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2" r:id="rId3"/>
    <p:sldMasterId id="2147483693" r:id="rId4"/>
    <p:sldMasterId id="2147483708" r:id="rId5"/>
  </p:sldMasterIdLst>
  <p:notesMasterIdLst>
    <p:notesMasterId r:id="rId32"/>
  </p:notesMasterIdLst>
  <p:sldIdLst>
    <p:sldId id="284" r:id="rId6"/>
    <p:sldId id="290" r:id="rId7"/>
    <p:sldId id="285" r:id="rId8"/>
    <p:sldId id="286" r:id="rId9"/>
    <p:sldId id="287" r:id="rId10"/>
    <p:sldId id="288" r:id="rId11"/>
    <p:sldId id="289" r:id="rId12"/>
    <p:sldId id="317" r:id="rId13"/>
    <p:sldId id="295" r:id="rId14"/>
    <p:sldId id="316" r:id="rId15"/>
    <p:sldId id="319" r:id="rId16"/>
    <p:sldId id="341" r:id="rId17"/>
    <p:sldId id="342" r:id="rId18"/>
    <p:sldId id="292" r:id="rId19"/>
    <p:sldId id="321" r:id="rId20"/>
    <p:sldId id="322" r:id="rId21"/>
    <p:sldId id="258" r:id="rId22"/>
    <p:sldId id="343" r:id="rId23"/>
    <p:sldId id="344" r:id="rId24"/>
    <p:sldId id="345" r:id="rId25"/>
    <p:sldId id="372" r:id="rId26"/>
    <p:sldId id="373" r:id="rId27"/>
    <p:sldId id="374" r:id="rId28"/>
    <p:sldId id="375" r:id="rId29"/>
    <p:sldId id="376" r:id="rId30"/>
    <p:sldId id="34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314" autoAdjust="0"/>
  </p:normalViewPr>
  <p:slideViewPr>
    <p:cSldViewPr snapToGrid="0">
      <p:cViewPr varScale="1">
        <p:scale>
          <a:sx n="85" d="100"/>
          <a:sy n="85" d="100"/>
        </p:scale>
        <p:origin x="53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597922-7087-40A1-8093-DB270FDC4D61}" type="datetimeFigureOut">
              <a:rPr lang="en-US" smtClean="0"/>
              <a:t>3/22/2023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D14A5-C073-4DB2-A465-5C27E7F5480E}" type="slidenum">
              <a:rPr lang="en-US" smtClean="0"/>
              <a:t>‹#›</a:t>
            </a:fld>
            <a:endParaRPr lang="en-US"/>
          </a:p>
        </p:txBody>
      </p:sp>
    </p:spTree>
    <p:extLst>
      <p:ext uri="{BB962C8B-B14F-4D97-AF65-F5344CB8AC3E}">
        <p14:creationId xmlns:p14="http://schemas.microsoft.com/office/powerpoint/2010/main" val="367220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154672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2859018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GV </a:t>
            </a:r>
            <a:r>
              <a:rPr lang="en-US" dirty="0" err="1"/>
              <a:t>giáo</a:t>
            </a:r>
            <a:r>
              <a:rPr lang="en-US" dirty="0"/>
              <a:t> </a:t>
            </a:r>
            <a:r>
              <a:rPr lang="en-US" dirty="0" err="1"/>
              <a:t>dục</a:t>
            </a:r>
            <a:r>
              <a:rPr lang="en-US" dirty="0"/>
              <a:t> HS </a:t>
            </a:r>
            <a:r>
              <a:rPr lang="en-US" dirty="0" err="1"/>
              <a:t>cách</a:t>
            </a:r>
            <a:r>
              <a:rPr lang="en-US" dirty="0"/>
              <a:t> </a:t>
            </a:r>
            <a:r>
              <a:rPr lang="en-US" dirty="0" err="1"/>
              <a:t>tiết</a:t>
            </a:r>
            <a:r>
              <a:rPr lang="en-US" dirty="0"/>
              <a:t> </a:t>
            </a:r>
            <a:r>
              <a:rPr lang="en-US" dirty="0" err="1"/>
              <a:t>kiệm</a:t>
            </a:r>
            <a:r>
              <a:rPr lang="en-US" dirty="0"/>
              <a:t>, </a:t>
            </a:r>
            <a:r>
              <a:rPr lang="en-US" dirty="0" err="1"/>
              <a:t>để</a:t>
            </a:r>
            <a:r>
              <a:rPr lang="en-US" dirty="0"/>
              <a:t> </a:t>
            </a:r>
            <a:r>
              <a:rPr lang="en-US" dirty="0" err="1"/>
              <a:t>dành</a:t>
            </a:r>
            <a:r>
              <a:rPr lang="en-US" dirty="0"/>
              <a:t> </a:t>
            </a:r>
            <a:r>
              <a:rPr lang="en-US" dirty="0" err="1"/>
              <a:t>tiền</a:t>
            </a:r>
            <a:r>
              <a:rPr lang="en-US" dirty="0"/>
              <a:t> </a:t>
            </a:r>
            <a:r>
              <a:rPr lang="en-US" dirty="0" err="1"/>
              <a:t>phù</a:t>
            </a:r>
            <a:r>
              <a:rPr lang="en-US" dirty="0"/>
              <a:t> </a:t>
            </a:r>
            <a:r>
              <a:rPr lang="en-US" dirty="0" err="1"/>
              <a:t>hợp</a:t>
            </a:r>
            <a:r>
              <a:rPr lang="en-US" dirty="0"/>
              <a:t> </a:t>
            </a:r>
            <a:r>
              <a:rPr lang="en-US" dirty="0" err="1"/>
              <a:t>với</a:t>
            </a:r>
            <a:r>
              <a:rPr lang="en-US" dirty="0"/>
              <a:t> </a:t>
            </a:r>
            <a:r>
              <a:rPr lang="en-US" dirty="0" err="1"/>
              <a:t>lứa</a:t>
            </a:r>
            <a:r>
              <a:rPr lang="en-US" dirty="0"/>
              <a:t> </a:t>
            </a:r>
            <a:r>
              <a:rPr lang="en-US" dirty="0" err="1"/>
              <a:t>tuổi</a:t>
            </a:r>
            <a:endParaRPr lang="en-US" dirty="0"/>
          </a:p>
        </p:txBody>
      </p:sp>
      <p:sp>
        <p:nvSpPr>
          <p:cNvPr id="4" name="Slide Number Placeholder 3"/>
          <p:cNvSpPr>
            <a:spLocks noGrp="1"/>
          </p:cNvSpPr>
          <p:nvPr>
            <p:ph type="sldNum" sz="quarter" idx="5"/>
          </p:nvPr>
        </p:nvSpPr>
        <p:spPr/>
        <p:txBody>
          <a:bodyPr/>
          <a:lstStyle/>
          <a:p>
            <a:fld id="{738D14A5-C073-4DB2-A465-5C27E7F5480E}" type="slidenum">
              <a:rPr lang="en-US" smtClean="0"/>
              <a:t>18</a:t>
            </a:fld>
            <a:endParaRPr lang="en-US"/>
          </a:p>
        </p:txBody>
      </p:sp>
    </p:spTree>
    <p:extLst>
      <p:ext uri="{BB962C8B-B14F-4D97-AF65-F5344CB8AC3E}">
        <p14:creationId xmlns:p14="http://schemas.microsoft.com/office/powerpoint/2010/main" val="3640238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8D14A5-C073-4DB2-A465-5C27E7F54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573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Học trực tiếp thì cho HS giơ tay</a:t>
            </a:r>
          </a:p>
          <a:p>
            <a:r>
              <a:rPr lang="en-US"/>
              <a:t>Học online gv có thể cho hs thi đua chat trên khung chat để dễ quản lí</a:t>
            </a:r>
          </a:p>
        </p:txBody>
      </p:sp>
    </p:spTree>
    <p:extLst>
      <p:ext uri="{BB962C8B-B14F-4D97-AF65-F5344CB8AC3E}">
        <p14:creationId xmlns:p14="http://schemas.microsoft.com/office/powerpoint/2010/main" val="1378243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Học trực tiếp thì cho HS giơ tay</a:t>
            </a:r>
          </a:p>
          <a:p>
            <a:r>
              <a:rPr lang="en-US"/>
              <a:t>Học online gv có thể cho hs thi đua chat trên khung chat để dễ quản lí</a:t>
            </a:r>
          </a:p>
        </p:txBody>
      </p:sp>
    </p:spTree>
    <p:extLst>
      <p:ext uri="{BB962C8B-B14F-4D97-AF65-F5344CB8AC3E}">
        <p14:creationId xmlns:p14="http://schemas.microsoft.com/office/powerpoint/2010/main" val="29734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Học trực tiếp thì cho HS giơ tay</a:t>
            </a:r>
          </a:p>
          <a:p>
            <a:r>
              <a:rPr lang="en-US"/>
              <a:t>Học online gv có thể cho hs thi đua chat trên khung chat để dễ quản lí</a:t>
            </a:r>
          </a:p>
        </p:txBody>
      </p:sp>
    </p:spTree>
    <p:extLst>
      <p:ext uri="{BB962C8B-B14F-4D97-AF65-F5344CB8AC3E}">
        <p14:creationId xmlns:p14="http://schemas.microsoft.com/office/powerpoint/2010/main" val="3308729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Học trực tiếp thì cho HS giơ tay</a:t>
            </a:r>
          </a:p>
          <a:p>
            <a:r>
              <a:rPr lang="en-US"/>
              <a:t>Học online gv có thể cho hs thi đua chat trên khung chat để dễ quản lí</a:t>
            </a:r>
          </a:p>
        </p:txBody>
      </p:sp>
    </p:spTree>
    <p:extLst>
      <p:ext uri="{BB962C8B-B14F-4D97-AF65-F5344CB8AC3E}">
        <p14:creationId xmlns:p14="http://schemas.microsoft.com/office/powerpoint/2010/main" val="1531992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b="0" dirty="0"/>
              <a:t>GV xem trước bài sau để dặn dò hs chuẩn bị</a:t>
            </a:r>
            <a:endParaRPr lang="vi-VN"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95315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532953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Trả</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lời</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xong</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hết</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bấm</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mũi</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tên</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để</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đến</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bài</a:t>
            </a:r>
            <a:r>
              <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 </a:t>
            </a:r>
            <a:r>
              <a:rPr lang="en-US" sz="1200" b="0" cap="none" spc="0" dirty="0" err="1">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mới</a:t>
            </a:r>
            <a:endParaRPr lang="en-US" sz="12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4799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250683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514401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3004127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150BBB-2378-4A54-987E-F068E42248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234078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820051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slide" Target="../slides/slide5.xml"/><Relationship Id="rId1" Type="http://schemas.openxmlformats.org/officeDocument/2006/relationships/slideMaster" Target="../slideMasters/slideMaster4.xml"/><Relationship Id="rId5" Type="http://schemas.openxmlformats.org/officeDocument/2006/relationships/slide" Target="../slides/slide18.xml"/><Relationship Id="rId4" Type="http://schemas.openxmlformats.org/officeDocument/2006/relationships/slide" Target="../slides/slide1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3F5C393-4A2D-4F78-8995-94FA4B9F2DD9}"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3768077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F5C393-4A2D-4F78-8995-94FA4B9F2DD9}"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4028511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F5C393-4A2D-4F78-8995-94FA4B9F2DD9}"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857106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n chiếu Tiêu đề">
    <p:spTree>
      <p:nvGrpSpPr>
        <p:cNvPr id="1" name=""/>
        <p:cNvGrpSpPr/>
        <p:nvPr/>
      </p:nvGrpSpPr>
      <p:grpSpPr>
        <a:xfrm>
          <a:off x="0" y="0"/>
          <a:ext cx="0" cy="0"/>
          <a:chOff x="0" y="0"/>
          <a:chExt cx="0" cy="0"/>
        </a:xfrm>
      </p:grpSpPr>
      <p:grpSp>
        <p:nvGrpSpPr>
          <p:cNvPr id="104" name="Nhóm 103"/>
          <p:cNvGrpSpPr/>
          <p:nvPr/>
        </p:nvGrpSpPr>
        <p:grpSpPr>
          <a:xfrm>
            <a:off x="286013" y="4191000"/>
            <a:ext cx="11616798" cy="2513417"/>
            <a:chOff x="286013" y="4191000"/>
            <a:chExt cx="11616798" cy="2513417"/>
          </a:xfrm>
        </p:grpSpPr>
        <p:sp>
          <p:nvSpPr>
            <p:cNvPr id="8"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9"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Hình tự do 7"/>
            <p:cNvSpPr/>
            <p:nvPr/>
          </p:nvSpPr>
          <p:spPr bwMode="auto">
            <a:xfrm rot="21252465" flipH="1">
              <a:off x="792225"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11" name="Nhóm 10"/>
            <p:cNvGrpSpPr/>
            <p:nvPr/>
          </p:nvGrpSpPr>
          <p:grpSpPr>
            <a:xfrm rot="20793512">
              <a:off x="445930" y="5452235"/>
              <a:ext cx="365582" cy="421970"/>
              <a:chOff x="1457010" y="1673260"/>
              <a:chExt cx="617538" cy="712788"/>
            </a:xfrm>
          </p:grpSpPr>
          <p:sp>
            <p:nvSpPr>
              <p:cNvPr id="12"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13"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14" name="Hình tự do 10"/>
            <p:cNvSpPr/>
            <p:nvPr/>
          </p:nvSpPr>
          <p:spPr bwMode="auto">
            <a:xfrm rot="19613158" flipH="1">
              <a:off x="1682146"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15" name="Hình tự do 23"/>
            <p:cNvSpPr/>
            <p:nvPr/>
          </p:nvSpPr>
          <p:spPr bwMode="auto">
            <a:xfrm flipH="1">
              <a:off x="2304810"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6" name="Hình tự do 24"/>
            <p:cNvSpPr/>
            <p:nvPr/>
          </p:nvSpPr>
          <p:spPr bwMode="auto">
            <a:xfrm flipH="1">
              <a:off x="3150319"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25"/>
            <p:cNvSpPr/>
            <p:nvPr/>
          </p:nvSpPr>
          <p:spPr bwMode="auto">
            <a:xfrm flipH="1">
              <a:off x="312019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8" name="Hình tự do 26"/>
            <p:cNvSpPr/>
            <p:nvPr/>
          </p:nvSpPr>
          <p:spPr bwMode="auto">
            <a:xfrm flipH="1">
              <a:off x="1933172"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flipH="1">
              <a:off x="1592821"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20" name="Nhóm 19"/>
            <p:cNvGrpSpPr/>
            <p:nvPr/>
          </p:nvGrpSpPr>
          <p:grpSpPr>
            <a:xfrm>
              <a:off x="749894" y="5783561"/>
              <a:ext cx="325521" cy="364355"/>
              <a:chOff x="2114915" y="2460535"/>
              <a:chExt cx="452438" cy="506413"/>
            </a:xfrm>
          </p:grpSpPr>
          <p:sp>
            <p:nvSpPr>
              <p:cNvPr id="21"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22"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23" name="Hình tự do 30"/>
            <p:cNvSpPr>
              <a:spLocks noEditPoints="1"/>
            </p:cNvSpPr>
            <p:nvPr/>
          </p:nvSpPr>
          <p:spPr bwMode="auto">
            <a:xfrm flipH="1">
              <a:off x="1416049"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24" name="Hình tự do 31"/>
            <p:cNvSpPr/>
            <p:nvPr/>
          </p:nvSpPr>
          <p:spPr bwMode="auto">
            <a:xfrm flipH="1">
              <a:off x="2806971"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25"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4"/>
            <p:cNvSpPr/>
            <p:nvPr/>
          </p:nvSpPr>
          <p:spPr bwMode="auto">
            <a:xfrm flipH="1">
              <a:off x="69056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8" name="Hình tự do 73"/>
            <p:cNvSpPr/>
            <p:nvPr/>
          </p:nvSpPr>
          <p:spPr bwMode="auto">
            <a:xfrm flipH="1">
              <a:off x="3957638"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9" name="Hình tự do 74"/>
            <p:cNvSpPr/>
            <p:nvPr/>
          </p:nvSpPr>
          <p:spPr bwMode="auto">
            <a:xfrm flipH="1">
              <a:off x="3616524"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30" name="Hình tự do 75"/>
            <p:cNvSpPr/>
            <p:nvPr/>
          </p:nvSpPr>
          <p:spPr bwMode="auto">
            <a:xfrm flipH="1">
              <a:off x="4164013"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1" name="Dòng 76"/>
            <p:cNvSpPr>
              <a:spLocks noChangeShapeType="1"/>
            </p:cNvSpPr>
            <p:nvPr/>
          </p:nvSpPr>
          <p:spPr bwMode="auto">
            <a:xfrm>
              <a:off x="4164013"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2" name="Hình tự do 78"/>
            <p:cNvSpPr/>
            <p:nvPr/>
          </p:nvSpPr>
          <p:spPr bwMode="auto">
            <a:xfrm flipH="1">
              <a:off x="3670301"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33" name="Hình tự do 79"/>
            <p:cNvSpPr/>
            <p:nvPr/>
          </p:nvSpPr>
          <p:spPr bwMode="auto">
            <a:xfrm flipH="1">
              <a:off x="3841751"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34" name="Hình tự do 82"/>
            <p:cNvSpPr/>
            <p:nvPr/>
          </p:nvSpPr>
          <p:spPr bwMode="auto">
            <a:xfrm flipH="1">
              <a:off x="4379878"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35" name="Hình tự do 83"/>
            <p:cNvSpPr/>
            <p:nvPr/>
          </p:nvSpPr>
          <p:spPr bwMode="auto">
            <a:xfrm flipH="1">
              <a:off x="45297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36" name="Hình tự do 84"/>
            <p:cNvSpPr/>
            <p:nvPr/>
          </p:nvSpPr>
          <p:spPr bwMode="auto">
            <a:xfrm flipH="1">
              <a:off x="2731164"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37" name="Hình tự do 80"/>
            <p:cNvSpPr/>
            <p:nvPr/>
          </p:nvSpPr>
          <p:spPr bwMode="auto">
            <a:xfrm flipH="1" flipV="1">
              <a:off x="286013"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8" name="Hình bầu dục 37"/>
            <p:cNvSpPr/>
            <p:nvPr/>
          </p:nvSpPr>
          <p:spPr>
            <a:xfrm>
              <a:off x="458072"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Hình bầu dục 38"/>
            <p:cNvSpPr/>
            <p:nvPr/>
          </p:nvSpPr>
          <p:spPr>
            <a:xfrm>
              <a:off x="533688"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Hình bầu dục 39"/>
            <p:cNvSpPr/>
            <p:nvPr/>
          </p:nvSpPr>
          <p:spPr>
            <a:xfrm>
              <a:off x="367000"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1" name="Nhóm 40"/>
            <p:cNvGrpSpPr/>
            <p:nvPr/>
          </p:nvGrpSpPr>
          <p:grpSpPr>
            <a:xfrm>
              <a:off x="803704" y="4858573"/>
              <a:ext cx="1154448" cy="1149586"/>
              <a:chOff x="4277517" y="3752400"/>
              <a:chExt cx="1154448" cy="1149586"/>
            </a:xfrm>
          </p:grpSpPr>
          <p:sp>
            <p:nvSpPr>
              <p:cNvPr id="42" name="Hình tự do 41"/>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43"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44"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45"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46"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47"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48" name="Hình tự do 80"/>
            <p:cNvSpPr/>
            <p:nvPr/>
          </p:nvSpPr>
          <p:spPr bwMode="auto">
            <a:xfrm flipH="1" flipV="1">
              <a:off x="2834217"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49" name="Hình tự do 80"/>
            <p:cNvSpPr/>
            <p:nvPr/>
          </p:nvSpPr>
          <p:spPr bwMode="auto">
            <a:xfrm flipH="1">
              <a:off x="46458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50" name="Hình tự do 84"/>
            <p:cNvSpPr/>
            <p:nvPr/>
          </p:nvSpPr>
          <p:spPr bwMode="auto">
            <a:xfrm flipH="1">
              <a:off x="3947595"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51" name="Hình tự do 84"/>
            <p:cNvSpPr/>
            <p:nvPr/>
          </p:nvSpPr>
          <p:spPr bwMode="auto">
            <a:xfrm flipH="1">
              <a:off x="47143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52" name="Hình bầu dục 51"/>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3" name="Hình tự do 5"/>
            <p:cNvSpPr/>
            <p:nvPr/>
          </p:nvSpPr>
          <p:spPr bwMode="auto">
            <a:xfrm>
              <a:off x="9771061"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4" name="Dòng 6"/>
            <p:cNvSpPr>
              <a:spLocks noChangeShapeType="1"/>
            </p:cNvSpPr>
            <p:nvPr/>
          </p:nvSpPr>
          <p:spPr bwMode="auto">
            <a:xfrm flipH="1" flipV="1">
              <a:off x="9771061"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5" name="Hình tự do 7"/>
            <p:cNvSpPr/>
            <p:nvPr/>
          </p:nvSpPr>
          <p:spPr bwMode="auto">
            <a:xfrm rot="347535">
              <a:off x="9763724"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56" name="Nhóm 55"/>
            <p:cNvGrpSpPr/>
            <p:nvPr/>
          </p:nvGrpSpPr>
          <p:grpSpPr>
            <a:xfrm rot="806488" flipH="1">
              <a:off x="11377312" y="5452235"/>
              <a:ext cx="365582" cy="421970"/>
              <a:chOff x="1457010" y="1673260"/>
              <a:chExt cx="617538" cy="712788"/>
            </a:xfrm>
          </p:grpSpPr>
          <p:sp>
            <p:nvSpPr>
              <p:cNvPr id="57"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58"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59" name="Hình tự do 10"/>
            <p:cNvSpPr/>
            <p:nvPr/>
          </p:nvSpPr>
          <p:spPr bwMode="auto">
            <a:xfrm rot="1986842">
              <a:off x="10004233"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60" name="Hình tự do 23"/>
            <p:cNvSpPr/>
            <p:nvPr/>
          </p:nvSpPr>
          <p:spPr bwMode="auto">
            <a:xfrm>
              <a:off x="9539526"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1" name="Hình tự do 24"/>
            <p:cNvSpPr/>
            <p:nvPr/>
          </p:nvSpPr>
          <p:spPr bwMode="auto">
            <a:xfrm>
              <a:off x="8429578"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2" name="Hình tự do 25"/>
            <p:cNvSpPr/>
            <p:nvPr/>
          </p:nvSpPr>
          <p:spPr bwMode="auto">
            <a:xfrm>
              <a:off x="871894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3" name="Hình tự do 26"/>
            <p:cNvSpPr/>
            <p:nvPr/>
          </p:nvSpPr>
          <p:spPr bwMode="auto">
            <a:xfrm>
              <a:off x="10057214"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64" name="Hình tự do 27"/>
            <p:cNvSpPr/>
            <p:nvPr/>
          </p:nvSpPr>
          <p:spPr bwMode="auto">
            <a:xfrm>
              <a:off x="10402328"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65" name="Nhóm 64"/>
            <p:cNvGrpSpPr/>
            <p:nvPr/>
          </p:nvGrpSpPr>
          <p:grpSpPr>
            <a:xfrm flipH="1">
              <a:off x="11113409" y="5783561"/>
              <a:ext cx="325521" cy="364355"/>
              <a:chOff x="2114915" y="2460535"/>
              <a:chExt cx="452438" cy="506413"/>
            </a:xfrm>
          </p:grpSpPr>
          <p:sp>
            <p:nvSpPr>
              <p:cNvPr id="66"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67"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68" name="Hình tự do 30"/>
            <p:cNvSpPr>
              <a:spLocks noEditPoints="1"/>
            </p:cNvSpPr>
            <p:nvPr/>
          </p:nvSpPr>
          <p:spPr bwMode="auto">
            <a:xfrm>
              <a:off x="6170612"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69" name="Hình tự do 31"/>
            <p:cNvSpPr/>
            <p:nvPr/>
          </p:nvSpPr>
          <p:spPr bwMode="auto">
            <a:xfrm>
              <a:off x="9232628"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70" name="Hình tự do 32"/>
            <p:cNvSpPr/>
            <p:nvPr/>
          </p:nvSpPr>
          <p:spPr bwMode="auto">
            <a:xfrm>
              <a:off x="9245597"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1" name="Hình tự do 33"/>
            <p:cNvSpPr/>
            <p:nvPr/>
          </p:nvSpPr>
          <p:spPr bwMode="auto">
            <a:xfrm>
              <a:off x="9411047"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2" name="Hình tự do 34"/>
            <p:cNvSpPr/>
            <p:nvPr/>
          </p:nvSpPr>
          <p:spPr bwMode="auto">
            <a:xfrm>
              <a:off x="1140142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3" name="Hình tự do 73"/>
            <p:cNvSpPr/>
            <p:nvPr/>
          </p:nvSpPr>
          <p:spPr bwMode="auto">
            <a:xfrm>
              <a:off x="8069261"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4" name="Hình tự do 74"/>
            <p:cNvSpPr/>
            <p:nvPr/>
          </p:nvSpPr>
          <p:spPr bwMode="auto">
            <a:xfrm>
              <a:off x="8290121"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75" name="Hình tự do 75"/>
            <p:cNvSpPr/>
            <p:nvPr/>
          </p:nvSpPr>
          <p:spPr bwMode="auto">
            <a:xfrm>
              <a:off x="8012111"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6" name="Dòng 76"/>
            <p:cNvSpPr>
              <a:spLocks noChangeShapeType="1"/>
            </p:cNvSpPr>
            <p:nvPr/>
          </p:nvSpPr>
          <p:spPr bwMode="auto">
            <a:xfrm flipH="1">
              <a:off x="8012111"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7" name="Hình tự do 78"/>
            <p:cNvSpPr/>
            <p:nvPr/>
          </p:nvSpPr>
          <p:spPr bwMode="auto">
            <a:xfrm>
              <a:off x="7799385"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78" name="Hình tự do 79"/>
            <p:cNvSpPr/>
            <p:nvPr/>
          </p:nvSpPr>
          <p:spPr bwMode="auto">
            <a:xfrm>
              <a:off x="7970835"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79" name="Hình tự do 82"/>
            <p:cNvSpPr/>
            <p:nvPr/>
          </p:nvSpPr>
          <p:spPr bwMode="auto">
            <a:xfrm>
              <a:off x="7713696"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80" name="Hình tự do 83"/>
            <p:cNvSpPr/>
            <p:nvPr/>
          </p:nvSpPr>
          <p:spPr bwMode="auto">
            <a:xfrm>
              <a:off x="71839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81" name="Hình tự do 84"/>
            <p:cNvSpPr/>
            <p:nvPr/>
          </p:nvSpPr>
          <p:spPr bwMode="auto">
            <a:xfrm>
              <a:off x="9155600"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82" name="Hình tự do 80"/>
            <p:cNvSpPr/>
            <p:nvPr/>
          </p:nvSpPr>
          <p:spPr bwMode="auto">
            <a:xfrm flipV="1">
              <a:off x="11806856"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83" name="Hình bầu dục 82"/>
            <p:cNvSpPr/>
            <p:nvPr/>
          </p:nvSpPr>
          <p:spPr>
            <a:xfrm flipH="1">
              <a:off x="11653815"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4" name="Hình bầu dục 83"/>
            <p:cNvSpPr/>
            <p:nvPr/>
          </p:nvSpPr>
          <p:spPr>
            <a:xfrm flipH="1">
              <a:off x="11618560"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5" name="Hình bầu dục 84"/>
            <p:cNvSpPr/>
            <p:nvPr/>
          </p:nvSpPr>
          <p:spPr>
            <a:xfrm flipH="1">
              <a:off x="11785248"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86" name="Nhóm 85"/>
            <p:cNvGrpSpPr/>
            <p:nvPr/>
          </p:nvGrpSpPr>
          <p:grpSpPr>
            <a:xfrm flipH="1">
              <a:off x="10230672" y="4858573"/>
              <a:ext cx="1154448" cy="1149586"/>
              <a:chOff x="4277517" y="3752400"/>
              <a:chExt cx="1154448" cy="1149586"/>
            </a:xfrm>
          </p:grpSpPr>
          <p:sp>
            <p:nvSpPr>
              <p:cNvPr id="87" name="Hình tự do 86"/>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88"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89"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90"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91"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92" name="Hình tự do 32"/>
            <p:cNvSpPr/>
            <p:nvPr/>
          </p:nvSpPr>
          <p:spPr bwMode="auto">
            <a:xfrm>
              <a:off x="9499406"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3" name="Hình tự do 80"/>
            <p:cNvSpPr/>
            <p:nvPr/>
          </p:nvSpPr>
          <p:spPr bwMode="auto">
            <a:xfrm flipV="1">
              <a:off x="9258652"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94" name="Hình tự do 80"/>
            <p:cNvSpPr/>
            <p:nvPr/>
          </p:nvSpPr>
          <p:spPr bwMode="auto">
            <a:xfrm>
              <a:off x="73000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95" name="Hình tự do 84"/>
            <p:cNvSpPr/>
            <p:nvPr/>
          </p:nvSpPr>
          <p:spPr bwMode="auto">
            <a:xfrm>
              <a:off x="8076679"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6" name="Hình tự do 84"/>
            <p:cNvSpPr/>
            <p:nvPr/>
          </p:nvSpPr>
          <p:spPr bwMode="auto">
            <a:xfrm>
              <a:off x="73685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97" name="Hình bầu dục 96"/>
            <p:cNvSpPr/>
            <p:nvPr/>
          </p:nvSpPr>
          <p:spPr>
            <a:xfrm flipH="1">
              <a:off x="9615485"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98" name="Nhóm 97"/>
            <p:cNvGrpSpPr/>
            <p:nvPr/>
          </p:nvGrpSpPr>
          <p:grpSpPr>
            <a:xfrm>
              <a:off x="4803790" y="5319186"/>
              <a:ext cx="2690707" cy="1385231"/>
              <a:chOff x="5184534" y="1125344"/>
              <a:chExt cx="2690707" cy="1385231"/>
            </a:xfrm>
          </p:grpSpPr>
          <p:sp>
            <p:nvSpPr>
              <p:cNvPr id="99" name="Hình tự do 67"/>
              <p:cNvSpPr/>
              <p:nvPr/>
            </p:nvSpPr>
            <p:spPr bwMode="auto">
              <a:xfrm rot="8881702">
                <a:off x="6702013" y="1340794"/>
                <a:ext cx="1173228" cy="1169781"/>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234 w 10234"/>
                  <a:gd name="connsiteY0-44" fmla="*/ 6523 h 10000"/>
                  <a:gd name="connsiteX1-45" fmla="*/ 10022 w 10234"/>
                  <a:gd name="connsiteY1-46" fmla="*/ 6523 h 10000"/>
                  <a:gd name="connsiteX2-47" fmla="*/ 9810 w 10234"/>
                  <a:gd name="connsiteY2-48" fmla="*/ 6257 h 10000"/>
                  <a:gd name="connsiteX3-49" fmla="*/ 2208 w 10234"/>
                  <a:gd name="connsiteY3-50" fmla="*/ 211 h 10000"/>
                  <a:gd name="connsiteX4-51" fmla="*/ 8851 w 10234"/>
                  <a:gd name="connsiteY4-52" fmla="*/ 6259 h 10000"/>
                  <a:gd name="connsiteX5-53" fmla="*/ 308 w 10234"/>
                  <a:gd name="connsiteY5-54" fmla="*/ 9279 h 10000"/>
                  <a:gd name="connsiteX6-55" fmla="*/ 10234 w 10234"/>
                  <a:gd name="connsiteY6-56" fmla="*/ 6523 h 10000"/>
                  <a:gd name="connsiteX0-57" fmla="*/ 9701 w 9701"/>
                  <a:gd name="connsiteY0-58" fmla="*/ 6523 h 9364"/>
                  <a:gd name="connsiteX1-59" fmla="*/ 9489 w 9701"/>
                  <a:gd name="connsiteY1-60" fmla="*/ 6523 h 9364"/>
                  <a:gd name="connsiteX2-61" fmla="*/ 9277 w 9701"/>
                  <a:gd name="connsiteY2-62" fmla="*/ 6257 h 9364"/>
                  <a:gd name="connsiteX3-63" fmla="*/ 1675 w 9701"/>
                  <a:gd name="connsiteY3-64" fmla="*/ 211 h 9364"/>
                  <a:gd name="connsiteX4-65" fmla="*/ 8318 w 9701"/>
                  <a:gd name="connsiteY4-66" fmla="*/ 6259 h 9364"/>
                  <a:gd name="connsiteX5-67" fmla="*/ 328 w 9701"/>
                  <a:gd name="connsiteY5-68" fmla="*/ 8536 h 9364"/>
                  <a:gd name="connsiteX6-69" fmla="*/ 9701 w 9701"/>
                  <a:gd name="connsiteY6-70" fmla="*/ 6523 h 9364"/>
                  <a:gd name="connsiteX0-71" fmla="*/ 9679 w 9679"/>
                  <a:gd name="connsiteY0-72" fmla="*/ 6967 h 10001"/>
                  <a:gd name="connsiteX1-73" fmla="*/ 9460 w 9679"/>
                  <a:gd name="connsiteY1-74" fmla="*/ 6967 h 10001"/>
                  <a:gd name="connsiteX2-75" fmla="*/ 9242 w 9679"/>
                  <a:gd name="connsiteY2-76" fmla="*/ 6683 h 10001"/>
                  <a:gd name="connsiteX3-77" fmla="*/ 1406 w 9679"/>
                  <a:gd name="connsiteY3-78" fmla="*/ 226 h 10001"/>
                  <a:gd name="connsiteX4-79" fmla="*/ 8253 w 9679"/>
                  <a:gd name="connsiteY4-80" fmla="*/ 6685 h 10001"/>
                  <a:gd name="connsiteX5-81" fmla="*/ 17 w 9679"/>
                  <a:gd name="connsiteY5-82" fmla="*/ 9117 h 10001"/>
                  <a:gd name="connsiteX6-83" fmla="*/ 9679 w 9679"/>
                  <a:gd name="connsiteY6-84" fmla="*/ 6967 h 10001"/>
                  <a:gd name="connsiteX0-85" fmla="*/ 10080 w 10080"/>
                  <a:gd name="connsiteY0-86" fmla="*/ 6966 h 10000"/>
                  <a:gd name="connsiteX1-87" fmla="*/ 9854 w 10080"/>
                  <a:gd name="connsiteY1-88" fmla="*/ 6966 h 10000"/>
                  <a:gd name="connsiteX2-89" fmla="*/ 9629 w 10080"/>
                  <a:gd name="connsiteY2-90" fmla="*/ 6682 h 10000"/>
                  <a:gd name="connsiteX3-91" fmla="*/ 1533 w 10080"/>
                  <a:gd name="connsiteY3-92" fmla="*/ 226 h 10000"/>
                  <a:gd name="connsiteX4-93" fmla="*/ 8607 w 10080"/>
                  <a:gd name="connsiteY4-94" fmla="*/ 6684 h 10000"/>
                  <a:gd name="connsiteX5-95" fmla="*/ 98 w 10080"/>
                  <a:gd name="connsiteY5-96" fmla="*/ 9116 h 10000"/>
                  <a:gd name="connsiteX6-97" fmla="*/ 10080 w 10080"/>
                  <a:gd name="connsiteY6-98" fmla="*/ 6966 h 10000"/>
                  <a:gd name="connsiteX0-99" fmla="*/ 9999 w 9999"/>
                  <a:gd name="connsiteY0-100" fmla="*/ 6966 h 10505"/>
                  <a:gd name="connsiteX1-101" fmla="*/ 9773 w 9999"/>
                  <a:gd name="connsiteY1-102" fmla="*/ 6966 h 10505"/>
                  <a:gd name="connsiteX2-103" fmla="*/ 9548 w 9999"/>
                  <a:gd name="connsiteY2-104" fmla="*/ 6682 h 10505"/>
                  <a:gd name="connsiteX3-105" fmla="*/ 1452 w 9999"/>
                  <a:gd name="connsiteY3-106" fmla="*/ 226 h 10505"/>
                  <a:gd name="connsiteX4-107" fmla="*/ 8526 w 9999"/>
                  <a:gd name="connsiteY4-108" fmla="*/ 6684 h 10505"/>
                  <a:gd name="connsiteX5-109" fmla="*/ 17 w 9999"/>
                  <a:gd name="connsiteY5-110" fmla="*/ 9116 h 10505"/>
                  <a:gd name="connsiteX6-111" fmla="*/ 9999 w 9999"/>
                  <a:gd name="connsiteY6-112" fmla="*/ 6966 h 10505"/>
                  <a:gd name="connsiteX0-113" fmla="*/ 9477 w 9477"/>
                  <a:gd name="connsiteY0-114" fmla="*/ 6631 h 8681"/>
                  <a:gd name="connsiteX1-115" fmla="*/ 9251 w 9477"/>
                  <a:gd name="connsiteY1-116" fmla="*/ 6631 h 8681"/>
                  <a:gd name="connsiteX2-117" fmla="*/ 9026 w 9477"/>
                  <a:gd name="connsiteY2-118" fmla="*/ 6361 h 8681"/>
                  <a:gd name="connsiteX3-119" fmla="*/ 929 w 9477"/>
                  <a:gd name="connsiteY3-120" fmla="*/ 215 h 8681"/>
                  <a:gd name="connsiteX4-121" fmla="*/ 8004 w 9477"/>
                  <a:gd name="connsiteY4-122" fmla="*/ 6363 h 8681"/>
                  <a:gd name="connsiteX5-123" fmla="*/ 18 w 9477"/>
                  <a:gd name="connsiteY5-124" fmla="*/ 6936 h 8681"/>
                  <a:gd name="connsiteX6-125" fmla="*/ 9477 w 9477"/>
                  <a:gd name="connsiteY6-126" fmla="*/ 6631 h 8681"/>
                  <a:gd name="connsiteX0-127" fmla="*/ 11827 w 11827"/>
                  <a:gd name="connsiteY0-128" fmla="*/ 7639 h 9493"/>
                  <a:gd name="connsiteX1-129" fmla="*/ 11589 w 11827"/>
                  <a:gd name="connsiteY1-130" fmla="*/ 7639 h 9493"/>
                  <a:gd name="connsiteX2-131" fmla="*/ 11351 w 11827"/>
                  <a:gd name="connsiteY2-132" fmla="*/ 7327 h 9493"/>
                  <a:gd name="connsiteX3-133" fmla="*/ 2807 w 11827"/>
                  <a:gd name="connsiteY3-134" fmla="*/ 248 h 9493"/>
                  <a:gd name="connsiteX4-135" fmla="*/ 10273 w 11827"/>
                  <a:gd name="connsiteY4-136" fmla="*/ 7330 h 9493"/>
                  <a:gd name="connsiteX5-137" fmla="*/ 14 w 11827"/>
                  <a:gd name="connsiteY5-138" fmla="*/ 7210 h 9493"/>
                  <a:gd name="connsiteX6-139" fmla="*/ 11827 w 11827"/>
                  <a:gd name="connsiteY6-140" fmla="*/ 7639 h 9493"/>
                  <a:gd name="connsiteX0-141" fmla="*/ 9989 w 9989"/>
                  <a:gd name="connsiteY0-142" fmla="*/ 8047 h 9586"/>
                  <a:gd name="connsiteX1-143" fmla="*/ 9788 w 9989"/>
                  <a:gd name="connsiteY1-144" fmla="*/ 8047 h 9586"/>
                  <a:gd name="connsiteX2-145" fmla="*/ 9587 w 9989"/>
                  <a:gd name="connsiteY2-146" fmla="*/ 7718 h 9586"/>
                  <a:gd name="connsiteX3-147" fmla="*/ 2362 w 9989"/>
                  <a:gd name="connsiteY3-148" fmla="*/ 261 h 9586"/>
                  <a:gd name="connsiteX4-149" fmla="*/ 8675 w 9989"/>
                  <a:gd name="connsiteY4-150" fmla="*/ 7721 h 9586"/>
                  <a:gd name="connsiteX5-151" fmla="*/ 1 w 9989"/>
                  <a:gd name="connsiteY5-152" fmla="*/ 7595 h 9586"/>
                  <a:gd name="connsiteX6-153" fmla="*/ 9989 w 9989"/>
                  <a:gd name="connsiteY6-154" fmla="*/ 8047 h 9586"/>
                  <a:gd name="connsiteX0-155" fmla="*/ 10021 w 10021"/>
                  <a:gd name="connsiteY0-156" fmla="*/ 8395 h 10528"/>
                  <a:gd name="connsiteX1-157" fmla="*/ 9820 w 10021"/>
                  <a:gd name="connsiteY1-158" fmla="*/ 8395 h 10528"/>
                  <a:gd name="connsiteX2-159" fmla="*/ 9619 w 10021"/>
                  <a:gd name="connsiteY2-160" fmla="*/ 8051 h 10528"/>
                  <a:gd name="connsiteX3-161" fmla="*/ 2386 w 10021"/>
                  <a:gd name="connsiteY3-162" fmla="*/ 272 h 10528"/>
                  <a:gd name="connsiteX4-163" fmla="*/ 8706 w 10021"/>
                  <a:gd name="connsiteY4-164" fmla="*/ 8054 h 10528"/>
                  <a:gd name="connsiteX5-165" fmla="*/ 22 w 10021"/>
                  <a:gd name="connsiteY5-166" fmla="*/ 7923 h 10528"/>
                  <a:gd name="connsiteX6-167" fmla="*/ 10021 w 10021"/>
                  <a:gd name="connsiteY6-168" fmla="*/ 8395 h 10528"/>
                  <a:gd name="connsiteX0-169" fmla="*/ 10007 w 10007"/>
                  <a:gd name="connsiteY0-170" fmla="*/ 8395 h 9947"/>
                  <a:gd name="connsiteX1-171" fmla="*/ 9806 w 10007"/>
                  <a:gd name="connsiteY1-172" fmla="*/ 8395 h 9947"/>
                  <a:gd name="connsiteX2-173" fmla="*/ 9605 w 10007"/>
                  <a:gd name="connsiteY2-174" fmla="*/ 8051 h 9947"/>
                  <a:gd name="connsiteX3-175" fmla="*/ 2372 w 10007"/>
                  <a:gd name="connsiteY3-176" fmla="*/ 272 h 9947"/>
                  <a:gd name="connsiteX4-177" fmla="*/ 8692 w 10007"/>
                  <a:gd name="connsiteY4-178" fmla="*/ 8054 h 9947"/>
                  <a:gd name="connsiteX5-179" fmla="*/ 8 w 10007"/>
                  <a:gd name="connsiteY5-180" fmla="*/ 7923 h 9947"/>
                  <a:gd name="connsiteX6-181" fmla="*/ 10007 w 10007"/>
                  <a:gd name="connsiteY6-182" fmla="*/ 8395 h 9947"/>
                  <a:gd name="connsiteX0-183" fmla="*/ 10000 w 10000"/>
                  <a:gd name="connsiteY0-184" fmla="*/ 8440 h 10000"/>
                  <a:gd name="connsiteX1-185" fmla="*/ 9799 w 10000"/>
                  <a:gd name="connsiteY1-186" fmla="*/ 8440 h 10000"/>
                  <a:gd name="connsiteX2-187" fmla="*/ 9598 w 10000"/>
                  <a:gd name="connsiteY2-188" fmla="*/ 8094 h 10000"/>
                  <a:gd name="connsiteX3-189" fmla="*/ 2370 w 10000"/>
                  <a:gd name="connsiteY3-190" fmla="*/ 273 h 10000"/>
                  <a:gd name="connsiteX4-191" fmla="*/ 8686 w 10000"/>
                  <a:gd name="connsiteY4-192" fmla="*/ 8097 h 10000"/>
                  <a:gd name="connsiteX5-193" fmla="*/ 8 w 10000"/>
                  <a:gd name="connsiteY5-194" fmla="*/ 7965 h 10000"/>
                  <a:gd name="connsiteX6-195" fmla="*/ 10000 w 10000"/>
                  <a:gd name="connsiteY6-196" fmla="*/ 8440 h 10000"/>
                  <a:gd name="connsiteX0-197" fmla="*/ 10000 w 10000"/>
                  <a:gd name="connsiteY0-198" fmla="*/ 8440 h 10355"/>
                  <a:gd name="connsiteX1-199" fmla="*/ 9799 w 10000"/>
                  <a:gd name="connsiteY1-200" fmla="*/ 8440 h 10355"/>
                  <a:gd name="connsiteX2-201" fmla="*/ 9598 w 10000"/>
                  <a:gd name="connsiteY2-202" fmla="*/ 8094 h 10355"/>
                  <a:gd name="connsiteX3-203" fmla="*/ 2370 w 10000"/>
                  <a:gd name="connsiteY3-204" fmla="*/ 273 h 10355"/>
                  <a:gd name="connsiteX4-205" fmla="*/ 8686 w 10000"/>
                  <a:gd name="connsiteY4-206" fmla="*/ 8097 h 10355"/>
                  <a:gd name="connsiteX5-207" fmla="*/ 8 w 10000"/>
                  <a:gd name="connsiteY5-208" fmla="*/ 7965 h 10355"/>
                  <a:gd name="connsiteX6-209" fmla="*/ 10000 w 10000"/>
                  <a:gd name="connsiteY6-210" fmla="*/ 8440 h 10355"/>
                  <a:gd name="connsiteX0-211" fmla="*/ 10000 w 10000"/>
                  <a:gd name="connsiteY0-212" fmla="*/ 8440 h 10355"/>
                  <a:gd name="connsiteX1-213" fmla="*/ 9799 w 10000"/>
                  <a:gd name="connsiteY1-214" fmla="*/ 8440 h 10355"/>
                  <a:gd name="connsiteX2-215" fmla="*/ 9598 w 10000"/>
                  <a:gd name="connsiteY2-216" fmla="*/ 8094 h 10355"/>
                  <a:gd name="connsiteX3-217" fmla="*/ 2370 w 10000"/>
                  <a:gd name="connsiteY3-218" fmla="*/ 273 h 10355"/>
                  <a:gd name="connsiteX4-219" fmla="*/ 8686 w 10000"/>
                  <a:gd name="connsiteY4-220" fmla="*/ 8097 h 10355"/>
                  <a:gd name="connsiteX5-221" fmla="*/ 8 w 10000"/>
                  <a:gd name="connsiteY5-222" fmla="*/ 7965 h 10355"/>
                  <a:gd name="connsiteX6-223" fmla="*/ 10000 w 10000"/>
                  <a:gd name="connsiteY6-224" fmla="*/ 8440 h 10355"/>
                  <a:gd name="connsiteX0-225" fmla="*/ 10000 w 10000"/>
                  <a:gd name="connsiteY0-226" fmla="*/ 8605 h 10520"/>
                  <a:gd name="connsiteX1-227" fmla="*/ 9799 w 10000"/>
                  <a:gd name="connsiteY1-228" fmla="*/ 8605 h 10520"/>
                  <a:gd name="connsiteX2-229" fmla="*/ 9598 w 10000"/>
                  <a:gd name="connsiteY2-230" fmla="*/ 8259 h 10520"/>
                  <a:gd name="connsiteX3-231" fmla="*/ 2370 w 10000"/>
                  <a:gd name="connsiteY3-232" fmla="*/ 438 h 10520"/>
                  <a:gd name="connsiteX4-233" fmla="*/ 8686 w 10000"/>
                  <a:gd name="connsiteY4-234" fmla="*/ 8262 h 10520"/>
                  <a:gd name="connsiteX5-235" fmla="*/ 8 w 10000"/>
                  <a:gd name="connsiteY5-236" fmla="*/ 8130 h 10520"/>
                  <a:gd name="connsiteX6-237" fmla="*/ 10000 w 10000"/>
                  <a:gd name="connsiteY6-238" fmla="*/ 8605 h 10520"/>
                  <a:gd name="connsiteX0-239" fmla="*/ 10000 w 10000"/>
                  <a:gd name="connsiteY0-240" fmla="*/ 9473 h 11388"/>
                  <a:gd name="connsiteX1-241" fmla="*/ 9799 w 10000"/>
                  <a:gd name="connsiteY1-242" fmla="*/ 9473 h 11388"/>
                  <a:gd name="connsiteX2-243" fmla="*/ 9598 w 10000"/>
                  <a:gd name="connsiteY2-244" fmla="*/ 9127 h 11388"/>
                  <a:gd name="connsiteX3-245" fmla="*/ 2972 w 10000"/>
                  <a:gd name="connsiteY3-246" fmla="*/ 399 h 11388"/>
                  <a:gd name="connsiteX4-247" fmla="*/ 8686 w 10000"/>
                  <a:gd name="connsiteY4-248" fmla="*/ 9130 h 11388"/>
                  <a:gd name="connsiteX5-249" fmla="*/ 8 w 10000"/>
                  <a:gd name="connsiteY5-250" fmla="*/ 8998 h 11388"/>
                  <a:gd name="connsiteX6-251" fmla="*/ 10000 w 10000"/>
                  <a:gd name="connsiteY6-252" fmla="*/ 9473 h 113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00" h="11388">
                    <a:moveTo>
                      <a:pt x="10000" y="9473"/>
                    </a:moveTo>
                    <a:lnTo>
                      <a:pt x="9799" y="9473"/>
                    </a:lnTo>
                    <a:cubicBezTo>
                      <a:pt x="9799" y="9473"/>
                      <a:pt x="9697" y="9357"/>
                      <a:pt x="9598" y="9127"/>
                    </a:cubicBezTo>
                    <a:cubicBezTo>
                      <a:pt x="9052" y="6455"/>
                      <a:pt x="4912" y="-1914"/>
                      <a:pt x="2972" y="399"/>
                    </a:cubicBezTo>
                    <a:cubicBezTo>
                      <a:pt x="1036" y="3143"/>
                      <a:pt x="7079" y="8438"/>
                      <a:pt x="8686" y="9130"/>
                    </a:cubicBezTo>
                    <a:cubicBezTo>
                      <a:pt x="6064" y="8088"/>
                      <a:pt x="302" y="5769"/>
                      <a:pt x="8" y="8998"/>
                    </a:cubicBezTo>
                    <a:cubicBezTo>
                      <a:pt x="-286" y="12227"/>
                      <a:pt x="6911" y="11984"/>
                      <a:pt x="10000" y="9473"/>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0" name="Hình tự do 67"/>
              <p:cNvSpPr/>
              <p:nvPr/>
            </p:nvSpPr>
            <p:spPr bwMode="auto">
              <a:xfrm rot="21087457">
                <a:off x="5184534" y="1138589"/>
                <a:ext cx="1116456" cy="1228699"/>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000 w 10000"/>
                  <a:gd name="connsiteY0-44" fmla="*/ 6696 h 10173"/>
                  <a:gd name="connsiteX1-45" fmla="*/ 9788 w 10000"/>
                  <a:gd name="connsiteY1-46" fmla="*/ 6696 h 10173"/>
                  <a:gd name="connsiteX2-47" fmla="*/ 9576 w 10000"/>
                  <a:gd name="connsiteY2-48" fmla="*/ 6430 h 10173"/>
                  <a:gd name="connsiteX3-49" fmla="*/ 1974 w 10000"/>
                  <a:gd name="connsiteY3-50" fmla="*/ 384 h 10173"/>
                  <a:gd name="connsiteX4-51" fmla="*/ 8617 w 10000"/>
                  <a:gd name="connsiteY4-52" fmla="*/ 6432 h 10173"/>
                  <a:gd name="connsiteX5-53" fmla="*/ 74 w 10000"/>
                  <a:gd name="connsiteY5-54" fmla="*/ 9452 h 10173"/>
                  <a:gd name="connsiteX6-55" fmla="*/ 10000 w 10000"/>
                  <a:gd name="connsiteY6-56" fmla="*/ 6696 h 10173"/>
                  <a:gd name="connsiteX0-57" fmla="*/ 10000 w 10000"/>
                  <a:gd name="connsiteY0-58" fmla="*/ 6696 h 10173"/>
                  <a:gd name="connsiteX1-59" fmla="*/ 9788 w 10000"/>
                  <a:gd name="connsiteY1-60" fmla="*/ 6696 h 10173"/>
                  <a:gd name="connsiteX2-61" fmla="*/ 9576 w 10000"/>
                  <a:gd name="connsiteY2-62" fmla="*/ 6430 h 10173"/>
                  <a:gd name="connsiteX3-63" fmla="*/ 1974 w 10000"/>
                  <a:gd name="connsiteY3-64" fmla="*/ 384 h 10173"/>
                  <a:gd name="connsiteX4-65" fmla="*/ 8617 w 10000"/>
                  <a:gd name="connsiteY4-66" fmla="*/ 6432 h 10173"/>
                  <a:gd name="connsiteX5-67" fmla="*/ 74 w 10000"/>
                  <a:gd name="connsiteY5-68" fmla="*/ 9452 h 10173"/>
                  <a:gd name="connsiteX6-69" fmla="*/ 10000 w 10000"/>
                  <a:gd name="connsiteY6-70" fmla="*/ 6696 h 10173"/>
                  <a:gd name="connsiteX0-71" fmla="*/ 10000 w 10000"/>
                  <a:gd name="connsiteY0-72" fmla="*/ 6747 h 10224"/>
                  <a:gd name="connsiteX1-73" fmla="*/ 9788 w 10000"/>
                  <a:gd name="connsiteY1-74" fmla="*/ 6747 h 10224"/>
                  <a:gd name="connsiteX2-75" fmla="*/ 9576 w 10000"/>
                  <a:gd name="connsiteY2-76" fmla="*/ 6481 h 10224"/>
                  <a:gd name="connsiteX3-77" fmla="*/ 1974 w 10000"/>
                  <a:gd name="connsiteY3-78" fmla="*/ 435 h 10224"/>
                  <a:gd name="connsiteX4-79" fmla="*/ 8617 w 10000"/>
                  <a:gd name="connsiteY4-80" fmla="*/ 6483 h 10224"/>
                  <a:gd name="connsiteX5-81" fmla="*/ 74 w 10000"/>
                  <a:gd name="connsiteY5-82" fmla="*/ 9503 h 10224"/>
                  <a:gd name="connsiteX6-83" fmla="*/ 10000 w 10000"/>
                  <a:gd name="connsiteY6-84" fmla="*/ 6747 h 10224"/>
                  <a:gd name="connsiteX0-85" fmla="*/ 10000 w 10000"/>
                  <a:gd name="connsiteY0-86" fmla="*/ 5820 h 9297"/>
                  <a:gd name="connsiteX1-87" fmla="*/ 9788 w 10000"/>
                  <a:gd name="connsiteY1-88" fmla="*/ 5820 h 9297"/>
                  <a:gd name="connsiteX2-89" fmla="*/ 9576 w 10000"/>
                  <a:gd name="connsiteY2-90" fmla="*/ 5554 h 9297"/>
                  <a:gd name="connsiteX3-91" fmla="*/ 2180 w 10000"/>
                  <a:gd name="connsiteY3-92" fmla="*/ 500 h 9297"/>
                  <a:gd name="connsiteX4-93" fmla="*/ 8617 w 10000"/>
                  <a:gd name="connsiteY4-94" fmla="*/ 5556 h 9297"/>
                  <a:gd name="connsiteX5-95" fmla="*/ 74 w 10000"/>
                  <a:gd name="connsiteY5-96" fmla="*/ 8576 h 9297"/>
                  <a:gd name="connsiteX6-97" fmla="*/ 10000 w 10000"/>
                  <a:gd name="connsiteY6-98" fmla="*/ 5820 h 9297"/>
                  <a:gd name="connsiteX0-99" fmla="*/ 10000 w 10000"/>
                  <a:gd name="connsiteY0-100" fmla="*/ 6260 h 10000"/>
                  <a:gd name="connsiteX1-101" fmla="*/ 9788 w 10000"/>
                  <a:gd name="connsiteY1-102" fmla="*/ 6260 h 10000"/>
                  <a:gd name="connsiteX2-103" fmla="*/ 9576 w 10000"/>
                  <a:gd name="connsiteY2-104" fmla="*/ 5974 h 10000"/>
                  <a:gd name="connsiteX3-105" fmla="*/ 2180 w 10000"/>
                  <a:gd name="connsiteY3-106" fmla="*/ 538 h 10000"/>
                  <a:gd name="connsiteX4-107" fmla="*/ 8617 w 10000"/>
                  <a:gd name="connsiteY4-108" fmla="*/ 5976 h 10000"/>
                  <a:gd name="connsiteX5-109" fmla="*/ 74 w 10000"/>
                  <a:gd name="connsiteY5-110" fmla="*/ 9224 h 10000"/>
                  <a:gd name="connsiteX6-111" fmla="*/ 10000 w 10000"/>
                  <a:gd name="connsiteY6-112" fmla="*/ 6260 h 10000"/>
                  <a:gd name="connsiteX0-113" fmla="*/ 10000 w 10000"/>
                  <a:gd name="connsiteY0-114" fmla="*/ 6206 h 9946"/>
                  <a:gd name="connsiteX1-115" fmla="*/ 9788 w 10000"/>
                  <a:gd name="connsiteY1-116" fmla="*/ 6206 h 9946"/>
                  <a:gd name="connsiteX2-117" fmla="*/ 9576 w 10000"/>
                  <a:gd name="connsiteY2-118" fmla="*/ 5920 h 9946"/>
                  <a:gd name="connsiteX3-119" fmla="*/ 2180 w 10000"/>
                  <a:gd name="connsiteY3-120" fmla="*/ 484 h 9946"/>
                  <a:gd name="connsiteX4-121" fmla="*/ 8617 w 10000"/>
                  <a:gd name="connsiteY4-122" fmla="*/ 5922 h 9946"/>
                  <a:gd name="connsiteX5-123" fmla="*/ 74 w 10000"/>
                  <a:gd name="connsiteY5-124" fmla="*/ 9170 h 9946"/>
                  <a:gd name="connsiteX6-125" fmla="*/ 10000 w 10000"/>
                  <a:gd name="connsiteY6-126" fmla="*/ 6206 h 9946"/>
                  <a:gd name="connsiteX0-127" fmla="*/ 10000 w 10000"/>
                  <a:gd name="connsiteY0-128" fmla="*/ 6240 h 10000"/>
                  <a:gd name="connsiteX1-129" fmla="*/ 9788 w 10000"/>
                  <a:gd name="connsiteY1-130" fmla="*/ 6240 h 10000"/>
                  <a:gd name="connsiteX2-131" fmla="*/ 9576 w 10000"/>
                  <a:gd name="connsiteY2-132" fmla="*/ 5952 h 10000"/>
                  <a:gd name="connsiteX3-133" fmla="*/ 2180 w 10000"/>
                  <a:gd name="connsiteY3-134" fmla="*/ 487 h 10000"/>
                  <a:gd name="connsiteX4-135" fmla="*/ 8617 w 10000"/>
                  <a:gd name="connsiteY4-136" fmla="*/ 5954 h 10000"/>
                  <a:gd name="connsiteX5-137" fmla="*/ 74 w 10000"/>
                  <a:gd name="connsiteY5-138" fmla="*/ 9220 h 10000"/>
                  <a:gd name="connsiteX6-139" fmla="*/ 10000 w 10000"/>
                  <a:gd name="connsiteY6-140" fmla="*/ 6240 h 10000"/>
                  <a:gd name="connsiteX0-141" fmla="*/ 10010 w 10010"/>
                  <a:gd name="connsiteY0-142" fmla="*/ 6240 h 10000"/>
                  <a:gd name="connsiteX1-143" fmla="*/ 9798 w 10010"/>
                  <a:gd name="connsiteY1-144" fmla="*/ 6240 h 10000"/>
                  <a:gd name="connsiteX2-145" fmla="*/ 9586 w 10010"/>
                  <a:gd name="connsiteY2-146" fmla="*/ 5952 h 10000"/>
                  <a:gd name="connsiteX3-147" fmla="*/ 2190 w 10010"/>
                  <a:gd name="connsiteY3-148" fmla="*/ 487 h 10000"/>
                  <a:gd name="connsiteX4-149" fmla="*/ 8627 w 10010"/>
                  <a:gd name="connsiteY4-150" fmla="*/ 5954 h 10000"/>
                  <a:gd name="connsiteX5-151" fmla="*/ 84 w 10010"/>
                  <a:gd name="connsiteY5-152" fmla="*/ 9220 h 10000"/>
                  <a:gd name="connsiteX6-153" fmla="*/ 10010 w 10010"/>
                  <a:gd name="connsiteY6-154" fmla="*/ 624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10" h="10000">
                    <a:moveTo>
                      <a:pt x="10010" y="6240"/>
                    </a:moveTo>
                    <a:cubicBezTo>
                      <a:pt x="9939" y="6240"/>
                      <a:pt x="9869" y="6288"/>
                      <a:pt x="9798" y="6240"/>
                    </a:cubicBezTo>
                    <a:cubicBezTo>
                      <a:pt x="9727" y="6191"/>
                      <a:pt x="9692" y="6143"/>
                      <a:pt x="9586" y="5952"/>
                    </a:cubicBezTo>
                    <a:cubicBezTo>
                      <a:pt x="8966" y="4582"/>
                      <a:pt x="4839" y="-1788"/>
                      <a:pt x="2190" y="487"/>
                    </a:cubicBezTo>
                    <a:cubicBezTo>
                      <a:pt x="-459" y="2761"/>
                      <a:pt x="8035" y="5700"/>
                      <a:pt x="8627" y="5954"/>
                    </a:cubicBezTo>
                    <a:cubicBezTo>
                      <a:pt x="5379" y="6029"/>
                      <a:pt x="-792" y="6539"/>
                      <a:pt x="84" y="9220"/>
                    </a:cubicBezTo>
                    <a:cubicBezTo>
                      <a:pt x="1034" y="11720"/>
                      <a:pt x="8552" y="7527"/>
                      <a:pt x="10010" y="6240"/>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1" name="Hình tự do 105"/>
              <p:cNvSpPr/>
              <p:nvPr/>
            </p:nvSpPr>
            <p:spPr bwMode="auto">
              <a:xfrm>
                <a:off x="5767357" y="1125344"/>
                <a:ext cx="1357232" cy="1364000"/>
              </a:xfrm>
              <a:custGeom>
                <a:avLst/>
                <a:gdLst>
                  <a:gd name="T0" fmla="*/ 183 w 200"/>
                  <a:gd name="T1" fmla="*/ 119 h 200"/>
                  <a:gd name="T2" fmla="*/ 196 w 200"/>
                  <a:gd name="T3" fmla="*/ 97 h 200"/>
                  <a:gd name="T4" fmla="*/ 180 w 200"/>
                  <a:gd name="T5" fmla="*/ 50 h 200"/>
                  <a:gd name="T6" fmla="*/ 145 w 200"/>
                  <a:gd name="T7" fmla="*/ 15 h 200"/>
                  <a:gd name="T8" fmla="*/ 120 w 200"/>
                  <a:gd name="T9" fmla="*/ 17 h 200"/>
                  <a:gd name="T10" fmla="*/ 119 w 200"/>
                  <a:gd name="T11" fmla="*/ 17 h 200"/>
                  <a:gd name="T12" fmla="*/ 119 w 200"/>
                  <a:gd name="T13" fmla="*/ 17 h 200"/>
                  <a:gd name="T14" fmla="*/ 97 w 200"/>
                  <a:gd name="T15" fmla="*/ 4 h 200"/>
                  <a:gd name="T16" fmla="*/ 50 w 200"/>
                  <a:gd name="T17" fmla="*/ 20 h 200"/>
                  <a:gd name="T18" fmla="*/ 15 w 200"/>
                  <a:gd name="T19" fmla="*/ 55 h 200"/>
                  <a:gd name="T20" fmla="*/ 17 w 200"/>
                  <a:gd name="T21" fmla="*/ 80 h 200"/>
                  <a:gd name="T22" fmla="*/ 17 w 200"/>
                  <a:gd name="T23" fmla="*/ 81 h 200"/>
                  <a:gd name="T24" fmla="*/ 17 w 200"/>
                  <a:gd name="T25" fmla="*/ 82 h 200"/>
                  <a:gd name="T26" fmla="*/ 4 w 200"/>
                  <a:gd name="T27" fmla="*/ 103 h 200"/>
                  <a:gd name="T28" fmla="*/ 20 w 200"/>
                  <a:gd name="T29" fmla="*/ 150 h 200"/>
                  <a:gd name="T30" fmla="*/ 55 w 200"/>
                  <a:gd name="T31" fmla="*/ 185 h 200"/>
                  <a:gd name="T32" fmla="*/ 80 w 200"/>
                  <a:gd name="T33" fmla="*/ 183 h 200"/>
                  <a:gd name="T34" fmla="*/ 81 w 200"/>
                  <a:gd name="T35" fmla="*/ 183 h 200"/>
                  <a:gd name="T36" fmla="*/ 81 w 200"/>
                  <a:gd name="T37" fmla="*/ 183 h 200"/>
                  <a:gd name="T38" fmla="*/ 103 w 200"/>
                  <a:gd name="T39" fmla="*/ 196 h 200"/>
                  <a:gd name="T40" fmla="*/ 150 w 200"/>
                  <a:gd name="T41" fmla="*/ 180 h 200"/>
                  <a:gd name="T42" fmla="*/ 185 w 200"/>
                  <a:gd name="T43" fmla="*/ 146 h 200"/>
                  <a:gd name="T44" fmla="*/ 183 w 200"/>
                  <a:gd name="T45" fmla="*/ 120 h 200"/>
                  <a:gd name="T46" fmla="*/ 183 w 200"/>
                  <a:gd name="T47" fmla="*/ 120 h 200"/>
                  <a:gd name="T48" fmla="*/ 183 w 200"/>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 h="200">
                    <a:moveTo>
                      <a:pt x="183" y="119"/>
                    </a:moveTo>
                    <a:cubicBezTo>
                      <a:pt x="190" y="113"/>
                      <a:pt x="194" y="105"/>
                      <a:pt x="196" y="97"/>
                    </a:cubicBezTo>
                    <a:cubicBezTo>
                      <a:pt x="200" y="81"/>
                      <a:pt x="194" y="64"/>
                      <a:pt x="180" y="50"/>
                    </a:cubicBezTo>
                    <a:cubicBezTo>
                      <a:pt x="173" y="32"/>
                      <a:pt x="161" y="19"/>
                      <a:pt x="145" y="15"/>
                    </a:cubicBezTo>
                    <a:cubicBezTo>
                      <a:pt x="137" y="13"/>
                      <a:pt x="128" y="14"/>
                      <a:pt x="120" y="17"/>
                    </a:cubicBezTo>
                    <a:cubicBezTo>
                      <a:pt x="119" y="17"/>
                      <a:pt x="119" y="17"/>
                      <a:pt x="119" y="17"/>
                    </a:cubicBezTo>
                    <a:cubicBezTo>
                      <a:pt x="119" y="17"/>
                      <a:pt x="119" y="17"/>
                      <a:pt x="119" y="17"/>
                    </a:cubicBezTo>
                    <a:cubicBezTo>
                      <a:pt x="112" y="10"/>
                      <a:pt x="105" y="6"/>
                      <a:pt x="97" y="4"/>
                    </a:cubicBezTo>
                    <a:cubicBezTo>
                      <a:pt x="81" y="0"/>
                      <a:pt x="64" y="7"/>
                      <a:pt x="50" y="20"/>
                    </a:cubicBezTo>
                    <a:cubicBezTo>
                      <a:pt x="32" y="27"/>
                      <a:pt x="19" y="39"/>
                      <a:pt x="15" y="55"/>
                    </a:cubicBezTo>
                    <a:cubicBezTo>
                      <a:pt x="13" y="63"/>
                      <a:pt x="14" y="72"/>
                      <a:pt x="17" y="80"/>
                    </a:cubicBezTo>
                    <a:cubicBezTo>
                      <a:pt x="17" y="81"/>
                      <a:pt x="17" y="81"/>
                      <a:pt x="17" y="81"/>
                    </a:cubicBezTo>
                    <a:cubicBezTo>
                      <a:pt x="17" y="82"/>
                      <a:pt x="17" y="82"/>
                      <a:pt x="17" y="82"/>
                    </a:cubicBezTo>
                    <a:cubicBezTo>
                      <a:pt x="10" y="88"/>
                      <a:pt x="6" y="95"/>
                      <a:pt x="4" y="103"/>
                    </a:cubicBezTo>
                    <a:cubicBezTo>
                      <a:pt x="0" y="119"/>
                      <a:pt x="6" y="136"/>
                      <a:pt x="20" y="150"/>
                    </a:cubicBezTo>
                    <a:cubicBezTo>
                      <a:pt x="27" y="168"/>
                      <a:pt x="39" y="181"/>
                      <a:pt x="55" y="185"/>
                    </a:cubicBezTo>
                    <a:cubicBezTo>
                      <a:pt x="63" y="187"/>
                      <a:pt x="72" y="186"/>
                      <a:pt x="80" y="183"/>
                    </a:cubicBezTo>
                    <a:cubicBezTo>
                      <a:pt x="81" y="183"/>
                      <a:pt x="81" y="183"/>
                      <a:pt x="81" y="183"/>
                    </a:cubicBezTo>
                    <a:cubicBezTo>
                      <a:pt x="81" y="183"/>
                      <a:pt x="81" y="183"/>
                      <a:pt x="81" y="183"/>
                    </a:cubicBezTo>
                    <a:cubicBezTo>
                      <a:pt x="88" y="190"/>
                      <a:pt x="95" y="195"/>
                      <a:pt x="103" y="196"/>
                    </a:cubicBezTo>
                    <a:cubicBezTo>
                      <a:pt x="119" y="200"/>
                      <a:pt x="136" y="194"/>
                      <a:pt x="150" y="180"/>
                    </a:cubicBezTo>
                    <a:cubicBezTo>
                      <a:pt x="168" y="174"/>
                      <a:pt x="181" y="161"/>
                      <a:pt x="185" y="146"/>
                    </a:cubicBezTo>
                    <a:cubicBezTo>
                      <a:pt x="187" y="137"/>
                      <a:pt x="186" y="129"/>
                      <a:pt x="183" y="120"/>
                    </a:cubicBezTo>
                    <a:cubicBezTo>
                      <a:pt x="183" y="120"/>
                      <a:pt x="183" y="120"/>
                      <a:pt x="183" y="120"/>
                    </a:cubicBezTo>
                    <a:lnTo>
                      <a:pt x="183" y="119"/>
                    </a:lnTo>
                    <a:close/>
                  </a:path>
                </a:pathLst>
              </a:custGeom>
              <a:gradFill flip="none" rotWithShape="1">
                <a:gsLst>
                  <a:gs pos="0">
                    <a:schemeClr val="accent1">
                      <a:lumMod val="60000"/>
                      <a:lumOff val="40000"/>
                    </a:schemeClr>
                  </a:gs>
                  <a:gs pos="60000">
                    <a:schemeClr val="accent1"/>
                  </a:gs>
                  <a:gs pos="100000">
                    <a:schemeClr val="accent1">
                      <a:lumMod val="75000"/>
                    </a:schemeClr>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102" name="Hình tự do 106"/>
              <p:cNvSpPr/>
              <p:nvPr/>
            </p:nvSpPr>
            <p:spPr bwMode="auto">
              <a:xfrm>
                <a:off x="5977499" y="1338871"/>
                <a:ext cx="936948" cy="93694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sp>
            <p:nvSpPr>
              <p:cNvPr id="103" name="Hình tự do 106"/>
              <p:cNvSpPr/>
              <p:nvPr/>
            </p:nvSpPr>
            <p:spPr bwMode="auto">
              <a:xfrm>
                <a:off x="6222745" y="1584116"/>
                <a:ext cx="446457" cy="44645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solidFill>
                <a:schemeClr val="tx1"/>
              </a:solidFill>
              <a:ln>
                <a:noFill/>
              </a:ln>
            </p:spPr>
            <p:txBody>
              <a:bodyPr vert="horz" wrap="square" lIns="91440" tIns="45720" rIns="91440" bIns="45720" numCol="1" anchor="t" anchorCtr="0" compatLnSpc="1"/>
              <a:lstStyle/>
              <a:p>
                <a:endParaRPr lang="vi-VN"/>
              </a:p>
            </p:txBody>
          </p:sp>
        </p:grpSp>
      </p:grpSp>
      <p:sp>
        <p:nvSpPr>
          <p:cNvPr id="2" name="Tiêu đề 1"/>
          <p:cNvSpPr>
            <a:spLocks noGrp="1"/>
          </p:cNvSpPr>
          <p:nvPr>
            <p:ph type="ctrTitle"/>
          </p:nvPr>
        </p:nvSpPr>
        <p:spPr>
          <a:xfrm>
            <a:off x="1524000" y="1005840"/>
            <a:ext cx="9144000" cy="2651760"/>
          </a:xfrm>
          <a:prstGeom prst="rect">
            <a:avLst/>
          </a:prstGeom>
        </p:spPr>
        <p:txBody>
          <a:bodyPr anchor="b">
            <a:normAutofit/>
          </a:bodyPr>
          <a:lstStyle>
            <a:lvl1pPr algn="ctr" latinLnBrk="0">
              <a:lnSpc>
                <a:spcPct val="80000"/>
              </a:lnSpc>
              <a:defRPr lang="vi-VN" sz="7200">
                <a:solidFill>
                  <a:schemeClr val="tx1"/>
                </a:solidFill>
                <a:effectLst>
                  <a:outerShdw blurRad="50800" algn="ctr" rotWithShape="0">
                    <a:prstClr val="black">
                      <a:alpha val="35000"/>
                    </a:prstClr>
                  </a:outerShdw>
                </a:effectLst>
              </a:defRPr>
            </a:lvl1pPr>
          </a:lstStyle>
          <a:p>
            <a:r>
              <a:rPr lang="en-US"/>
              <a:t>Click to edit Master title style</a:t>
            </a:r>
            <a:endParaRPr lang="vi-VN"/>
          </a:p>
        </p:txBody>
      </p:sp>
      <p:sp>
        <p:nvSpPr>
          <p:cNvPr id="3" name="Tiêu đề phụ 2"/>
          <p:cNvSpPr>
            <a:spLocks noGrp="1"/>
          </p:cNvSpPr>
          <p:nvPr>
            <p:ph type="subTitle" idx="1" hasCustomPrompt="1"/>
          </p:nvPr>
        </p:nvSpPr>
        <p:spPr>
          <a:xfrm>
            <a:off x="1524000" y="3719568"/>
            <a:ext cx="9144000" cy="1082939"/>
          </a:xfrm>
          <a:prstGeom prst="rect">
            <a:avLst/>
          </a:prstGeom>
        </p:spPr>
        <p:txBody>
          <a:bodyPr/>
          <a:lstStyle>
            <a:lvl1pPr marL="0" indent="0" algn="ctr" latinLnBrk="0">
              <a:spcBef>
                <a:spcPts val="1000"/>
              </a:spcBef>
              <a:buNone/>
              <a:defRPr lang="vi-VN" sz="2400">
                <a:effectLst>
                  <a:outerShdw blurRad="50800" algn="ctr" rotWithShape="0">
                    <a:prstClr val="black">
                      <a:alpha val="35000"/>
                    </a:prstClr>
                  </a:outerShdw>
                </a:effectLst>
              </a:defRPr>
            </a:lvl1pPr>
            <a:lvl2pPr marL="457200" indent="0" algn="ctr" latinLnBrk="0">
              <a:buNone/>
              <a:defRPr lang="vi-VN" sz="2000"/>
            </a:lvl2pPr>
            <a:lvl3pPr marL="914400" indent="0" algn="ctr" latinLnBrk="0">
              <a:buNone/>
              <a:defRPr lang="vi-VN" sz="1800"/>
            </a:lvl3pPr>
            <a:lvl4pPr marL="1371600" indent="0" algn="ctr" latinLnBrk="0">
              <a:buNone/>
              <a:defRPr lang="vi-VN" sz="1600"/>
            </a:lvl4pPr>
            <a:lvl5pPr marL="1828800" indent="0" algn="ctr" latinLnBrk="0">
              <a:buNone/>
              <a:defRPr lang="vi-VN" sz="1600"/>
            </a:lvl5pPr>
            <a:lvl6pPr marL="2286000" indent="0" algn="ctr" latinLnBrk="0">
              <a:buNone/>
              <a:defRPr lang="vi-VN" sz="1600"/>
            </a:lvl6pPr>
            <a:lvl7pPr marL="2743200" indent="0" algn="ctr" latinLnBrk="0">
              <a:buNone/>
              <a:defRPr lang="vi-VN" sz="1600"/>
            </a:lvl7pPr>
            <a:lvl8pPr marL="3200400" indent="0" algn="ctr" latinLnBrk="0">
              <a:buNone/>
              <a:defRPr lang="vi-VN" sz="1600"/>
            </a:lvl8pPr>
            <a:lvl9pPr marL="3657600" indent="0" algn="ctr" latinLnBrk="0">
              <a:buNone/>
              <a:defRPr lang="vi-VN" sz="1600"/>
            </a:lvl9pPr>
          </a:lstStyle>
          <a:p>
            <a:r>
              <a:rPr lang="vi-VN" dirty="0"/>
              <a:t>Bấm để thêm nội dung</a:t>
            </a:r>
          </a:p>
        </p:txBody>
      </p:sp>
    </p:spTree>
    <p:extLst>
      <p:ext uri="{BB962C8B-B14F-4D97-AF65-F5344CB8AC3E}">
        <p14:creationId xmlns:p14="http://schemas.microsoft.com/office/powerpoint/2010/main" val="20928888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êu đề và Nội dun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02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êu đề và Nội dung">
    <p:spTree>
      <p:nvGrpSpPr>
        <p:cNvPr id="1" name=""/>
        <p:cNvGrpSpPr/>
        <p:nvPr/>
      </p:nvGrpSpPr>
      <p:grpSpPr>
        <a:xfrm>
          <a:off x="0" y="0"/>
          <a:ext cx="0" cy="0"/>
          <a:chOff x="0" y="0"/>
          <a:chExt cx="0" cy="0"/>
        </a:xfrm>
      </p:grpSpPr>
      <p:sp>
        <p:nvSpPr>
          <p:cNvPr id="3" name="Chỗ dành sẵn cho Nội dung 2"/>
          <p:cNvSpPr>
            <a:spLocks noGrp="1"/>
          </p:cNvSpPr>
          <p:nvPr>
            <p:ph idx="1" hasCustomPrompt="1"/>
          </p:nvPr>
        </p:nvSpPr>
        <p:spPr>
          <a:xfrm>
            <a:off x="1524000" y="1900823"/>
            <a:ext cx="9144000" cy="4114800"/>
          </a:xfrm>
          <a:prstGeom prst="rect">
            <a:avLst/>
          </a:prstGeom>
        </p:spPr>
        <p:txBody>
          <a:body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cho sẵn Ngày 3"/>
          <p:cNvSpPr>
            <a:spLocks noGrp="1"/>
          </p:cNvSpPr>
          <p:nvPr>
            <p:ph type="dt" sz="half" idx="10"/>
          </p:nvPr>
        </p:nvSpPr>
        <p:spPr>
          <a:xfrm>
            <a:off x="9259887" y="6400800"/>
            <a:ext cx="2094705" cy="202416"/>
          </a:xfrm>
          <a:prstGeom prst="rect">
            <a:avLst/>
          </a:prstGeom>
        </p:spPr>
        <p:txBody>
          <a:bodyPr/>
          <a:lstStyle/>
          <a:p>
            <a:fld id="{E6FFA8D6-61CB-47CF-BA93-9D77189827BB}" type="datetime1">
              <a:rPr lang="en-US"/>
              <a:t>3/22/2023</a:t>
            </a:fld>
            <a:endParaRPr lang="vi-VN"/>
          </a:p>
        </p:txBody>
      </p:sp>
      <p:sp>
        <p:nvSpPr>
          <p:cNvPr id="5" name="Chỗ dành sẵn cho Chân trang 4"/>
          <p:cNvSpPr>
            <a:spLocks noGrp="1"/>
          </p:cNvSpPr>
          <p:nvPr>
            <p:ph type="ftr" sz="quarter" idx="11"/>
          </p:nvPr>
        </p:nvSpPr>
        <p:spPr>
          <a:xfrm>
            <a:off x="838200" y="6400800"/>
            <a:ext cx="8001000" cy="202416"/>
          </a:xfrm>
          <a:prstGeom prst="rect">
            <a:avLst/>
          </a:prstGeom>
        </p:spPr>
        <p:txBody>
          <a:bodyPr/>
          <a:lstStyle/>
          <a:p>
            <a:endParaRPr lang="vi-VN"/>
          </a:p>
        </p:txBody>
      </p:sp>
      <p:sp>
        <p:nvSpPr>
          <p:cNvPr id="6" name="Chỗ dành sẵn cho Số Bản chiếu 5"/>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19086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grpSp>
        <p:nvGrpSpPr>
          <p:cNvPr id="84" name="Nhóm 83"/>
          <p:cNvGrpSpPr/>
          <p:nvPr/>
        </p:nvGrpSpPr>
        <p:grpSpPr>
          <a:xfrm>
            <a:off x="-111192" y="56187"/>
            <a:ext cx="1187090" cy="6801813"/>
            <a:chOff x="-111192" y="56187"/>
            <a:chExt cx="1187090" cy="6801813"/>
          </a:xfrm>
        </p:grpSpPr>
        <p:sp>
          <p:nvSpPr>
            <p:cNvPr id="7" name="Hình tự do 6"/>
            <p:cNvSpPr/>
            <p:nvPr/>
          </p:nvSpPr>
          <p:spPr bwMode="auto">
            <a:xfrm rot="21370907">
              <a:off x="309865" y="316313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8" name="Hình bầu dục 33"/>
            <p:cNvSpPr>
              <a:spLocks noChangeArrowheads="1"/>
            </p:cNvSpPr>
            <p:nvPr/>
          </p:nvSpPr>
          <p:spPr bwMode="auto">
            <a:xfrm rot="21370907">
              <a:off x="156317" y="389499"/>
              <a:ext cx="107325" cy="90813"/>
            </a:xfrm>
            <a:prstGeom prst="ellipse">
              <a:avLst/>
            </a:prstGeom>
            <a:solidFill>
              <a:schemeClr val="accent2"/>
            </a:solidFill>
            <a:ln>
              <a:noFill/>
            </a:ln>
          </p:spPr>
          <p:txBody>
            <a:bodyPr vert="horz" wrap="square" lIns="91440" tIns="45720" rIns="91440" bIns="45720" numCol="1" anchor="t" anchorCtr="0" compatLnSpc="1"/>
            <a:lstStyle/>
            <a:p>
              <a:endParaRPr lang="vi-VN"/>
            </a:p>
          </p:txBody>
        </p:sp>
        <p:grpSp>
          <p:nvGrpSpPr>
            <p:cNvPr id="9" name="Nhóm 8"/>
            <p:cNvGrpSpPr/>
            <p:nvPr/>
          </p:nvGrpSpPr>
          <p:grpSpPr>
            <a:xfrm rot="21351673">
              <a:off x="188910" y="3285460"/>
              <a:ext cx="886988" cy="656333"/>
              <a:chOff x="452438" y="3540125"/>
              <a:chExt cx="750888" cy="555625"/>
            </a:xfrm>
          </p:grpSpPr>
          <p:sp>
            <p:nvSpPr>
              <p:cNvPr id="10" name="Hình tự do 9"/>
              <p:cNvSpPr/>
              <p:nvPr/>
            </p:nvSpPr>
            <p:spPr bwMode="auto">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1" name="Hình tự do 10"/>
              <p:cNvSpPr/>
              <p:nvPr/>
            </p:nvSpPr>
            <p:spPr bwMode="auto">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grpSp>
        <p:sp>
          <p:nvSpPr>
            <p:cNvPr id="12" name="Hình tự do 11"/>
            <p:cNvSpPr/>
            <p:nvPr/>
          </p:nvSpPr>
          <p:spPr bwMode="auto">
            <a:xfrm rot="21370907">
              <a:off x="40737" y="3810995"/>
              <a:ext cx="338487" cy="336423"/>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3" name="Hình tự do 12"/>
            <p:cNvSpPr/>
            <p:nvPr/>
          </p:nvSpPr>
          <p:spPr bwMode="auto">
            <a:xfrm rot="1029304">
              <a:off x="-5757" y="2131015"/>
              <a:ext cx="717568" cy="786784"/>
            </a:xfrm>
            <a:custGeom>
              <a:avLst/>
              <a:gdLst>
                <a:gd name="connsiteX0" fmla="*/ 624166 w 717568"/>
                <a:gd name="connsiteY0" fmla="*/ 7939 h 786784"/>
                <a:gd name="connsiteX1" fmla="*/ 680993 w 717568"/>
                <a:gd name="connsiteY1" fmla="*/ 7779 h 786784"/>
                <a:gd name="connsiteX2" fmla="*/ 244665 w 717568"/>
                <a:gd name="connsiteY2" fmla="*/ 782347 h 786784"/>
                <a:gd name="connsiteX3" fmla="*/ 109114 w 717568"/>
                <a:gd name="connsiteY3" fmla="*/ 756152 h 786784"/>
                <a:gd name="connsiteX4" fmla="*/ 99313 w 717568"/>
                <a:gd name="connsiteY4" fmla="*/ 749712 h 786784"/>
                <a:gd name="connsiteX5" fmla="*/ 0 w 717568"/>
                <a:gd name="connsiteY5" fmla="*/ 427989 h 786784"/>
                <a:gd name="connsiteX6" fmla="*/ 3400 w 717568"/>
                <a:gd name="connsiteY6" fmla="*/ 430734 h 786784"/>
                <a:gd name="connsiteX7" fmla="*/ 260064 w 717568"/>
                <a:gd name="connsiteY7" fmla="*/ 731389 h 786784"/>
                <a:gd name="connsiteX8" fmla="*/ 624166 w 717568"/>
                <a:gd name="connsiteY8" fmla="*/ 7939 h 78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568" h="786784">
                  <a:moveTo>
                    <a:pt x="624166" y="7939"/>
                  </a:moveTo>
                  <a:cubicBezTo>
                    <a:pt x="643937" y="-2174"/>
                    <a:pt x="663027" y="-3050"/>
                    <a:pt x="680993" y="7779"/>
                  </a:cubicBezTo>
                  <a:cubicBezTo>
                    <a:pt x="870924" y="119888"/>
                    <a:pt x="260065" y="848593"/>
                    <a:pt x="244665" y="782347"/>
                  </a:cubicBezTo>
                  <a:cubicBezTo>
                    <a:pt x="206165" y="793813"/>
                    <a:pt x="158682" y="782347"/>
                    <a:pt x="109114" y="756152"/>
                  </a:cubicBezTo>
                  <a:lnTo>
                    <a:pt x="99313" y="749712"/>
                  </a:lnTo>
                  <a:lnTo>
                    <a:pt x="0" y="427989"/>
                  </a:lnTo>
                  <a:lnTo>
                    <a:pt x="3400" y="430734"/>
                  </a:lnTo>
                  <a:cubicBezTo>
                    <a:pt x="113766" y="527555"/>
                    <a:pt x="231831" y="660047"/>
                    <a:pt x="260064" y="731389"/>
                  </a:cubicBezTo>
                  <a:cubicBezTo>
                    <a:pt x="313964" y="602081"/>
                    <a:pt x="485768" y="78723"/>
                    <a:pt x="624166" y="7939"/>
                  </a:cubicBezTo>
                  <a:close/>
                </a:path>
              </a:pathLst>
            </a:custGeom>
            <a:solidFill>
              <a:schemeClr val="accent2"/>
            </a:solidFill>
            <a:ln>
              <a:noFill/>
            </a:ln>
          </p:spPr>
          <p:txBody>
            <a:bodyPr vert="horz" wrap="square" lIns="91440" tIns="45720" rIns="91440" bIns="45720" numCol="1" anchor="t" anchorCtr="0" compatLnSpc="1">
              <a:noAutofit/>
            </a:bodyPr>
            <a:lstStyle/>
            <a:p>
              <a:endParaRPr lang="vi-VN"/>
            </a:p>
          </p:txBody>
        </p:sp>
        <p:sp>
          <p:nvSpPr>
            <p:cNvPr id="14" name="Hình tự do 13"/>
            <p:cNvSpPr/>
            <p:nvPr/>
          </p:nvSpPr>
          <p:spPr bwMode="auto">
            <a:xfrm rot="229093" flipH="1">
              <a:off x="363693" y="512740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5" name="Hình tự do 14"/>
            <p:cNvSpPr/>
            <p:nvPr/>
          </p:nvSpPr>
          <p:spPr bwMode="auto">
            <a:xfrm rot="229093" flipH="1">
              <a:off x="820539" y="6496790"/>
              <a:ext cx="130517" cy="129721"/>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6" name="Hình tự do 15"/>
            <p:cNvSpPr/>
            <p:nvPr/>
          </p:nvSpPr>
          <p:spPr bwMode="auto">
            <a:xfrm rot="18488757">
              <a:off x="56320" y="5556204"/>
              <a:ext cx="303358" cy="304647"/>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16"/>
            <p:cNvSpPr/>
            <p:nvPr/>
          </p:nvSpPr>
          <p:spPr bwMode="auto">
            <a:xfrm rot="21540920" flipH="1">
              <a:off x="309775" y="56187"/>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8" name="Hình bầu dục 33"/>
            <p:cNvSpPr>
              <a:spLocks noChangeArrowheads="1"/>
            </p:cNvSpPr>
            <p:nvPr/>
          </p:nvSpPr>
          <p:spPr bwMode="auto">
            <a:xfrm rot="21540920" flipH="1">
              <a:off x="77245" y="2006726"/>
              <a:ext cx="107325" cy="90813"/>
            </a:xfrm>
            <a:prstGeom prst="ellipse">
              <a:avLst/>
            </a:prstGeom>
            <a:solidFill>
              <a:schemeClr val="bg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rot="19007982" flipV="1">
              <a:off x="756768" y="5796628"/>
              <a:ext cx="138254" cy="141654"/>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20" name="Hình tự do 19"/>
            <p:cNvSpPr/>
            <p:nvPr/>
          </p:nvSpPr>
          <p:spPr>
            <a:xfrm>
              <a:off x="-111192" y="5906666"/>
              <a:ext cx="670" cy="8039"/>
            </a:xfrm>
            <a:custGeom>
              <a:avLst/>
              <a:gdLst>
                <a:gd name="connsiteX0" fmla="*/ 133 w 591"/>
                <a:gd name="connsiteY0" fmla="*/ 57 h 7090"/>
                <a:gd name="connsiteX1" fmla="*/ 502 w 591"/>
                <a:gd name="connsiteY1" fmla="*/ 3724 h 7090"/>
                <a:gd name="connsiteX2" fmla="*/ 591 w 591"/>
                <a:gd name="connsiteY2" fmla="*/ 5706 h 7090"/>
                <a:gd name="connsiteX3" fmla="*/ 1 w 591"/>
                <a:gd name="connsiteY3" fmla="*/ 7090 h 7090"/>
                <a:gd name="connsiteX4" fmla="*/ 133 w 591"/>
                <a:gd name="connsiteY4" fmla="*/ 57 h 7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 h="7090">
                  <a:moveTo>
                    <a:pt x="133" y="57"/>
                  </a:moveTo>
                  <a:cubicBezTo>
                    <a:pt x="221" y="-306"/>
                    <a:pt x="348" y="1114"/>
                    <a:pt x="502" y="3724"/>
                  </a:cubicBezTo>
                  <a:lnTo>
                    <a:pt x="591" y="5706"/>
                  </a:lnTo>
                  <a:lnTo>
                    <a:pt x="1" y="7090"/>
                  </a:lnTo>
                  <a:cubicBezTo>
                    <a:pt x="-4" y="2567"/>
                    <a:pt x="45" y="420"/>
                    <a:pt x="133" y="5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Hình tự do 49"/>
            <p:cNvSpPr/>
            <p:nvPr/>
          </p:nvSpPr>
          <p:spPr bwMode="auto">
            <a:xfrm rot="238563">
              <a:off x="193325" y="5986638"/>
              <a:ext cx="587092" cy="435643"/>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 name="connsiteX0" fmla="*/ 437 w 8676"/>
                <a:gd name="connsiteY0" fmla="*/ 38 h 8343"/>
                <a:gd name="connsiteX1" fmla="*/ 3833 w 8676"/>
                <a:gd name="connsiteY1" fmla="*/ 6489 h 8343"/>
                <a:gd name="connsiteX2" fmla="*/ 8676 w 8676"/>
                <a:gd name="connsiteY2" fmla="*/ 1731 h 8343"/>
                <a:gd name="connsiteX3" fmla="*/ 3823 w 8676"/>
                <a:gd name="connsiteY3" fmla="*/ 8271 h 8343"/>
                <a:gd name="connsiteX4" fmla="*/ 3582 w 8676"/>
                <a:gd name="connsiteY4" fmla="*/ 8102 h 8343"/>
                <a:gd name="connsiteX5" fmla="*/ 437 w 8676"/>
                <a:gd name="connsiteY5" fmla="*/ 38 h 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6" h="8343">
                  <a:moveTo>
                    <a:pt x="437" y="38"/>
                  </a:moveTo>
                  <a:cubicBezTo>
                    <a:pt x="1758" y="602"/>
                    <a:pt x="3645" y="4151"/>
                    <a:pt x="3833" y="6489"/>
                  </a:cubicBezTo>
                  <a:cubicBezTo>
                    <a:pt x="5091" y="4070"/>
                    <a:pt x="8676" y="-43"/>
                    <a:pt x="8676" y="1731"/>
                  </a:cubicBezTo>
                  <a:cubicBezTo>
                    <a:pt x="8613" y="4070"/>
                    <a:pt x="5458" y="8997"/>
                    <a:pt x="3823" y="8271"/>
                  </a:cubicBezTo>
                  <a:cubicBezTo>
                    <a:pt x="3760" y="8352"/>
                    <a:pt x="3582" y="8022"/>
                    <a:pt x="3582" y="8102"/>
                  </a:cubicBezTo>
                  <a:cubicBezTo>
                    <a:pt x="2764" y="9312"/>
                    <a:pt x="-1324" y="-688"/>
                    <a:pt x="437" y="38"/>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22" name="Hình tự do 21"/>
            <p:cNvSpPr/>
            <p:nvPr/>
          </p:nvSpPr>
          <p:spPr>
            <a:xfrm>
              <a:off x="-5482" y="1265703"/>
              <a:ext cx="764564" cy="2440644"/>
            </a:xfrm>
            <a:custGeom>
              <a:avLst/>
              <a:gdLst>
                <a:gd name="connsiteX0" fmla="*/ 762840 w 764564"/>
                <a:gd name="connsiteY0" fmla="*/ 0 h 2440644"/>
                <a:gd name="connsiteX1" fmla="*/ 764564 w 764564"/>
                <a:gd name="connsiteY1" fmla="*/ 6597 h 2440644"/>
                <a:gd name="connsiteX2" fmla="*/ 415990 w 764564"/>
                <a:gd name="connsiteY2" fmla="*/ 745997 h 2440644"/>
                <a:gd name="connsiteX3" fmla="*/ 496527 w 764564"/>
                <a:gd name="connsiteY3" fmla="*/ 655633 h 2440644"/>
                <a:gd name="connsiteX4" fmla="*/ 498251 w 764564"/>
                <a:gd name="connsiteY4" fmla="*/ 662230 h 2440644"/>
                <a:gd name="connsiteX5" fmla="*/ 412572 w 764564"/>
                <a:gd name="connsiteY5" fmla="*/ 757070 h 2440644"/>
                <a:gd name="connsiteX6" fmla="*/ 132423 w 764564"/>
                <a:gd name="connsiteY6" fmla="*/ 1794536 h 2440644"/>
                <a:gd name="connsiteX7" fmla="*/ 12481 w 764564"/>
                <a:gd name="connsiteY7" fmla="*/ 2370241 h 2440644"/>
                <a:gd name="connsiteX8" fmla="*/ 0 w 764564"/>
                <a:gd name="connsiteY8" fmla="*/ 2440644 h 2440644"/>
                <a:gd name="connsiteX9" fmla="*/ 0 w 764564"/>
                <a:gd name="connsiteY9" fmla="*/ 2414471 h 2440644"/>
                <a:gd name="connsiteX10" fmla="*/ 8605 w 764564"/>
                <a:gd name="connsiteY10" fmla="*/ 2365918 h 2440644"/>
                <a:gd name="connsiteX11" fmla="*/ 127275 w 764564"/>
                <a:gd name="connsiteY11" fmla="*/ 1794968 h 2440644"/>
                <a:gd name="connsiteX12" fmla="*/ 762840 w 764564"/>
                <a:gd name="connsiteY12" fmla="*/ 0 h 244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4564" h="2440644">
                  <a:moveTo>
                    <a:pt x="762840" y="0"/>
                  </a:moveTo>
                  <a:cubicBezTo>
                    <a:pt x="764564" y="6597"/>
                    <a:pt x="764564" y="6597"/>
                    <a:pt x="764564" y="6597"/>
                  </a:cubicBezTo>
                  <a:cubicBezTo>
                    <a:pt x="661164" y="110118"/>
                    <a:pt x="539650" y="369766"/>
                    <a:pt x="415990" y="745997"/>
                  </a:cubicBezTo>
                  <a:cubicBezTo>
                    <a:pt x="496527" y="655633"/>
                    <a:pt x="496527" y="655633"/>
                    <a:pt x="496527" y="655633"/>
                  </a:cubicBezTo>
                  <a:cubicBezTo>
                    <a:pt x="498251" y="662230"/>
                    <a:pt x="498251" y="662230"/>
                    <a:pt x="498251" y="662230"/>
                  </a:cubicBezTo>
                  <a:cubicBezTo>
                    <a:pt x="412572" y="757070"/>
                    <a:pt x="412572" y="757070"/>
                    <a:pt x="412572" y="757070"/>
                  </a:cubicBezTo>
                  <a:cubicBezTo>
                    <a:pt x="318542" y="1041374"/>
                    <a:pt x="223452" y="1394081"/>
                    <a:pt x="132423" y="1794536"/>
                  </a:cubicBezTo>
                  <a:cubicBezTo>
                    <a:pt x="87192" y="1992829"/>
                    <a:pt x="46889" y="2187085"/>
                    <a:pt x="12481" y="2370241"/>
                  </a:cubicBezTo>
                  <a:lnTo>
                    <a:pt x="0" y="2440644"/>
                  </a:lnTo>
                  <a:lnTo>
                    <a:pt x="0" y="2414471"/>
                  </a:lnTo>
                  <a:lnTo>
                    <a:pt x="8605" y="2365918"/>
                  </a:lnTo>
                  <a:cubicBezTo>
                    <a:pt x="42739" y="2184035"/>
                    <a:pt x="82614" y="1991416"/>
                    <a:pt x="127275" y="1794968"/>
                  </a:cubicBezTo>
                  <a:cubicBezTo>
                    <a:pt x="341194" y="854304"/>
                    <a:pt x="578318" y="183597"/>
                    <a:pt x="762840" y="0"/>
                  </a:cubicBez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3" name="Nhóm 22"/>
            <p:cNvGrpSpPr/>
            <p:nvPr/>
          </p:nvGrpSpPr>
          <p:grpSpPr>
            <a:xfrm rot="399179" flipH="1">
              <a:off x="322913" y="912037"/>
              <a:ext cx="740803" cy="743600"/>
              <a:chOff x="2051052" y="5522596"/>
              <a:chExt cx="892175" cy="895542"/>
            </a:xfrm>
          </p:grpSpPr>
          <p:sp>
            <p:nvSpPr>
              <p:cNvPr id="24"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5"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8"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29" name="Hình bầu dục 28"/>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0" name="Hình tự do 29"/>
            <p:cNvSpPr/>
            <p:nvPr/>
          </p:nvSpPr>
          <p:spPr bwMode="auto">
            <a:xfrm rot="21370907">
              <a:off x="453244" y="1821965"/>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1" name="Hình tự do 30"/>
            <p:cNvSpPr/>
            <p:nvPr/>
          </p:nvSpPr>
          <p:spPr>
            <a:xfrm>
              <a:off x="-5482" y="3721714"/>
              <a:ext cx="572070" cy="2025949"/>
            </a:xfrm>
            <a:custGeom>
              <a:avLst/>
              <a:gdLst>
                <a:gd name="connsiteX0" fmla="*/ 571311 w 572070"/>
                <a:gd name="connsiteY0" fmla="*/ 698 h 2025949"/>
                <a:gd name="connsiteX1" fmla="*/ 535841 w 572070"/>
                <a:gd name="connsiteY1" fmla="*/ 157150 h 2025949"/>
                <a:gd name="connsiteX2" fmla="*/ 43954 w 572070"/>
                <a:gd name="connsiteY2" fmla="*/ 1914280 h 2025949"/>
                <a:gd name="connsiteX3" fmla="*/ 0 w 572070"/>
                <a:gd name="connsiteY3" fmla="*/ 2025949 h 2025949"/>
                <a:gd name="connsiteX4" fmla="*/ 0 w 572070"/>
                <a:gd name="connsiteY4" fmla="*/ 1931247 h 2025949"/>
                <a:gd name="connsiteX5" fmla="*/ 38961 w 572070"/>
                <a:gd name="connsiteY5" fmla="*/ 1823186 h 2025949"/>
                <a:gd name="connsiteX6" fmla="*/ 487112 w 572070"/>
                <a:gd name="connsiteY6" fmla="*/ 146883 h 2025949"/>
                <a:gd name="connsiteX7" fmla="*/ 571311 w 572070"/>
                <a:gd name="connsiteY7" fmla="*/ 698 h 202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070" h="2025949">
                  <a:moveTo>
                    <a:pt x="571311" y="698"/>
                  </a:moveTo>
                  <a:cubicBezTo>
                    <a:pt x="574851" y="6404"/>
                    <a:pt x="566519" y="47998"/>
                    <a:pt x="535841" y="157150"/>
                  </a:cubicBezTo>
                  <a:cubicBezTo>
                    <a:pt x="455308" y="443674"/>
                    <a:pt x="262063" y="1332539"/>
                    <a:pt x="43954" y="1914280"/>
                  </a:cubicBezTo>
                  <a:lnTo>
                    <a:pt x="0" y="2025949"/>
                  </a:lnTo>
                  <a:lnTo>
                    <a:pt x="0" y="1931247"/>
                  </a:lnTo>
                  <a:lnTo>
                    <a:pt x="38961" y="1823186"/>
                  </a:lnTo>
                  <a:cubicBezTo>
                    <a:pt x="257758" y="1197543"/>
                    <a:pt x="459012" y="348382"/>
                    <a:pt x="487112" y="146883"/>
                  </a:cubicBezTo>
                  <a:cubicBezTo>
                    <a:pt x="498274" y="149283"/>
                    <a:pt x="563523" y="-11856"/>
                    <a:pt x="571311" y="698"/>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2" name="Hình tự do 31"/>
            <p:cNvSpPr/>
            <p:nvPr/>
          </p:nvSpPr>
          <p:spPr>
            <a:xfrm>
              <a:off x="404351" y="4895423"/>
              <a:ext cx="203734" cy="1962577"/>
            </a:xfrm>
            <a:custGeom>
              <a:avLst/>
              <a:gdLst>
                <a:gd name="connsiteX0" fmla="*/ 203734 w 203734"/>
                <a:gd name="connsiteY0" fmla="*/ 34 h 1962577"/>
                <a:gd name="connsiteX1" fmla="*/ 38502 w 203734"/>
                <a:gd name="connsiteY1" fmla="*/ 1942127 h 1962577"/>
                <a:gd name="connsiteX2" fmla="*/ 38124 w 203734"/>
                <a:gd name="connsiteY2" fmla="*/ 1962577 h 1962577"/>
                <a:gd name="connsiteX3" fmla="*/ 0 w 203734"/>
                <a:gd name="connsiteY3" fmla="*/ 1962577 h 1962577"/>
                <a:gd name="connsiteX4" fmla="*/ 861 w 203734"/>
                <a:gd name="connsiteY4" fmla="*/ 1930481 h 1962577"/>
                <a:gd name="connsiteX5" fmla="*/ 168890 w 203734"/>
                <a:gd name="connsiteY5" fmla="*/ 27735 h 1962577"/>
                <a:gd name="connsiteX6" fmla="*/ 203734 w 203734"/>
                <a:gd name="connsiteY6" fmla="*/ 34 h 196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734" h="1962577">
                  <a:moveTo>
                    <a:pt x="203734" y="34"/>
                  </a:moveTo>
                  <a:cubicBezTo>
                    <a:pt x="84994" y="510675"/>
                    <a:pt x="48957" y="1435542"/>
                    <a:pt x="38502" y="1942127"/>
                  </a:cubicBezTo>
                  <a:lnTo>
                    <a:pt x="38124" y="1962577"/>
                  </a:lnTo>
                  <a:lnTo>
                    <a:pt x="0" y="1962577"/>
                  </a:lnTo>
                  <a:lnTo>
                    <a:pt x="861" y="1930481"/>
                  </a:lnTo>
                  <a:cubicBezTo>
                    <a:pt x="15196" y="1428054"/>
                    <a:pt x="54378" y="534635"/>
                    <a:pt x="168890" y="27735"/>
                  </a:cubicBezTo>
                  <a:cubicBezTo>
                    <a:pt x="168890" y="27735"/>
                    <a:pt x="186897" y="-1137"/>
                    <a:pt x="203734" y="3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33" name="Nhóm 32"/>
            <p:cNvGrpSpPr/>
            <p:nvPr/>
          </p:nvGrpSpPr>
          <p:grpSpPr>
            <a:xfrm rot="16304340" flipH="1">
              <a:off x="178634" y="4276817"/>
              <a:ext cx="888787" cy="885044"/>
              <a:chOff x="4277517" y="3752400"/>
              <a:chExt cx="1154448" cy="1149586"/>
            </a:xfrm>
          </p:grpSpPr>
          <p:sp>
            <p:nvSpPr>
              <p:cNvPr id="34" name="Hình tự do 33"/>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35"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36"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37"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38"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grpSp>
      <p:grpSp>
        <p:nvGrpSpPr>
          <p:cNvPr id="83" name="Nhóm 82"/>
          <p:cNvGrpSpPr/>
          <p:nvPr/>
        </p:nvGrpSpPr>
        <p:grpSpPr>
          <a:xfrm>
            <a:off x="10666412" y="2618021"/>
            <a:ext cx="1376735" cy="4239979"/>
            <a:chOff x="10666412" y="2618021"/>
            <a:chExt cx="1376735" cy="4239979"/>
          </a:xfrm>
        </p:grpSpPr>
        <p:sp>
          <p:nvSpPr>
            <p:cNvPr id="82" name="Hình tự do 13"/>
            <p:cNvSpPr>
              <a:spLocks noEditPoints="1"/>
            </p:cNvSpPr>
            <p:nvPr/>
          </p:nvSpPr>
          <p:spPr bwMode="auto">
            <a:xfrm>
              <a:off x="11081335" y="4464333"/>
              <a:ext cx="842070" cy="2393667"/>
            </a:xfrm>
            <a:custGeom>
              <a:avLst/>
              <a:gdLst>
                <a:gd name="T0" fmla="*/ 31 w 274"/>
                <a:gd name="T1" fmla="*/ 768 h 826"/>
                <a:gd name="T2" fmla="*/ 21 w 274"/>
                <a:gd name="T3" fmla="*/ 826 h 826"/>
                <a:gd name="T4" fmla="*/ 29 w 274"/>
                <a:gd name="T5" fmla="*/ 826 h 826"/>
                <a:gd name="T6" fmla="*/ 107 w 274"/>
                <a:gd name="T7" fmla="*/ 491 h 826"/>
                <a:gd name="T8" fmla="*/ 139 w 274"/>
                <a:gd name="T9" fmla="*/ 364 h 826"/>
                <a:gd name="T10" fmla="*/ 272 w 274"/>
                <a:gd name="T11" fmla="*/ 359 h 826"/>
                <a:gd name="T12" fmla="*/ 274 w 274"/>
                <a:gd name="T13" fmla="*/ 351 h 826"/>
                <a:gd name="T14" fmla="*/ 141 w 274"/>
                <a:gd name="T15" fmla="*/ 354 h 826"/>
                <a:gd name="T16" fmla="*/ 139 w 274"/>
                <a:gd name="T17" fmla="*/ 0 h 826"/>
                <a:gd name="T18" fmla="*/ 132 w 274"/>
                <a:gd name="T19" fmla="*/ 3 h 826"/>
                <a:gd name="T20" fmla="*/ 131 w 274"/>
                <a:gd name="T21" fmla="*/ 357 h 826"/>
                <a:gd name="T22" fmla="*/ 96 w 274"/>
                <a:gd name="T23" fmla="*/ 382 h 826"/>
                <a:gd name="T24" fmla="*/ 50 w 274"/>
                <a:gd name="T25" fmla="*/ 451 h 826"/>
                <a:gd name="T26" fmla="*/ 21 w 274"/>
                <a:gd name="T27" fmla="*/ 393 h 826"/>
                <a:gd name="T28" fmla="*/ 14 w 274"/>
                <a:gd name="T29" fmla="*/ 396 h 826"/>
                <a:gd name="T30" fmla="*/ 45 w 274"/>
                <a:gd name="T31" fmla="*/ 462 h 826"/>
                <a:gd name="T32" fmla="*/ 31 w 274"/>
                <a:gd name="T33" fmla="*/ 768 h 826"/>
                <a:gd name="T34" fmla="*/ 102 w 274"/>
                <a:gd name="T35" fmla="*/ 389 h 826"/>
                <a:gd name="T36" fmla="*/ 129 w 274"/>
                <a:gd name="T37" fmla="*/ 369 h 826"/>
                <a:gd name="T38" fmla="*/ 98 w 274"/>
                <a:gd name="T39" fmla="*/ 489 h 826"/>
                <a:gd name="T40" fmla="*/ 36 w 274"/>
                <a:gd name="T41" fmla="*/ 744 h 826"/>
                <a:gd name="T42" fmla="*/ 102 w 274"/>
                <a:gd name="T43" fmla="*/ 389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826">
                  <a:moveTo>
                    <a:pt x="31" y="768"/>
                  </a:moveTo>
                  <a:cubicBezTo>
                    <a:pt x="27" y="787"/>
                    <a:pt x="24" y="806"/>
                    <a:pt x="21" y="826"/>
                  </a:cubicBezTo>
                  <a:cubicBezTo>
                    <a:pt x="29" y="826"/>
                    <a:pt x="29" y="826"/>
                    <a:pt x="29" y="826"/>
                  </a:cubicBezTo>
                  <a:cubicBezTo>
                    <a:pt x="51" y="698"/>
                    <a:pt x="81" y="589"/>
                    <a:pt x="107" y="491"/>
                  </a:cubicBezTo>
                  <a:cubicBezTo>
                    <a:pt x="118" y="446"/>
                    <a:pt x="129" y="404"/>
                    <a:pt x="139" y="364"/>
                  </a:cubicBezTo>
                  <a:cubicBezTo>
                    <a:pt x="174" y="348"/>
                    <a:pt x="219" y="346"/>
                    <a:pt x="272" y="359"/>
                  </a:cubicBezTo>
                  <a:cubicBezTo>
                    <a:pt x="274" y="351"/>
                    <a:pt x="274" y="351"/>
                    <a:pt x="274" y="351"/>
                  </a:cubicBezTo>
                  <a:cubicBezTo>
                    <a:pt x="222" y="338"/>
                    <a:pt x="178" y="338"/>
                    <a:pt x="141" y="354"/>
                  </a:cubicBezTo>
                  <a:cubicBezTo>
                    <a:pt x="173" y="217"/>
                    <a:pt x="184" y="107"/>
                    <a:pt x="139" y="0"/>
                  </a:cubicBezTo>
                  <a:cubicBezTo>
                    <a:pt x="132" y="3"/>
                    <a:pt x="132" y="3"/>
                    <a:pt x="132" y="3"/>
                  </a:cubicBezTo>
                  <a:cubicBezTo>
                    <a:pt x="177" y="109"/>
                    <a:pt x="164" y="220"/>
                    <a:pt x="131" y="357"/>
                  </a:cubicBezTo>
                  <a:cubicBezTo>
                    <a:pt x="119" y="364"/>
                    <a:pt x="107" y="372"/>
                    <a:pt x="96" y="382"/>
                  </a:cubicBezTo>
                  <a:cubicBezTo>
                    <a:pt x="76" y="401"/>
                    <a:pt x="61" y="424"/>
                    <a:pt x="50" y="451"/>
                  </a:cubicBezTo>
                  <a:cubicBezTo>
                    <a:pt x="21" y="393"/>
                    <a:pt x="21" y="393"/>
                    <a:pt x="21" y="393"/>
                  </a:cubicBezTo>
                  <a:cubicBezTo>
                    <a:pt x="14" y="396"/>
                    <a:pt x="14" y="396"/>
                    <a:pt x="14" y="396"/>
                  </a:cubicBezTo>
                  <a:cubicBezTo>
                    <a:pt x="45" y="462"/>
                    <a:pt x="45" y="462"/>
                    <a:pt x="45" y="462"/>
                  </a:cubicBezTo>
                  <a:cubicBezTo>
                    <a:pt x="0" y="584"/>
                    <a:pt x="29" y="756"/>
                    <a:pt x="31" y="768"/>
                  </a:cubicBezTo>
                  <a:close/>
                  <a:moveTo>
                    <a:pt x="102" y="389"/>
                  </a:moveTo>
                  <a:cubicBezTo>
                    <a:pt x="110" y="381"/>
                    <a:pt x="119" y="374"/>
                    <a:pt x="129" y="369"/>
                  </a:cubicBezTo>
                  <a:cubicBezTo>
                    <a:pt x="120" y="407"/>
                    <a:pt x="110" y="447"/>
                    <a:pt x="98" y="489"/>
                  </a:cubicBezTo>
                  <a:cubicBezTo>
                    <a:pt x="78" y="566"/>
                    <a:pt x="55" y="650"/>
                    <a:pt x="36" y="744"/>
                  </a:cubicBezTo>
                  <a:cubicBezTo>
                    <a:pt x="28" y="675"/>
                    <a:pt x="11" y="473"/>
                    <a:pt x="102" y="389"/>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0" name="Hình tự do 23"/>
            <p:cNvSpPr/>
            <p:nvPr/>
          </p:nvSpPr>
          <p:spPr bwMode="auto">
            <a:xfrm rot="18719809">
              <a:off x="11765934" y="6045503"/>
              <a:ext cx="200698" cy="20069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1" name="Hình tự do 27"/>
            <p:cNvSpPr/>
            <p:nvPr/>
          </p:nvSpPr>
          <p:spPr bwMode="auto">
            <a:xfrm rot="18719809" flipV="1">
              <a:off x="11572170" y="2616716"/>
              <a:ext cx="106135" cy="108746"/>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43" name="Hình tự do 5"/>
            <p:cNvSpPr/>
            <p:nvPr/>
          </p:nvSpPr>
          <p:spPr bwMode="auto">
            <a:xfrm rot="18200584">
              <a:off x="11560581" y="5201813"/>
              <a:ext cx="5528" cy="11055"/>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4" name="Dòng 6"/>
            <p:cNvSpPr>
              <a:spLocks noChangeShapeType="1"/>
            </p:cNvSpPr>
            <p:nvPr/>
          </p:nvSpPr>
          <p:spPr bwMode="auto">
            <a:xfrm rot="18200584" flipH="1" flipV="1">
              <a:off x="11560581" y="5201813"/>
              <a:ext cx="5528" cy="1105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5" name="Hình tự do 10"/>
            <p:cNvSpPr/>
            <p:nvPr/>
          </p:nvSpPr>
          <p:spPr bwMode="auto">
            <a:xfrm rot="18694609">
              <a:off x="11379664" y="4584602"/>
              <a:ext cx="437369" cy="481059"/>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46" name="Hình tự do 25"/>
            <p:cNvSpPr/>
            <p:nvPr/>
          </p:nvSpPr>
          <p:spPr bwMode="auto">
            <a:xfrm rot="16884820">
              <a:off x="10934141" y="5972481"/>
              <a:ext cx="304390" cy="345390"/>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7" name="Hình tự do 26"/>
            <p:cNvSpPr/>
            <p:nvPr/>
          </p:nvSpPr>
          <p:spPr bwMode="auto">
            <a:xfrm rot="18200584">
              <a:off x="11077105" y="3154034"/>
              <a:ext cx="172736" cy="172736"/>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48" name="Hình tự do 31"/>
            <p:cNvSpPr/>
            <p:nvPr/>
          </p:nvSpPr>
          <p:spPr bwMode="auto">
            <a:xfrm rot="18200584">
              <a:off x="11129266" y="4557578"/>
              <a:ext cx="129897" cy="131280"/>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49" name="Hình tự do 34"/>
            <p:cNvSpPr/>
            <p:nvPr/>
          </p:nvSpPr>
          <p:spPr bwMode="auto">
            <a:xfrm rot="18200584">
              <a:off x="11516723" y="3589667"/>
              <a:ext cx="84296" cy="77386"/>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0" name="Hình tự do 49"/>
            <p:cNvSpPr/>
            <p:nvPr/>
          </p:nvSpPr>
          <p:spPr bwMode="auto">
            <a:xfrm rot="18200584">
              <a:off x="11446291" y="6327413"/>
              <a:ext cx="140953" cy="139571"/>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1" name="Hình tự do 50"/>
            <p:cNvSpPr/>
            <p:nvPr/>
          </p:nvSpPr>
          <p:spPr bwMode="auto">
            <a:xfrm rot="18200584">
              <a:off x="10778184" y="6620087"/>
              <a:ext cx="11055"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2" name="Dòng 76"/>
            <p:cNvSpPr>
              <a:spLocks noChangeShapeType="1"/>
            </p:cNvSpPr>
            <p:nvPr/>
          </p:nvSpPr>
          <p:spPr bwMode="auto">
            <a:xfrm rot="18200584" flipH="1">
              <a:off x="10778184" y="6620087"/>
              <a:ext cx="1105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3" name="Hình tự do 78"/>
            <p:cNvSpPr/>
            <p:nvPr/>
          </p:nvSpPr>
          <p:spPr bwMode="auto">
            <a:xfrm rot="18200584">
              <a:off x="11631202" y="5236123"/>
              <a:ext cx="410585" cy="413304"/>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54" name="Hình tự do 79"/>
            <p:cNvSpPr/>
            <p:nvPr/>
          </p:nvSpPr>
          <p:spPr bwMode="auto">
            <a:xfrm rot="18200584">
              <a:off x="11729090" y="5334011"/>
              <a:ext cx="214810" cy="21753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55" name="Hình tự do 82"/>
            <p:cNvSpPr/>
            <p:nvPr/>
          </p:nvSpPr>
          <p:spPr bwMode="auto">
            <a:xfrm rot="18200584">
              <a:off x="11387846" y="6491559"/>
              <a:ext cx="82913" cy="9120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56" name="Hình tự do 84"/>
            <p:cNvSpPr/>
            <p:nvPr/>
          </p:nvSpPr>
          <p:spPr bwMode="auto">
            <a:xfrm rot="18654775">
              <a:off x="11285659" y="4098012"/>
              <a:ext cx="439370" cy="430587"/>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57" name="Hình tự do 80"/>
            <p:cNvSpPr/>
            <p:nvPr/>
          </p:nvSpPr>
          <p:spPr bwMode="auto">
            <a:xfrm rot="18654775" flipV="1">
              <a:off x="11435559" y="4243519"/>
              <a:ext cx="139573" cy="139573"/>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8" name="Hình tự do 84"/>
            <p:cNvSpPr/>
            <p:nvPr/>
          </p:nvSpPr>
          <p:spPr bwMode="auto">
            <a:xfrm rot="18200584">
              <a:off x="11789521" y="5396741"/>
              <a:ext cx="93948" cy="9207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grpSp>
          <p:nvGrpSpPr>
            <p:cNvPr id="59" name="Nhóm 58"/>
            <p:cNvGrpSpPr/>
            <p:nvPr/>
          </p:nvGrpSpPr>
          <p:grpSpPr>
            <a:xfrm rot="21311827">
              <a:off x="11197677" y="5664822"/>
              <a:ext cx="407354" cy="408816"/>
              <a:chOff x="11057071" y="5480091"/>
              <a:chExt cx="473402" cy="475102"/>
            </a:xfrm>
          </p:grpSpPr>
          <p:sp>
            <p:nvSpPr>
              <p:cNvPr id="65" name="Hình tự do 83"/>
              <p:cNvSpPr/>
              <p:nvPr/>
            </p:nvSpPr>
            <p:spPr bwMode="auto">
              <a:xfrm rot="18488757">
                <a:off x="11056221" y="5480941"/>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66" name="Hình tự do 80"/>
              <p:cNvSpPr/>
              <p:nvPr/>
            </p:nvSpPr>
            <p:spPr bwMode="auto">
              <a:xfrm rot="18488757">
                <a:off x="11172328" y="5596198"/>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67" name="Hình tự do 84"/>
              <p:cNvSpPr/>
              <p:nvPr/>
            </p:nvSpPr>
            <p:spPr bwMode="auto">
              <a:xfrm rot="18488757">
                <a:off x="11244787" y="5668863"/>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grpSp>
        <p:grpSp>
          <p:nvGrpSpPr>
            <p:cNvPr id="60" name="Nhóm 59"/>
            <p:cNvGrpSpPr/>
            <p:nvPr/>
          </p:nvGrpSpPr>
          <p:grpSpPr>
            <a:xfrm rot="21311827">
              <a:off x="10666412" y="5053297"/>
              <a:ext cx="643645" cy="641225"/>
              <a:chOff x="10472909" y="4641517"/>
              <a:chExt cx="895542" cy="892175"/>
            </a:xfrm>
          </p:grpSpPr>
          <p:sp>
            <p:nvSpPr>
              <p:cNvPr id="61" name="Hình tự do 32"/>
              <p:cNvSpPr/>
              <p:nvPr/>
            </p:nvSpPr>
            <p:spPr bwMode="auto">
              <a:xfrm rot="17579822">
                <a:off x="10474592" y="4639834"/>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2" name="Hình tự do 33"/>
              <p:cNvSpPr/>
              <p:nvPr/>
            </p:nvSpPr>
            <p:spPr bwMode="auto">
              <a:xfrm rot="17579822">
                <a:off x="10640041" y="4805497"/>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3" name="Hình tự do 32"/>
              <p:cNvSpPr/>
              <p:nvPr/>
            </p:nvSpPr>
            <p:spPr bwMode="auto">
              <a:xfrm rot="17579822">
                <a:off x="10728400" y="4894600"/>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64" name="Hình bầu dục 63"/>
              <p:cNvSpPr/>
              <p:nvPr/>
            </p:nvSpPr>
            <p:spPr>
              <a:xfrm rot="17579822" flipH="1">
                <a:off x="10844479" y="5011405"/>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2" name="Tiêu đề 1"/>
          <p:cNvSpPr>
            <a:spLocks noGrp="1"/>
          </p:cNvSpPr>
          <p:nvPr>
            <p:ph type="title"/>
          </p:nvPr>
        </p:nvSpPr>
        <p:spPr>
          <a:xfrm>
            <a:off x="1524000" y="1709738"/>
            <a:ext cx="9144000" cy="2862262"/>
          </a:xfrm>
          <a:prstGeom prst="rect">
            <a:avLst/>
          </a:prstGeom>
        </p:spPr>
        <p:txBody>
          <a:bodyPr anchor="b">
            <a:normAutofit/>
          </a:bodyPr>
          <a:lstStyle>
            <a:lvl1pPr latinLnBrk="0">
              <a:defRPr lang="vi-VN" sz="5200"/>
            </a:lvl1p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4589463"/>
            <a:ext cx="9144000" cy="1280160"/>
          </a:xfrm>
          <a:prstGeom prst="rect">
            <a:avLst/>
          </a:prstGeom>
        </p:spPr>
        <p:txBody>
          <a:bodyPr/>
          <a:lstStyle>
            <a:lvl1pPr marL="0" indent="0" latinLnBrk="0">
              <a:buNone/>
              <a:defRPr lang="vi-VN" sz="2400">
                <a:solidFill>
                  <a:schemeClr val="tx1"/>
                </a:solidFill>
              </a:defRPr>
            </a:lvl1pPr>
            <a:lvl2pPr marL="457200" indent="0" latinLnBrk="0">
              <a:buNone/>
              <a:defRPr lang="vi-VN" sz="2000"/>
            </a:lvl2pPr>
            <a:lvl3pPr marL="914400" indent="0" latinLnBrk="0">
              <a:buNone/>
              <a:defRPr lang="vi-VN" sz="1800"/>
            </a:lvl3pPr>
            <a:lvl4pPr marL="1371600" indent="0" latinLnBrk="0">
              <a:buNone/>
              <a:defRPr lang="vi-VN" sz="1600"/>
            </a:lvl4pPr>
            <a:lvl5pPr marL="1828800" indent="0" latinLnBrk="0">
              <a:buNone/>
              <a:defRPr lang="vi-VN" sz="1600"/>
            </a:lvl5pPr>
            <a:lvl6pPr marL="2286000" indent="0" latinLnBrk="0">
              <a:buNone/>
              <a:defRPr lang="vi-VN" sz="1600"/>
            </a:lvl6pPr>
            <a:lvl7pPr marL="2743200" indent="0" latinLnBrk="0">
              <a:buNone/>
              <a:defRPr lang="vi-VN" sz="1600"/>
            </a:lvl7pPr>
            <a:lvl8pPr marL="3200400" indent="0" latinLnBrk="0">
              <a:buNone/>
              <a:defRPr lang="vi-VN" sz="1600"/>
            </a:lvl8pPr>
            <a:lvl9pPr marL="3657600" indent="0" latinLnBrk="0">
              <a:buNone/>
              <a:defRPr lang="vi-VN" sz="1600"/>
            </a:lvl9pPr>
          </a:lstStyle>
          <a:p>
            <a:pPr lvl="0"/>
            <a:r>
              <a:rPr lang="vi-VN" dirty="0"/>
              <a:t>Bấm để thêm nội dung</a:t>
            </a:r>
          </a:p>
        </p:txBody>
      </p:sp>
    </p:spTree>
    <p:extLst>
      <p:ext uri="{BB962C8B-B14F-4D97-AF65-F5344CB8AC3E}">
        <p14:creationId xmlns:p14="http://schemas.microsoft.com/office/powerpoint/2010/main" val="270857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565653"/>
            <a:ext cx="9144000" cy="1143000"/>
          </a:xfrm>
          <a:prstGeom prst="rect">
            <a:avLst/>
          </a:prstGeom>
        </p:spPr>
        <p:txBody>
          <a:bodyPr/>
          <a:lstStyle/>
          <a:p>
            <a:r>
              <a:rPr lang="en-US"/>
              <a:t>Click to edit Master title style</a:t>
            </a:r>
            <a:endParaRPr lang="vi-VN"/>
          </a:p>
        </p:txBody>
      </p:sp>
      <p:sp>
        <p:nvSpPr>
          <p:cNvPr id="3" name="Chỗ dành sẵn cho Nội dung 2"/>
          <p:cNvSpPr>
            <a:spLocks noGrp="1"/>
          </p:cNvSpPr>
          <p:nvPr>
            <p:ph sz="half" idx="1" hasCustomPrompt="1"/>
          </p:nvPr>
        </p:nvSpPr>
        <p:spPr>
          <a:xfrm>
            <a:off x="1524000" y="1904999"/>
            <a:ext cx="4389120" cy="4114801"/>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sẵn cho Nội dung 3"/>
          <p:cNvSpPr>
            <a:spLocks noGrp="1"/>
          </p:cNvSpPr>
          <p:nvPr>
            <p:ph sz="half" idx="2" hasCustomPrompt="1"/>
          </p:nvPr>
        </p:nvSpPr>
        <p:spPr>
          <a:xfrm>
            <a:off x="6278880" y="1904999"/>
            <a:ext cx="4389120" cy="4114801"/>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Ngày 4"/>
          <p:cNvSpPr>
            <a:spLocks noGrp="1"/>
          </p:cNvSpPr>
          <p:nvPr>
            <p:ph type="dt" sz="half" idx="10"/>
          </p:nvPr>
        </p:nvSpPr>
        <p:spPr>
          <a:xfrm>
            <a:off x="9259887" y="6400800"/>
            <a:ext cx="2094705" cy="202416"/>
          </a:xfrm>
          <a:prstGeom prst="rect">
            <a:avLst/>
          </a:prstGeom>
        </p:spPr>
        <p:txBody>
          <a:bodyPr/>
          <a:lstStyle/>
          <a:p>
            <a:fld id="{4C1B7E7D-B1C3-4D38-A3E7-DB661474DFA3}" type="datetime1">
              <a:rPr lang="en-US"/>
              <a:t>3/22/2023</a:t>
            </a:fld>
            <a:endParaRPr lang="vi-VN"/>
          </a:p>
        </p:txBody>
      </p:sp>
      <p:sp>
        <p:nvSpPr>
          <p:cNvPr id="6" name="Chỗ dành sẵn cho Chân trang 5"/>
          <p:cNvSpPr>
            <a:spLocks noGrp="1"/>
          </p:cNvSpPr>
          <p:nvPr>
            <p:ph type="ftr" sz="quarter" idx="11"/>
          </p:nvPr>
        </p:nvSpPr>
        <p:spPr>
          <a:xfrm>
            <a:off x="838200" y="6400800"/>
            <a:ext cx="8001000" cy="202416"/>
          </a:xfrm>
          <a:prstGeom prst="rect">
            <a:avLst/>
          </a:prstGeom>
        </p:spPr>
        <p:txBody>
          <a:bodyPr/>
          <a:lstStyle/>
          <a:p>
            <a:endParaRPr lang="vi-VN"/>
          </a:p>
        </p:txBody>
      </p:sp>
      <p:sp>
        <p:nvSpPr>
          <p:cNvPr id="7" name="Chỗ dành sẵn cho Số Bản chiếu 6"/>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183138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o sánh">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565653"/>
            <a:ext cx="9144000" cy="1143000"/>
          </a:xfrm>
          <a:prstGeom prst="rect">
            <a:avLst/>
          </a:prstGeom>
        </p:spPr>
        <p:txBody>
          <a:body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1905000"/>
            <a:ext cx="4389120" cy="683106"/>
          </a:xfrm>
          <a:prstGeom prst="rect">
            <a:avLst/>
          </a:prstGeo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4" name="Chỗ dành sẵn cho Nội dung 3"/>
          <p:cNvSpPr>
            <a:spLocks noGrp="1"/>
          </p:cNvSpPr>
          <p:nvPr>
            <p:ph sz="half" idx="2" hasCustomPrompt="1"/>
          </p:nvPr>
        </p:nvSpPr>
        <p:spPr>
          <a:xfrm>
            <a:off x="1524000" y="2588106"/>
            <a:ext cx="4389120" cy="3431694"/>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Văn bản 4"/>
          <p:cNvSpPr>
            <a:spLocks noGrp="1"/>
          </p:cNvSpPr>
          <p:nvPr>
            <p:ph type="body" sz="quarter" idx="3" hasCustomPrompt="1"/>
          </p:nvPr>
        </p:nvSpPr>
        <p:spPr>
          <a:xfrm>
            <a:off x="6278880" y="1905000"/>
            <a:ext cx="4389120" cy="683106"/>
          </a:xfrm>
          <a:prstGeom prst="rect">
            <a:avLst/>
          </a:prstGeo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6" name="Chỗ dành sẵn cho Nội dung 5"/>
          <p:cNvSpPr>
            <a:spLocks noGrp="1"/>
          </p:cNvSpPr>
          <p:nvPr>
            <p:ph sz="quarter" idx="4" hasCustomPrompt="1"/>
          </p:nvPr>
        </p:nvSpPr>
        <p:spPr>
          <a:xfrm>
            <a:off x="6278880" y="2588106"/>
            <a:ext cx="4389120" cy="3431694"/>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7" name="Chỗ dành sẵn cho Ngày 6"/>
          <p:cNvSpPr>
            <a:spLocks noGrp="1"/>
          </p:cNvSpPr>
          <p:nvPr>
            <p:ph type="dt" sz="half" idx="10"/>
          </p:nvPr>
        </p:nvSpPr>
        <p:spPr>
          <a:xfrm>
            <a:off x="9259887" y="6400800"/>
            <a:ext cx="2094705" cy="202416"/>
          </a:xfrm>
          <a:prstGeom prst="rect">
            <a:avLst/>
          </a:prstGeom>
        </p:spPr>
        <p:txBody>
          <a:bodyPr/>
          <a:lstStyle/>
          <a:p>
            <a:fld id="{01665A98-BAEE-4D67-82E9-CE341A8B1BD7}" type="datetime1">
              <a:rPr lang="en-US"/>
              <a:t>3/22/2023</a:t>
            </a:fld>
            <a:endParaRPr lang="vi-VN"/>
          </a:p>
        </p:txBody>
      </p:sp>
      <p:sp>
        <p:nvSpPr>
          <p:cNvPr id="8" name="Chỗ dành sẵn cho Chân trang 7"/>
          <p:cNvSpPr>
            <a:spLocks noGrp="1"/>
          </p:cNvSpPr>
          <p:nvPr>
            <p:ph type="ftr" sz="quarter" idx="11"/>
          </p:nvPr>
        </p:nvSpPr>
        <p:spPr>
          <a:xfrm>
            <a:off x="838200" y="6400800"/>
            <a:ext cx="8001000" cy="202416"/>
          </a:xfrm>
          <a:prstGeom prst="rect">
            <a:avLst/>
          </a:prstGeom>
        </p:spPr>
        <p:txBody>
          <a:bodyPr/>
          <a:lstStyle/>
          <a:p>
            <a:endParaRPr lang="vi-VN"/>
          </a:p>
        </p:txBody>
      </p:sp>
      <p:sp>
        <p:nvSpPr>
          <p:cNvPr id="9" name="Chỗ dành sẵn cho Số Bản chiếu 8"/>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1923911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565653"/>
            <a:ext cx="9144000" cy="1143000"/>
          </a:xfrm>
          <a:prstGeom prst="rect">
            <a:avLst/>
          </a:prstGeom>
        </p:spPr>
        <p:txBody>
          <a:bodyPr/>
          <a:lstStyle/>
          <a:p>
            <a:r>
              <a:rPr lang="en-US"/>
              <a:t>Click to edit Master title style</a:t>
            </a:r>
            <a:endParaRPr lang="vi-VN"/>
          </a:p>
        </p:txBody>
      </p:sp>
      <p:sp>
        <p:nvSpPr>
          <p:cNvPr id="3" name="Chỗ dành sẵn cho Ngày 2"/>
          <p:cNvSpPr>
            <a:spLocks noGrp="1"/>
          </p:cNvSpPr>
          <p:nvPr>
            <p:ph type="dt" sz="half" idx="10"/>
          </p:nvPr>
        </p:nvSpPr>
        <p:spPr>
          <a:xfrm>
            <a:off x="9259887" y="6400800"/>
            <a:ext cx="2094705" cy="202416"/>
          </a:xfrm>
          <a:prstGeom prst="rect">
            <a:avLst/>
          </a:prstGeom>
        </p:spPr>
        <p:txBody>
          <a:bodyPr/>
          <a:lstStyle/>
          <a:p>
            <a:fld id="{C3DF3676-3175-4B01-98B5-6DAE028379AE}" type="datetime1">
              <a:rPr lang="en-US"/>
              <a:t>3/22/2023</a:t>
            </a:fld>
            <a:endParaRPr lang="vi-VN"/>
          </a:p>
        </p:txBody>
      </p:sp>
      <p:sp>
        <p:nvSpPr>
          <p:cNvPr id="4" name="Chỗ dành sẵn cho Chân trang 3"/>
          <p:cNvSpPr>
            <a:spLocks noGrp="1"/>
          </p:cNvSpPr>
          <p:nvPr>
            <p:ph type="ftr" sz="quarter" idx="11"/>
          </p:nvPr>
        </p:nvSpPr>
        <p:spPr>
          <a:xfrm>
            <a:off x="838200" y="6400800"/>
            <a:ext cx="8001000" cy="202416"/>
          </a:xfrm>
          <a:prstGeom prst="rect">
            <a:avLst/>
          </a:prstGeom>
        </p:spPr>
        <p:txBody>
          <a:bodyPr/>
          <a:lstStyle/>
          <a:p>
            <a:endParaRPr lang="vi-VN"/>
          </a:p>
        </p:txBody>
      </p:sp>
      <p:sp>
        <p:nvSpPr>
          <p:cNvPr id="5" name="Chỗ dành sẵn cho Số Bản chiếu 4"/>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2392700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1"/>
          <p:cNvSpPr>
            <a:spLocks noGrp="1"/>
          </p:cNvSpPr>
          <p:nvPr>
            <p:ph type="dt" sz="half" idx="10"/>
          </p:nvPr>
        </p:nvSpPr>
        <p:spPr>
          <a:xfrm>
            <a:off x="9259887" y="6400800"/>
            <a:ext cx="2094705" cy="202416"/>
          </a:xfrm>
          <a:prstGeom prst="rect">
            <a:avLst/>
          </a:prstGeom>
        </p:spPr>
        <p:txBody>
          <a:bodyPr/>
          <a:lstStyle/>
          <a:p>
            <a:fld id="{8C70FE93-8C9D-445F-8DF8-8B1CC97CC7C0}" type="datetime1">
              <a:rPr lang="en-US"/>
              <a:t>3/22/2023</a:t>
            </a:fld>
            <a:endParaRPr lang="vi-VN"/>
          </a:p>
        </p:txBody>
      </p:sp>
      <p:sp>
        <p:nvSpPr>
          <p:cNvPr id="3" name="Chỗ dành sẵn cho Chân trang 2"/>
          <p:cNvSpPr>
            <a:spLocks noGrp="1"/>
          </p:cNvSpPr>
          <p:nvPr>
            <p:ph type="ftr" sz="quarter" idx="11"/>
          </p:nvPr>
        </p:nvSpPr>
        <p:spPr>
          <a:xfrm>
            <a:off x="838200" y="6400800"/>
            <a:ext cx="8001000" cy="202416"/>
          </a:xfrm>
          <a:prstGeom prst="rect">
            <a:avLst/>
          </a:prstGeom>
        </p:spPr>
        <p:txBody>
          <a:bodyPr/>
          <a:lstStyle/>
          <a:p>
            <a:endParaRPr lang="vi-VN"/>
          </a:p>
        </p:txBody>
      </p:sp>
      <p:sp>
        <p:nvSpPr>
          <p:cNvPr id="4" name="Chỗ dành sẵn cho Số Bản chiếu 3"/>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428739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3F5C393-4A2D-4F78-8995-94FA4B9F2DD9}"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33504756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nh với Chú thích">
    <p:spTree>
      <p:nvGrpSpPr>
        <p:cNvPr id="1" name=""/>
        <p:cNvGrpSpPr/>
        <p:nvPr/>
      </p:nvGrpSpPr>
      <p:grpSpPr>
        <a:xfrm>
          <a:off x="0" y="0"/>
          <a:ext cx="0" cy="0"/>
          <a:chOff x="0" y="0"/>
          <a:chExt cx="0" cy="0"/>
        </a:xfrm>
      </p:grpSpPr>
      <p:grpSp>
        <p:nvGrpSpPr>
          <p:cNvPr id="8" name="Nhóm 7"/>
          <p:cNvGrpSpPr/>
          <p:nvPr/>
        </p:nvGrpSpPr>
        <p:grpSpPr>
          <a:xfrm>
            <a:off x="11123612" y="4051301"/>
            <a:ext cx="965215" cy="2807461"/>
            <a:chOff x="11123612" y="4051301"/>
            <a:chExt cx="965215" cy="2807461"/>
          </a:xfrm>
        </p:grpSpPr>
        <p:sp>
          <p:nvSpPr>
            <p:cNvPr id="9" name="Hình tự do 44"/>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Dòng 45"/>
            <p:cNvSpPr>
              <a:spLocks noChangeShapeType="1"/>
            </p:cNvSpPr>
            <p:nvPr/>
          </p:nvSpPr>
          <p:spPr bwMode="auto">
            <a:xfrm flipH="1">
              <a:off x="11669712" y="6858762"/>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1" name="Hình tự do 46"/>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2" name="Hình tự do 47"/>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3" name="Hình tự do 48"/>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4" name="Hình tự do 49"/>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5" name="Hình tự do 10"/>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16" name="Hình tự do 16"/>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7" name="Hình tự do 18"/>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lstStyle/>
            <a:p>
              <a:endParaRPr lang="vi-VN"/>
            </a:p>
          </p:txBody>
        </p:sp>
      </p:grpSp>
      <p:sp>
        <p:nvSpPr>
          <p:cNvPr id="2" name="Tiêu đề 1"/>
          <p:cNvSpPr>
            <a:spLocks noGrp="1"/>
          </p:cNvSpPr>
          <p:nvPr>
            <p:ph type="title"/>
          </p:nvPr>
        </p:nvSpPr>
        <p:spPr>
          <a:xfrm>
            <a:off x="7699248" y="1993392"/>
            <a:ext cx="3200400" cy="2194560"/>
          </a:xfrm>
          <a:prstGeom prst="rect">
            <a:avLst/>
          </a:prstGeom>
        </p:spPr>
        <p:txBody>
          <a:bodyPr anchor="b">
            <a:normAutofit/>
          </a:bodyPr>
          <a:lstStyle>
            <a:lvl1pPr latinLnBrk="0">
              <a:defRPr lang="vi-VN" sz="3400"/>
            </a:lvl1pPr>
          </a:lstStyle>
          <a:p>
            <a:r>
              <a:rPr lang="en-US"/>
              <a:t>Click to edit Master title style</a:t>
            </a:r>
            <a:endParaRPr lang="vi-VN"/>
          </a:p>
        </p:txBody>
      </p:sp>
      <p:sp>
        <p:nvSpPr>
          <p:cNvPr id="3" name="Chỗ dành sẵn cho Hình ảnh 2"/>
          <p:cNvSpPr>
            <a:spLocks noGrp="1"/>
          </p:cNvSpPr>
          <p:nvPr>
            <p:ph type="pic" idx="1"/>
          </p:nvPr>
        </p:nvSpPr>
        <p:spPr>
          <a:xfrm>
            <a:off x="838198" y="838200"/>
            <a:ext cx="6400800" cy="5181600"/>
          </a:xfrm>
          <a:prstGeom prst="rect">
            <a:avLst/>
          </a:prstGeom>
          <a:solidFill>
            <a:schemeClr val="bg2">
              <a:lumMod val="90000"/>
            </a:schemeClr>
          </a:solidFill>
          <a:ln w="76200">
            <a:solidFill>
              <a:schemeClr val="bg1"/>
            </a:solidFill>
            <a:miter lim="800000"/>
          </a:ln>
        </p:spPr>
        <p:txBody>
          <a:bodyPr tIns="365760">
            <a:normAutofit/>
          </a:bodyPr>
          <a:lstStyle>
            <a:lvl1pPr marL="0" indent="0" algn="ctr" latinLnBrk="0">
              <a:buNone/>
              <a:defRPr lang="vi-VN" sz="2000"/>
            </a:lvl1pPr>
            <a:lvl2pPr marL="457200" indent="0" latinLnBrk="0">
              <a:buNone/>
              <a:defRPr lang="vi-VN" sz="2800"/>
            </a:lvl2pPr>
            <a:lvl3pPr marL="914400" indent="0" latinLnBrk="0">
              <a:buNone/>
              <a:defRPr lang="vi-VN" sz="2400"/>
            </a:lvl3pPr>
            <a:lvl4pPr marL="1371600" indent="0" latinLnBrk="0">
              <a:buNone/>
              <a:defRPr lang="vi-VN" sz="2000"/>
            </a:lvl4pPr>
            <a:lvl5pPr marL="1828800" indent="0" latinLnBrk="0">
              <a:buNone/>
              <a:defRPr lang="vi-VN" sz="2000"/>
            </a:lvl5pPr>
            <a:lvl6pPr marL="2286000" indent="0" latinLnBrk="0">
              <a:buNone/>
              <a:defRPr lang="vi-VN" sz="2000"/>
            </a:lvl6pPr>
            <a:lvl7pPr marL="2743200" indent="0" latinLnBrk="0">
              <a:buNone/>
              <a:defRPr lang="vi-VN" sz="2000"/>
            </a:lvl7pPr>
            <a:lvl8pPr marL="3200400" indent="0" latinLnBrk="0">
              <a:buNone/>
              <a:defRPr lang="vi-VN" sz="2000"/>
            </a:lvl8pPr>
            <a:lvl9pPr marL="3657600" indent="0" latinLnBrk="0">
              <a:buNone/>
              <a:defRPr lang="vi-VN" sz="2000"/>
            </a:lvl9pPr>
          </a:lstStyle>
          <a:p>
            <a:r>
              <a:rPr lang="en-US"/>
              <a:t>Click icon to add picture</a:t>
            </a:r>
            <a:endParaRPr lang="vi-VN"/>
          </a:p>
        </p:txBody>
      </p:sp>
      <p:sp>
        <p:nvSpPr>
          <p:cNvPr id="4" name="Chỗ dành sẵn cho Văn bản 3"/>
          <p:cNvSpPr>
            <a:spLocks noGrp="1"/>
          </p:cNvSpPr>
          <p:nvPr>
            <p:ph type="body" sz="half" idx="2" hasCustomPrompt="1"/>
          </p:nvPr>
        </p:nvSpPr>
        <p:spPr>
          <a:xfrm>
            <a:off x="7699248" y="4255008"/>
            <a:ext cx="3200400" cy="1764792"/>
          </a:xfrm>
          <a:prstGeom prst="rect">
            <a:avLst/>
          </a:prstGeom>
        </p:spPr>
        <p:txBody>
          <a:bodyPr/>
          <a:lstStyle>
            <a:lvl1pPr marL="0" indent="0" latinLnBrk="0">
              <a:spcBef>
                <a:spcPts val="1000"/>
              </a:spcBef>
              <a:buNone/>
              <a:defRPr lang="vi-VN" sz="1600"/>
            </a:lvl1pPr>
            <a:lvl2pPr marL="457200" indent="0" latinLnBrk="0">
              <a:buNone/>
              <a:defRPr lang="vi-VN" sz="1400"/>
            </a:lvl2pPr>
            <a:lvl3pPr marL="914400" indent="0" latinLnBrk="0">
              <a:buNone/>
              <a:defRPr lang="vi-VN" sz="1200"/>
            </a:lvl3pPr>
            <a:lvl4pPr marL="1371600" indent="0" latinLnBrk="0">
              <a:buNone/>
              <a:defRPr lang="vi-VN" sz="1000"/>
            </a:lvl4pPr>
            <a:lvl5pPr marL="1828800" indent="0" latinLnBrk="0">
              <a:buNone/>
              <a:defRPr lang="vi-VN" sz="1000"/>
            </a:lvl5pPr>
            <a:lvl6pPr marL="2286000" indent="0" latinLnBrk="0">
              <a:buNone/>
              <a:defRPr lang="vi-VN" sz="1000"/>
            </a:lvl6pPr>
            <a:lvl7pPr marL="2743200" indent="0" latinLnBrk="0">
              <a:buNone/>
              <a:defRPr lang="vi-VN" sz="1000"/>
            </a:lvl7pPr>
            <a:lvl8pPr marL="3200400" indent="0" latinLnBrk="0">
              <a:buNone/>
              <a:defRPr lang="vi-VN" sz="1000"/>
            </a:lvl8pPr>
            <a:lvl9pPr marL="3657600" indent="0" latinLnBrk="0">
              <a:buNone/>
              <a:defRPr lang="vi-VN" sz="1000"/>
            </a:lvl9pPr>
          </a:lstStyle>
          <a:p>
            <a:pPr lvl="0"/>
            <a:r>
              <a:rPr lang="vi-VN" dirty="0"/>
              <a:t>Bấm để thêm nội dung</a:t>
            </a:r>
          </a:p>
        </p:txBody>
      </p:sp>
      <p:sp>
        <p:nvSpPr>
          <p:cNvPr id="5" name="Chỗ dành sẵn cho Ngày 4"/>
          <p:cNvSpPr>
            <a:spLocks noGrp="1"/>
          </p:cNvSpPr>
          <p:nvPr>
            <p:ph type="dt" sz="half" idx="10"/>
          </p:nvPr>
        </p:nvSpPr>
        <p:spPr>
          <a:xfrm>
            <a:off x="9259887" y="6400800"/>
            <a:ext cx="2094705" cy="202416"/>
          </a:xfrm>
          <a:prstGeom prst="rect">
            <a:avLst/>
          </a:prstGeom>
        </p:spPr>
        <p:txBody>
          <a:bodyPr/>
          <a:lstStyle/>
          <a:p>
            <a:fld id="{F0800FDC-A43D-4B5A-B091-F5339D0144BE}" type="datetime1">
              <a:rPr lang="en-US"/>
              <a:t>3/22/2023</a:t>
            </a:fld>
            <a:endParaRPr lang="vi-VN"/>
          </a:p>
        </p:txBody>
      </p:sp>
      <p:sp>
        <p:nvSpPr>
          <p:cNvPr id="6" name="Chỗ dành sẵn cho Chân trang 5"/>
          <p:cNvSpPr>
            <a:spLocks noGrp="1"/>
          </p:cNvSpPr>
          <p:nvPr>
            <p:ph type="ftr" sz="quarter" idx="11"/>
          </p:nvPr>
        </p:nvSpPr>
        <p:spPr>
          <a:xfrm>
            <a:off x="838200" y="6400800"/>
            <a:ext cx="8001000" cy="202416"/>
          </a:xfrm>
          <a:prstGeom prst="rect">
            <a:avLst/>
          </a:prstGeom>
        </p:spPr>
        <p:txBody>
          <a:bodyPr/>
          <a:lstStyle/>
          <a:p>
            <a:endParaRPr lang="vi-VN"/>
          </a:p>
        </p:txBody>
      </p:sp>
      <p:sp>
        <p:nvSpPr>
          <p:cNvPr id="7" name="Chỗ dành sẵn cho Số Bản chiếu 6"/>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4013955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601443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9508028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5547714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7455954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1706348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9153675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2416004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0795271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70718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F5C393-4A2D-4F78-8995-94FA4B9F2DD9}" type="datetimeFigureOut">
              <a:rPr lang="en-US" smtClean="0"/>
              <a:t>3/22/2023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2948166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2023/3/22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1628324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200" y="18400"/>
            <a:ext cx="12192000" cy="6821200"/>
            <a:chOff x="-150" y="13800"/>
            <a:chExt cx="9144000" cy="5115900"/>
          </a:xfrm>
        </p:grpSpPr>
        <p:grpSp>
          <p:nvGrpSpPr>
            <p:cNvPr id="10" name="Google Shape;10;p2"/>
            <p:cNvGrpSpPr/>
            <p:nvPr/>
          </p:nvGrpSpPr>
          <p:grpSpPr>
            <a:xfrm>
              <a:off x="318911" y="13800"/>
              <a:ext cx="8506178" cy="5115900"/>
              <a:chOff x="318911" y="-66425"/>
              <a:chExt cx="8506178" cy="5115900"/>
            </a:xfrm>
          </p:grpSpPr>
          <p:cxnSp>
            <p:nvCxnSpPr>
              <p:cNvPr id="11" name="Google Shape;11;p2"/>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 name="Google Shape;12;p2"/>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3" name="Google Shape;13;p2"/>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 name="Google Shape;14;p2"/>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 name="Google Shape;15;p2"/>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 name="Google Shape;16;p2"/>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 name="Google Shape;17;p2"/>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8" name="Google Shape;18;p2"/>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9" name="Google Shape;19;p2"/>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0" name="Google Shape;20;p2"/>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1" name="Google Shape;21;p2"/>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2" name="Google Shape;22;p2"/>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3" name="Google Shape;23;p2"/>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4" name="Google Shape;24;p2"/>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 name="Google Shape;25;p2"/>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 name="Google Shape;26;p2"/>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7" name="Google Shape;27;p2"/>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8" name="Google Shape;28;p2"/>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9" name="Google Shape;29;p2"/>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0" name="Google Shape;30;p2"/>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1" name="Google Shape;31;p2"/>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2" name="Google Shape;32;p2"/>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3" name="Google Shape;33;p2"/>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34" name="Google Shape;34;p2"/>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5" name="Google Shape;35;p2"/>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 name="Google Shape;36;p2"/>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7" name="Google Shape;37;p2"/>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8" name="Google Shape;38;p2"/>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9" name="Google Shape;39;p2"/>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0" name="Google Shape;40;p2"/>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1" name="Google Shape;41;p2"/>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2" name="Google Shape;42;p2"/>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3" name="Google Shape;43;p2"/>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4" name="Google Shape;44;p2"/>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 name="Google Shape;45;p2"/>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 name="Google Shape;46;p2"/>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7" name="Google Shape;47;p2"/>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48" name="Google Shape;48;p2"/>
          <p:cNvSpPr/>
          <p:nvPr/>
        </p:nvSpPr>
        <p:spPr>
          <a:xfrm>
            <a:off x="576592"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49" name="Google Shape;49;p2"/>
          <p:cNvGrpSpPr/>
          <p:nvPr/>
        </p:nvGrpSpPr>
        <p:grpSpPr>
          <a:xfrm>
            <a:off x="557654" y="289310"/>
            <a:ext cx="11218568" cy="6022417"/>
            <a:chOff x="418241" y="216981"/>
            <a:chExt cx="8413926" cy="4516813"/>
          </a:xfrm>
        </p:grpSpPr>
        <p:sp>
          <p:nvSpPr>
            <p:cNvPr id="50" name="Google Shape;50;p2"/>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 name="Google Shape;51;p2"/>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2" name="Google Shape;52;p2"/>
          <p:cNvSpPr txBox="1">
            <a:spLocks noGrp="1"/>
          </p:cNvSpPr>
          <p:nvPr>
            <p:ph type="ctrTitle"/>
          </p:nvPr>
        </p:nvSpPr>
        <p:spPr>
          <a:xfrm>
            <a:off x="2425800" y="1470417"/>
            <a:ext cx="7340400" cy="3040800"/>
          </a:xfrm>
          <a:prstGeom prst="rect">
            <a:avLst/>
          </a:prstGeom>
        </p:spPr>
        <p:txBody>
          <a:bodyPr spcFirstLastPara="1" wrap="square" lIns="0" tIns="0" rIns="0" bIns="0" anchor="t" anchorCtr="0">
            <a:noAutofit/>
          </a:bodyPr>
          <a:lstStyle>
            <a:lvl1pPr lvl="0" algn="ctr">
              <a:lnSpc>
                <a:spcPct val="80000"/>
              </a:lnSpc>
              <a:spcBef>
                <a:spcPts val="0"/>
              </a:spcBef>
              <a:spcAft>
                <a:spcPts val="0"/>
              </a:spcAft>
              <a:buSzPts val="5200"/>
              <a:buNone/>
              <a:defRPr sz="8246" b="1">
                <a:solidFill>
                  <a:srgbClr val="46246A"/>
                </a:solidFill>
              </a:defRPr>
            </a:lvl1pPr>
            <a:lvl2pPr lvl="1" algn="ctr">
              <a:spcBef>
                <a:spcPts val="0"/>
              </a:spcBef>
              <a:spcAft>
                <a:spcPts val="0"/>
              </a:spcAft>
              <a:buSzPts val="5200"/>
              <a:buNone/>
              <a:defRPr sz="6916"/>
            </a:lvl2pPr>
            <a:lvl3pPr lvl="2" algn="ctr">
              <a:spcBef>
                <a:spcPts val="0"/>
              </a:spcBef>
              <a:spcAft>
                <a:spcPts val="0"/>
              </a:spcAft>
              <a:buSzPts val="5200"/>
              <a:buNone/>
              <a:defRPr sz="6916"/>
            </a:lvl3pPr>
            <a:lvl4pPr lvl="3" algn="ctr">
              <a:spcBef>
                <a:spcPts val="0"/>
              </a:spcBef>
              <a:spcAft>
                <a:spcPts val="0"/>
              </a:spcAft>
              <a:buSzPts val="5200"/>
              <a:buNone/>
              <a:defRPr sz="6916"/>
            </a:lvl4pPr>
            <a:lvl5pPr lvl="4" algn="ctr">
              <a:spcBef>
                <a:spcPts val="0"/>
              </a:spcBef>
              <a:spcAft>
                <a:spcPts val="0"/>
              </a:spcAft>
              <a:buSzPts val="5200"/>
              <a:buNone/>
              <a:defRPr sz="6916"/>
            </a:lvl5pPr>
            <a:lvl6pPr lvl="5" algn="ctr">
              <a:spcBef>
                <a:spcPts val="0"/>
              </a:spcBef>
              <a:spcAft>
                <a:spcPts val="0"/>
              </a:spcAft>
              <a:buSzPts val="5200"/>
              <a:buNone/>
              <a:defRPr sz="6916"/>
            </a:lvl6pPr>
            <a:lvl7pPr lvl="6" algn="ctr">
              <a:spcBef>
                <a:spcPts val="0"/>
              </a:spcBef>
              <a:spcAft>
                <a:spcPts val="0"/>
              </a:spcAft>
              <a:buSzPts val="5200"/>
              <a:buNone/>
              <a:defRPr sz="6916"/>
            </a:lvl7pPr>
            <a:lvl8pPr lvl="7" algn="ctr">
              <a:spcBef>
                <a:spcPts val="0"/>
              </a:spcBef>
              <a:spcAft>
                <a:spcPts val="0"/>
              </a:spcAft>
              <a:buSzPts val="5200"/>
              <a:buNone/>
              <a:defRPr sz="6916"/>
            </a:lvl8pPr>
            <a:lvl9pPr lvl="8" algn="ctr">
              <a:spcBef>
                <a:spcPts val="0"/>
              </a:spcBef>
              <a:spcAft>
                <a:spcPts val="0"/>
              </a:spcAft>
              <a:buSzPts val="5200"/>
              <a:buNone/>
              <a:defRPr sz="6916"/>
            </a:lvl9pPr>
          </a:lstStyle>
          <a:p>
            <a:endParaRPr/>
          </a:p>
        </p:txBody>
      </p:sp>
      <p:sp>
        <p:nvSpPr>
          <p:cNvPr id="53" name="Google Shape;53;p2"/>
          <p:cNvSpPr txBox="1">
            <a:spLocks noGrp="1"/>
          </p:cNvSpPr>
          <p:nvPr>
            <p:ph type="subTitle" idx="1"/>
          </p:nvPr>
        </p:nvSpPr>
        <p:spPr>
          <a:xfrm>
            <a:off x="3396600" y="4893379"/>
            <a:ext cx="5398800" cy="396400"/>
          </a:xfrm>
          <a:prstGeom prst="rect">
            <a:avLst/>
          </a:prstGeom>
        </p:spPr>
        <p:txBody>
          <a:bodyPr spcFirstLastPara="1" wrap="square" lIns="0" tIns="0" rIns="0" bIns="0" anchor="t" anchorCtr="0">
            <a:noAutofit/>
          </a:bodyPr>
          <a:lstStyle>
            <a:lvl1pPr lvl="0" algn="ctr">
              <a:lnSpc>
                <a:spcPct val="100000"/>
              </a:lnSpc>
              <a:spcBef>
                <a:spcPts val="0"/>
              </a:spcBef>
              <a:spcAft>
                <a:spcPts val="0"/>
              </a:spcAft>
              <a:buSzPts val="2800"/>
              <a:buNone/>
              <a:defRPr sz="2128">
                <a:solidFill>
                  <a:schemeClr val="lt1"/>
                </a:solidFill>
                <a:latin typeface="Lato"/>
                <a:ea typeface="Lato"/>
                <a:cs typeface="Lato"/>
                <a:sym typeface="Lato"/>
              </a:defRPr>
            </a:lvl1pPr>
            <a:lvl2pPr lvl="1" algn="ctr">
              <a:lnSpc>
                <a:spcPct val="100000"/>
              </a:lnSpc>
              <a:spcBef>
                <a:spcPts val="0"/>
              </a:spcBef>
              <a:spcAft>
                <a:spcPts val="0"/>
              </a:spcAft>
              <a:buSzPts val="2800"/>
              <a:buNone/>
              <a:defRPr sz="3724"/>
            </a:lvl2pPr>
            <a:lvl3pPr lvl="2" algn="ctr">
              <a:lnSpc>
                <a:spcPct val="100000"/>
              </a:lnSpc>
              <a:spcBef>
                <a:spcPts val="0"/>
              </a:spcBef>
              <a:spcAft>
                <a:spcPts val="0"/>
              </a:spcAft>
              <a:buSzPts val="2800"/>
              <a:buNone/>
              <a:defRPr sz="3724"/>
            </a:lvl3pPr>
            <a:lvl4pPr lvl="3" algn="ctr">
              <a:lnSpc>
                <a:spcPct val="100000"/>
              </a:lnSpc>
              <a:spcBef>
                <a:spcPts val="0"/>
              </a:spcBef>
              <a:spcAft>
                <a:spcPts val="0"/>
              </a:spcAft>
              <a:buSzPts val="2800"/>
              <a:buNone/>
              <a:defRPr sz="3724"/>
            </a:lvl4pPr>
            <a:lvl5pPr lvl="4" algn="ctr">
              <a:lnSpc>
                <a:spcPct val="100000"/>
              </a:lnSpc>
              <a:spcBef>
                <a:spcPts val="0"/>
              </a:spcBef>
              <a:spcAft>
                <a:spcPts val="0"/>
              </a:spcAft>
              <a:buSzPts val="2800"/>
              <a:buNone/>
              <a:defRPr sz="3724"/>
            </a:lvl5pPr>
            <a:lvl6pPr lvl="5" algn="ctr">
              <a:lnSpc>
                <a:spcPct val="100000"/>
              </a:lnSpc>
              <a:spcBef>
                <a:spcPts val="0"/>
              </a:spcBef>
              <a:spcAft>
                <a:spcPts val="0"/>
              </a:spcAft>
              <a:buSzPts val="2800"/>
              <a:buNone/>
              <a:defRPr sz="3724"/>
            </a:lvl6pPr>
            <a:lvl7pPr lvl="6" algn="ctr">
              <a:lnSpc>
                <a:spcPct val="100000"/>
              </a:lnSpc>
              <a:spcBef>
                <a:spcPts val="0"/>
              </a:spcBef>
              <a:spcAft>
                <a:spcPts val="0"/>
              </a:spcAft>
              <a:buSzPts val="2800"/>
              <a:buNone/>
              <a:defRPr sz="3724"/>
            </a:lvl7pPr>
            <a:lvl8pPr lvl="7" algn="ctr">
              <a:lnSpc>
                <a:spcPct val="100000"/>
              </a:lnSpc>
              <a:spcBef>
                <a:spcPts val="0"/>
              </a:spcBef>
              <a:spcAft>
                <a:spcPts val="0"/>
              </a:spcAft>
              <a:buSzPts val="2800"/>
              <a:buNone/>
              <a:defRPr sz="3724"/>
            </a:lvl8pPr>
            <a:lvl9pPr lvl="8" algn="ctr">
              <a:lnSpc>
                <a:spcPct val="100000"/>
              </a:lnSpc>
              <a:spcBef>
                <a:spcPts val="0"/>
              </a:spcBef>
              <a:spcAft>
                <a:spcPts val="0"/>
              </a:spcAft>
              <a:buSzPts val="2800"/>
              <a:buNone/>
              <a:defRPr sz="3724"/>
            </a:lvl9pPr>
          </a:lstStyle>
          <a:p>
            <a:endParaRPr/>
          </a:p>
        </p:txBody>
      </p:sp>
      <p:sp>
        <p:nvSpPr>
          <p:cNvPr id="54" name="Google Shape;54;p2"/>
          <p:cNvSpPr/>
          <p:nvPr/>
        </p:nvSpPr>
        <p:spPr>
          <a:xfrm>
            <a:off x="11087336" y="5133935"/>
            <a:ext cx="2497" cy="2397"/>
          </a:xfrm>
          <a:custGeom>
            <a:avLst/>
            <a:gdLst/>
            <a:ahLst/>
            <a:cxnLst/>
            <a:rect l="l" t="t" r="r" b="b"/>
            <a:pathLst>
              <a:path w="25" h="24" extrusionOk="0">
                <a:moveTo>
                  <a:pt x="25" y="0"/>
                </a:moveTo>
                <a:cubicBezTo>
                  <a:pt x="1" y="0"/>
                  <a:pt x="1" y="12"/>
                  <a:pt x="1" y="24"/>
                </a:cubicBezTo>
                <a:cubicBezTo>
                  <a:pt x="1" y="24"/>
                  <a:pt x="1" y="12"/>
                  <a:pt x="25" y="0"/>
                </a:cubicBezTo>
                <a:close/>
              </a:path>
            </a:pathLst>
          </a:custGeom>
          <a:solidFill>
            <a:srgbClr val="44484B"/>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5" name="Google Shape;55;p2"/>
          <p:cNvSpPr/>
          <p:nvPr/>
        </p:nvSpPr>
        <p:spPr>
          <a:xfrm>
            <a:off x="9527311" y="5883038"/>
            <a:ext cx="3695" cy="100"/>
          </a:xfrm>
          <a:custGeom>
            <a:avLst/>
            <a:gdLst/>
            <a:ahLst/>
            <a:cxnLst/>
            <a:rect l="l" t="t" r="r" b="b"/>
            <a:pathLst>
              <a:path w="37" h="1" extrusionOk="0">
                <a:moveTo>
                  <a:pt x="1" y="0"/>
                </a:moveTo>
                <a:lnTo>
                  <a:pt x="37" y="0"/>
                </a:lnTo>
                <a:lnTo>
                  <a:pt x="37" y="0"/>
                </a:lnTo>
                <a:close/>
              </a:path>
            </a:pathLst>
          </a:custGeom>
          <a:solidFill>
            <a:srgbClr val="44484B"/>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extLst>
      <p:ext uri="{BB962C8B-B14F-4D97-AF65-F5344CB8AC3E}">
        <p14:creationId xmlns:p14="http://schemas.microsoft.com/office/powerpoint/2010/main" val="3918590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6"/>
        <p:cNvGrpSpPr/>
        <p:nvPr/>
      </p:nvGrpSpPr>
      <p:grpSpPr>
        <a:xfrm>
          <a:off x="0" y="0"/>
          <a:ext cx="0" cy="0"/>
          <a:chOff x="0" y="0"/>
          <a:chExt cx="0" cy="0"/>
        </a:xfrm>
      </p:grpSpPr>
      <p:grpSp>
        <p:nvGrpSpPr>
          <p:cNvPr id="57" name="Google Shape;57;p3"/>
          <p:cNvGrpSpPr/>
          <p:nvPr/>
        </p:nvGrpSpPr>
        <p:grpSpPr>
          <a:xfrm>
            <a:off x="-200" y="18400"/>
            <a:ext cx="12192000" cy="6821200"/>
            <a:chOff x="-150" y="13800"/>
            <a:chExt cx="9144000" cy="5115900"/>
          </a:xfrm>
        </p:grpSpPr>
        <p:grpSp>
          <p:nvGrpSpPr>
            <p:cNvPr id="58" name="Google Shape;58;p3"/>
            <p:cNvGrpSpPr/>
            <p:nvPr/>
          </p:nvGrpSpPr>
          <p:grpSpPr>
            <a:xfrm>
              <a:off x="318911" y="13800"/>
              <a:ext cx="8506178" cy="5115900"/>
              <a:chOff x="318911" y="-66425"/>
              <a:chExt cx="8506178" cy="5115900"/>
            </a:xfrm>
          </p:grpSpPr>
          <p:cxnSp>
            <p:nvCxnSpPr>
              <p:cNvPr id="59" name="Google Shape;59;p3"/>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0" name="Google Shape;60;p3"/>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1" name="Google Shape;61;p3"/>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2" name="Google Shape;62;p3"/>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3" name="Google Shape;63;p3"/>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4" name="Google Shape;64;p3"/>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5" name="Google Shape;65;p3"/>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6" name="Google Shape;66;p3"/>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7" name="Google Shape;67;p3"/>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 name="Google Shape;68;p3"/>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 name="Google Shape;69;p3"/>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0" name="Google Shape;70;p3"/>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1" name="Google Shape;71;p3"/>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2" name="Google Shape;72;p3"/>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3" name="Google Shape;73;p3"/>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4" name="Google Shape;74;p3"/>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5" name="Google Shape;75;p3"/>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6" name="Google Shape;76;p3"/>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7" name="Google Shape;77;p3"/>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8" name="Google Shape;78;p3"/>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79" name="Google Shape;79;p3"/>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80" name="Google Shape;80;p3"/>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81" name="Google Shape;81;p3"/>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82" name="Google Shape;82;p3"/>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3" name="Google Shape;83;p3"/>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4" name="Google Shape;84;p3"/>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5" name="Google Shape;85;p3"/>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6" name="Google Shape;86;p3"/>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7" name="Google Shape;87;p3"/>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8" name="Google Shape;88;p3"/>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89" name="Google Shape;89;p3"/>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0" name="Google Shape;90;p3"/>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1" name="Google Shape;91;p3"/>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2" name="Google Shape;92;p3"/>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3" name="Google Shape;93;p3"/>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4" name="Google Shape;94;p3"/>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95" name="Google Shape;95;p3"/>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96" name="Google Shape;96;p3"/>
          <p:cNvSpPr/>
          <p:nvPr/>
        </p:nvSpPr>
        <p:spPr>
          <a:xfrm>
            <a:off x="576592"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97" name="Google Shape;97;p3"/>
          <p:cNvGrpSpPr/>
          <p:nvPr/>
        </p:nvGrpSpPr>
        <p:grpSpPr>
          <a:xfrm>
            <a:off x="557654" y="289310"/>
            <a:ext cx="11218568" cy="6022417"/>
            <a:chOff x="418241" y="216981"/>
            <a:chExt cx="8413926" cy="4516813"/>
          </a:xfrm>
        </p:grpSpPr>
        <p:sp>
          <p:nvSpPr>
            <p:cNvPr id="98" name="Google Shape;98;p3"/>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9" name="Google Shape;99;p3"/>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00" name="Google Shape;100;p3"/>
          <p:cNvSpPr txBox="1">
            <a:spLocks noGrp="1"/>
          </p:cNvSpPr>
          <p:nvPr>
            <p:ph type="title"/>
          </p:nvPr>
        </p:nvSpPr>
        <p:spPr>
          <a:xfrm>
            <a:off x="4712866" y="2114500"/>
            <a:ext cx="4322800" cy="14428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600"/>
              <a:buNone/>
              <a:defRPr sz="11305" b="1"/>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endParaRPr/>
          </a:p>
        </p:txBody>
      </p:sp>
      <p:sp>
        <p:nvSpPr>
          <p:cNvPr id="101" name="Google Shape;101;p3"/>
          <p:cNvSpPr txBox="1">
            <a:spLocks noGrp="1"/>
          </p:cNvSpPr>
          <p:nvPr>
            <p:ph type="subTitle" idx="1"/>
          </p:nvPr>
        </p:nvSpPr>
        <p:spPr>
          <a:xfrm>
            <a:off x="4712866" y="3657767"/>
            <a:ext cx="4983200" cy="418000"/>
          </a:xfrm>
          <a:prstGeom prst="rect">
            <a:avLst/>
          </a:prstGeom>
          <a:noFill/>
          <a:ln>
            <a:noFill/>
          </a:ln>
        </p:spPr>
        <p:txBody>
          <a:bodyPr spcFirstLastPara="1" wrap="square" lIns="0" tIns="0" rIns="0" bIns="0" anchor="t" anchorCtr="0">
            <a:noAutofit/>
          </a:bodyPr>
          <a:lstStyle>
            <a:lvl1pPr lvl="0" algn="ctr" rtl="0">
              <a:lnSpc>
                <a:spcPct val="100000"/>
              </a:lnSpc>
              <a:spcBef>
                <a:spcPts val="0"/>
              </a:spcBef>
              <a:spcAft>
                <a:spcPts val="0"/>
              </a:spcAft>
              <a:buSzPts val="2800"/>
              <a:buNone/>
              <a:defRPr sz="2128">
                <a:solidFill>
                  <a:srgbClr val="FFFFFF"/>
                </a:solidFill>
              </a:defRPr>
            </a:lvl1pPr>
            <a:lvl2pPr lvl="1" algn="ctr" rtl="0">
              <a:lnSpc>
                <a:spcPct val="100000"/>
              </a:lnSpc>
              <a:spcBef>
                <a:spcPts val="0"/>
              </a:spcBef>
              <a:spcAft>
                <a:spcPts val="0"/>
              </a:spcAft>
              <a:buSzPts val="2800"/>
              <a:buNone/>
              <a:defRPr sz="3724"/>
            </a:lvl2pPr>
            <a:lvl3pPr lvl="2" algn="ctr" rtl="0">
              <a:lnSpc>
                <a:spcPct val="100000"/>
              </a:lnSpc>
              <a:spcBef>
                <a:spcPts val="0"/>
              </a:spcBef>
              <a:spcAft>
                <a:spcPts val="0"/>
              </a:spcAft>
              <a:buSzPts val="2800"/>
              <a:buNone/>
              <a:defRPr sz="3724"/>
            </a:lvl3pPr>
            <a:lvl4pPr lvl="3" algn="ctr" rtl="0">
              <a:lnSpc>
                <a:spcPct val="100000"/>
              </a:lnSpc>
              <a:spcBef>
                <a:spcPts val="0"/>
              </a:spcBef>
              <a:spcAft>
                <a:spcPts val="0"/>
              </a:spcAft>
              <a:buSzPts val="2800"/>
              <a:buNone/>
              <a:defRPr sz="3724"/>
            </a:lvl4pPr>
            <a:lvl5pPr lvl="4" algn="ctr" rtl="0">
              <a:lnSpc>
                <a:spcPct val="100000"/>
              </a:lnSpc>
              <a:spcBef>
                <a:spcPts val="0"/>
              </a:spcBef>
              <a:spcAft>
                <a:spcPts val="0"/>
              </a:spcAft>
              <a:buSzPts val="2800"/>
              <a:buNone/>
              <a:defRPr sz="3724"/>
            </a:lvl5pPr>
            <a:lvl6pPr lvl="5" algn="ctr" rtl="0">
              <a:lnSpc>
                <a:spcPct val="100000"/>
              </a:lnSpc>
              <a:spcBef>
                <a:spcPts val="0"/>
              </a:spcBef>
              <a:spcAft>
                <a:spcPts val="0"/>
              </a:spcAft>
              <a:buSzPts val="2800"/>
              <a:buNone/>
              <a:defRPr sz="3724"/>
            </a:lvl6pPr>
            <a:lvl7pPr lvl="6" algn="ctr" rtl="0">
              <a:lnSpc>
                <a:spcPct val="100000"/>
              </a:lnSpc>
              <a:spcBef>
                <a:spcPts val="0"/>
              </a:spcBef>
              <a:spcAft>
                <a:spcPts val="0"/>
              </a:spcAft>
              <a:buSzPts val="2800"/>
              <a:buNone/>
              <a:defRPr sz="3724"/>
            </a:lvl7pPr>
            <a:lvl8pPr lvl="7" algn="ctr" rtl="0">
              <a:lnSpc>
                <a:spcPct val="100000"/>
              </a:lnSpc>
              <a:spcBef>
                <a:spcPts val="0"/>
              </a:spcBef>
              <a:spcAft>
                <a:spcPts val="0"/>
              </a:spcAft>
              <a:buSzPts val="2800"/>
              <a:buNone/>
              <a:defRPr sz="3724"/>
            </a:lvl8pPr>
            <a:lvl9pPr lvl="8" algn="ctr" rtl="0">
              <a:lnSpc>
                <a:spcPct val="100000"/>
              </a:lnSpc>
              <a:spcBef>
                <a:spcPts val="0"/>
              </a:spcBef>
              <a:spcAft>
                <a:spcPts val="0"/>
              </a:spcAft>
              <a:buSzPts val="2800"/>
              <a:buNone/>
              <a:defRPr sz="3724"/>
            </a:lvl9pPr>
          </a:lstStyle>
          <a:p>
            <a:endParaRPr/>
          </a:p>
        </p:txBody>
      </p:sp>
      <p:sp>
        <p:nvSpPr>
          <p:cNvPr id="102" name="Google Shape;102;p3"/>
          <p:cNvSpPr txBox="1">
            <a:spLocks noGrp="1"/>
          </p:cNvSpPr>
          <p:nvPr>
            <p:ph type="title" idx="2" hasCustomPrompt="1"/>
          </p:nvPr>
        </p:nvSpPr>
        <p:spPr>
          <a:xfrm>
            <a:off x="2133717" y="2114500"/>
            <a:ext cx="2281600" cy="2080000"/>
          </a:xfrm>
          <a:prstGeom prst="rect">
            <a:avLst/>
          </a:prstGeom>
        </p:spPr>
        <p:txBody>
          <a:bodyPr spcFirstLastPara="1" wrap="square" lIns="0" tIns="0" rIns="0" bIns="0" anchor="ctr" anchorCtr="0">
            <a:noAutofit/>
          </a:bodyPr>
          <a:lstStyle>
            <a:lvl1pPr lvl="0" algn="ctr" rtl="0">
              <a:spcBef>
                <a:spcPts val="0"/>
              </a:spcBef>
              <a:spcAft>
                <a:spcPts val="0"/>
              </a:spcAft>
              <a:buClr>
                <a:schemeClr val="lt1"/>
              </a:buClr>
              <a:buSzPts val="12000"/>
              <a:buNone/>
              <a:defRPr sz="11305">
                <a:solidFill>
                  <a:schemeClr val="accent1"/>
                </a:solidFill>
              </a:defRPr>
            </a:lvl1pPr>
            <a:lvl2pPr lvl="1" algn="ctr" rtl="0">
              <a:spcBef>
                <a:spcPts val="0"/>
              </a:spcBef>
              <a:spcAft>
                <a:spcPts val="0"/>
              </a:spcAft>
              <a:buSzPts val="12000"/>
              <a:buNone/>
              <a:defRPr sz="15960"/>
            </a:lvl2pPr>
            <a:lvl3pPr lvl="2" algn="ctr" rtl="0">
              <a:spcBef>
                <a:spcPts val="0"/>
              </a:spcBef>
              <a:spcAft>
                <a:spcPts val="0"/>
              </a:spcAft>
              <a:buSzPts val="12000"/>
              <a:buNone/>
              <a:defRPr sz="15960"/>
            </a:lvl3pPr>
            <a:lvl4pPr lvl="3" algn="ctr" rtl="0">
              <a:spcBef>
                <a:spcPts val="0"/>
              </a:spcBef>
              <a:spcAft>
                <a:spcPts val="0"/>
              </a:spcAft>
              <a:buSzPts val="12000"/>
              <a:buNone/>
              <a:defRPr sz="15960"/>
            </a:lvl4pPr>
            <a:lvl5pPr lvl="4" algn="ctr" rtl="0">
              <a:spcBef>
                <a:spcPts val="0"/>
              </a:spcBef>
              <a:spcAft>
                <a:spcPts val="0"/>
              </a:spcAft>
              <a:buSzPts val="12000"/>
              <a:buNone/>
              <a:defRPr sz="15960"/>
            </a:lvl5pPr>
            <a:lvl6pPr lvl="5" algn="ctr" rtl="0">
              <a:spcBef>
                <a:spcPts val="0"/>
              </a:spcBef>
              <a:spcAft>
                <a:spcPts val="0"/>
              </a:spcAft>
              <a:buSzPts val="12000"/>
              <a:buNone/>
              <a:defRPr sz="15960"/>
            </a:lvl6pPr>
            <a:lvl7pPr lvl="6" algn="ctr" rtl="0">
              <a:spcBef>
                <a:spcPts val="0"/>
              </a:spcBef>
              <a:spcAft>
                <a:spcPts val="0"/>
              </a:spcAft>
              <a:buSzPts val="12000"/>
              <a:buNone/>
              <a:defRPr sz="15960"/>
            </a:lvl7pPr>
            <a:lvl8pPr lvl="7" algn="ctr" rtl="0">
              <a:spcBef>
                <a:spcPts val="0"/>
              </a:spcBef>
              <a:spcAft>
                <a:spcPts val="0"/>
              </a:spcAft>
              <a:buSzPts val="12000"/>
              <a:buNone/>
              <a:defRPr sz="15960"/>
            </a:lvl8pPr>
            <a:lvl9pPr lvl="8" algn="ctr" rtl="0">
              <a:spcBef>
                <a:spcPts val="0"/>
              </a:spcBef>
              <a:spcAft>
                <a:spcPts val="0"/>
              </a:spcAft>
              <a:buSzPts val="12000"/>
              <a:buNone/>
              <a:defRPr sz="15960"/>
            </a:lvl9pPr>
          </a:lstStyle>
          <a:p>
            <a:r>
              <a:t>xx%</a:t>
            </a:r>
          </a:p>
        </p:txBody>
      </p:sp>
    </p:spTree>
    <p:extLst>
      <p:ext uri="{BB962C8B-B14F-4D97-AF65-F5344CB8AC3E}">
        <p14:creationId xmlns:p14="http://schemas.microsoft.com/office/powerpoint/2010/main" val="22318794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03"/>
        <p:cNvGrpSpPr/>
        <p:nvPr/>
      </p:nvGrpSpPr>
      <p:grpSpPr>
        <a:xfrm>
          <a:off x="0" y="0"/>
          <a:ext cx="0" cy="0"/>
          <a:chOff x="0" y="0"/>
          <a:chExt cx="0" cy="0"/>
        </a:xfrm>
      </p:grpSpPr>
      <p:grpSp>
        <p:nvGrpSpPr>
          <p:cNvPr id="104" name="Google Shape;104;p4"/>
          <p:cNvGrpSpPr/>
          <p:nvPr/>
        </p:nvGrpSpPr>
        <p:grpSpPr>
          <a:xfrm>
            <a:off x="-200" y="18400"/>
            <a:ext cx="12192000" cy="6821200"/>
            <a:chOff x="-150" y="13800"/>
            <a:chExt cx="9144000" cy="5115900"/>
          </a:xfrm>
        </p:grpSpPr>
        <p:grpSp>
          <p:nvGrpSpPr>
            <p:cNvPr id="105" name="Google Shape;105;p4"/>
            <p:cNvGrpSpPr/>
            <p:nvPr/>
          </p:nvGrpSpPr>
          <p:grpSpPr>
            <a:xfrm>
              <a:off x="318911" y="13800"/>
              <a:ext cx="8506178" cy="5115900"/>
              <a:chOff x="318911" y="-66425"/>
              <a:chExt cx="8506178" cy="5115900"/>
            </a:xfrm>
          </p:grpSpPr>
          <p:cxnSp>
            <p:nvCxnSpPr>
              <p:cNvPr id="106" name="Google Shape;106;p4"/>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07" name="Google Shape;107;p4"/>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08" name="Google Shape;108;p4"/>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09" name="Google Shape;109;p4"/>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0" name="Google Shape;110;p4"/>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1" name="Google Shape;111;p4"/>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2" name="Google Shape;112;p4"/>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3" name="Google Shape;113;p4"/>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4" name="Google Shape;114;p4"/>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5" name="Google Shape;115;p4"/>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6" name="Google Shape;116;p4"/>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7" name="Google Shape;117;p4"/>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8" name="Google Shape;118;p4"/>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19" name="Google Shape;119;p4"/>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0" name="Google Shape;120;p4"/>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1" name="Google Shape;121;p4"/>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2" name="Google Shape;122;p4"/>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3" name="Google Shape;123;p4"/>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4" name="Google Shape;124;p4"/>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5" name="Google Shape;125;p4"/>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6" name="Google Shape;126;p4"/>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7" name="Google Shape;127;p4"/>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28" name="Google Shape;128;p4"/>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29" name="Google Shape;129;p4"/>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0" name="Google Shape;130;p4"/>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1" name="Google Shape;131;p4"/>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2" name="Google Shape;132;p4"/>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3" name="Google Shape;133;p4"/>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4" name="Google Shape;134;p4"/>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5" name="Google Shape;135;p4"/>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6" name="Google Shape;136;p4"/>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7" name="Google Shape;137;p4"/>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8" name="Google Shape;138;p4"/>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39" name="Google Shape;139;p4"/>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0" name="Google Shape;140;p4"/>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1" name="Google Shape;141;p4"/>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2" name="Google Shape;142;p4"/>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143" name="Google Shape;143;p4"/>
          <p:cNvSpPr/>
          <p:nvPr/>
        </p:nvSpPr>
        <p:spPr>
          <a:xfrm flipH="1">
            <a:off x="992194"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44" name="Google Shape;144;p4"/>
          <p:cNvGrpSpPr/>
          <p:nvPr/>
        </p:nvGrpSpPr>
        <p:grpSpPr>
          <a:xfrm flipH="1">
            <a:off x="557654" y="289310"/>
            <a:ext cx="11218568" cy="6022417"/>
            <a:chOff x="418241" y="216981"/>
            <a:chExt cx="8413926" cy="4516813"/>
          </a:xfrm>
        </p:grpSpPr>
        <p:sp>
          <p:nvSpPr>
            <p:cNvPr id="145" name="Google Shape;145;p4"/>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6" name="Google Shape;146;p4"/>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47" name="Google Shape;147;p4"/>
          <p:cNvSpPr txBox="1">
            <a:spLocks noGrp="1"/>
          </p:cNvSpPr>
          <p:nvPr>
            <p:ph type="title"/>
          </p:nvPr>
        </p:nvSpPr>
        <p:spPr>
          <a:xfrm>
            <a:off x="950967" y="963168"/>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
        <p:nvSpPr>
          <p:cNvPr id="148" name="Google Shape;148;p4"/>
          <p:cNvSpPr txBox="1">
            <a:spLocks noGrp="1"/>
          </p:cNvSpPr>
          <p:nvPr>
            <p:ph type="subTitle" idx="1"/>
          </p:nvPr>
        </p:nvSpPr>
        <p:spPr>
          <a:xfrm>
            <a:off x="1211601" y="1761600"/>
            <a:ext cx="9768800" cy="4176800"/>
          </a:xfrm>
          <a:prstGeom prst="rect">
            <a:avLst/>
          </a:prstGeom>
          <a:noFill/>
          <a:ln>
            <a:noFill/>
          </a:ln>
        </p:spPr>
        <p:txBody>
          <a:bodyPr spcFirstLastPara="1" wrap="square" lIns="0" tIns="0" rIns="0" bIns="0" anchor="t" anchorCtr="0">
            <a:noAutofit/>
          </a:bodyPr>
          <a:lstStyle>
            <a:lvl1pPr lvl="0" rtl="0">
              <a:lnSpc>
                <a:spcPct val="100000"/>
              </a:lnSpc>
              <a:spcBef>
                <a:spcPts val="0"/>
              </a:spcBef>
              <a:spcAft>
                <a:spcPts val="0"/>
              </a:spcAft>
              <a:buSzPts val="1800"/>
              <a:buFont typeface="Anaheim"/>
              <a:buAutoNum type="arabicPeriod"/>
              <a:defRPr sz="1596"/>
            </a:lvl1pPr>
            <a:lvl2pPr lvl="1" algn="ctr" rtl="0">
              <a:lnSpc>
                <a:spcPct val="100000"/>
              </a:lnSpc>
              <a:spcBef>
                <a:spcPts val="0"/>
              </a:spcBef>
              <a:spcAft>
                <a:spcPts val="0"/>
              </a:spcAft>
              <a:buSzPts val="1400"/>
              <a:buAutoNum type="alphaLcPeriod"/>
              <a:defRPr sz="3724"/>
            </a:lvl2pPr>
            <a:lvl3pPr lvl="2" algn="ctr" rtl="0">
              <a:lnSpc>
                <a:spcPct val="100000"/>
              </a:lnSpc>
              <a:spcBef>
                <a:spcPts val="0"/>
              </a:spcBef>
              <a:spcAft>
                <a:spcPts val="0"/>
              </a:spcAft>
              <a:buSzPts val="1400"/>
              <a:buAutoNum type="romanLcPeriod"/>
              <a:defRPr sz="3724"/>
            </a:lvl3pPr>
            <a:lvl4pPr lvl="3" algn="ctr" rtl="0">
              <a:lnSpc>
                <a:spcPct val="100000"/>
              </a:lnSpc>
              <a:spcBef>
                <a:spcPts val="0"/>
              </a:spcBef>
              <a:spcAft>
                <a:spcPts val="0"/>
              </a:spcAft>
              <a:buSzPts val="1400"/>
              <a:buAutoNum type="arabicPeriod"/>
              <a:defRPr sz="3724"/>
            </a:lvl4pPr>
            <a:lvl5pPr lvl="4" algn="ctr" rtl="0">
              <a:lnSpc>
                <a:spcPct val="100000"/>
              </a:lnSpc>
              <a:spcBef>
                <a:spcPts val="0"/>
              </a:spcBef>
              <a:spcAft>
                <a:spcPts val="0"/>
              </a:spcAft>
              <a:buSzPts val="1400"/>
              <a:buAutoNum type="alphaLcPeriod"/>
              <a:defRPr sz="3724"/>
            </a:lvl5pPr>
            <a:lvl6pPr lvl="5" algn="ctr" rtl="0">
              <a:lnSpc>
                <a:spcPct val="100000"/>
              </a:lnSpc>
              <a:spcBef>
                <a:spcPts val="0"/>
              </a:spcBef>
              <a:spcAft>
                <a:spcPts val="0"/>
              </a:spcAft>
              <a:buSzPts val="1400"/>
              <a:buAutoNum type="romanLcPeriod"/>
              <a:defRPr sz="3724"/>
            </a:lvl6pPr>
            <a:lvl7pPr lvl="6" algn="ctr" rtl="0">
              <a:lnSpc>
                <a:spcPct val="100000"/>
              </a:lnSpc>
              <a:spcBef>
                <a:spcPts val="0"/>
              </a:spcBef>
              <a:spcAft>
                <a:spcPts val="0"/>
              </a:spcAft>
              <a:buSzPts val="1400"/>
              <a:buAutoNum type="arabicPeriod"/>
              <a:defRPr sz="3724"/>
            </a:lvl7pPr>
            <a:lvl8pPr lvl="7" algn="ctr" rtl="0">
              <a:lnSpc>
                <a:spcPct val="100000"/>
              </a:lnSpc>
              <a:spcBef>
                <a:spcPts val="0"/>
              </a:spcBef>
              <a:spcAft>
                <a:spcPts val="0"/>
              </a:spcAft>
              <a:buSzPts val="1400"/>
              <a:buAutoNum type="alphaLcPeriod"/>
              <a:defRPr sz="3724"/>
            </a:lvl8pPr>
            <a:lvl9pPr lvl="8" algn="ctr" rtl="0">
              <a:lnSpc>
                <a:spcPct val="100000"/>
              </a:lnSpc>
              <a:spcBef>
                <a:spcPts val="0"/>
              </a:spcBef>
              <a:spcAft>
                <a:spcPts val="0"/>
              </a:spcAft>
              <a:buSzPts val="1400"/>
              <a:buAutoNum type="romanLcPeriod"/>
              <a:defRPr sz="3724"/>
            </a:lvl9pPr>
          </a:lstStyle>
          <a:p>
            <a:endParaRPr/>
          </a:p>
        </p:txBody>
      </p:sp>
    </p:spTree>
    <p:extLst>
      <p:ext uri="{BB962C8B-B14F-4D97-AF65-F5344CB8AC3E}">
        <p14:creationId xmlns:p14="http://schemas.microsoft.com/office/powerpoint/2010/main" val="40773482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49"/>
        <p:cNvGrpSpPr/>
        <p:nvPr/>
      </p:nvGrpSpPr>
      <p:grpSpPr>
        <a:xfrm>
          <a:off x="0" y="0"/>
          <a:ext cx="0" cy="0"/>
          <a:chOff x="0" y="0"/>
          <a:chExt cx="0" cy="0"/>
        </a:xfrm>
      </p:grpSpPr>
      <p:grpSp>
        <p:nvGrpSpPr>
          <p:cNvPr id="150" name="Google Shape;150;p5"/>
          <p:cNvGrpSpPr/>
          <p:nvPr/>
        </p:nvGrpSpPr>
        <p:grpSpPr>
          <a:xfrm>
            <a:off x="-200" y="18400"/>
            <a:ext cx="12192000" cy="6821200"/>
            <a:chOff x="-150" y="13800"/>
            <a:chExt cx="9144000" cy="5115900"/>
          </a:xfrm>
        </p:grpSpPr>
        <p:grpSp>
          <p:nvGrpSpPr>
            <p:cNvPr id="151" name="Google Shape;151;p5"/>
            <p:cNvGrpSpPr/>
            <p:nvPr/>
          </p:nvGrpSpPr>
          <p:grpSpPr>
            <a:xfrm>
              <a:off x="318911" y="13800"/>
              <a:ext cx="8506178" cy="5115900"/>
              <a:chOff x="318911" y="-66425"/>
              <a:chExt cx="8506178" cy="5115900"/>
            </a:xfrm>
          </p:grpSpPr>
          <p:cxnSp>
            <p:nvCxnSpPr>
              <p:cNvPr id="152" name="Google Shape;152;p5"/>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 name="Google Shape;153;p5"/>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 name="Google Shape;154;p5"/>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5" name="Google Shape;155;p5"/>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 name="Google Shape;156;p5"/>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 name="Google Shape;157;p5"/>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 name="Google Shape;158;p5"/>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9" name="Google Shape;159;p5"/>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0" name="Google Shape;160;p5"/>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1" name="Google Shape;161;p5"/>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2" name="Google Shape;162;p5"/>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3" name="Google Shape;163;p5"/>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4" name="Google Shape;164;p5"/>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5" name="Google Shape;165;p5"/>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6" name="Google Shape;166;p5"/>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7" name="Google Shape;167;p5"/>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8" name="Google Shape;168;p5"/>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69" name="Google Shape;169;p5"/>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0" name="Google Shape;170;p5"/>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1" name="Google Shape;171;p5"/>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2" name="Google Shape;172;p5"/>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3" name="Google Shape;173;p5"/>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74" name="Google Shape;174;p5"/>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75" name="Google Shape;175;p5"/>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76" name="Google Shape;176;p5"/>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77" name="Google Shape;177;p5"/>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78" name="Google Shape;178;p5"/>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79" name="Google Shape;179;p5"/>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0" name="Google Shape;180;p5"/>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1" name="Google Shape;181;p5"/>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2" name="Google Shape;182;p5"/>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3" name="Google Shape;183;p5"/>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4" name="Google Shape;184;p5"/>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5" name="Google Shape;185;p5"/>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6" name="Google Shape;186;p5"/>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7" name="Google Shape;187;p5"/>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88" name="Google Shape;188;p5"/>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189" name="Google Shape;189;p5"/>
          <p:cNvSpPr/>
          <p:nvPr/>
        </p:nvSpPr>
        <p:spPr>
          <a:xfrm>
            <a:off x="576592"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90" name="Google Shape;190;p5"/>
          <p:cNvGrpSpPr/>
          <p:nvPr/>
        </p:nvGrpSpPr>
        <p:grpSpPr>
          <a:xfrm>
            <a:off x="557654" y="289310"/>
            <a:ext cx="11218568" cy="6022417"/>
            <a:chOff x="418241" y="216981"/>
            <a:chExt cx="8413926" cy="4516813"/>
          </a:xfrm>
        </p:grpSpPr>
        <p:sp>
          <p:nvSpPr>
            <p:cNvPr id="191" name="Google Shape;191;p5"/>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2" name="Google Shape;192;p5"/>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93" name="Google Shape;193;p5"/>
          <p:cNvSpPr txBox="1">
            <a:spLocks noGrp="1"/>
          </p:cNvSpPr>
          <p:nvPr>
            <p:ph type="subTitle" idx="1"/>
          </p:nvPr>
        </p:nvSpPr>
        <p:spPr>
          <a:xfrm>
            <a:off x="1790600" y="3995829"/>
            <a:ext cx="3861200" cy="1366000"/>
          </a:xfrm>
          <a:prstGeom prst="rect">
            <a:avLst/>
          </a:prstGeom>
        </p:spPr>
        <p:txBody>
          <a:bodyPr spcFirstLastPara="1" wrap="square" lIns="0" tIns="0" rIns="0" bIns="0" anchor="t" anchorCtr="0">
            <a:noAutofit/>
          </a:bodyPr>
          <a:lstStyle>
            <a:lvl1pPr marR="121615"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194" name="Google Shape;194;p5"/>
          <p:cNvSpPr txBox="1">
            <a:spLocks noGrp="1"/>
          </p:cNvSpPr>
          <p:nvPr>
            <p:ph type="subTitle" idx="2"/>
          </p:nvPr>
        </p:nvSpPr>
        <p:spPr>
          <a:xfrm>
            <a:off x="2835001" y="3259433"/>
            <a:ext cx="17724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195" name="Google Shape;195;p5"/>
          <p:cNvSpPr txBox="1">
            <a:spLocks noGrp="1"/>
          </p:cNvSpPr>
          <p:nvPr>
            <p:ph type="subTitle" idx="3"/>
          </p:nvPr>
        </p:nvSpPr>
        <p:spPr>
          <a:xfrm>
            <a:off x="6541926" y="3991664"/>
            <a:ext cx="3864800" cy="1365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196" name="Google Shape;196;p5"/>
          <p:cNvSpPr txBox="1">
            <a:spLocks noGrp="1"/>
          </p:cNvSpPr>
          <p:nvPr>
            <p:ph type="subTitle" idx="4"/>
          </p:nvPr>
        </p:nvSpPr>
        <p:spPr>
          <a:xfrm>
            <a:off x="7588126" y="3255267"/>
            <a:ext cx="17724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197" name="Google Shape;197;p5"/>
          <p:cNvSpPr txBox="1">
            <a:spLocks noGrp="1"/>
          </p:cNvSpPr>
          <p:nvPr>
            <p:ph type="title"/>
          </p:nvPr>
        </p:nvSpPr>
        <p:spPr>
          <a:xfrm>
            <a:off x="950967" y="963168"/>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Tree>
    <p:extLst>
      <p:ext uri="{BB962C8B-B14F-4D97-AF65-F5344CB8AC3E}">
        <p14:creationId xmlns:p14="http://schemas.microsoft.com/office/powerpoint/2010/main" val="33786913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43"/>
        <p:cNvGrpSpPr/>
        <p:nvPr/>
      </p:nvGrpSpPr>
      <p:grpSpPr>
        <a:xfrm>
          <a:off x="0" y="0"/>
          <a:ext cx="0" cy="0"/>
          <a:chOff x="0" y="0"/>
          <a:chExt cx="0" cy="0"/>
        </a:xfrm>
      </p:grpSpPr>
      <p:grpSp>
        <p:nvGrpSpPr>
          <p:cNvPr id="244" name="Google Shape;244;p7"/>
          <p:cNvGrpSpPr/>
          <p:nvPr/>
        </p:nvGrpSpPr>
        <p:grpSpPr>
          <a:xfrm>
            <a:off x="-200" y="18400"/>
            <a:ext cx="12192000" cy="6821200"/>
            <a:chOff x="-150" y="13800"/>
            <a:chExt cx="9144000" cy="5115900"/>
          </a:xfrm>
        </p:grpSpPr>
        <p:grpSp>
          <p:nvGrpSpPr>
            <p:cNvPr id="245" name="Google Shape;245;p7"/>
            <p:cNvGrpSpPr/>
            <p:nvPr/>
          </p:nvGrpSpPr>
          <p:grpSpPr>
            <a:xfrm>
              <a:off x="318911" y="13800"/>
              <a:ext cx="8506178" cy="5115900"/>
              <a:chOff x="318911" y="-66425"/>
              <a:chExt cx="8506178" cy="5115900"/>
            </a:xfrm>
          </p:grpSpPr>
          <p:cxnSp>
            <p:nvCxnSpPr>
              <p:cNvPr id="246" name="Google Shape;246;p7"/>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47" name="Google Shape;247;p7"/>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48" name="Google Shape;248;p7"/>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49" name="Google Shape;249;p7"/>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0" name="Google Shape;250;p7"/>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1" name="Google Shape;251;p7"/>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2" name="Google Shape;252;p7"/>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3" name="Google Shape;253;p7"/>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4" name="Google Shape;254;p7"/>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5" name="Google Shape;255;p7"/>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6" name="Google Shape;256;p7"/>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7" name="Google Shape;257;p7"/>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8" name="Google Shape;258;p7"/>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59" name="Google Shape;259;p7"/>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0" name="Google Shape;260;p7"/>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1" name="Google Shape;261;p7"/>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2" name="Google Shape;262;p7"/>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3" name="Google Shape;263;p7"/>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4" name="Google Shape;264;p7"/>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5" name="Google Shape;265;p7"/>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6" name="Google Shape;266;p7"/>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7" name="Google Shape;267;p7"/>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268" name="Google Shape;268;p7"/>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269" name="Google Shape;269;p7"/>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0" name="Google Shape;270;p7"/>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1" name="Google Shape;271;p7"/>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2" name="Google Shape;272;p7"/>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3" name="Google Shape;273;p7"/>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4" name="Google Shape;274;p7"/>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5" name="Google Shape;275;p7"/>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6" name="Google Shape;276;p7"/>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7" name="Google Shape;277;p7"/>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8" name="Google Shape;278;p7"/>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79" name="Google Shape;279;p7"/>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80" name="Google Shape;280;p7"/>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81" name="Google Shape;281;p7"/>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282" name="Google Shape;282;p7"/>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283" name="Google Shape;283;p7"/>
          <p:cNvSpPr/>
          <p:nvPr/>
        </p:nvSpPr>
        <p:spPr>
          <a:xfrm flipH="1">
            <a:off x="992194"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284" name="Google Shape;284;p7"/>
          <p:cNvGrpSpPr/>
          <p:nvPr/>
        </p:nvGrpSpPr>
        <p:grpSpPr>
          <a:xfrm flipH="1">
            <a:off x="557654" y="289310"/>
            <a:ext cx="11218568" cy="6022417"/>
            <a:chOff x="418241" y="216981"/>
            <a:chExt cx="8413926" cy="4516813"/>
          </a:xfrm>
        </p:grpSpPr>
        <p:sp>
          <p:nvSpPr>
            <p:cNvPr id="285" name="Google Shape;285;p7"/>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6" name="Google Shape;286;p7"/>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287" name="Google Shape;287;p7"/>
          <p:cNvSpPr txBox="1">
            <a:spLocks noGrp="1"/>
          </p:cNvSpPr>
          <p:nvPr>
            <p:ph type="title"/>
          </p:nvPr>
        </p:nvSpPr>
        <p:spPr>
          <a:xfrm>
            <a:off x="950967" y="963168"/>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Tree>
    <p:extLst>
      <p:ext uri="{BB962C8B-B14F-4D97-AF65-F5344CB8AC3E}">
        <p14:creationId xmlns:p14="http://schemas.microsoft.com/office/powerpoint/2010/main" val="39009328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333"/>
        <p:cNvGrpSpPr/>
        <p:nvPr/>
      </p:nvGrpSpPr>
      <p:grpSpPr>
        <a:xfrm>
          <a:off x="0" y="0"/>
          <a:ext cx="0" cy="0"/>
          <a:chOff x="0" y="0"/>
          <a:chExt cx="0" cy="0"/>
        </a:xfrm>
      </p:grpSpPr>
      <p:grpSp>
        <p:nvGrpSpPr>
          <p:cNvPr id="334" name="Google Shape;334;p9"/>
          <p:cNvGrpSpPr/>
          <p:nvPr/>
        </p:nvGrpSpPr>
        <p:grpSpPr>
          <a:xfrm>
            <a:off x="-200" y="18400"/>
            <a:ext cx="12192000" cy="6821200"/>
            <a:chOff x="-150" y="13800"/>
            <a:chExt cx="9144000" cy="5115900"/>
          </a:xfrm>
        </p:grpSpPr>
        <p:grpSp>
          <p:nvGrpSpPr>
            <p:cNvPr id="335" name="Google Shape;335;p9"/>
            <p:cNvGrpSpPr/>
            <p:nvPr/>
          </p:nvGrpSpPr>
          <p:grpSpPr>
            <a:xfrm>
              <a:off x="318911" y="13800"/>
              <a:ext cx="8506178" cy="5115900"/>
              <a:chOff x="318911" y="-66425"/>
              <a:chExt cx="8506178" cy="5115900"/>
            </a:xfrm>
          </p:grpSpPr>
          <p:cxnSp>
            <p:nvCxnSpPr>
              <p:cNvPr id="336" name="Google Shape;336;p9"/>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37" name="Google Shape;337;p9"/>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38" name="Google Shape;338;p9"/>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39" name="Google Shape;339;p9"/>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0" name="Google Shape;340;p9"/>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1" name="Google Shape;341;p9"/>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2" name="Google Shape;342;p9"/>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3" name="Google Shape;343;p9"/>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4" name="Google Shape;344;p9"/>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5" name="Google Shape;345;p9"/>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6" name="Google Shape;346;p9"/>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7" name="Google Shape;347;p9"/>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8" name="Google Shape;348;p9"/>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49" name="Google Shape;349;p9"/>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0" name="Google Shape;350;p9"/>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1" name="Google Shape;351;p9"/>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2" name="Google Shape;352;p9"/>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3" name="Google Shape;353;p9"/>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4" name="Google Shape;354;p9"/>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5" name="Google Shape;355;p9"/>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6" name="Google Shape;356;p9"/>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7" name="Google Shape;357;p9"/>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358" name="Google Shape;358;p9"/>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359" name="Google Shape;359;p9"/>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0" name="Google Shape;360;p9"/>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1" name="Google Shape;361;p9"/>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2" name="Google Shape;362;p9"/>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3" name="Google Shape;363;p9"/>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4" name="Google Shape;364;p9"/>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5" name="Google Shape;365;p9"/>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6" name="Google Shape;366;p9"/>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7" name="Google Shape;367;p9"/>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8" name="Google Shape;368;p9"/>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69" name="Google Shape;369;p9"/>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70" name="Google Shape;370;p9"/>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71" name="Google Shape;371;p9"/>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372" name="Google Shape;372;p9"/>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373" name="Google Shape;373;p9"/>
          <p:cNvSpPr/>
          <p:nvPr/>
        </p:nvSpPr>
        <p:spPr>
          <a:xfrm flipH="1">
            <a:off x="992194"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374" name="Google Shape;374;p9"/>
          <p:cNvGrpSpPr/>
          <p:nvPr/>
        </p:nvGrpSpPr>
        <p:grpSpPr>
          <a:xfrm flipH="1">
            <a:off x="557654" y="289310"/>
            <a:ext cx="11218568" cy="6022417"/>
            <a:chOff x="418241" y="216981"/>
            <a:chExt cx="8413926" cy="4516813"/>
          </a:xfrm>
        </p:grpSpPr>
        <p:sp>
          <p:nvSpPr>
            <p:cNvPr id="375" name="Google Shape;375;p9"/>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 name="Google Shape;376;p9"/>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77" name="Google Shape;377;p9"/>
          <p:cNvSpPr txBox="1">
            <a:spLocks noGrp="1"/>
          </p:cNvSpPr>
          <p:nvPr>
            <p:ph type="subTitle" idx="1"/>
          </p:nvPr>
        </p:nvSpPr>
        <p:spPr>
          <a:xfrm>
            <a:off x="2912601" y="3731233"/>
            <a:ext cx="6366800" cy="5928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accent1"/>
              </a:buClr>
              <a:buSzPts val="1800"/>
              <a:buFont typeface="Open Sans"/>
              <a:buNone/>
              <a:defRPr sz="2128"/>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378" name="Google Shape;378;p9"/>
          <p:cNvSpPr txBox="1">
            <a:spLocks noGrp="1"/>
          </p:cNvSpPr>
          <p:nvPr>
            <p:ph type="title"/>
          </p:nvPr>
        </p:nvSpPr>
        <p:spPr>
          <a:xfrm>
            <a:off x="3303801" y="2184667"/>
            <a:ext cx="5584400" cy="12640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chemeClr val="dk2"/>
              </a:buClr>
              <a:buSzPts val="2800"/>
              <a:buFont typeface="RocknRoll One"/>
              <a:buNone/>
              <a:defRPr sz="12103"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Tree>
    <p:extLst>
      <p:ext uri="{BB962C8B-B14F-4D97-AF65-F5344CB8AC3E}">
        <p14:creationId xmlns:p14="http://schemas.microsoft.com/office/powerpoint/2010/main" val="30067043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79"/>
        <p:cNvGrpSpPr/>
        <p:nvPr/>
      </p:nvGrpSpPr>
      <p:grpSpPr>
        <a:xfrm>
          <a:off x="0" y="0"/>
          <a:ext cx="0" cy="0"/>
          <a:chOff x="0" y="0"/>
          <a:chExt cx="0" cy="0"/>
        </a:xfrm>
      </p:grpSpPr>
      <p:sp>
        <p:nvSpPr>
          <p:cNvPr id="380" name="Google Shape;380;p10"/>
          <p:cNvSpPr txBox="1">
            <a:spLocks noGrp="1"/>
          </p:cNvSpPr>
          <p:nvPr>
            <p:ph type="body" idx="1"/>
          </p:nvPr>
        </p:nvSpPr>
        <p:spPr>
          <a:xfrm>
            <a:off x="2211700" y="954400"/>
            <a:ext cx="6231600" cy="1507200"/>
          </a:xfrm>
          <a:prstGeom prst="rect">
            <a:avLst/>
          </a:prstGeom>
        </p:spPr>
        <p:txBody>
          <a:bodyPr spcFirstLastPara="1" wrap="square" lIns="0" tIns="0" rIns="0" bIns="0" anchor="ctr" anchorCtr="0">
            <a:noAutofit/>
          </a:bodyPr>
          <a:lstStyle>
            <a:lvl1pPr marL="608076" lvl="0" indent="-304038">
              <a:lnSpc>
                <a:spcPct val="80000"/>
              </a:lnSpc>
              <a:spcBef>
                <a:spcPts val="0"/>
              </a:spcBef>
              <a:spcAft>
                <a:spcPts val="0"/>
              </a:spcAft>
              <a:buSzPts val="1800"/>
              <a:buNone/>
              <a:defRPr sz="5320" b="1">
                <a:solidFill>
                  <a:schemeClr val="dk2"/>
                </a:solidFill>
                <a:latin typeface="Annie Use Your Telescope"/>
                <a:ea typeface="Annie Use Your Telescope"/>
                <a:cs typeface="Annie Use Your Telescope"/>
                <a:sym typeface="Annie Use Your Telescope"/>
              </a:defRPr>
            </a:lvl1pPr>
          </a:lstStyle>
          <a:p>
            <a:endParaRPr/>
          </a:p>
        </p:txBody>
      </p:sp>
    </p:spTree>
    <p:extLst>
      <p:ext uri="{BB962C8B-B14F-4D97-AF65-F5344CB8AC3E}">
        <p14:creationId xmlns:p14="http://schemas.microsoft.com/office/powerpoint/2010/main" val="28857930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27"/>
        <p:cNvGrpSpPr/>
        <p:nvPr/>
      </p:nvGrpSpPr>
      <p:grpSpPr>
        <a:xfrm>
          <a:off x="0" y="0"/>
          <a:ext cx="0" cy="0"/>
          <a:chOff x="0" y="0"/>
          <a:chExt cx="0" cy="0"/>
        </a:xfrm>
      </p:grpSpPr>
    </p:spTree>
    <p:extLst>
      <p:ext uri="{BB962C8B-B14F-4D97-AF65-F5344CB8AC3E}">
        <p14:creationId xmlns:p14="http://schemas.microsoft.com/office/powerpoint/2010/main" val="37139596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28"/>
        <p:cNvGrpSpPr/>
        <p:nvPr/>
      </p:nvGrpSpPr>
      <p:grpSpPr>
        <a:xfrm>
          <a:off x="0" y="0"/>
          <a:ext cx="0" cy="0"/>
          <a:chOff x="0" y="0"/>
          <a:chExt cx="0" cy="0"/>
        </a:xfrm>
      </p:grpSpPr>
      <p:grpSp>
        <p:nvGrpSpPr>
          <p:cNvPr id="429" name="Google Shape;429;p13"/>
          <p:cNvGrpSpPr/>
          <p:nvPr/>
        </p:nvGrpSpPr>
        <p:grpSpPr>
          <a:xfrm>
            <a:off x="-200" y="18400"/>
            <a:ext cx="12192000" cy="6821200"/>
            <a:chOff x="-150" y="13800"/>
            <a:chExt cx="9144000" cy="5115900"/>
          </a:xfrm>
        </p:grpSpPr>
        <p:grpSp>
          <p:nvGrpSpPr>
            <p:cNvPr id="430" name="Google Shape;430;p13"/>
            <p:cNvGrpSpPr/>
            <p:nvPr/>
          </p:nvGrpSpPr>
          <p:grpSpPr>
            <a:xfrm>
              <a:off x="318911" y="13800"/>
              <a:ext cx="8506178" cy="5115900"/>
              <a:chOff x="318911" y="-66425"/>
              <a:chExt cx="8506178" cy="5115900"/>
            </a:xfrm>
          </p:grpSpPr>
          <p:cxnSp>
            <p:nvCxnSpPr>
              <p:cNvPr id="431" name="Google Shape;431;p13"/>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2" name="Google Shape;432;p13"/>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3" name="Google Shape;433;p13"/>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4" name="Google Shape;434;p13"/>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5" name="Google Shape;435;p13"/>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6" name="Google Shape;436;p13"/>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7" name="Google Shape;437;p13"/>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8" name="Google Shape;438;p13"/>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39" name="Google Shape;439;p13"/>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0" name="Google Shape;440;p13"/>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1" name="Google Shape;441;p13"/>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2" name="Google Shape;442;p13"/>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3" name="Google Shape;443;p13"/>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4" name="Google Shape;444;p13"/>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5" name="Google Shape;445;p13"/>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6" name="Google Shape;446;p13"/>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7" name="Google Shape;447;p13"/>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8" name="Google Shape;448;p13"/>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49" name="Google Shape;449;p13"/>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50" name="Google Shape;450;p13"/>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51" name="Google Shape;451;p13"/>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52" name="Google Shape;452;p13"/>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453" name="Google Shape;453;p13"/>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454" name="Google Shape;454;p13"/>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5" name="Google Shape;455;p13"/>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6" name="Google Shape;456;p13"/>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7" name="Google Shape;457;p13"/>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8" name="Google Shape;458;p13"/>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59" name="Google Shape;459;p13"/>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0" name="Google Shape;460;p13"/>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1" name="Google Shape;461;p13"/>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2" name="Google Shape;462;p13"/>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3" name="Google Shape;463;p13"/>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4" name="Google Shape;464;p13"/>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5" name="Google Shape;465;p13"/>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6" name="Google Shape;466;p13"/>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467" name="Google Shape;467;p13"/>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468" name="Google Shape;468;p13"/>
          <p:cNvSpPr/>
          <p:nvPr/>
        </p:nvSpPr>
        <p:spPr>
          <a:xfrm>
            <a:off x="576592"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469" name="Google Shape;469;p13"/>
          <p:cNvGrpSpPr/>
          <p:nvPr/>
        </p:nvGrpSpPr>
        <p:grpSpPr>
          <a:xfrm>
            <a:off x="557654" y="289310"/>
            <a:ext cx="11218568" cy="6022417"/>
            <a:chOff x="418241" y="216981"/>
            <a:chExt cx="8413926" cy="4516813"/>
          </a:xfrm>
        </p:grpSpPr>
        <p:sp>
          <p:nvSpPr>
            <p:cNvPr id="470" name="Google Shape;470;p13"/>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1" name="Google Shape;471;p13"/>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472" name="Google Shape;472;p13"/>
          <p:cNvSpPr txBox="1">
            <a:spLocks noGrp="1"/>
          </p:cNvSpPr>
          <p:nvPr>
            <p:ph type="title"/>
          </p:nvPr>
        </p:nvSpPr>
        <p:spPr>
          <a:xfrm>
            <a:off x="950967" y="966000"/>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
        <p:nvSpPr>
          <p:cNvPr id="473" name="Google Shape;473;p13"/>
          <p:cNvSpPr txBox="1">
            <a:spLocks noGrp="1"/>
          </p:cNvSpPr>
          <p:nvPr>
            <p:ph type="subTitle" idx="1"/>
          </p:nvPr>
        </p:nvSpPr>
        <p:spPr>
          <a:xfrm>
            <a:off x="980408" y="4120896"/>
            <a:ext cx="2250400" cy="102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474" name="Google Shape;474;p13"/>
          <p:cNvSpPr txBox="1">
            <a:spLocks noGrp="1"/>
          </p:cNvSpPr>
          <p:nvPr>
            <p:ph type="subTitle" idx="2"/>
          </p:nvPr>
        </p:nvSpPr>
        <p:spPr>
          <a:xfrm>
            <a:off x="1191208" y="3479400"/>
            <a:ext cx="18288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475" name="Google Shape;475;p13"/>
          <p:cNvSpPr txBox="1">
            <a:spLocks noGrp="1"/>
          </p:cNvSpPr>
          <p:nvPr>
            <p:ph type="title" idx="3" hasCustomPrompt="1"/>
          </p:nvPr>
        </p:nvSpPr>
        <p:spPr>
          <a:xfrm>
            <a:off x="1685601" y="2528300"/>
            <a:ext cx="840000" cy="6316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3000"/>
              <a:buNone/>
              <a:defRPr sz="3990" b="1">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476" name="Google Shape;476;p13"/>
          <p:cNvSpPr txBox="1">
            <a:spLocks noGrp="1"/>
          </p:cNvSpPr>
          <p:nvPr>
            <p:ph type="subTitle" idx="4"/>
          </p:nvPr>
        </p:nvSpPr>
        <p:spPr>
          <a:xfrm>
            <a:off x="3643422" y="4120896"/>
            <a:ext cx="2250400" cy="102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477" name="Google Shape;477;p13"/>
          <p:cNvSpPr txBox="1">
            <a:spLocks noGrp="1"/>
          </p:cNvSpPr>
          <p:nvPr>
            <p:ph type="subTitle" idx="5"/>
          </p:nvPr>
        </p:nvSpPr>
        <p:spPr>
          <a:xfrm>
            <a:off x="3854221" y="3479415"/>
            <a:ext cx="18288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478" name="Google Shape;478;p13"/>
          <p:cNvSpPr txBox="1">
            <a:spLocks noGrp="1"/>
          </p:cNvSpPr>
          <p:nvPr>
            <p:ph type="title" idx="6" hasCustomPrompt="1"/>
          </p:nvPr>
        </p:nvSpPr>
        <p:spPr>
          <a:xfrm>
            <a:off x="4348745" y="2528300"/>
            <a:ext cx="841200" cy="6316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3000"/>
              <a:buNone/>
              <a:defRPr sz="3990" b="1">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479" name="Google Shape;479;p13"/>
          <p:cNvSpPr txBox="1">
            <a:spLocks noGrp="1"/>
          </p:cNvSpPr>
          <p:nvPr>
            <p:ph type="subTitle" idx="7"/>
          </p:nvPr>
        </p:nvSpPr>
        <p:spPr>
          <a:xfrm>
            <a:off x="6306436" y="4120896"/>
            <a:ext cx="2250400" cy="102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480" name="Google Shape;480;p13"/>
          <p:cNvSpPr txBox="1">
            <a:spLocks noGrp="1"/>
          </p:cNvSpPr>
          <p:nvPr>
            <p:ph type="subTitle" idx="8"/>
          </p:nvPr>
        </p:nvSpPr>
        <p:spPr>
          <a:xfrm>
            <a:off x="6516658" y="3479415"/>
            <a:ext cx="18288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481" name="Google Shape;481;p13"/>
          <p:cNvSpPr txBox="1">
            <a:spLocks noGrp="1"/>
          </p:cNvSpPr>
          <p:nvPr>
            <p:ph type="title" idx="9" hasCustomPrompt="1"/>
          </p:nvPr>
        </p:nvSpPr>
        <p:spPr>
          <a:xfrm>
            <a:off x="7011697" y="2528300"/>
            <a:ext cx="841200" cy="6316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3000"/>
              <a:buNone/>
              <a:defRPr sz="3990" b="1">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482" name="Google Shape;482;p13"/>
          <p:cNvSpPr txBox="1">
            <a:spLocks noGrp="1"/>
          </p:cNvSpPr>
          <p:nvPr>
            <p:ph type="subTitle" idx="13"/>
          </p:nvPr>
        </p:nvSpPr>
        <p:spPr>
          <a:xfrm>
            <a:off x="8969450" y="4120896"/>
            <a:ext cx="2250400" cy="102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atin typeface="Lato"/>
                <a:ea typeface="Lato"/>
                <a:cs typeface="Lato"/>
                <a:sym typeface="Lato"/>
              </a:defRPr>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483" name="Google Shape;483;p13"/>
          <p:cNvSpPr txBox="1">
            <a:spLocks noGrp="1"/>
          </p:cNvSpPr>
          <p:nvPr>
            <p:ph type="subTitle" idx="14"/>
          </p:nvPr>
        </p:nvSpPr>
        <p:spPr>
          <a:xfrm>
            <a:off x="9180249" y="3479415"/>
            <a:ext cx="1828800" cy="474400"/>
          </a:xfrm>
          <a:prstGeom prst="rect">
            <a:avLst/>
          </a:prstGeom>
        </p:spPr>
        <p:txBody>
          <a:bodyPr spcFirstLastPara="1" wrap="square" lIns="0" tIns="0" rIns="0" bIns="0" anchor="b"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latin typeface="Lato"/>
                <a:ea typeface="Lato"/>
                <a:cs typeface="Lato"/>
                <a:sym typeface="Lato"/>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484" name="Google Shape;484;p13"/>
          <p:cNvSpPr txBox="1">
            <a:spLocks noGrp="1"/>
          </p:cNvSpPr>
          <p:nvPr>
            <p:ph type="title" idx="15" hasCustomPrompt="1"/>
          </p:nvPr>
        </p:nvSpPr>
        <p:spPr>
          <a:xfrm>
            <a:off x="9676217" y="2528300"/>
            <a:ext cx="841200" cy="631600"/>
          </a:xfrm>
          <a:prstGeom prst="rect">
            <a:avLst/>
          </a:prstGeom>
        </p:spPr>
        <p:txBody>
          <a:bodyPr spcFirstLastPara="1" wrap="square" lIns="0" tIns="0" rIns="0" bIns="0" anchor="t" anchorCtr="0">
            <a:noAutofit/>
          </a:bodyPr>
          <a:lstStyle>
            <a:lvl1pPr lvl="0" algn="ctr" rtl="0">
              <a:spcBef>
                <a:spcPts val="0"/>
              </a:spcBef>
              <a:spcAft>
                <a:spcPts val="0"/>
              </a:spcAft>
              <a:buClr>
                <a:schemeClr val="dk1"/>
              </a:buClr>
              <a:buSzPts val="3000"/>
              <a:buNone/>
              <a:defRPr sz="3990" b="1">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Tree>
    <p:extLst>
      <p:ext uri="{BB962C8B-B14F-4D97-AF65-F5344CB8AC3E}">
        <p14:creationId xmlns:p14="http://schemas.microsoft.com/office/powerpoint/2010/main" val="2136405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3F5C393-4A2D-4F78-8995-94FA4B9F2DD9}"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38295439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74"/>
        <p:cNvGrpSpPr/>
        <p:nvPr/>
      </p:nvGrpSpPr>
      <p:grpSpPr>
        <a:xfrm>
          <a:off x="0" y="0"/>
          <a:ext cx="0" cy="0"/>
          <a:chOff x="0" y="0"/>
          <a:chExt cx="0" cy="0"/>
        </a:xfrm>
      </p:grpSpPr>
      <p:grpSp>
        <p:nvGrpSpPr>
          <p:cNvPr id="675" name="Google Shape;675;p18"/>
          <p:cNvGrpSpPr/>
          <p:nvPr/>
        </p:nvGrpSpPr>
        <p:grpSpPr>
          <a:xfrm flipH="1">
            <a:off x="-200" y="18400"/>
            <a:ext cx="12192000" cy="6821200"/>
            <a:chOff x="-150" y="13800"/>
            <a:chExt cx="9144000" cy="5115900"/>
          </a:xfrm>
        </p:grpSpPr>
        <p:grpSp>
          <p:nvGrpSpPr>
            <p:cNvPr id="676" name="Google Shape;676;p18"/>
            <p:cNvGrpSpPr/>
            <p:nvPr/>
          </p:nvGrpSpPr>
          <p:grpSpPr>
            <a:xfrm>
              <a:off x="318911" y="13800"/>
              <a:ext cx="8506178" cy="5115900"/>
              <a:chOff x="318911" y="-66425"/>
              <a:chExt cx="8506178" cy="5115900"/>
            </a:xfrm>
          </p:grpSpPr>
          <p:cxnSp>
            <p:nvCxnSpPr>
              <p:cNvPr id="677" name="Google Shape;677;p18"/>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78" name="Google Shape;678;p18"/>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79" name="Google Shape;679;p18"/>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0" name="Google Shape;680;p18"/>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1" name="Google Shape;681;p18"/>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2" name="Google Shape;682;p18"/>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3" name="Google Shape;683;p18"/>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4" name="Google Shape;684;p18"/>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5" name="Google Shape;685;p18"/>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6" name="Google Shape;686;p18"/>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7" name="Google Shape;687;p18"/>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8" name="Google Shape;688;p18"/>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89" name="Google Shape;689;p18"/>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0" name="Google Shape;690;p18"/>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1" name="Google Shape;691;p18"/>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2" name="Google Shape;692;p18"/>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3" name="Google Shape;693;p18"/>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4" name="Google Shape;694;p18"/>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5" name="Google Shape;695;p18"/>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6" name="Google Shape;696;p18"/>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7" name="Google Shape;697;p18"/>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8" name="Google Shape;698;p18"/>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699" name="Google Shape;699;p18"/>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700" name="Google Shape;700;p18"/>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1" name="Google Shape;701;p18"/>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2" name="Google Shape;702;p18"/>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3" name="Google Shape;703;p18"/>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4" name="Google Shape;704;p18"/>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5" name="Google Shape;705;p18"/>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6" name="Google Shape;706;p18"/>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7" name="Google Shape;707;p18"/>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8" name="Google Shape;708;p18"/>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09" name="Google Shape;709;p18"/>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10" name="Google Shape;710;p18"/>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11" name="Google Shape;711;p18"/>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12" name="Google Shape;712;p18"/>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713" name="Google Shape;713;p18"/>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714" name="Google Shape;714;p18"/>
          <p:cNvSpPr/>
          <p:nvPr/>
        </p:nvSpPr>
        <p:spPr>
          <a:xfrm>
            <a:off x="434316" y="5457032"/>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15" name="Google Shape;715;p18"/>
          <p:cNvGrpSpPr/>
          <p:nvPr/>
        </p:nvGrpSpPr>
        <p:grpSpPr>
          <a:xfrm>
            <a:off x="415378" y="289310"/>
            <a:ext cx="11218568" cy="6022417"/>
            <a:chOff x="418241" y="216981"/>
            <a:chExt cx="8413926" cy="4516813"/>
          </a:xfrm>
        </p:grpSpPr>
        <p:sp>
          <p:nvSpPr>
            <p:cNvPr id="716" name="Google Shape;716;p18"/>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rgbClr val="F6EF89"/>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7" name="Google Shape;717;p18"/>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no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18" name="Google Shape;718;p18"/>
          <p:cNvSpPr txBox="1">
            <a:spLocks noGrp="1"/>
          </p:cNvSpPr>
          <p:nvPr>
            <p:ph type="title"/>
          </p:nvPr>
        </p:nvSpPr>
        <p:spPr>
          <a:xfrm>
            <a:off x="950967" y="963168"/>
            <a:ext cx="10290000" cy="763600"/>
          </a:xfrm>
          <a:prstGeom prst="rect">
            <a:avLst/>
          </a:prstGeom>
        </p:spPr>
        <p:txBody>
          <a:bodyPr spcFirstLastPara="1" wrap="square" lIns="0" tIns="0" rIns="0" bIns="0" anchor="b" anchorCtr="0">
            <a:noAutofit/>
          </a:bodyPr>
          <a:lstStyle>
            <a:lvl1pPr lvl="0" algn="ctr" rtl="0">
              <a:spcBef>
                <a:spcPts val="0"/>
              </a:spcBef>
              <a:spcAft>
                <a:spcPts val="0"/>
              </a:spcAft>
              <a:buClr>
                <a:schemeClr val="dk2"/>
              </a:buClr>
              <a:buSzPts val="2800"/>
              <a:buFont typeface="RocknRoll One"/>
              <a:buNone/>
              <a:defRPr sz="5320" b="1">
                <a:solidFill>
                  <a:schemeClr val="dk2"/>
                </a:solidFill>
              </a:defRPr>
            </a:lvl1pPr>
            <a:lvl2pPr lvl="1" rtl="0">
              <a:spcBef>
                <a:spcPts val="0"/>
              </a:spcBef>
              <a:spcAft>
                <a:spcPts val="0"/>
              </a:spcAft>
              <a:buClr>
                <a:schemeClr val="dk2"/>
              </a:buClr>
              <a:buSzPts val="2800"/>
              <a:buNone/>
              <a:defRPr sz="3724">
                <a:solidFill>
                  <a:schemeClr val="dk2"/>
                </a:solidFill>
              </a:defRPr>
            </a:lvl2pPr>
            <a:lvl3pPr lvl="2" rtl="0">
              <a:spcBef>
                <a:spcPts val="0"/>
              </a:spcBef>
              <a:spcAft>
                <a:spcPts val="0"/>
              </a:spcAft>
              <a:buClr>
                <a:schemeClr val="dk2"/>
              </a:buClr>
              <a:buSzPts val="2800"/>
              <a:buNone/>
              <a:defRPr sz="3724">
                <a:solidFill>
                  <a:schemeClr val="dk2"/>
                </a:solidFill>
              </a:defRPr>
            </a:lvl3pPr>
            <a:lvl4pPr lvl="3" rtl="0">
              <a:spcBef>
                <a:spcPts val="0"/>
              </a:spcBef>
              <a:spcAft>
                <a:spcPts val="0"/>
              </a:spcAft>
              <a:buClr>
                <a:schemeClr val="dk2"/>
              </a:buClr>
              <a:buSzPts val="2800"/>
              <a:buNone/>
              <a:defRPr sz="3724">
                <a:solidFill>
                  <a:schemeClr val="dk2"/>
                </a:solidFill>
              </a:defRPr>
            </a:lvl4pPr>
            <a:lvl5pPr lvl="4" rtl="0">
              <a:spcBef>
                <a:spcPts val="0"/>
              </a:spcBef>
              <a:spcAft>
                <a:spcPts val="0"/>
              </a:spcAft>
              <a:buClr>
                <a:schemeClr val="dk2"/>
              </a:buClr>
              <a:buSzPts val="2800"/>
              <a:buNone/>
              <a:defRPr sz="3724">
                <a:solidFill>
                  <a:schemeClr val="dk2"/>
                </a:solidFill>
              </a:defRPr>
            </a:lvl5pPr>
            <a:lvl6pPr lvl="5" rtl="0">
              <a:spcBef>
                <a:spcPts val="0"/>
              </a:spcBef>
              <a:spcAft>
                <a:spcPts val="0"/>
              </a:spcAft>
              <a:buClr>
                <a:schemeClr val="dk2"/>
              </a:buClr>
              <a:buSzPts val="2800"/>
              <a:buNone/>
              <a:defRPr sz="3724">
                <a:solidFill>
                  <a:schemeClr val="dk2"/>
                </a:solidFill>
              </a:defRPr>
            </a:lvl6pPr>
            <a:lvl7pPr lvl="6" rtl="0">
              <a:spcBef>
                <a:spcPts val="0"/>
              </a:spcBef>
              <a:spcAft>
                <a:spcPts val="0"/>
              </a:spcAft>
              <a:buClr>
                <a:schemeClr val="dk2"/>
              </a:buClr>
              <a:buSzPts val="2800"/>
              <a:buNone/>
              <a:defRPr sz="3724">
                <a:solidFill>
                  <a:schemeClr val="dk2"/>
                </a:solidFill>
              </a:defRPr>
            </a:lvl7pPr>
            <a:lvl8pPr lvl="7" rtl="0">
              <a:spcBef>
                <a:spcPts val="0"/>
              </a:spcBef>
              <a:spcAft>
                <a:spcPts val="0"/>
              </a:spcAft>
              <a:buClr>
                <a:schemeClr val="dk2"/>
              </a:buClr>
              <a:buSzPts val="2800"/>
              <a:buNone/>
              <a:defRPr sz="3724">
                <a:solidFill>
                  <a:schemeClr val="dk2"/>
                </a:solidFill>
              </a:defRPr>
            </a:lvl8pPr>
            <a:lvl9pPr lvl="8" rtl="0">
              <a:spcBef>
                <a:spcPts val="0"/>
              </a:spcBef>
              <a:spcAft>
                <a:spcPts val="0"/>
              </a:spcAft>
              <a:buClr>
                <a:schemeClr val="dk2"/>
              </a:buClr>
              <a:buSzPts val="2800"/>
              <a:buNone/>
              <a:defRPr sz="3724">
                <a:solidFill>
                  <a:schemeClr val="dk2"/>
                </a:solidFill>
              </a:defRPr>
            </a:lvl9pPr>
          </a:lstStyle>
          <a:p>
            <a:endParaRPr/>
          </a:p>
        </p:txBody>
      </p:sp>
      <p:sp>
        <p:nvSpPr>
          <p:cNvPr id="719" name="Google Shape;719;p18"/>
          <p:cNvSpPr txBox="1">
            <a:spLocks noGrp="1"/>
          </p:cNvSpPr>
          <p:nvPr>
            <p:ph type="subTitle" idx="1"/>
          </p:nvPr>
        </p:nvSpPr>
        <p:spPr>
          <a:xfrm>
            <a:off x="1249565" y="4259000"/>
            <a:ext cx="2854000" cy="110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720" name="Google Shape;720;p18"/>
          <p:cNvSpPr txBox="1">
            <a:spLocks noGrp="1"/>
          </p:cNvSpPr>
          <p:nvPr>
            <p:ph type="subTitle" idx="2"/>
          </p:nvPr>
        </p:nvSpPr>
        <p:spPr>
          <a:xfrm>
            <a:off x="1695164" y="3528800"/>
            <a:ext cx="1962800" cy="474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721" name="Google Shape;721;p18"/>
          <p:cNvSpPr txBox="1">
            <a:spLocks noGrp="1"/>
          </p:cNvSpPr>
          <p:nvPr>
            <p:ph type="subTitle" idx="3"/>
          </p:nvPr>
        </p:nvSpPr>
        <p:spPr>
          <a:xfrm>
            <a:off x="4667766" y="4259000"/>
            <a:ext cx="2854000" cy="1107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722" name="Google Shape;722;p18"/>
          <p:cNvSpPr txBox="1">
            <a:spLocks noGrp="1"/>
          </p:cNvSpPr>
          <p:nvPr>
            <p:ph type="subTitle" idx="4"/>
          </p:nvPr>
        </p:nvSpPr>
        <p:spPr>
          <a:xfrm>
            <a:off x="5112965" y="3528800"/>
            <a:ext cx="1963600" cy="474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
        <p:nvSpPr>
          <p:cNvPr id="723" name="Google Shape;723;p18"/>
          <p:cNvSpPr txBox="1">
            <a:spLocks noGrp="1"/>
          </p:cNvSpPr>
          <p:nvPr>
            <p:ph type="subTitle" idx="5"/>
          </p:nvPr>
        </p:nvSpPr>
        <p:spPr>
          <a:xfrm>
            <a:off x="8085266" y="4259000"/>
            <a:ext cx="2854000" cy="1107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accent1"/>
              </a:buClr>
              <a:buSzPts val="1800"/>
              <a:buFont typeface="Open Sans"/>
              <a:buNone/>
              <a:defRPr sz="2128"/>
            </a:lvl1pPr>
            <a:lvl2pPr lvl="1"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400"/>
              <a:buFont typeface="Open Sans"/>
              <a:buNone/>
              <a:defRPr>
                <a:solidFill>
                  <a:schemeClr val="accent1"/>
                </a:solidFill>
                <a:latin typeface="Open Sans"/>
                <a:ea typeface="Open Sans"/>
                <a:cs typeface="Open Sans"/>
                <a:sym typeface="Open Sans"/>
              </a:defRPr>
            </a:lvl9pPr>
          </a:lstStyle>
          <a:p>
            <a:endParaRPr/>
          </a:p>
        </p:txBody>
      </p:sp>
      <p:sp>
        <p:nvSpPr>
          <p:cNvPr id="724" name="Google Shape;724;p18"/>
          <p:cNvSpPr txBox="1">
            <a:spLocks noGrp="1"/>
          </p:cNvSpPr>
          <p:nvPr>
            <p:ph type="subTitle" idx="6"/>
          </p:nvPr>
        </p:nvSpPr>
        <p:spPr>
          <a:xfrm>
            <a:off x="8530866" y="3528800"/>
            <a:ext cx="1962800" cy="4744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Clr>
                <a:schemeClr val="accent3"/>
              </a:buClr>
              <a:buSzPts val="2100"/>
              <a:buFont typeface="Exo"/>
              <a:buNone/>
              <a:defRPr b="1">
                <a:solidFill>
                  <a:schemeClr val="lt1"/>
                </a:solidFill>
              </a:defRPr>
            </a:lvl1pPr>
            <a:lvl2pPr lvl="1"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400"/>
              <a:buFont typeface="Exo"/>
              <a:buNone/>
              <a:defRPr b="1">
                <a:solidFill>
                  <a:schemeClr val="accent3"/>
                </a:solidFill>
                <a:latin typeface="Exo"/>
                <a:ea typeface="Exo"/>
                <a:cs typeface="Exo"/>
                <a:sym typeface="Exo"/>
              </a:defRPr>
            </a:lvl9pPr>
          </a:lstStyle>
          <a:p>
            <a:endParaRPr/>
          </a:p>
        </p:txBody>
      </p:sp>
    </p:spTree>
    <p:extLst>
      <p:ext uri="{BB962C8B-B14F-4D97-AF65-F5344CB8AC3E}">
        <p14:creationId xmlns:p14="http://schemas.microsoft.com/office/powerpoint/2010/main" val="2655401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1471"/>
        <p:cNvGrpSpPr/>
        <p:nvPr/>
      </p:nvGrpSpPr>
      <p:grpSpPr>
        <a:xfrm>
          <a:off x="0" y="0"/>
          <a:ext cx="0" cy="0"/>
          <a:chOff x="0" y="0"/>
          <a:chExt cx="0" cy="0"/>
        </a:xfrm>
      </p:grpSpPr>
      <p:grpSp>
        <p:nvGrpSpPr>
          <p:cNvPr id="1472" name="Google Shape;1472;p34"/>
          <p:cNvGrpSpPr/>
          <p:nvPr/>
        </p:nvGrpSpPr>
        <p:grpSpPr>
          <a:xfrm>
            <a:off x="-200" y="18400"/>
            <a:ext cx="12192000" cy="6821200"/>
            <a:chOff x="-150" y="13800"/>
            <a:chExt cx="9144000" cy="5115900"/>
          </a:xfrm>
        </p:grpSpPr>
        <p:grpSp>
          <p:nvGrpSpPr>
            <p:cNvPr id="1473" name="Google Shape;1473;p34"/>
            <p:cNvGrpSpPr/>
            <p:nvPr/>
          </p:nvGrpSpPr>
          <p:grpSpPr>
            <a:xfrm>
              <a:off x="318911" y="13800"/>
              <a:ext cx="8506178" cy="5115900"/>
              <a:chOff x="318911" y="-66425"/>
              <a:chExt cx="8506178" cy="5115900"/>
            </a:xfrm>
          </p:grpSpPr>
          <p:cxnSp>
            <p:nvCxnSpPr>
              <p:cNvPr id="1474" name="Google Shape;1474;p34"/>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5" name="Google Shape;1475;p34"/>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6" name="Google Shape;1476;p34"/>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7" name="Google Shape;1477;p34"/>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8" name="Google Shape;1478;p34"/>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79" name="Google Shape;1479;p34"/>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0" name="Google Shape;1480;p34"/>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1" name="Google Shape;1481;p34"/>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2" name="Google Shape;1482;p34"/>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3" name="Google Shape;1483;p34"/>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4" name="Google Shape;1484;p34"/>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5" name="Google Shape;1485;p34"/>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6" name="Google Shape;1486;p34"/>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7" name="Google Shape;1487;p34"/>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8" name="Google Shape;1488;p34"/>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89" name="Google Shape;1489;p34"/>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0" name="Google Shape;1490;p34"/>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1" name="Google Shape;1491;p34"/>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2" name="Google Shape;1492;p34"/>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3" name="Google Shape;1493;p34"/>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4" name="Google Shape;1494;p34"/>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5" name="Google Shape;1495;p34"/>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496" name="Google Shape;1496;p34"/>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497" name="Google Shape;1497;p34"/>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98" name="Google Shape;1498;p34"/>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499" name="Google Shape;1499;p34"/>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0" name="Google Shape;1500;p34"/>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1" name="Google Shape;1501;p34"/>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2" name="Google Shape;1502;p34"/>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3" name="Google Shape;1503;p34"/>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4" name="Google Shape;1504;p34"/>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5" name="Google Shape;1505;p34"/>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6" name="Google Shape;1506;p34"/>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7" name="Google Shape;1507;p34"/>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8" name="Google Shape;1508;p34"/>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09" name="Google Shape;1509;p34"/>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10" name="Google Shape;1510;p34"/>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1511" name="Google Shape;1511;p34"/>
          <p:cNvSpPr/>
          <p:nvPr/>
        </p:nvSpPr>
        <p:spPr>
          <a:xfrm flipH="1">
            <a:off x="766577" y="3182438"/>
            <a:ext cx="6040880" cy="555321"/>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512" name="Google Shape;1512;p34"/>
          <p:cNvGrpSpPr/>
          <p:nvPr/>
        </p:nvGrpSpPr>
        <p:grpSpPr>
          <a:xfrm flipH="1">
            <a:off x="678616" y="289315"/>
            <a:ext cx="6295860" cy="3379781"/>
            <a:chOff x="418241" y="216981"/>
            <a:chExt cx="8413926" cy="4516813"/>
          </a:xfrm>
        </p:grpSpPr>
        <p:sp>
          <p:nvSpPr>
            <p:cNvPr id="1513" name="Google Shape;1513;p34"/>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14" name="Google Shape;1514;p34"/>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solidFill>
              <a:schemeClr val="accent5"/>
            </a:solid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515" name="Google Shape;1515;p34"/>
          <p:cNvSpPr/>
          <p:nvPr/>
        </p:nvSpPr>
        <p:spPr>
          <a:xfrm flipH="1">
            <a:off x="5033143" y="5624971"/>
            <a:ext cx="6040880" cy="555321"/>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516" name="Google Shape;1516;p34"/>
          <p:cNvGrpSpPr/>
          <p:nvPr/>
        </p:nvGrpSpPr>
        <p:grpSpPr>
          <a:xfrm flipH="1">
            <a:off x="4945183" y="2731848"/>
            <a:ext cx="6295860" cy="3379781"/>
            <a:chOff x="418241" y="216981"/>
            <a:chExt cx="8413926" cy="4516813"/>
          </a:xfrm>
        </p:grpSpPr>
        <p:sp>
          <p:nvSpPr>
            <p:cNvPr id="1517" name="Google Shape;1517;p34"/>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chemeClr val="accent4"/>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18" name="Google Shape;1518;p34"/>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solidFill>
              <a:schemeClr val="accent4"/>
            </a:solid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14006673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519"/>
        <p:cNvGrpSpPr/>
        <p:nvPr/>
      </p:nvGrpSpPr>
      <p:grpSpPr>
        <a:xfrm>
          <a:off x="0" y="0"/>
          <a:ext cx="0" cy="0"/>
          <a:chOff x="0" y="0"/>
          <a:chExt cx="0" cy="0"/>
        </a:xfrm>
      </p:grpSpPr>
      <p:grpSp>
        <p:nvGrpSpPr>
          <p:cNvPr id="1520" name="Google Shape;1520;p35"/>
          <p:cNvGrpSpPr/>
          <p:nvPr/>
        </p:nvGrpSpPr>
        <p:grpSpPr>
          <a:xfrm>
            <a:off x="-200" y="18400"/>
            <a:ext cx="12192000" cy="6821200"/>
            <a:chOff x="-150" y="13800"/>
            <a:chExt cx="9144000" cy="5115900"/>
          </a:xfrm>
        </p:grpSpPr>
        <p:grpSp>
          <p:nvGrpSpPr>
            <p:cNvPr id="1521" name="Google Shape;1521;p35"/>
            <p:cNvGrpSpPr/>
            <p:nvPr/>
          </p:nvGrpSpPr>
          <p:grpSpPr>
            <a:xfrm>
              <a:off x="318911" y="13800"/>
              <a:ext cx="8506178" cy="5115900"/>
              <a:chOff x="318911" y="-66425"/>
              <a:chExt cx="8506178" cy="5115900"/>
            </a:xfrm>
          </p:grpSpPr>
          <p:cxnSp>
            <p:nvCxnSpPr>
              <p:cNvPr id="1522" name="Google Shape;1522;p35"/>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3" name="Google Shape;1523;p35"/>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4" name="Google Shape;1524;p35"/>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5" name="Google Shape;1525;p35"/>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6" name="Google Shape;1526;p35"/>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7" name="Google Shape;1527;p35"/>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8" name="Google Shape;1528;p35"/>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29" name="Google Shape;1529;p35"/>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0" name="Google Shape;1530;p35"/>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1" name="Google Shape;1531;p35"/>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2" name="Google Shape;1532;p35"/>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3" name="Google Shape;1533;p35"/>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4" name="Google Shape;1534;p35"/>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5" name="Google Shape;1535;p35"/>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6" name="Google Shape;1536;p35"/>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7" name="Google Shape;1537;p35"/>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8" name="Google Shape;1538;p35"/>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39" name="Google Shape;1539;p35"/>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0" name="Google Shape;1540;p35"/>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1" name="Google Shape;1541;p35"/>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2" name="Google Shape;1542;p35"/>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3" name="Google Shape;1543;p35"/>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44" name="Google Shape;1544;p35"/>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545" name="Google Shape;1545;p35"/>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46" name="Google Shape;1546;p35"/>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47" name="Google Shape;1547;p35"/>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48" name="Google Shape;1548;p35"/>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49" name="Google Shape;1549;p35"/>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0" name="Google Shape;1550;p35"/>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1" name="Google Shape;1551;p35"/>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2" name="Google Shape;1552;p35"/>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3" name="Google Shape;1553;p35"/>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4" name="Google Shape;1554;p35"/>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5" name="Google Shape;1555;p35"/>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6" name="Google Shape;1556;p35"/>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7" name="Google Shape;1557;p35"/>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58" name="Google Shape;1558;p35"/>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sp>
        <p:nvSpPr>
          <p:cNvPr id="1559" name="Google Shape;1559;p35"/>
          <p:cNvSpPr/>
          <p:nvPr/>
        </p:nvSpPr>
        <p:spPr>
          <a:xfrm flipH="1">
            <a:off x="1120459" y="5520399"/>
            <a:ext cx="10765091" cy="989605"/>
          </a:xfrm>
          <a:custGeom>
            <a:avLst/>
            <a:gdLst/>
            <a:ahLst/>
            <a:cxnLst/>
            <a:rect l="l" t="t" r="r" b="b"/>
            <a:pathLst>
              <a:path w="257497" h="23671" extrusionOk="0">
                <a:moveTo>
                  <a:pt x="27633" y="1"/>
                </a:moveTo>
                <a:cubicBezTo>
                  <a:pt x="25731" y="1"/>
                  <a:pt x="23830" y="40"/>
                  <a:pt x="21931" y="120"/>
                </a:cubicBezTo>
                <a:cubicBezTo>
                  <a:pt x="21624" y="133"/>
                  <a:pt x="21257" y="137"/>
                  <a:pt x="20846" y="137"/>
                </a:cubicBezTo>
                <a:cubicBezTo>
                  <a:pt x="20109" y="137"/>
                  <a:pt x="19228" y="124"/>
                  <a:pt x="18276" y="124"/>
                </a:cubicBezTo>
                <a:cubicBezTo>
                  <a:pt x="14353" y="124"/>
                  <a:pt x="9245" y="349"/>
                  <a:pt x="8251" y="2656"/>
                </a:cubicBezTo>
                <a:cubicBezTo>
                  <a:pt x="7703" y="3954"/>
                  <a:pt x="953" y="22313"/>
                  <a:pt x="0" y="22384"/>
                </a:cubicBezTo>
                <a:cubicBezTo>
                  <a:pt x="4904" y="22064"/>
                  <a:pt x="10033" y="21938"/>
                  <a:pt x="15314" y="21938"/>
                </a:cubicBezTo>
                <a:cubicBezTo>
                  <a:pt x="34886" y="21938"/>
                  <a:pt x="56550" y="23671"/>
                  <a:pt x="76616" y="23671"/>
                </a:cubicBezTo>
                <a:cubicBezTo>
                  <a:pt x="84945" y="23671"/>
                  <a:pt x="92998" y="23372"/>
                  <a:pt x="100513" y="22527"/>
                </a:cubicBezTo>
                <a:cubicBezTo>
                  <a:pt x="105763" y="21932"/>
                  <a:pt x="111002" y="20980"/>
                  <a:pt x="116288" y="20741"/>
                </a:cubicBezTo>
                <a:cubicBezTo>
                  <a:pt x="117304" y="20694"/>
                  <a:pt x="118319" y="20673"/>
                  <a:pt x="119334" y="20673"/>
                </a:cubicBezTo>
                <a:cubicBezTo>
                  <a:pt x="127230" y="20673"/>
                  <a:pt x="135105" y="21956"/>
                  <a:pt x="143018" y="22146"/>
                </a:cubicBezTo>
                <a:cubicBezTo>
                  <a:pt x="143758" y="22163"/>
                  <a:pt x="144498" y="22171"/>
                  <a:pt x="145239" y="22171"/>
                </a:cubicBezTo>
                <a:cubicBezTo>
                  <a:pt x="150270" y="22171"/>
                  <a:pt x="155294" y="21820"/>
                  <a:pt x="160318" y="21622"/>
                </a:cubicBezTo>
                <a:cubicBezTo>
                  <a:pt x="174093" y="21099"/>
                  <a:pt x="252079" y="21515"/>
                  <a:pt x="257318" y="19551"/>
                </a:cubicBezTo>
                <a:cubicBezTo>
                  <a:pt x="257497" y="16324"/>
                  <a:pt x="200978" y="18003"/>
                  <a:pt x="199513" y="15122"/>
                </a:cubicBezTo>
                <a:cubicBezTo>
                  <a:pt x="199204" y="14503"/>
                  <a:pt x="198846" y="13883"/>
                  <a:pt x="198263" y="13491"/>
                </a:cubicBezTo>
                <a:cubicBezTo>
                  <a:pt x="197560" y="13002"/>
                  <a:pt x="196656" y="12943"/>
                  <a:pt x="195810" y="12883"/>
                </a:cubicBezTo>
                <a:cubicBezTo>
                  <a:pt x="177757" y="11825"/>
                  <a:pt x="159684" y="11296"/>
                  <a:pt x="141606" y="11296"/>
                </a:cubicBezTo>
                <a:cubicBezTo>
                  <a:pt x="135278" y="11296"/>
                  <a:pt x="128950" y="11361"/>
                  <a:pt x="122623" y="11490"/>
                </a:cubicBezTo>
                <a:cubicBezTo>
                  <a:pt x="117854" y="11589"/>
                  <a:pt x="113070" y="11723"/>
                  <a:pt x="108293" y="11723"/>
                </a:cubicBezTo>
                <a:cubicBezTo>
                  <a:pt x="101561" y="11723"/>
                  <a:pt x="94841" y="11457"/>
                  <a:pt x="88190" y="10454"/>
                </a:cubicBezTo>
                <a:cubicBezTo>
                  <a:pt x="77248" y="8823"/>
                  <a:pt x="66711" y="5216"/>
                  <a:pt x="55888" y="2942"/>
                </a:cubicBezTo>
                <a:cubicBezTo>
                  <a:pt x="46605" y="988"/>
                  <a:pt x="37115" y="1"/>
                  <a:pt x="27633" y="1"/>
                </a:cubicBezTo>
                <a:close/>
              </a:path>
            </a:pathLst>
          </a:custGeom>
          <a:solidFill>
            <a:srgbClr val="4D3B60">
              <a:alpha val="5955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560" name="Google Shape;1560;p35"/>
          <p:cNvGrpSpPr/>
          <p:nvPr/>
        </p:nvGrpSpPr>
        <p:grpSpPr>
          <a:xfrm>
            <a:off x="-200" y="18400"/>
            <a:ext cx="12192000" cy="6821200"/>
            <a:chOff x="-150" y="13800"/>
            <a:chExt cx="9144000" cy="5115900"/>
          </a:xfrm>
        </p:grpSpPr>
        <p:grpSp>
          <p:nvGrpSpPr>
            <p:cNvPr id="1561" name="Google Shape;1561;p35"/>
            <p:cNvGrpSpPr/>
            <p:nvPr/>
          </p:nvGrpSpPr>
          <p:grpSpPr>
            <a:xfrm>
              <a:off x="318911" y="13800"/>
              <a:ext cx="8506178" cy="5115900"/>
              <a:chOff x="318911" y="-66425"/>
              <a:chExt cx="8506178" cy="5115900"/>
            </a:xfrm>
          </p:grpSpPr>
          <p:cxnSp>
            <p:nvCxnSpPr>
              <p:cNvPr id="1562" name="Google Shape;1562;p35"/>
              <p:cNvCxnSpPr/>
              <p:nvPr/>
            </p:nvCxnSpPr>
            <p:spPr>
              <a:xfrm>
                <a:off x="3189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3" name="Google Shape;1563;p35"/>
              <p:cNvCxnSpPr/>
              <p:nvPr/>
            </p:nvCxnSpPr>
            <p:spPr>
              <a:xfrm>
                <a:off x="7055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4" name="Google Shape;1564;p35"/>
              <p:cNvCxnSpPr/>
              <p:nvPr/>
            </p:nvCxnSpPr>
            <p:spPr>
              <a:xfrm>
                <a:off x="10922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5" name="Google Shape;1565;p35"/>
              <p:cNvCxnSpPr/>
              <p:nvPr/>
            </p:nvCxnSpPr>
            <p:spPr>
              <a:xfrm>
                <a:off x="14788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6" name="Google Shape;1566;p35"/>
              <p:cNvCxnSpPr/>
              <p:nvPr/>
            </p:nvCxnSpPr>
            <p:spPr>
              <a:xfrm>
                <a:off x="18654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7" name="Google Shape;1567;p35"/>
              <p:cNvCxnSpPr/>
              <p:nvPr/>
            </p:nvCxnSpPr>
            <p:spPr>
              <a:xfrm>
                <a:off x="22521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8" name="Google Shape;1568;p35"/>
              <p:cNvCxnSpPr/>
              <p:nvPr/>
            </p:nvCxnSpPr>
            <p:spPr>
              <a:xfrm>
                <a:off x="26387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69" name="Google Shape;1569;p35"/>
              <p:cNvCxnSpPr/>
              <p:nvPr/>
            </p:nvCxnSpPr>
            <p:spPr>
              <a:xfrm>
                <a:off x="30254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0" name="Google Shape;1570;p35"/>
              <p:cNvCxnSpPr/>
              <p:nvPr/>
            </p:nvCxnSpPr>
            <p:spPr>
              <a:xfrm>
                <a:off x="34120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1" name="Google Shape;1571;p35"/>
              <p:cNvCxnSpPr/>
              <p:nvPr/>
            </p:nvCxnSpPr>
            <p:spPr>
              <a:xfrm>
                <a:off x="37987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2" name="Google Shape;1572;p35"/>
              <p:cNvCxnSpPr/>
              <p:nvPr/>
            </p:nvCxnSpPr>
            <p:spPr>
              <a:xfrm>
                <a:off x="41853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3" name="Google Shape;1573;p35"/>
              <p:cNvCxnSpPr/>
              <p:nvPr/>
            </p:nvCxnSpPr>
            <p:spPr>
              <a:xfrm>
                <a:off x="45720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4" name="Google Shape;1574;p35"/>
              <p:cNvCxnSpPr/>
              <p:nvPr/>
            </p:nvCxnSpPr>
            <p:spPr>
              <a:xfrm>
                <a:off x="49586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5" name="Google Shape;1575;p35"/>
              <p:cNvCxnSpPr/>
              <p:nvPr/>
            </p:nvCxnSpPr>
            <p:spPr>
              <a:xfrm>
                <a:off x="5345289"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6" name="Google Shape;1576;p35"/>
              <p:cNvCxnSpPr/>
              <p:nvPr/>
            </p:nvCxnSpPr>
            <p:spPr>
              <a:xfrm>
                <a:off x="5731933"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7" name="Google Shape;1577;p35"/>
              <p:cNvCxnSpPr/>
              <p:nvPr/>
            </p:nvCxnSpPr>
            <p:spPr>
              <a:xfrm>
                <a:off x="6118578"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8" name="Google Shape;1578;p35"/>
              <p:cNvCxnSpPr/>
              <p:nvPr/>
            </p:nvCxnSpPr>
            <p:spPr>
              <a:xfrm>
                <a:off x="6505222"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79" name="Google Shape;1579;p35"/>
              <p:cNvCxnSpPr/>
              <p:nvPr/>
            </p:nvCxnSpPr>
            <p:spPr>
              <a:xfrm>
                <a:off x="6891867"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0" name="Google Shape;1580;p35"/>
              <p:cNvCxnSpPr/>
              <p:nvPr/>
            </p:nvCxnSpPr>
            <p:spPr>
              <a:xfrm>
                <a:off x="7278511"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1" name="Google Shape;1581;p35"/>
              <p:cNvCxnSpPr/>
              <p:nvPr/>
            </p:nvCxnSpPr>
            <p:spPr>
              <a:xfrm>
                <a:off x="7665156"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2" name="Google Shape;1582;p35"/>
              <p:cNvCxnSpPr/>
              <p:nvPr/>
            </p:nvCxnSpPr>
            <p:spPr>
              <a:xfrm>
                <a:off x="8051800"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3" name="Google Shape;1583;p35"/>
              <p:cNvCxnSpPr/>
              <p:nvPr/>
            </p:nvCxnSpPr>
            <p:spPr>
              <a:xfrm>
                <a:off x="8438444" y="-66425"/>
                <a:ext cx="0" cy="5115900"/>
              </a:xfrm>
              <a:prstGeom prst="straightConnector1">
                <a:avLst/>
              </a:prstGeom>
              <a:noFill/>
              <a:ln w="9525" cap="flat" cmpd="sng">
                <a:solidFill>
                  <a:srgbClr val="4D3B60"/>
                </a:solidFill>
                <a:prstDash val="solid"/>
                <a:round/>
                <a:headEnd type="none" w="med" len="med"/>
                <a:tailEnd type="none" w="med" len="med"/>
              </a:ln>
            </p:spPr>
          </p:cxnSp>
          <p:cxnSp>
            <p:nvCxnSpPr>
              <p:cNvPr id="1584" name="Google Shape;1584;p35"/>
              <p:cNvCxnSpPr/>
              <p:nvPr/>
            </p:nvCxnSpPr>
            <p:spPr>
              <a:xfrm>
                <a:off x="8825089" y="-66425"/>
                <a:ext cx="0" cy="5115900"/>
              </a:xfrm>
              <a:prstGeom prst="straightConnector1">
                <a:avLst/>
              </a:prstGeom>
              <a:noFill/>
              <a:ln w="9525" cap="flat" cmpd="sng">
                <a:solidFill>
                  <a:srgbClr val="4D3B60"/>
                </a:solidFill>
                <a:prstDash val="solid"/>
                <a:round/>
                <a:headEnd type="none" w="med" len="med"/>
                <a:tailEnd type="none" w="med" len="med"/>
              </a:ln>
            </p:spPr>
          </p:cxnSp>
        </p:grpSp>
        <p:cxnSp>
          <p:nvCxnSpPr>
            <p:cNvPr id="1585" name="Google Shape;1585;p35"/>
            <p:cNvCxnSpPr/>
            <p:nvPr/>
          </p:nvCxnSpPr>
          <p:spPr>
            <a:xfrm>
              <a:off x="-150" y="319350"/>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86" name="Google Shape;1586;p35"/>
            <p:cNvCxnSpPr/>
            <p:nvPr/>
          </p:nvCxnSpPr>
          <p:spPr>
            <a:xfrm>
              <a:off x="-150" y="66769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87" name="Google Shape;1587;p35"/>
            <p:cNvCxnSpPr/>
            <p:nvPr/>
          </p:nvCxnSpPr>
          <p:spPr>
            <a:xfrm>
              <a:off x="-150" y="101603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88" name="Google Shape;1588;p35"/>
            <p:cNvCxnSpPr/>
            <p:nvPr/>
          </p:nvCxnSpPr>
          <p:spPr>
            <a:xfrm>
              <a:off x="-150" y="1364377"/>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89" name="Google Shape;1589;p35"/>
            <p:cNvCxnSpPr/>
            <p:nvPr/>
          </p:nvCxnSpPr>
          <p:spPr>
            <a:xfrm>
              <a:off x="-150" y="1712719"/>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0" name="Google Shape;1590;p35"/>
            <p:cNvCxnSpPr/>
            <p:nvPr/>
          </p:nvCxnSpPr>
          <p:spPr>
            <a:xfrm>
              <a:off x="-150" y="2061062"/>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1" name="Google Shape;1591;p35"/>
            <p:cNvCxnSpPr/>
            <p:nvPr/>
          </p:nvCxnSpPr>
          <p:spPr>
            <a:xfrm>
              <a:off x="-150" y="2409404"/>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2" name="Google Shape;1592;p35"/>
            <p:cNvCxnSpPr/>
            <p:nvPr/>
          </p:nvCxnSpPr>
          <p:spPr>
            <a:xfrm>
              <a:off x="-150" y="2757746"/>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3" name="Google Shape;1593;p35"/>
            <p:cNvCxnSpPr/>
            <p:nvPr/>
          </p:nvCxnSpPr>
          <p:spPr>
            <a:xfrm>
              <a:off x="-150" y="310608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4" name="Google Shape;1594;p35"/>
            <p:cNvCxnSpPr/>
            <p:nvPr/>
          </p:nvCxnSpPr>
          <p:spPr>
            <a:xfrm>
              <a:off x="-150" y="3454431"/>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5" name="Google Shape;1595;p35"/>
            <p:cNvCxnSpPr/>
            <p:nvPr/>
          </p:nvCxnSpPr>
          <p:spPr>
            <a:xfrm>
              <a:off x="-150" y="3802773"/>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6" name="Google Shape;1596;p35"/>
            <p:cNvCxnSpPr/>
            <p:nvPr/>
          </p:nvCxnSpPr>
          <p:spPr>
            <a:xfrm>
              <a:off x="-150" y="4151115"/>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7" name="Google Shape;1597;p35"/>
            <p:cNvCxnSpPr/>
            <p:nvPr/>
          </p:nvCxnSpPr>
          <p:spPr>
            <a:xfrm>
              <a:off x="-150" y="4499458"/>
              <a:ext cx="9144000" cy="0"/>
            </a:xfrm>
            <a:prstGeom prst="straightConnector1">
              <a:avLst/>
            </a:prstGeom>
            <a:noFill/>
            <a:ln w="9525" cap="flat" cmpd="sng">
              <a:solidFill>
                <a:srgbClr val="4D3B60"/>
              </a:solidFill>
              <a:prstDash val="solid"/>
              <a:round/>
              <a:headEnd type="none" w="med" len="med"/>
              <a:tailEnd type="none" w="med" len="med"/>
            </a:ln>
          </p:spPr>
        </p:cxnSp>
        <p:cxnSp>
          <p:nvCxnSpPr>
            <p:cNvPr id="1598" name="Google Shape;1598;p35"/>
            <p:cNvCxnSpPr/>
            <p:nvPr/>
          </p:nvCxnSpPr>
          <p:spPr>
            <a:xfrm>
              <a:off x="-150" y="4847800"/>
              <a:ext cx="9144000" cy="0"/>
            </a:xfrm>
            <a:prstGeom prst="straightConnector1">
              <a:avLst/>
            </a:prstGeom>
            <a:noFill/>
            <a:ln w="9525" cap="flat" cmpd="sng">
              <a:solidFill>
                <a:srgbClr val="4D3B60"/>
              </a:solidFill>
              <a:prstDash val="solid"/>
              <a:round/>
              <a:headEnd type="none" w="med" len="med"/>
              <a:tailEnd type="none" w="med" len="med"/>
            </a:ln>
          </p:spPr>
        </p:cxnSp>
      </p:grpSp>
      <p:grpSp>
        <p:nvGrpSpPr>
          <p:cNvPr id="1599" name="Google Shape;1599;p35"/>
          <p:cNvGrpSpPr/>
          <p:nvPr/>
        </p:nvGrpSpPr>
        <p:grpSpPr>
          <a:xfrm flipH="1">
            <a:off x="557654" y="289310"/>
            <a:ext cx="11218568" cy="6022417"/>
            <a:chOff x="418241" y="216981"/>
            <a:chExt cx="8413926" cy="4516813"/>
          </a:xfrm>
        </p:grpSpPr>
        <p:sp>
          <p:nvSpPr>
            <p:cNvPr id="1600" name="Google Shape;1600;p35"/>
            <p:cNvSpPr/>
            <p:nvPr/>
          </p:nvSpPr>
          <p:spPr>
            <a:xfrm>
              <a:off x="418241" y="254294"/>
              <a:ext cx="8413926" cy="4479501"/>
            </a:xfrm>
            <a:custGeom>
              <a:avLst/>
              <a:gdLst/>
              <a:ahLst/>
              <a:cxnLst/>
              <a:rect l="l" t="t" r="r" b="b"/>
              <a:pathLst>
                <a:path w="268344" h="142864" extrusionOk="0">
                  <a:moveTo>
                    <a:pt x="252877" y="1"/>
                  </a:moveTo>
                  <a:lnTo>
                    <a:pt x="252877" y="1"/>
                  </a:lnTo>
                  <a:cubicBezTo>
                    <a:pt x="253699" y="3668"/>
                    <a:pt x="251532" y="7538"/>
                    <a:pt x="247401" y="7942"/>
                  </a:cubicBezTo>
                  <a:cubicBezTo>
                    <a:pt x="247184" y="7963"/>
                    <a:pt x="246970" y="7974"/>
                    <a:pt x="246760" y="7974"/>
                  </a:cubicBezTo>
                  <a:cubicBezTo>
                    <a:pt x="244817" y="7974"/>
                    <a:pt x="243130" y="7101"/>
                    <a:pt x="241733" y="5704"/>
                  </a:cubicBezTo>
                  <a:cubicBezTo>
                    <a:pt x="240341" y="4332"/>
                    <a:pt x="237917" y="547"/>
                    <a:pt x="235509" y="547"/>
                  </a:cubicBezTo>
                  <a:cubicBezTo>
                    <a:pt x="234992" y="547"/>
                    <a:pt x="234476" y="722"/>
                    <a:pt x="233970" y="1132"/>
                  </a:cubicBezTo>
                  <a:cubicBezTo>
                    <a:pt x="234147" y="4340"/>
                    <a:pt x="231873" y="7248"/>
                    <a:pt x="228671" y="7248"/>
                  </a:cubicBezTo>
                  <a:cubicBezTo>
                    <a:pt x="228212" y="7248"/>
                    <a:pt x="227735" y="7188"/>
                    <a:pt x="227243" y="7061"/>
                  </a:cubicBezTo>
                  <a:cubicBezTo>
                    <a:pt x="224850" y="6454"/>
                    <a:pt x="224124" y="4752"/>
                    <a:pt x="222945" y="2799"/>
                  </a:cubicBezTo>
                  <a:cubicBezTo>
                    <a:pt x="221733" y="779"/>
                    <a:pt x="219647" y="247"/>
                    <a:pt x="217490" y="247"/>
                  </a:cubicBezTo>
                  <a:cubicBezTo>
                    <a:pt x="216595" y="247"/>
                    <a:pt x="215687" y="338"/>
                    <a:pt x="214825" y="453"/>
                  </a:cubicBezTo>
                  <a:cubicBezTo>
                    <a:pt x="214361" y="2978"/>
                    <a:pt x="213134" y="5478"/>
                    <a:pt x="210622" y="6502"/>
                  </a:cubicBezTo>
                  <a:cubicBezTo>
                    <a:pt x="209949" y="6776"/>
                    <a:pt x="209224" y="6913"/>
                    <a:pt x="208502" y="6913"/>
                  </a:cubicBezTo>
                  <a:cubicBezTo>
                    <a:pt x="207064" y="6913"/>
                    <a:pt x="205636" y="6373"/>
                    <a:pt x="204645" y="5311"/>
                  </a:cubicBezTo>
                  <a:cubicBezTo>
                    <a:pt x="204443" y="4097"/>
                    <a:pt x="204312" y="2870"/>
                    <a:pt x="204312" y="1608"/>
                  </a:cubicBezTo>
                  <a:lnTo>
                    <a:pt x="198775" y="2061"/>
                  </a:lnTo>
                  <a:cubicBezTo>
                    <a:pt x="199264" y="5704"/>
                    <a:pt x="198847" y="10431"/>
                    <a:pt x="194239" y="10657"/>
                  </a:cubicBezTo>
                  <a:cubicBezTo>
                    <a:pt x="194128" y="10662"/>
                    <a:pt x="194018" y="10665"/>
                    <a:pt x="193910" y="10665"/>
                  </a:cubicBezTo>
                  <a:cubicBezTo>
                    <a:pt x="189088" y="10665"/>
                    <a:pt x="187323" y="5543"/>
                    <a:pt x="186310" y="1561"/>
                  </a:cubicBezTo>
                  <a:cubicBezTo>
                    <a:pt x="185874" y="1573"/>
                    <a:pt x="185440" y="1578"/>
                    <a:pt x="185005" y="1578"/>
                  </a:cubicBezTo>
                  <a:cubicBezTo>
                    <a:pt x="183511" y="1578"/>
                    <a:pt x="182021" y="1522"/>
                    <a:pt x="180532" y="1522"/>
                  </a:cubicBezTo>
                  <a:cubicBezTo>
                    <a:pt x="180334" y="1522"/>
                    <a:pt x="180137" y="1523"/>
                    <a:pt x="179940" y="1525"/>
                  </a:cubicBezTo>
                  <a:cubicBezTo>
                    <a:pt x="181130" y="5347"/>
                    <a:pt x="178416" y="10788"/>
                    <a:pt x="174415" y="11359"/>
                  </a:cubicBezTo>
                  <a:cubicBezTo>
                    <a:pt x="174168" y="11393"/>
                    <a:pt x="173926" y="11410"/>
                    <a:pt x="173688" y="11410"/>
                  </a:cubicBezTo>
                  <a:cubicBezTo>
                    <a:pt x="169180" y="11410"/>
                    <a:pt x="166363" y="5498"/>
                    <a:pt x="166974" y="1358"/>
                  </a:cubicBezTo>
                  <a:cubicBezTo>
                    <a:pt x="166590" y="1311"/>
                    <a:pt x="166207" y="1288"/>
                    <a:pt x="165827" y="1288"/>
                  </a:cubicBezTo>
                  <a:cubicBezTo>
                    <a:pt x="162511" y="1288"/>
                    <a:pt x="159382" y="3027"/>
                    <a:pt x="156818" y="5121"/>
                  </a:cubicBezTo>
                  <a:cubicBezTo>
                    <a:pt x="155080" y="6549"/>
                    <a:pt x="153472" y="8764"/>
                    <a:pt x="151079" y="9038"/>
                  </a:cubicBezTo>
                  <a:cubicBezTo>
                    <a:pt x="150889" y="9059"/>
                    <a:pt x="150700" y="9069"/>
                    <a:pt x="150514" y="9069"/>
                  </a:cubicBezTo>
                  <a:cubicBezTo>
                    <a:pt x="146993" y="9069"/>
                    <a:pt x="144220" y="5432"/>
                    <a:pt x="143757" y="2085"/>
                  </a:cubicBezTo>
                  <a:cubicBezTo>
                    <a:pt x="142238" y="2420"/>
                    <a:pt x="140722" y="2585"/>
                    <a:pt x="139201" y="2585"/>
                  </a:cubicBezTo>
                  <a:cubicBezTo>
                    <a:pt x="137967" y="2585"/>
                    <a:pt x="136729" y="2476"/>
                    <a:pt x="135482" y="2263"/>
                  </a:cubicBezTo>
                  <a:cubicBezTo>
                    <a:pt x="134567" y="5723"/>
                    <a:pt x="131689" y="9529"/>
                    <a:pt x="127939" y="9529"/>
                  </a:cubicBezTo>
                  <a:cubicBezTo>
                    <a:pt x="127882" y="9529"/>
                    <a:pt x="127824" y="9528"/>
                    <a:pt x="127767" y="9526"/>
                  </a:cubicBezTo>
                  <a:cubicBezTo>
                    <a:pt x="123885" y="9407"/>
                    <a:pt x="121552" y="5180"/>
                    <a:pt x="121016" y="1656"/>
                  </a:cubicBezTo>
                  <a:cubicBezTo>
                    <a:pt x="118694" y="1620"/>
                    <a:pt x="116360" y="1596"/>
                    <a:pt x="114039" y="1561"/>
                  </a:cubicBezTo>
                  <a:lnTo>
                    <a:pt x="114039" y="1561"/>
                  </a:lnTo>
                  <a:cubicBezTo>
                    <a:pt x="114955" y="4716"/>
                    <a:pt x="113027" y="9026"/>
                    <a:pt x="109848" y="9919"/>
                  </a:cubicBezTo>
                  <a:cubicBezTo>
                    <a:pt x="109421" y="10041"/>
                    <a:pt x="109010" y="10098"/>
                    <a:pt x="108615" y="10098"/>
                  </a:cubicBezTo>
                  <a:cubicBezTo>
                    <a:pt x="104913" y="10098"/>
                    <a:pt x="102597" y="5108"/>
                    <a:pt x="102263" y="1644"/>
                  </a:cubicBezTo>
                  <a:cubicBezTo>
                    <a:pt x="99608" y="1561"/>
                    <a:pt x="96953" y="1501"/>
                    <a:pt x="94298" y="1430"/>
                  </a:cubicBezTo>
                  <a:cubicBezTo>
                    <a:pt x="93917" y="4918"/>
                    <a:pt x="91310" y="9145"/>
                    <a:pt x="87607" y="9240"/>
                  </a:cubicBezTo>
                  <a:cubicBezTo>
                    <a:pt x="87555" y="9242"/>
                    <a:pt x="87503" y="9242"/>
                    <a:pt x="87451" y="9242"/>
                  </a:cubicBezTo>
                  <a:cubicBezTo>
                    <a:pt x="83694" y="9242"/>
                    <a:pt x="81263" y="5430"/>
                    <a:pt x="81451" y="1965"/>
                  </a:cubicBezTo>
                  <a:lnTo>
                    <a:pt x="81451" y="1965"/>
                  </a:lnTo>
                  <a:cubicBezTo>
                    <a:pt x="79756" y="2208"/>
                    <a:pt x="78067" y="2324"/>
                    <a:pt x="76371" y="2324"/>
                  </a:cubicBezTo>
                  <a:cubicBezTo>
                    <a:pt x="75732" y="2324"/>
                    <a:pt x="75092" y="2308"/>
                    <a:pt x="74450" y="2275"/>
                  </a:cubicBezTo>
                  <a:lnTo>
                    <a:pt x="74450" y="2275"/>
                  </a:lnTo>
                  <a:cubicBezTo>
                    <a:pt x="74587" y="5677"/>
                    <a:pt x="72010" y="9057"/>
                    <a:pt x="68439" y="9057"/>
                  </a:cubicBezTo>
                  <a:cubicBezTo>
                    <a:pt x="68286" y="9057"/>
                    <a:pt x="68130" y="9051"/>
                    <a:pt x="67973" y="9038"/>
                  </a:cubicBezTo>
                  <a:cubicBezTo>
                    <a:pt x="64402" y="8752"/>
                    <a:pt x="62032" y="5168"/>
                    <a:pt x="62461" y="1823"/>
                  </a:cubicBezTo>
                  <a:cubicBezTo>
                    <a:pt x="60008" y="1596"/>
                    <a:pt x="57555" y="1370"/>
                    <a:pt x="55079" y="1144"/>
                  </a:cubicBezTo>
                  <a:lnTo>
                    <a:pt x="55079" y="1144"/>
                  </a:lnTo>
                  <a:cubicBezTo>
                    <a:pt x="55900" y="4811"/>
                    <a:pt x="53745" y="8681"/>
                    <a:pt x="49602" y="9085"/>
                  </a:cubicBezTo>
                  <a:cubicBezTo>
                    <a:pt x="49386" y="9106"/>
                    <a:pt x="49172" y="9117"/>
                    <a:pt x="48961" y="9117"/>
                  </a:cubicBezTo>
                  <a:cubicBezTo>
                    <a:pt x="47018" y="9117"/>
                    <a:pt x="45331" y="8243"/>
                    <a:pt x="43935" y="6847"/>
                  </a:cubicBezTo>
                  <a:cubicBezTo>
                    <a:pt x="42553" y="5475"/>
                    <a:pt x="40130" y="1690"/>
                    <a:pt x="37722" y="1690"/>
                  </a:cubicBezTo>
                  <a:cubicBezTo>
                    <a:pt x="37205" y="1690"/>
                    <a:pt x="36689" y="1865"/>
                    <a:pt x="36184" y="2275"/>
                  </a:cubicBezTo>
                  <a:cubicBezTo>
                    <a:pt x="36350" y="5483"/>
                    <a:pt x="34084" y="8391"/>
                    <a:pt x="30884" y="8391"/>
                  </a:cubicBezTo>
                  <a:cubicBezTo>
                    <a:pt x="30426" y="8391"/>
                    <a:pt x="29948" y="8331"/>
                    <a:pt x="29457" y="8204"/>
                  </a:cubicBezTo>
                  <a:cubicBezTo>
                    <a:pt x="27064" y="7597"/>
                    <a:pt x="26325" y="5895"/>
                    <a:pt x="25159" y="3942"/>
                  </a:cubicBezTo>
                  <a:cubicBezTo>
                    <a:pt x="23947" y="1922"/>
                    <a:pt x="21861" y="1390"/>
                    <a:pt x="19699" y="1390"/>
                  </a:cubicBezTo>
                  <a:cubicBezTo>
                    <a:pt x="18802" y="1390"/>
                    <a:pt x="17892" y="1481"/>
                    <a:pt x="17027" y="1596"/>
                  </a:cubicBezTo>
                  <a:cubicBezTo>
                    <a:pt x="16562" y="4121"/>
                    <a:pt x="15348" y="6621"/>
                    <a:pt x="12836" y="7657"/>
                  </a:cubicBezTo>
                  <a:cubicBezTo>
                    <a:pt x="12163" y="7931"/>
                    <a:pt x="11436" y="8067"/>
                    <a:pt x="10711" y="8067"/>
                  </a:cubicBezTo>
                  <a:cubicBezTo>
                    <a:pt x="9072" y="8067"/>
                    <a:pt x="7440" y="7372"/>
                    <a:pt x="6466" y="6002"/>
                  </a:cubicBezTo>
                  <a:cubicBezTo>
                    <a:pt x="6001" y="5359"/>
                    <a:pt x="5787" y="4573"/>
                    <a:pt x="5430" y="3870"/>
                  </a:cubicBezTo>
                  <a:cubicBezTo>
                    <a:pt x="5311" y="3620"/>
                    <a:pt x="5168" y="3382"/>
                    <a:pt x="5037" y="3132"/>
                  </a:cubicBezTo>
                  <a:cubicBezTo>
                    <a:pt x="4918" y="3799"/>
                    <a:pt x="4739" y="4513"/>
                    <a:pt x="4716" y="5168"/>
                  </a:cubicBezTo>
                  <a:cubicBezTo>
                    <a:pt x="4632" y="8407"/>
                    <a:pt x="5049" y="11657"/>
                    <a:pt x="5275" y="14884"/>
                  </a:cubicBezTo>
                  <a:cubicBezTo>
                    <a:pt x="5966" y="24683"/>
                    <a:pt x="6109" y="34481"/>
                    <a:pt x="5656" y="44292"/>
                  </a:cubicBezTo>
                  <a:cubicBezTo>
                    <a:pt x="5227" y="53746"/>
                    <a:pt x="4465" y="63163"/>
                    <a:pt x="4442" y="72629"/>
                  </a:cubicBezTo>
                  <a:cubicBezTo>
                    <a:pt x="4442" y="91000"/>
                    <a:pt x="1953" y="121802"/>
                    <a:pt x="1" y="140030"/>
                  </a:cubicBezTo>
                  <a:cubicBezTo>
                    <a:pt x="10133" y="140292"/>
                    <a:pt x="21861" y="140542"/>
                    <a:pt x="32005" y="140780"/>
                  </a:cubicBezTo>
                  <a:cubicBezTo>
                    <a:pt x="32432" y="140790"/>
                    <a:pt x="32865" y="140794"/>
                    <a:pt x="33303" y="140794"/>
                  </a:cubicBezTo>
                  <a:cubicBezTo>
                    <a:pt x="39120" y="140794"/>
                    <a:pt x="45822" y="140011"/>
                    <a:pt x="51986" y="140011"/>
                  </a:cubicBezTo>
                  <a:cubicBezTo>
                    <a:pt x="54034" y="140011"/>
                    <a:pt x="56023" y="140097"/>
                    <a:pt x="57901" y="140328"/>
                  </a:cubicBezTo>
                  <a:cubicBezTo>
                    <a:pt x="60644" y="140666"/>
                    <a:pt x="63457" y="140791"/>
                    <a:pt x="66310" y="140791"/>
                  </a:cubicBezTo>
                  <a:cubicBezTo>
                    <a:pt x="74253" y="140791"/>
                    <a:pt x="82509" y="139825"/>
                    <a:pt x="90440" y="139825"/>
                  </a:cubicBezTo>
                  <a:cubicBezTo>
                    <a:pt x="92977" y="139825"/>
                    <a:pt x="95480" y="139924"/>
                    <a:pt x="97930" y="140185"/>
                  </a:cubicBezTo>
                  <a:cubicBezTo>
                    <a:pt x="99141" y="140313"/>
                    <a:pt x="100272" y="140365"/>
                    <a:pt x="101352" y="140365"/>
                  </a:cubicBezTo>
                  <a:cubicBezTo>
                    <a:pt x="105972" y="140365"/>
                    <a:pt x="109648" y="139412"/>
                    <a:pt x="114616" y="139412"/>
                  </a:cubicBezTo>
                  <a:cubicBezTo>
                    <a:pt x="115049" y="139412"/>
                    <a:pt x="115490" y="139419"/>
                    <a:pt x="115944" y="139435"/>
                  </a:cubicBezTo>
                  <a:cubicBezTo>
                    <a:pt x="123474" y="139709"/>
                    <a:pt x="129341" y="139734"/>
                    <a:pt x="136298" y="139734"/>
                  </a:cubicBezTo>
                  <a:cubicBezTo>
                    <a:pt x="137788" y="139734"/>
                    <a:pt x="139329" y="139732"/>
                    <a:pt x="140947" y="139732"/>
                  </a:cubicBezTo>
                  <a:cubicBezTo>
                    <a:pt x="151020" y="139732"/>
                    <a:pt x="160771" y="137923"/>
                    <a:pt x="170855" y="137804"/>
                  </a:cubicBezTo>
                  <a:cubicBezTo>
                    <a:pt x="171343" y="137798"/>
                    <a:pt x="171846" y="137796"/>
                    <a:pt x="172360" y="137796"/>
                  </a:cubicBezTo>
                  <a:cubicBezTo>
                    <a:pt x="183143" y="137796"/>
                    <a:pt x="199341" y="138940"/>
                    <a:pt x="204205" y="139304"/>
                  </a:cubicBezTo>
                  <a:cubicBezTo>
                    <a:pt x="205133" y="139375"/>
                    <a:pt x="205633" y="139411"/>
                    <a:pt x="205633" y="139411"/>
                  </a:cubicBezTo>
                  <a:lnTo>
                    <a:pt x="236578" y="141364"/>
                  </a:lnTo>
                  <a:lnTo>
                    <a:pt x="260307" y="142864"/>
                  </a:lnTo>
                  <a:cubicBezTo>
                    <a:pt x="260307" y="142864"/>
                    <a:pt x="268344" y="120992"/>
                    <a:pt x="261200" y="15765"/>
                  </a:cubicBezTo>
                  <a:lnTo>
                    <a:pt x="260259" y="668"/>
                  </a:lnTo>
                  <a:cubicBezTo>
                    <a:pt x="257807" y="453"/>
                    <a:pt x="255342" y="227"/>
                    <a:pt x="252877" y="1"/>
                  </a:cubicBezTo>
                  <a:close/>
                </a:path>
              </a:pathLst>
            </a:custGeom>
            <a:solidFill>
              <a:schemeClr val="accent5"/>
            </a:solid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01" name="Google Shape;1601;p35"/>
            <p:cNvSpPr/>
            <p:nvPr/>
          </p:nvSpPr>
          <p:spPr>
            <a:xfrm>
              <a:off x="418241" y="216981"/>
              <a:ext cx="8413926" cy="4516813"/>
            </a:xfrm>
            <a:custGeom>
              <a:avLst/>
              <a:gdLst/>
              <a:ahLst/>
              <a:cxnLst/>
              <a:rect l="l" t="t" r="r" b="b"/>
              <a:pathLst>
                <a:path w="268344" h="144054" fill="none" extrusionOk="0">
                  <a:moveTo>
                    <a:pt x="261200" y="16955"/>
                  </a:moveTo>
                  <a:lnTo>
                    <a:pt x="260259" y="1858"/>
                  </a:lnTo>
                  <a:cubicBezTo>
                    <a:pt x="257807" y="1643"/>
                    <a:pt x="255342" y="1417"/>
                    <a:pt x="252877" y="1191"/>
                  </a:cubicBezTo>
                  <a:cubicBezTo>
                    <a:pt x="253699" y="4858"/>
                    <a:pt x="251532" y="8728"/>
                    <a:pt x="247401" y="9132"/>
                  </a:cubicBezTo>
                  <a:cubicBezTo>
                    <a:pt x="245186" y="9347"/>
                    <a:pt x="243281" y="8442"/>
                    <a:pt x="241733" y="6894"/>
                  </a:cubicBezTo>
                  <a:cubicBezTo>
                    <a:pt x="240043" y="5227"/>
                    <a:pt x="236828" y="0"/>
                    <a:pt x="233970" y="2322"/>
                  </a:cubicBezTo>
                  <a:cubicBezTo>
                    <a:pt x="234173" y="5989"/>
                    <a:pt x="231172" y="9263"/>
                    <a:pt x="227243" y="8251"/>
                  </a:cubicBezTo>
                  <a:cubicBezTo>
                    <a:pt x="224850" y="7644"/>
                    <a:pt x="224124" y="5942"/>
                    <a:pt x="222945" y="3989"/>
                  </a:cubicBezTo>
                  <a:cubicBezTo>
                    <a:pt x="221231" y="1131"/>
                    <a:pt x="217766" y="1250"/>
                    <a:pt x="214825" y="1643"/>
                  </a:cubicBezTo>
                  <a:cubicBezTo>
                    <a:pt x="214361" y="4168"/>
                    <a:pt x="213134" y="6668"/>
                    <a:pt x="210622" y="7692"/>
                  </a:cubicBezTo>
                  <a:cubicBezTo>
                    <a:pt x="208610" y="8513"/>
                    <a:pt x="206134" y="8097"/>
                    <a:pt x="204645" y="6501"/>
                  </a:cubicBezTo>
                  <a:cubicBezTo>
                    <a:pt x="204443" y="5287"/>
                    <a:pt x="204312" y="4060"/>
                    <a:pt x="204312" y="2798"/>
                  </a:cubicBezTo>
                  <a:lnTo>
                    <a:pt x="198775" y="3251"/>
                  </a:lnTo>
                  <a:cubicBezTo>
                    <a:pt x="199264" y="6894"/>
                    <a:pt x="198847" y="11621"/>
                    <a:pt x="194239" y="11847"/>
                  </a:cubicBezTo>
                  <a:cubicBezTo>
                    <a:pt x="189167" y="12085"/>
                    <a:pt x="187345" y="6823"/>
                    <a:pt x="186310" y="2751"/>
                  </a:cubicBezTo>
                  <a:cubicBezTo>
                    <a:pt x="184178" y="2810"/>
                    <a:pt x="182059" y="2691"/>
                    <a:pt x="179940" y="2715"/>
                  </a:cubicBezTo>
                  <a:cubicBezTo>
                    <a:pt x="181130" y="6537"/>
                    <a:pt x="178416" y="11978"/>
                    <a:pt x="174415" y="12549"/>
                  </a:cubicBezTo>
                  <a:cubicBezTo>
                    <a:pt x="169486" y="13228"/>
                    <a:pt x="166331" y="6906"/>
                    <a:pt x="166974" y="2548"/>
                  </a:cubicBezTo>
                  <a:cubicBezTo>
                    <a:pt x="163235" y="2084"/>
                    <a:pt x="159675" y="3977"/>
                    <a:pt x="156818" y="6311"/>
                  </a:cubicBezTo>
                  <a:cubicBezTo>
                    <a:pt x="155080" y="7739"/>
                    <a:pt x="153472" y="9954"/>
                    <a:pt x="151079" y="10228"/>
                  </a:cubicBezTo>
                  <a:cubicBezTo>
                    <a:pt x="147293" y="10644"/>
                    <a:pt x="144245" y="6799"/>
                    <a:pt x="143757" y="3275"/>
                  </a:cubicBezTo>
                  <a:cubicBezTo>
                    <a:pt x="141006" y="3882"/>
                    <a:pt x="138268" y="3929"/>
                    <a:pt x="135482" y="3453"/>
                  </a:cubicBezTo>
                  <a:cubicBezTo>
                    <a:pt x="134553" y="6965"/>
                    <a:pt x="131600" y="10835"/>
                    <a:pt x="127767" y="10716"/>
                  </a:cubicBezTo>
                  <a:cubicBezTo>
                    <a:pt x="123885" y="10597"/>
                    <a:pt x="121552" y="6370"/>
                    <a:pt x="121016" y="2846"/>
                  </a:cubicBezTo>
                  <a:cubicBezTo>
                    <a:pt x="118694" y="2810"/>
                    <a:pt x="116360" y="2786"/>
                    <a:pt x="114039" y="2751"/>
                  </a:cubicBezTo>
                  <a:cubicBezTo>
                    <a:pt x="114955" y="5906"/>
                    <a:pt x="113027" y="10216"/>
                    <a:pt x="109848" y="11109"/>
                  </a:cubicBezTo>
                  <a:cubicBezTo>
                    <a:pt x="105430" y="12371"/>
                    <a:pt x="102633" y="6668"/>
                    <a:pt x="102263" y="2834"/>
                  </a:cubicBezTo>
                  <a:cubicBezTo>
                    <a:pt x="99608" y="2751"/>
                    <a:pt x="96953" y="2691"/>
                    <a:pt x="94298" y="2620"/>
                  </a:cubicBezTo>
                  <a:cubicBezTo>
                    <a:pt x="93917" y="6108"/>
                    <a:pt x="91310" y="10335"/>
                    <a:pt x="87607" y="10430"/>
                  </a:cubicBezTo>
                  <a:cubicBezTo>
                    <a:pt x="83761" y="10537"/>
                    <a:pt x="81261" y="6668"/>
                    <a:pt x="81451" y="3155"/>
                  </a:cubicBezTo>
                  <a:cubicBezTo>
                    <a:pt x="79118" y="3489"/>
                    <a:pt x="76796" y="3584"/>
                    <a:pt x="74450" y="3465"/>
                  </a:cubicBezTo>
                  <a:cubicBezTo>
                    <a:pt x="74593" y="7013"/>
                    <a:pt x="71783" y="10537"/>
                    <a:pt x="67973" y="10228"/>
                  </a:cubicBezTo>
                  <a:cubicBezTo>
                    <a:pt x="64402" y="9942"/>
                    <a:pt x="62032" y="6358"/>
                    <a:pt x="62461" y="3013"/>
                  </a:cubicBezTo>
                  <a:cubicBezTo>
                    <a:pt x="60008" y="2786"/>
                    <a:pt x="57555" y="2560"/>
                    <a:pt x="55079" y="2334"/>
                  </a:cubicBezTo>
                  <a:cubicBezTo>
                    <a:pt x="55900" y="6001"/>
                    <a:pt x="53745" y="9871"/>
                    <a:pt x="49602" y="10275"/>
                  </a:cubicBezTo>
                  <a:cubicBezTo>
                    <a:pt x="47388" y="10490"/>
                    <a:pt x="45483" y="9585"/>
                    <a:pt x="43935" y="8037"/>
                  </a:cubicBezTo>
                  <a:cubicBezTo>
                    <a:pt x="42256" y="6370"/>
                    <a:pt x="39041" y="1143"/>
                    <a:pt x="36184" y="3465"/>
                  </a:cubicBezTo>
                  <a:cubicBezTo>
                    <a:pt x="36374" y="7132"/>
                    <a:pt x="33386" y="10406"/>
                    <a:pt x="29457" y="9394"/>
                  </a:cubicBezTo>
                  <a:cubicBezTo>
                    <a:pt x="27064" y="8787"/>
                    <a:pt x="26325" y="7085"/>
                    <a:pt x="25159" y="5132"/>
                  </a:cubicBezTo>
                  <a:cubicBezTo>
                    <a:pt x="23444" y="2274"/>
                    <a:pt x="19979" y="2393"/>
                    <a:pt x="17027" y="2786"/>
                  </a:cubicBezTo>
                  <a:cubicBezTo>
                    <a:pt x="16562" y="5311"/>
                    <a:pt x="15348" y="7811"/>
                    <a:pt x="12836" y="8847"/>
                  </a:cubicBezTo>
                  <a:cubicBezTo>
                    <a:pt x="10645" y="9740"/>
                    <a:pt x="7871" y="9168"/>
                    <a:pt x="6466" y="7192"/>
                  </a:cubicBezTo>
                  <a:cubicBezTo>
                    <a:pt x="6001" y="6549"/>
                    <a:pt x="5787" y="5763"/>
                    <a:pt x="5430" y="5060"/>
                  </a:cubicBezTo>
                  <a:cubicBezTo>
                    <a:pt x="5311" y="4810"/>
                    <a:pt x="5168" y="4572"/>
                    <a:pt x="5037" y="4322"/>
                  </a:cubicBezTo>
                  <a:cubicBezTo>
                    <a:pt x="4918" y="4989"/>
                    <a:pt x="4739" y="5703"/>
                    <a:pt x="4716" y="6358"/>
                  </a:cubicBezTo>
                  <a:cubicBezTo>
                    <a:pt x="4632" y="9597"/>
                    <a:pt x="5049" y="12847"/>
                    <a:pt x="5275" y="16074"/>
                  </a:cubicBezTo>
                  <a:cubicBezTo>
                    <a:pt x="5966" y="25873"/>
                    <a:pt x="6109" y="35671"/>
                    <a:pt x="5656" y="45482"/>
                  </a:cubicBezTo>
                  <a:cubicBezTo>
                    <a:pt x="5227" y="54936"/>
                    <a:pt x="4465" y="64353"/>
                    <a:pt x="4442" y="73819"/>
                  </a:cubicBezTo>
                  <a:cubicBezTo>
                    <a:pt x="4442" y="92190"/>
                    <a:pt x="1953" y="122992"/>
                    <a:pt x="1" y="141220"/>
                  </a:cubicBezTo>
                  <a:cubicBezTo>
                    <a:pt x="10133" y="141482"/>
                    <a:pt x="21861" y="141732"/>
                    <a:pt x="32005" y="141970"/>
                  </a:cubicBezTo>
                  <a:cubicBezTo>
                    <a:pt x="39994" y="142149"/>
                    <a:pt x="49947" y="140541"/>
                    <a:pt x="57901" y="141518"/>
                  </a:cubicBezTo>
                  <a:cubicBezTo>
                    <a:pt x="70724" y="143101"/>
                    <a:pt x="85071" y="140006"/>
                    <a:pt x="97930" y="141375"/>
                  </a:cubicBezTo>
                  <a:cubicBezTo>
                    <a:pt x="104776" y="142101"/>
                    <a:pt x="109062" y="140387"/>
                    <a:pt x="115944" y="140625"/>
                  </a:cubicBezTo>
                  <a:cubicBezTo>
                    <a:pt x="125088" y="140958"/>
                    <a:pt x="131779" y="140922"/>
                    <a:pt x="140947" y="140922"/>
                  </a:cubicBezTo>
                  <a:cubicBezTo>
                    <a:pt x="151020" y="140922"/>
                    <a:pt x="160771" y="139113"/>
                    <a:pt x="170855" y="138994"/>
                  </a:cubicBezTo>
                  <a:cubicBezTo>
                    <a:pt x="181571" y="138875"/>
                    <a:pt x="199109" y="140113"/>
                    <a:pt x="204205" y="140494"/>
                  </a:cubicBezTo>
                  <a:cubicBezTo>
                    <a:pt x="205133" y="140565"/>
                    <a:pt x="205633" y="140601"/>
                    <a:pt x="205633" y="140601"/>
                  </a:cubicBezTo>
                  <a:lnTo>
                    <a:pt x="236578" y="142554"/>
                  </a:lnTo>
                  <a:lnTo>
                    <a:pt x="260307" y="144054"/>
                  </a:lnTo>
                  <a:cubicBezTo>
                    <a:pt x="260307" y="144054"/>
                    <a:pt x="268344" y="122182"/>
                    <a:pt x="261200" y="16955"/>
                  </a:cubicBezTo>
                  <a:close/>
                </a:path>
              </a:pathLst>
            </a:custGeom>
            <a:solidFill>
              <a:schemeClr val="accent5"/>
            </a:solidFill>
            <a:ln w="3810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extLst>
      <p:ext uri="{BB962C8B-B14F-4D97-AF65-F5344CB8AC3E}">
        <p14:creationId xmlns:p14="http://schemas.microsoft.com/office/powerpoint/2010/main" val="4959691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Your main point">
  <p:cSld name="Your main point">
    <p:bg>
      <p:bgPr>
        <a:solidFill>
          <a:schemeClr val="accent6"/>
        </a:solidFill>
        <a:effectLst/>
      </p:bgPr>
    </p:bg>
    <p:spTree>
      <p:nvGrpSpPr>
        <p:cNvPr id="1" name="Shape 128"/>
        <p:cNvGrpSpPr/>
        <p:nvPr/>
      </p:nvGrpSpPr>
      <p:grpSpPr>
        <a:xfrm>
          <a:off x="0" y="0"/>
          <a:ext cx="0" cy="0"/>
          <a:chOff x="0" y="0"/>
          <a:chExt cx="0" cy="0"/>
        </a:xfrm>
      </p:grpSpPr>
      <p:sp>
        <p:nvSpPr>
          <p:cNvPr id="129" name="Google Shape;129;p7"/>
          <p:cNvSpPr/>
          <p:nvPr/>
        </p:nvSpPr>
        <p:spPr>
          <a:xfrm flipH="1">
            <a:off x="497655" y="179664"/>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1"/>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0" name="Google Shape;130;p7"/>
          <p:cNvSpPr/>
          <p:nvPr/>
        </p:nvSpPr>
        <p:spPr>
          <a:xfrm flipH="1">
            <a:off x="581428" y="232600"/>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1" name="Google Shape;131;p7"/>
          <p:cNvSpPr/>
          <p:nvPr/>
        </p:nvSpPr>
        <p:spPr>
          <a:xfrm flipH="1">
            <a:off x="2372650" y="179660"/>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2"/>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2" name="Google Shape;132;p7"/>
          <p:cNvSpPr/>
          <p:nvPr/>
        </p:nvSpPr>
        <p:spPr>
          <a:xfrm flipH="1">
            <a:off x="2437498" y="245433"/>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3" name="Google Shape;133;p7"/>
          <p:cNvSpPr/>
          <p:nvPr/>
        </p:nvSpPr>
        <p:spPr>
          <a:xfrm flipH="1">
            <a:off x="4257272" y="179660"/>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3"/>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 name="Google Shape;134;p7"/>
          <p:cNvSpPr/>
          <p:nvPr/>
        </p:nvSpPr>
        <p:spPr>
          <a:xfrm flipH="1">
            <a:off x="4341696" y="243829"/>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5" name="Google Shape;135;p7"/>
          <p:cNvSpPr/>
          <p:nvPr/>
        </p:nvSpPr>
        <p:spPr>
          <a:xfrm flipH="1">
            <a:off x="6141892" y="179660"/>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4"/>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6" name="Google Shape;136;p7"/>
          <p:cNvSpPr/>
          <p:nvPr/>
        </p:nvSpPr>
        <p:spPr>
          <a:xfrm flipH="1">
            <a:off x="6228247" y="243829"/>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7" name="Google Shape;137;p7"/>
          <p:cNvSpPr/>
          <p:nvPr/>
        </p:nvSpPr>
        <p:spPr>
          <a:xfrm flipH="1">
            <a:off x="8026513" y="179660"/>
            <a:ext cx="1797998"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solidFill>
            <a:schemeClr val="accent5"/>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8" name="Google Shape;138;p7"/>
          <p:cNvSpPr/>
          <p:nvPr/>
        </p:nvSpPr>
        <p:spPr>
          <a:xfrm flipH="1">
            <a:off x="8105175" y="248641"/>
            <a:ext cx="1638801" cy="630457"/>
          </a:xfrm>
          <a:custGeom>
            <a:avLst/>
            <a:gdLst/>
            <a:ahLst/>
            <a:cxnLst/>
            <a:rect l="l" t="t" r="r" b="b"/>
            <a:pathLst>
              <a:path w="1872915" h="630457" extrusionOk="0">
                <a:moveTo>
                  <a:pt x="1417244" y="0"/>
                </a:moveTo>
                <a:lnTo>
                  <a:pt x="947286" y="0"/>
                </a:lnTo>
                <a:lnTo>
                  <a:pt x="925629" y="0"/>
                </a:lnTo>
                <a:lnTo>
                  <a:pt x="455671" y="0"/>
                </a:lnTo>
                <a:cubicBezTo>
                  <a:pt x="282905" y="0"/>
                  <a:pt x="142850" y="140055"/>
                  <a:pt x="142850" y="312821"/>
                </a:cubicBezTo>
                <a:lnTo>
                  <a:pt x="151598" y="478859"/>
                </a:lnTo>
                <a:cubicBezTo>
                  <a:pt x="151598" y="562584"/>
                  <a:pt x="83725" y="630457"/>
                  <a:pt x="0" y="630457"/>
                </a:cubicBezTo>
                <a:lnTo>
                  <a:pt x="936458" y="627898"/>
                </a:lnTo>
                <a:lnTo>
                  <a:pt x="1872915" y="630457"/>
                </a:lnTo>
                <a:cubicBezTo>
                  <a:pt x="1789190" y="630457"/>
                  <a:pt x="1721317" y="562584"/>
                  <a:pt x="1721317" y="478859"/>
                </a:cubicBezTo>
                <a:lnTo>
                  <a:pt x="1730065" y="312821"/>
                </a:lnTo>
                <a:cubicBezTo>
                  <a:pt x="1730065" y="140055"/>
                  <a:pt x="1590010" y="0"/>
                  <a:pt x="1417244"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9" name="Google Shape;139;p7"/>
          <p:cNvSpPr/>
          <p:nvPr/>
        </p:nvSpPr>
        <p:spPr>
          <a:xfrm flipH="1">
            <a:off x="168442" y="171638"/>
            <a:ext cx="11819824" cy="6481022"/>
          </a:xfrm>
          <a:custGeom>
            <a:avLst/>
            <a:gdLst/>
            <a:ahLst/>
            <a:cxnLst/>
            <a:rect l="l" t="t" r="r" b="b"/>
            <a:pathLst>
              <a:path w="11819824" h="6481022" extrusionOk="0">
                <a:moveTo>
                  <a:pt x="1633926" y="0"/>
                </a:moveTo>
                <a:lnTo>
                  <a:pt x="1183081" y="0"/>
                </a:lnTo>
                <a:lnTo>
                  <a:pt x="1162304" y="0"/>
                </a:lnTo>
                <a:lnTo>
                  <a:pt x="711459" y="0"/>
                </a:lnTo>
                <a:cubicBezTo>
                  <a:pt x="545719" y="0"/>
                  <a:pt x="411360" y="140055"/>
                  <a:pt x="411360" y="312821"/>
                </a:cubicBezTo>
                <a:lnTo>
                  <a:pt x="419753" y="478859"/>
                </a:lnTo>
                <a:cubicBezTo>
                  <a:pt x="419753" y="541653"/>
                  <a:pt x="383127" y="595530"/>
                  <a:pt x="330929" y="618544"/>
                </a:cubicBezTo>
                <a:lnTo>
                  <a:pt x="281899" y="628862"/>
                </a:lnTo>
                <a:lnTo>
                  <a:pt x="227591" y="628862"/>
                </a:lnTo>
                <a:cubicBezTo>
                  <a:pt x="101896" y="628862"/>
                  <a:pt x="0" y="730758"/>
                  <a:pt x="0" y="856453"/>
                </a:cubicBezTo>
                <a:lnTo>
                  <a:pt x="0" y="6253431"/>
                </a:lnTo>
                <a:cubicBezTo>
                  <a:pt x="0" y="6379126"/>
                  <a:pt x="101896" y="6481022"/>
                  <a:pt x="227591" y="6481022"/>
                </a:cubicBezTo>
                <a:lnTo>
                  <a:pt x="11592233" y="6481022"/>
                </a:lnTo>
                <a:cubicBezTo>
                  <a:pt x="11717928" y="6481022"/>
                  <a:pt x="11819824" y="6379126"/>
                  <a:pt x="11819824" y="6253431"/>
                </a:cubicBezTo>
                <a:lnTo>
                  <a:pt x="11819824" y="856453"/>
                </a:lnTo>
                <a:cubicBezTo>
                  <a:pt x="11819824" y="730758"/>
                  <a:pt x="11717928" y="628862"/>
                  <a:pt x="11592233" y="628862"/>
                </a:cubicBezTo>
                <a:lnTo>
                  <a:pt x="2063486" y="628862"/>
                </a:lnTo>
                <a:lnTo>
                  <a:pt x="2014456" y="618544"/>
                </a:lnTo>
                <a:cubicBezTo>
                  <a:pt x="1962258" y="595530"/>
                  <a:pt x="1925632" y="541653"/>
                  <a:pt x="1925632" y="478859"/>
                </a:cubicBezTo>
                <a:lnTo>
                  <a:pt x="1934025" y="312821"/>
                </a:lnTo>
                <a:cubicBezTo>
                  <a:pt x="1934025" y="140055"/>
                  <a:pt x="1799666" y="0"/>
                  <a:pt x="1633926" y="0"/>
                </a:cubicBezTo>
                <a:close/>
              </a:path>
            </a:pathLst>
          </a:custGeom>
          <a:solidFill>
            <a:schemeClr val="accent6"/>
          </a:solidFill>
          <a:ln>
            <a:noFill/>
          </a:ln>
          <a:effectLst>
            <a:outerShdw blurRad="50800" dist="38100" dir="16200000"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0" name="Google Shape;140;p7"/>
          <p:cNvSpPr/>
          <p:nvPr/>
        </p:nvSpPr>
        <p:spPr>
          <a:xfrm>
            <a:off x="295177" y="250245"/>
            <a:ext cx="11585816" cy="6302794"/>
          </a:xfrm>
          <a:custGeom>
            <a:avLst/>
            <a:gdLst/>
            <a:ahLst/>
            <a:cxnLst/>
            <a:rect l="l" t="t" r="r" b="b"/>
            <a:pathLst>
              <a:path w="12873129" h="6481022" extrusionOk="0">
                <a:moveTo>
                  <a:pt x="12110335" y="0"/>
                </a:moveTo>
                <a:lnTo>
                  <a:pt x="11659489" y="0"/>
                </a:lnTo>
                <a:lnTo>
                  <a:pt x="11638713" y="0"/>
                </a:lnTo>
                <a:lnTo>
                  <a:pt x="11187868" y="0"/>
                </a:lnTo>
                <a:cubicBezTo>
                  <a:pt x="11022128" y="0"/>
                  <a:pt x="10887769" y="140055"/>
                  <a:pt x="10887769" y="312821"/>
                </a:cubicBezTo>
                <a:lnTo>
                  <a:pt x="10896162" y="478859"/>
                </a:lnTo>
                <a:cubicBezTo>
                  <a:pt x="10896162" y="541653"/>
                  <a:pt x="10859536" y="595530"/>
                  <a:pt x="10807338" y="618544"/>
                </a:cubicBezTo>
                <a:lnTo>
                  <a:pt x="10758308" y="628862"/>
                </a:lnTo>
                <a:lnTo>
                  <a:pt x="227592" y="628862"/>
                </a:lnTo>
                <a:cubicBezTo>
                  <a:pt x="101897" y="628862"/>
                  <a:pt x="0" y="701097"/>
                  <a:pt x="0" y="826792"/>
                </a:cubicBezTo>
                <a:cubicBezTo>
                  <a:pt x="5347" y="2610954"/>
                  <a:pt x="10693" y="4395115"/>
                  <a:pt x="16040" y="6179277"/>
                </a:cubicBezTo>
                <a:cubicBezTo>
                  <a:pt x="16040" y="6304972"/>
                  <a:pt x="80509" y="6476078"/>
                  <a:pt x="206204" y="6476078"/>
                </a:cubicBezTo>
                <a:lnTo>
                  <a:pt x="12645538" y="6481022"/>
                </a:lnTo>
                <a:cubicBezTo>
                  <a:pt x="12771233" y="6481022"/>
                  <a:pt x="12873129" y="6379126"/>
                  <a:pt x="12873129" y="6253431"/>
                </a:cubicBezTo>
                <a:lnTo>
                  <a:pt x="12873129" y="856453"/>
                </a:lnTo>
                <a:cubicBezTo>
                  <a:pt x="12873129" y="730758"/>
                  <a:pt x="12771233" y="628862"/>
                  <a:pt x="12645538" y="628862"/>
                </a:cubicBezTo>
                <a:lnTo>
                  <a:pt x="12539895" y="628862"/>
                </a:lnTo>
                <a:lnTo>
                  <a:pt x="12490865" y="618544"/>
                </a:lnTo>
                <a:cubicBezTo>
                  <a:pt x="12438667" y="595530"/>
                  <a:pt x="12402041" y="541653"/>
                  <a:pt x="12402041" y="478859"/>
                </a:cubicBezTo>
                <a:lnTo>
                  <a:pt x="12410433" y="312821"/>
                </a:lnTo>
                <a:cubicBezTo>
                  <a:pt x="12410433" y="140055"/>
                  <a:pt x="12276074" y="0"/>
                  <a:pt x="12110335" y="0"/>
                </a:cubicBezTo>
                <a:close/>
              </a:path>
            </a:pathLst>
          </a:custGeom>
          <a:noFill/>
          <a:ln w="19050" cap="flat" cmpd="sng">
            <a:solidFill>
              <a:srgbClr val="F2F2F2"/>
            </a:solidFill>
            <a:prstDash val="dash"/>
            <a:miter lim="800000"/>
            <a:headEnd type="none" w="sm" len="sm"/>
            <a:tailEnd type="none" w="sm" len="sm"/>
          </a:ln>
          <a:effectLst>
            <a:outerShdw blurRad="50800" dist="19050" algn="t" rotWithShape="0">
              <a:srgbClr val="000000">
                <a:alpha val="40000"/>
              </a:srgbClr>
            </a:outerShdw>
          </a:effectLst>
        </p:spPr>
        <p:txBody>
          <a:bodyPr spcFirstLastPara="1" wrap="square" lIns="91199" tIns="45587" rIns="91199" bIns="45587"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endParaRPr kumimoji="0" sz="1795"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1" name="Google Shape;141;p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Autofit/>
          </a:bodyPr>
          <a:lstStyle>
            <a:lvl1pPr lvl="0" algn="r" rtl="0">
              <a:buNone/>
              <a:defRPr sz="1297">
                <a:solidFill>
                  <a:schemeClr val="dk2"/>
                </a:solidFill>
              </a:defRPr>
            </a:lvl1pPr>
            <a:lvl2pPr lvl="1" algn="r" rtl="0">
              <a:buNone/>
              <a:defRPr sz="1297">
                <a:solidFill>
                  <a:schemeClr val="dk2"/>
                </a:solidFill>
              </a:defRPr>
            </a:lvl2pPr>
            <a:lvl3pPr lvl="2" algn="r" rtl="0">
              <a:buNone/>
              <a:defRPr sz="1297">
                <a:solidFill>
                  <a:schemeClr val="dk2"/>
                </a:solidFill>
              </a:defRPr>
            </a:lvl3pPr>
            <a:lvl4pPr lvl="3" algn="r" rtl="0">
              <a:buNone/>
              <a:defRPr sz="1297">
                <a:solidFill>
                  <a:schemeClr val="dk2"/>
                </a:solidFill>
              </a:defRPr>
            </a:lvl4pPr>
            <a:lvl5pPr lvl="4" algn="r" rtl="0">
              <a:buNone/>
              <a:defRPr sz="1297">
                <a:solidFill>
                  <a:schemeClr val="dk2"/>
                </a:solidFill>
              </a:defRPr>
            </a:lvl5pPr>
            <a:lvl6pPr lvl="5" algn="r" rtl="0">
              <a:buNone/>
              <a:defRPr sz="1297">
                <a:solidFill>
                  <a:schemeClr val="dk2"/>
                </a:solidFill>
              </a:defRPr>
            </a:lvl6pPr>
            <a:lvl7pPr lvl="6" algn="r" rtl="0">
              <a:buNone/>
              <a:defRPr sz="1297">
                <a:solidFill>
                  <a:schemeClr val="dk2"/>
                </a:solidFill>
              </a:defRPr>
            </a:lvl7pPr>
            <a:lvl8pPr lvl="7" algn="r" rtl="0">
              <a:buNone/>
              <a:defRPr sz="1297">
                <a:solidFill>
                  <a:schemeClr val="dk2"/>
                </a:solidFill>
              </a:defRPr>
            </a:lvl8pPr>
            <a:lvl9pPr lvl="8" algn="r" rtl="0">
              <a:buNone/>
              <a:defRPr sz="1297">
                <a:solidFill>
                  <a:schemeClr val="dk2"/>
                </a:solidFill>
              </a:defRPr>
            </a:lvl9pPr>
          </a:lstStyle>
          <a:p>
            <a:pPr defTabSz="912114">
              <a:defRPr/>
            </a:pPr>
            <a:fld id="{00000000-1234-1234-1234-123412341234}" type="slidenum">
              <a:rPr lang="en" smtClean="0">
                <a:solidFill>
                  <a:srgbClr val="1E4E79"/>
                </a:solidFill>
              </a:rPr>
              <a:pPr defTabSz="912114">
                <a:defRPr/>
              </a:pPr>
              <a:t>‹#›</a:t>
            </a:fld>
            <a:endParaRPr lang="en">
              <a:solidFill>
                <a:srgbClr val="1E4E79"/>
              </a:solidFill>
            </a:endParaRPr>
          </a:p>
        </p:txBody>
      </p:sp>
      <p:sp>
        <p:nvSpPr>
          <p:cNvPr id="142" name="Google Shape;142;p7"/>
          <p:cNvSpPr txBox="1">
            <a:spLocks noGrp="1"/>
          </p:cNvSpPr>
          <p:nvPr>
            <p:ph type="title"/>
          </p:nvPr>
        </p:nvSpPr>
        <p:spPr>
          <a:xfrm>
            <a:off x="6108700" y="1198525"/>
            <a:ext cx="5519700" cy="665100"/>
          </a:xfrm>
          <a:prstGeom prst="rect">
            <a:avLst/>
          </a:prstGeom>
          <a:effectLst>
            <a:outerShdw blurRad="57150" dist="19050" dir="3000000" algn="bl" rotWithShape="0">
              <a:srgbClr val="000000">
                <a:alpha val="50000"/>
              </a:srgbClr>
            </a:outerShdw>
          </a:effectLst>
        </p:spPr>
        <p:txBody>
          <a:bodyPr spcFirstLastPara="1" wrap="square" lIns="121900" tIns="121900" rIns="121900" bIns="121900" anchor="ctr" anchorCtr="0">
            <a:noAutofit/>
          </a:bodyPr>
          <a:lstStyle>
            <a:lvl1pPr lvl="0"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1pPr>
            <a:lvl2pPr lvl="1"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2pPr>
            <a:lvl3pPr lvl="2"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3pPr>
            <a:lvl4pPr lvl="3"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4pPr>
            <a:lvl5pPr lvl="4"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5pPr>
            <a:lvl6pPr lvl="5"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6pPr>
            <a:lvl7pPr lvl="6"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7pPr>
            <a:lvl8pPr lvl="7"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8pPr>
            <a:lvl9pPr lvl="8" rtl="0">
              <a:spcBef>
                <a:spcPts val="0"/>
              </a:spcBef>
              <a:spcAft>
                <a:spcPts val="0"/>
              </a:spcAft>
              <a:buClr>
                <a:schemeClr val="lt1"/>
              </a:buClr>
              <a:buSzPts val="3700"/>
              <a:buFont typeface="Boogaloo"/>
              <a:buNone/>
              <a:defRPr sz="3691">
                <a:solidFill>
                  <a:schemeClr val="lt1"/>
                </a:solidFill>
                <a:latin typeface="Boogaloo"/>
                <a:ea typeface="Boogaloo"/>
                <a:cs typeface="Boogaloo"/>
                <a:sym typeface="Boogaloo"/>
              </a:defRPr>
            </a:lvl9pPr>
          </a:lstStyle>
          <a:p>
            <a:endParaRPr/>
          </a:p>
        </p:txBody>
      </p:sp>
      <p:sp>
        <p:nvSpPr>
          <p:cNvPr id="143" name="Google Shape;143;p7"/>
          <p:cNvSpPr txBox="1">
            <a:spLocks noGrp="1"/>
          </p:cNvSpPr>
          <p:nvPr>
            <p:ph type="body" idx="1"/>
          </p:nvPr>
        </p:nvSpPr>
        <p:spPr>
          <a:xfrm>
            <a:off x="6108700" y="2063905"/>
            <a:ext cx="5519700" cy="4261500"/>
          </a:xfrm>
          <a:prstGeom prst="rect">
            <a:avLst/>
          </a:prstGeom>
          <a:effectLst>
            <a:outerShdw blurRad="57150" dist="19050" dir="5400000" algn="bl" rotWithShape="0">
              <a:srgbClr val="000000">
                <a:alpha val="58000"/>
              </a:srgbClr>
            </a:outerShdw>
          </a:effectLst>
        </p:spPr>
        <p:txBody>
          <a:bodyPr spcFirstLastPara="1" wrap="square" lIns="91425" tIns="91425" rIns="91425" bIns="91425" anchor="t" anchorCtr="0">
            <a:noAutofit/>
          </a:bodyPr>
          <a:lstStyle>
            <a:lvl1pPr marL="456057" lvl="0"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1pPr>
            <a:lvl2pPr marL="912114" lvl="1"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2pPr>
            <a:lvl3pPr marL="1368171" lvl="2"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3pPr>
            <a:lvl4pPr marL="1824228" lvl="3"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4pPr>
            <a:lvl5pPr marL="2280285" lvl="4"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5pPr>
            <a:lvl6pPr marL="2736342" lvl="5"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6pPr>
            <a:lvl7pPr marL="3192399" lvl="6"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7pPr>
            <a:lvl8pPr marL="3648456" lvl="7"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8pPr>
            <a:lvl9pPr marL="4104513" lvl="8" indent="-380048" rtl="0">
              <a:spcBef>
                <a:spcPts val="0"/>
              </a:spcBef>
              <a:spcAft>
                <a:spcPts val="0"/>
              </a:spcAft>
              <a:buClr>
                <a:schemeClr val="lt1"/>
              </a:buClr>
              <a:buSzPts val="2400"/>
              <a:buFont typeface="Dekko"/>
              <a:buChar char="■"/>
              <a:defRPr>
                <a:solidFill>
                  <a:schemeClr val="lt1"/>
                </a:solidFill>
                <a:latin typeface="Dekko"/>
                <a:ea typeface="Dekko"/>
                <a:cs typeface="Dekko"/>
                <a:sym typeface="Dekko"/>
              </a:defRPr>
            </a:lvl9pPr>
          </a:lstStyle>
          <a:p>
            <a:endParaRPr/>
          </a:p>
        </p:txBody>
      </p:sp>
      <p:sp>
        <p:nvSpPr>
          <p:cNvPr id="144" name="Google Shape;144;p7">
            <a:hlinkClick r:id="rId2" action="ppaction://hlinksldjump"/>
          </p:cNvPr>
          <p:cNvSpPr txBox="1"/>
          <p:nvPr/>
        </p:nvSpPr>
        <p:spPr>
          <a:xfrm>
            <a:off x="725100"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Welcome</a:t>
            </a:r>
            <a:endParaRPr kumimoji="0" sz="2494" b="0" i="0" u="none" strike="noStrike" kern="0" cap="none" spc="0" normalizeH="0" baseline="0" noProof="0">
              <a:ln>
                <a:noFill/>
              </a:ln>
              <a:solidFill>
                <a:srgbClr val="FFFFFF"/>
              </a:solidFill>
              <a:effectLst/>
              <a:uLnTx/>
              <a:uFillTx/>
              <a:latin typeface="Boogaloo"/>
              <a:ea typeface="Boogaloo"/>
              <a:cs typeface="Boogaloo"/>
              <a:sym typeface="Boogaloo"/>
            </a:endParaRPr>
          </a:p>
        </p:txBody>
      </p:sp>
      <p:sp>
        <p:nvSpPr>
          <p:cNvPr id="145" name="Google Shape;145;p7">
            <a:hlinkClick r:id="rId3" action="ppaction://hlinksldjump"/>
          </p:cNvPr>
          <p:cNvSpPr txBox="1"/>
          <p:nvPr/>
        </p:nvSpPr>
        <p:spPr>
          <a:xfrm>
            <a:off x="2621320"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Monday</a:t>
            </a:r>
            <a:endParaRPr kumimoji="0" sz="2494" b="0" i="0" u="none" strike="noStrike" kern="0" cap="none" spc="0" normalizeH="0" baseline="0" noProof="0">
              <a:ln>
                <a:noFill/>
              </a:ln>
              <a:solidFill>
                <a:srgbClr val="FFFFFF"/>
              </a:solidFill>
              <a:effectLst/>
              <a:uLnTx/>
              <a:uFillTx/>
              <a:latin typeface="Boogaloo"/>
              <a:ea typeface="Boogaloo"/>
              <a:cs typeface="Boogaloo"/>
              <a:sym typeface="Boogaloo"/>
            </a:endParaRPr>
          </a:p>
        </p:txBody>
      </p:sp>
      <p:sp>
        <p:nvSpPr>
          <p:cNvPr id="146" name="Google Shape;146;p7">
            <a:hlinkClick r:id="rId4" action="ppaction://hlinksldjump"/>
          </p:cNvPr>
          <p:cNvSpPr txBox="1"/>
          <p:nvPr/>
        </p:nvSpPr>
        <p:spPr>
          <a:xfrm>
            <a:off x="4517540"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Tuesday</a:t>
            </a:r>
            <a:endParaRPr kumimoji="0" sz="2494" b="0" i="0" u="none" strike="noStrike" kern="0" cap="none" spc="0" normalizeH="0" baseline="0" noProof="0">
              <a:ln>
                <a:noFill/>
              </a:ln>
              <a:solidFill>
                <a:srgbClr val="FFFFFF"/>
              </a:solidFill>
              <a:effectLst/>
              <a:uLnTx/>
              <a:uFillTx/>
              <a:latin typeface="Barriecito"/>
              <a:ea typeface="Barriecito"/>
              <a:cs typeface="Barriecito"/>
              <a:sym typeface="Barriecito"/>
            </a:endParaRPr>
          </a:p>
        </p:txBody>
      </p:sp>
      <p:sp>
        <p:nvSpPr>
          <p:cNvPr id="147" name="Google Shape;147;p7">
            <a:hlinkClick r:id="rId2" action="ppaction://hlinksldjump"/>
          </p:cNvPr>
          <p:cNvSpPr txBox="1"/>
          <p:nvPr/>
        </p:nvSpPr>
        <p:spPr>
          <a:xfrm>
            <a:off x="6228149" y="211888"/>
            <a:ext cx="16389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Wednesday</a:t>
            </a:r>
            <a:endParaRPr kumimoji="0" sz="2494" b="0" i="0" u="none" strike="noStrike" kern="0" cap="none" spc="0" normalizeH="0" baseline="0" noProof="0">
              <a:ln>
                <a:noFill/>
              </a:ln>
              <a:solidFill>
                <a:srgbClr val="FFFFFF"/>
              </a:solidFill>
              <a:effectLst/>
              <a:uLnTx/>
              <a:uFillTx/>
              <a:latin typeface="Barriecito"/>
              <a:ea typeface="Barriecito"/>
              <a:cs typeface="Barriecito"/>
              <a:sym typeface="Barriecito"/>
            </a:endParaRPr>
          </a:p>
        </p:txBody>
      </p:sp>
      <p:sp>
        <p:nvSpPr>
          <p:cNvPr id="148" name="Google Shape;148;p7">
            <a:hlinkClick r:id="rId5" action="ppaction://hlinksldjump"/>
          </p:cNvPr>
          <p:cNvSpPr txBox="1"/>
          <p:nvPr/>
        </p:nvSpPr>
        <p:spPr>
          <a:xfrm>
            <a:off x="8309981"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Thursday</a:t>
            </a:r>
            <a:endParaRPr kumimoji="0" sz="2494" b="0" i="0" u="none" strike="noStrike" kern="0" cap="none" spc="0" normalizeH="0" baseline="0" noProof="0">
              <a:ln>
                <a:noFill/>
              </a:ln>
              <a:solidFill>
                <a:srgbClr val="FFFFFF"/>
              </a:solidFill>
              <a:effectLst/>
              <a:uLnTx/>
              <a:uFillTx/>
              <a:latin typeface="Barriecito"/>
              <a:ea typeface="Barriecito"/>
              <a:cs typeface="Barriecito"/>
              <a:sym typeface="Barriecito"/>
            </a:endParaRPr>
          </a:p>
        </p:txBody>
      </p:sp>
      <p:sp>
        <p:nvSpPr>
          <p:cNvPr id="149" name="Google Shape;149;p7">
            <a:hlinkClick r:id="" action="ppaction://noaction"/>
          </p:cNvPr>
          <p:cNvSpPr txBox="1"/>
          <p:nvPr/>
        </p:nvSpPr>
        <p:spPr>
          <a:xfrm>
            <a:off x="10206201" y="211875"/>
            <a:ext cx="1272000" cy="524700"/>
          </a:xfrm>
          <a:prstGeom prst="rect">
            <a:avLst/>
          </a:prstGeom>
          <a:noFill/>
          <a:ln>
            <a:noFill/>
          </a:ln>
          <a:effectLst>
            <a:outerShdw blurRad="57150" dist="19050" dir="3000000" algn="bl" rotWithShape="0">
              <a:srgbClr val="000000">
                <a:alpha val="50000"/>
              </a:srgbClr>
            </a:outerShdw>
          </a:effectLst>
        </p:spPr>
        <p:txBody>
          <a:bodyPr spcFirstLastPara="1" wrap="square" lIns="91199" tIns="91199" rIns="91199" bIns="91199" anchor="ctr" anchorCtr="0">
            <a:noAutofit/>
          </a:bodyPr>
          <a:lstStyle/>
          <a:p>
            <a:pPr marL="0" marR="0" lvl="0" indent="0" algn="ctr" defTabSz="912114" rtl="0" eaLnBrk="1" fontAlgn="auto" latinLnBrk="0" hangingPunct="1">
              <a:lnSpc>
                <a:spcPct val="100000"/>
              </a:lnSpc>
              <a:spcBef>
                <a:spcPts val="0"/>
              </a:spcBef>
              <a:spcAft>
                <a:spcPts val="0"/>
              </a:spcAft>
              <a:buClr>
                <a:srgbClr val="000000"/>
              </a:buClr>
              <a:buSzTx/>
              <a:buFont typeface="Arial"/>
              <a:buNone/>
              <a:tabLst/>
              <a:defRPr/>
            </a:pPr>
            <a:r>
              <a:rPr kumimoji="0" lang="en" sz="2494" b="0" i="0" u="none" strike="noStrike" kern="0" cap="none" spc="0" normalizeH="0" baseline="0" noProof="0">
                <a:ln>
                  <a:noFill/>
                </a:ln>
                <a:solidFill>
                  <a:srgbClr val="FFFFFF"/>
                </a:solidFill>
                <a:effectLst/>
                <a:uLnTx/>
                <a:uFillTx/>
                <a:latin typeface="Boogaloo"/>
                <a:ea typeface="Boogaloo"/>
                <a:cs typeface="Boogaloo"/>
                <a:sym typeface="Boogaloo"/>
              </a:rPr>
              <a:t>Friday</a:t>
            </a:r>
            <a:endParaRPr kumimoji="0" sz="2494" b="0" i="0" u="none" strike="noStrike" kern="0" cap="none" spc="0" normalizeH="0" baseline="0" noProof="0">
              <a:ln>
                <a:noFill/>
              </a:ln>
              <a:solidFill>
                <a:srgbClr val="FFFFFF"/>
              </a:solidFill>
              <a:effectLst/>
              <a:uLnTx/>
              <a:uFillTx/>
              <a:latin typeface="Boogaloo"/>
              <a:ea typeface="Boogaloo"/>
              <a:cs typeface="Boogaloo"/>
              <a:sym typeface="Boogaloo"/>
            </a:endParaRPr>
          </a:p>
        </p:txBody>
      </p:sp>
      <p:sp>
        <p:nvSpPr>
          <p:cNvPr id="150" name="Google Shape;150;p7"/>
          <p:cNvSpPr txBox="1"/>
          <p:nvPr/>
        </p:nvSpPr>
        <p:spPr>
          <a:xfrm rot="5400000" flipH="1">
            <a:off x="-753850" y="557126"/>
            <a:ext cx="1579800" cy="344100"/>
          </a:xfrm>
          <a:prstGeom prst="rect">
            <a:avLst/>
          </a:prstGeom>
          <a:noFill/>
          <a:ln>
            <a:noFill/>
          </a:ln>
        </p:spPr>
        <p:txBody>
          <a:bodyPr spcFirstLastPara="1" wrap="square" lIns="91199" tIns="91199" rIns="91199" bIns="91199" anchor="b" anchorCtr="0">
            <a:noAutofit/>
          </a:bodyPr>
          <a:lstStyle/>
          <a:p>
            <a:pPr marL="0" marR="0" lvl="0" indent="0" algn="l" defTabSz="912114" rtl="0" eaLnBrk="1" fontAlgn="auto" latinLnBrk="0" hangingPunct="1">
              <a:lnSpc>
                <a:spcPct val="100000"/>
              </a:lnSpc>
              <a:spcBef>
                <a:spcPts val="0"/>
              </a:spcBef>
              <a:spcAft>
                <a:spcPts val="0"/>
              </a:spcAft>
              <a:buClr>
                <a:srgbClr val="000000"/>
              </a:buClr>
              <a:buSzTx/>
              <a:buFont typeface="Arial"/>
              <a:buNone/>
              <a:tabLst/>
              <a:defRPr/>
            </a:pPr>
            <a:r>
              <a:rPr kumimoji="0" lang="en" sz="1297" b="0" i="0" u="none" strike="noStrike" kern="0" cap="none" spc="0" normalizeH="0" baseline="0" noProof="0">
                <a:ln>
                  <a:noFill/>
                </a:ln>
                <a:solidFill>
                  <a:srgbClr val="96A5E0"/>
                </a:solidFill>
                <a:effectLst/>
                <a:uLnTx/>
                <a:uFillTx/>
                <a:latin typeface="Barlow Condensed"/>
                <a:ea typeface="Barlow Condensed"/>
                <a:cs typeface="Barlow Condensed"/>
                <a:sym typeface="Barlow Condensed"/>
              </a:rPr>
              <a:t>SLIDESMANIA.COM</a:t>
            </a:r>
            <a:endParaRPr kumimoji="0" sz="1297" b="0" i="0" u="none" strike="noStrike" kern="0" cap="none" spc="0" normalizeH="0" baseline="0" noProof="0">
              <a:ln>
                <a:noFill/>
              </a:ln>
              <a:solidFill>
                <a:srgbClr val="96A5E0"/>
              </a:solidFill>
              <a:effectLst/>
              <a:uLnTx/>
              <a:uFillTx/>
              <a:latin typeface="Barlow Condensed"/>
              <a:ea typeface="Barlow Condensed"/>
              <a:cs typeface="Barlow Condensed"/>
              <a:sym typeface="Barlow Condensed"/>
            </a:endParaRPr>
          </a:p>
        </p:txBody>
      </p:sp>
    </p:spTree>
    <p:extLst>
      <p:ext uri="{BB962C8B-B14F-4D97-AF65-F5344CB8AC3E}">
        <p14:creationId xmlns:p14="http://schemas.microsoft.com/office/powerpoint/2010/main" val="37729041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仅标题">
    <p:spTree>
      <p:nvGrpSpPr>
        <p:cNvPr id="1" name=""/>
        <p:cNvGrpSpPr/>
        <p:nvPr/>
      </p:nvGrpSpPr>
      <p:grpSpPr>
        <a:xfrm>
          <a:off x="0" y="0"/>
          <a:ext cx="0" cy="0"/>
          <a:chOff x="0" y="0"/>
          <a:chExt cx="0" cy="0"/>
        </a:xfrm>
      </p:grpSpPr>
      <p:grpSp>
        <p:nvGrpSpPr>
          <p:cNvPr id="2" name="组合 1"/>
          <p:cNvGrpSpPr/>
          <p:nvPr userDrawn="1"/>
        </p:nvGrpSpPr>
        <p:grpSpPr>
          <a:xfrm>
            <a:off x="0" y="0"/>
            <a:ext cx="12192000" cy="6858000"/>
            <a:chOff x="0" y="0"/>
            <a:chExt cx="12192000" cy="6750674"/>
          </a:xfrm>
        </p:grpSpPr>
        <p:sp>
          <p:nvSpPr>
            <p:cNvPr id="3" name="矩形 2"/>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49328234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3190315"/>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75321468"/>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5C393-4A2D-4F78-8995-94FA4B9F2DD9}" type="datetimeFigureOut">
              <a:rPr lang="en-US" smtClean="0"/>
              <a:t>3/22/2023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3845133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3F5C393-4A2D-4F78-8995-94FA4B9F2DD9}" type="datetimeFigureOut">
              <a:rPr lang="en-US" smtClean="0"/>
              <a:t>3/22/2023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1629235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5C393-4A2D-4F78-8995-94FA4B9F2DD9}" type="datetimeFigureOut">
              <a:rPr lang="en-US" smtClean="0"/>
              <a:t>3/22/2023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1877227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F5C393-4A2D-4F78-8995-94FA4B9F2DD9}"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3427575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F5C393-4A2D-4F78-8995-94FA4B9F2DD9}" type="datetimeFigureOut">
              <a:rPr lang="en-US" smtClean="0"/>
              <a:t>3/22/2023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433AC8-4AEA-4EAB-87C6-50F929A0333B}" type="slidenum">
              <a:rPr lang="en-US" smtClean="0"/>
              <a:t>‹#›</a:t>
            </a:fld>
            <a:endParaRPr lang="en-US"/>
          </a:p>
        </p:txBody>
      </p:sp>
    </p:spTree>
    <p:extLst>
      <p:ext uri="{BB962C8B-B14F-4D97-AF65-F5344CB8AC3E}">
        <p14:creationId xmlns:p14="http://schemas.microsoft.com/office/powerpoint/2010/main" val="3164364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jpe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3.jp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F5C393-4A2D-4F78-8995-94FA4B9F2DD9}" type="datetimeFigureOut">
              <a:rPr lang="en-US" smtClean="0"/>
              <a:t>3/22/2023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33AC8-4AEA-4EAB-87C6-50F929A0333B}" type="slidenum">
              <a:rPr lang="en-US" smtClean="0"/>
              <a:t>‹#›</a:t>
            </a:fld>
            <a:endParaRPr lang="en-US"/>
          </a:p>
        </p:txBody>
      </p:sp>
      <p:sp>
        <p:nvSpPr>
          <p:cNvPr id="7" name="TextBox 6" hidden="1">
            <a:extLst>
              <a:ext uri="{FF2B5EF4-FFF2-40B4-BE49-F238E27FC236}">
                <a16:creationId xmlns:a16="http://schemas.microsoft.com/office/drawing/2014/main" id="{4E97F1CE-C6FA-491F-A6E2-CBFE3A9C82F7}"/>
              </a:ext>
            </a:extLst>
          </p:cNvPr>
          <p:cNvSpPr txBox="1"/>
          <p:nvPr userDrawn="1"/>
        </p:nvSpPr>
        <p:spPr>
          <a:xfrm>
            <a:off x="-3276903" y="3576902"/>
            <a:ext cx="2746265" cy="954107"/>
          </a:xfrm>
          <a:prstGeom prst="rect">
            <a:avLst/>
          </a:prstGeom>
          <a:noFill/>
        </p:spPr>
        <p:txBody>
          <a:bodyPr wrap="none" rtlCol="0">
            <a:spAutoFit/>
          </a:bodyPr>
          <a:lstStyle/>
          <a:p>
            <a:pPr algn="ctr"/>
            <a:r>
              <a:rPr lang="en-US" sz="28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Ms Huyền Phạm</a:t>
            </a:r>
          </a:p>
          <a:p>
            <a:pPr algn="ctr"/>
            <a:r>
              <a:rPr lang="en-US" sz="2800" b="0" cap="none" spc="0" dirty="0">
                <a:ln w="0"/>
                <a:solidFill>
                  <a:srgbClr val="002060"/>
                </a:solidFill>
                <a:effectLst>
                  <a:outerShdw blurRad="38100" dist="19050" dir="2700000" algn="tl" rotWithShape="0">
                    <a:schemeClr val="dk1">
                      <a:alpha val="40000"/>
                    </a:schemeClr>
                  </a:outerShdw>
                </a:effectLst>
                <a:latin typeface="Tahoma" panose="020B0604030504040204" pitchFamily="34" charset="0"/>
                <a:cs typeface="Tahoma" panose="020B0604030504040204" pitchFamily="34" charset="0"/>
              </a:rPr>
              <a:t>0936.082.789</a:t>
            </a:r>
          </a:p>
        </p:txBody>
      </p:sp>
      <p:pic>
        <p:nvPicPr>
          <p:cNvPr id="8" name="Picture 7" hidden="1">
            <a:extLst>
              <a:ext uri="{FF2B5EF4-FFF2-40B4-BE49-F238E27FC236}">
                <a16:creationId xmlns:a16="http://schemas.microsoft.com/office/drawing/2014/main" id="{E215F4A0-E35E-4251-9F88-663CA538785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304016" y="600075"/>
            <a:ext cx="2773378" cy="2828925"/>
          </a:xfrm>
          <a:prstGeom prst="rect">
            <a:avLst/>
          </a:prstGeom>
        </p:spPr>
      </p:pic>
    </p:spTree>
    <p:extLst>
      <p:ext uri="{BB962C8B-B14F-4D97-AF65-F5344CB8AC3E}">
        <p14:creationId xmlns:p14="http://schemas.microsoft.com/office/powerpoint/2010/main" val="819588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4444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lang="vi-VN"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90000"/>
        <a:buFont typeface="Arial" panose="020B0604020202020204" pitchFamily="34" charset="0"/>
        <a:buChar char="•"/>
        <a:defRPr lang="vi-VN"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90000"/>
        <a:buFont typeface="Arial" panose="020B0604020202020204" pitchFamily="34" charset="0"/>
        <a:buChar char="•"/>
        <a:defRPr lang="vi-VN"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90000"/>
        <a:buFont typeface="Arial" panose="020B0604020202020204" pitchFamily="34" charset="0"/>
        <a:buChar char="•"/>
        <a:defRPr lang="vi-VN"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9pPr>
    </p:bodyStyle>
    <p:otherStyle>
      <a:defPPr>
        <a:defRPr lang="vi-VN"/>
      </a:defPPr>
      <a:lvl1pPr marL="0" algn="l" defTabSz="914400" rtl="0" eaLnBrk="1" latinLnBrk="0" hangingPunct="1">
        <a:defRPr lang="vi-VN" sz="1800" kern="1200">
          <a:solidFill>
            <a:schemeClr val="tx1"/>
          </a:solidFill>
          <a:latin typeface="+mn-lt"/>
          <a:ea typeface="+mn-ea"/>
          <a:cs typeface="+mn-cs"/>
        </a:defRPr>
      </a:lvl1pPr>
      <a:lvl2pPr marL="457200" algn="l" defTabSz="914400" rtl="0" eaLnBrk="1" latinLnBrk="0" hangingPunct="1">
        <a:defRPr lang="vi-VN" sz="1800" kern="1200">
          <a:solidFill>
            <a:schemeClr val="tx1"/>
          </a:solidFill>
          <a:latin typeface="+mn-lt"/>
          <a:ea typeface="+mn-ea"/>
          <a:cs typeface="+mn-cs"/>
        </a:defRPr>
      </a:lvl2pPr>
      <a:lvl3pPr marL="914400" algn="l" defTabSz="914400" rtl="0" eaLnBrk="1" latinLnBrk="0" hangingPunct="1">
        <a:defRPr lang="vi-VN" sz="1800" kern="1200">
          <a:solidFill>
            <a:schemeClr val="tx1"/>
          </a:solidFill>
          <a:latin typeface="+mn-lt"/>
          <a:ea typeface="+mn-ea"/>
          <a:cs typeface="+mn-cs"/>
        </a:defRPr>
      </a:lvl3pPr>
      <a:lvl4pPr marL="1371600" algn="l" defTabSz="914400" rtl="0" eaLnBrk="1" latinLnBrk="0" hangingPunct="1">
        <a:defRPr lang="vi-VN" sz="1800" kern="1200">
          <a:solidFill>
            <a:schemeClr val="tx1"/>
          </a:solidFill>
          <a:latin typeface="+mn-lt"/>
          <a:ea typeface="+mn-ea"/>
          <a:cs typeface="+mn-cs"/>
        </a:defRPr>
      </a:lvl4pPr>
      <a:lvl5pPr marL="1828800" algn="l" defTabSz="914400" rtl="0" eaLnBrk="1" latinLnBrk="0" hangingPunct="1">
        <a:defRPr lang="vi-VN" sz="1800" kern="1200">
          <a:solidFill>
            <a:schemeClr val="tx1"/>
          </a:solidFill>
          <a:latin typeface="+mn-lt"/>
          <a:ea typeface="+mn-ea"/>
          <a:cs typeface="+mn-cs"/>
        </a:defRPr>
      </a:lvl5pPr>
      <a:lvl6pPr marL="2286000" algn="l" defTabSz="914400" rtl="0" eaLnBrk="1" latinLnBrk="0" hangingPunct="1">
        <a:defRPr lang="vi-VN" sz="1800" kern="1200">
          <a:solidFill>
            <a:schemeClr val="tx1"/>
          </a:solidFill>
          <a:latin typeface="+mn-lt"/>
          <a:ea typeface="+mn-ea"/>
          <a:cs typeface="+mn-cs"/>
        </a:defRPr>
      </a:lvl6pPr>
      <a:lvl7pPr marL="2743200" algn="l" defTabSz="914400" rtl="0" eaLnBrk="1" latinLnBrk="0" hangingPunct="1">
        <a:defRPr lang="vi-VN" sz="1800" kern="1200">
          <a:solidFill>
            <a:schemeClr val="tx1"/>
          </a:solidFill>
          <a:latin typeface="+mn-lt"/>
          <a:ea typeface="+mn-ea"/>
          <a:cs typeface="+mn-cs"/>
        </a:defRPr>
      </a:lvl7pPr>
      <a:lvl8pPr marL="3200400" algn="l" defTabSz="914400" rtl="0" eaLnBrk="1" latinLnBrk="0" hangingPunct="1">
        <a:defRPr lang="vi-VN" sz="1800" kern="1200">
          <a:solidFill>
            <a:schemeClr val="tx1"/>
          </a:solidFill>
          <a:latin typeface="+mn-lt"/>
          <a:ea typeface="+mn-ea"/>
          <a:cs typeface="+mn-cs"/>
        </a:defRPr>
      </a:lvl8pPr>
      <a:lvl9pPr marL="3657600" algn="l" defTabSz="914400" rtl="0" eaLnBrk="1" latinLnBrk="0" hangingPunct="1">
        <a:defRPr lang="vi-VN"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DF6F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9号-创粗黑" panose="00000500000000000000" pitchFamily="2" charset="-122"/>
              </a:defRPr>
            </a:lvl1pPr>
          </a:lstStyle>
          <a:p>
            <a:fld id="{82F288E0-7875-42C4-84C8-98DBBD3BF4D2}" type="datetimeFigureOut">
              <a:rPr lang="zh-CN" altLang="en-US" smtClean="0"/>
              <a:pPr/>
              <a:t>2023/3/22</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9号-创粗黑"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9号-创粗黑" panose="00000500000000000000" pitchFamily="2" charset="-122"/>
              </a:defRPr>
            </a:lvl1pPr>
          </a:lstStyle>
          <a:p>
            <a:fld id="{7D9BB5D0-35E4-459D-AEF3-FE4D7C45CC19}" type="slidenum">
              <a:rPr lang="zh-CN" altLang="en-US" smtClean="0"/>
              <a:pPr/>
              <a:t>‹#›</a:t>
            </a:fld>
            <a:endParaRPr lang="zh-CN" altLang="en-US" dirty="0"/>
          </a:p>
        </p:txBody>
      </p:sp>
      <p:pic>
        <p:nvPicPr>
          <p:cNvPr id="7" name="Picture 6">
            <a:extLst>
              <a:ext uri="{FF2B5EF4-FFF2-40B4-BE49-F238E27FC236}">
                <a16:creationId xmlns:a16="http://schemas.microsoft.com/office/drawing/2014/main" id="{5F1CFC3C-29A1-42E8-93ED-E6892447FAC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380406" y="753397"/>
            <a:ext cx="5351206" cy="5351206"/>
          </a:xfrm>
          <a:prstGeom prst="ellipse">
            <a:avLst/>
          </a:prstGeom>
          <a:ln>
            <a:noFill/>
          </a:ln>
          <a:effectLst>
            <a:softEdge rad="112500"/>
          </a:effectLst>
        </p:spPr>
      </p:pic>
      <p:pic>
        <p:nvPicPr>
          <p:cNvPr id="8" name="Picture 7">
            <a:extLst>
              <a:ext uri="{FF2B5EF4-FFF2-40B4-BE49-F238E27FC236}">
                <a16:creationId xmlns:a16="http://schemas.microsoft.com/office/drawing/2014/main" id="{14CF3AF9-B3FF-4645-B39E-1B2A11260B9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764094" y="-713162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666143CB-5F50-4F43-B99E-40B12874553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6251494" y="1049594"/>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855BD034-09ED-4101-B2E0-D450B322C22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823880" y="9317294"/>
            <a:ext cx="5351206" cy="5351206"/>
          </a:xfrm>
          <a:prstGeom prst="ellipse">
            <a:avLst/>
          </a:prstGeom>
          <a:ln>
            <a:noFill/>
          </a:ln>
          <a:effectLst>
            <a:softEdge rad="112500"/>
          </a:effectLst>
        </p:spPr>
      </p:pic>
    </p:spTree>
    <p:extLst>
      <p:ext uri="{BB962C8B-B14F-4D97-AF65-F5344CB8AC3E}">
        <p14:creationId xmlns:p14="http://schemas.microsoft.com/office/powerpoint/2010/main" val="31071624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txStyles>
    <p:title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dk2"/>
              </a:buClr>
              <a:buSzPts val="2800"/>
              <a:buFont typeface="Annie Use Your Telescope"/>
              <a:buNone/>
              <a:defRPr sz="2800" b="1">
                <a:solidFill>
                  <a:schemeClr val="dk2"/>
                </a:solidFill>
                <a:latin typeface="Annie Use Your Telescope"/>
                <a:ea typeface="Annie Use Your Telescope"/>
                <a:cs typeface="Annie Use Your Telescope"/>
                <a:sym typeface="Annie Use Your Telescope"/>
              </a:defRPr>
            </a:lvl1pPr>
            <a:lvl2pPr lvl="1">
              <a:spcBef>
                <a:spcPts val="0"/>
              </a:spcBef>
              <a:spcAft>
                <a:spcPts val="0"/>
              </a:spcAft>
              <a:buClr>
                <a:schemeClr val="dk1"/>
              </a:buClr>
              <a:buSzPts val="2800"/>
              <a:buNone/>
              <a:defRPr sz="2800" b="1">
                <a:solidFill>
                  <a:schemeClr val="dk1"/>
                </a:solidFill>
              </a:defRPr>
            </a:lvl2pPr>
            <a:lvl3pPr lvl="2">
              <a:spcBef>
                <a:spcPts val="0"/>
              </a:spcBef>
              <a:spcAft>
                <a:spcPts val="0"/>
              </a:spcAft>
              <a:buClr>
                <a:schemeClr val="dk1"/>
              </a:buClr>
              <a:buSzPts val="2800"/>
              <a:buNone/>
              <a:defRPr sz="2800" b="1">
                <a:solidFill>
                  <a:schemeClr val="dk1"/>
                </a:solidFill>
              </a:defRPr>
            </a:lvl3pPr>
            <a:lvl4pPr lvl="3">
              <a:spcBef>
                <a:spcPts val="0"/>
              </a:spcBef>
              <a:spcAft>
                <a:spcPts val="0"/>
              </a:spcAft>
              <a:buClr>
                <a:schemeClr val="dk1"/>
              </a:buClr>
              <a:buSzPts val="2800"/>
              <a:buNone/>
              <a:defRPr sz="2800" b="1">
                <a:solidFill>
                  <a:schemeClr val="dk1"/>
                </a:solidFill>
              </a:defRPr>
            </a:lvl4pPr>
            <a:lvl5pPr lvl="4">
              <a:spcBef>
                <a:spcPts val="0"/>
              </a:spcBef>
              <a:spcAft>
                <a:spcPts val="0"/>
              </a:spcAft>
              <a:buClr>
                <a:schemeClr val="dk1"/>
              </a:buClr>
              <a:buSzPts val="2800"/>
              <a:buNone/>
              <a:defRPr sz="2800" b="1">
                <a:solidFill>
                  <a:schemeClr val="dk1"/>
                </a:solidFill>
              </a:defRPr>
            </a:lvl5pPr>
            <a:lvl6pPr lvl="5">
              <a:spcBef>
                <a:spcPts val="0"/>
              </a:spcBef>
              <a:spcAft>
                <a:spcPts val="0"/>
              </a:spcAft>
              <a:buClr>
                <a:schemeClr val="dk1"/>
              </a:buClr>
              <a:buSzPts val="2800"/>
              <a:buNone/>
              <a:defRPr sz="2800" b="1">
                <a:solidFill>
                  <a:schemeClr val="dk1"/>
                </a:solidFill>
              </a:defRPr>
            </a:lvl6pPr>
            <a:lvl7pPr lvl="6">
              <a:spcBef>
                <a:spcPts val="0"/>
              </a:spcBef>
              <a:spcAft>
                <a:spcPts val="0"/>
              </a:spcAft>
              <a:buClr>
                <a:schemeClr val="dk1"/>
              </a:buClr>
              <a:buSzPts val="2800"/>
              <a:buNone/>
              <a:defRPr sz="2800" b="1">
                <a:solidFill>
                  <a:schemeClr val="dk1"/>
                </a:solidFill>
              </a:defRPr>
            </a:lvl7pPr>
            <a:lvl8pPr lvl="7">
              <a:spcBef>
                <a:spcPts val="0"/>
              </a:spcBef>
              <a:spcAft>
                <a:spcPts val="0"/>
              </a:spcAft>
              <a:buClr>
                <a:schemeClr val="dk1"/>
              </a:buClr>
              <a:buSzPts val="2800"/>
              <a:buNone/>
              <a:defRPr sz="2800" b="1">
                <a:solidFill>
                  <a:schemeClr val="dk1"/>
                </a:solidFill>
              </a:defRPr>
            </a:lvl8pPr>
            <a:lvl9pPr lvl="8">
              <a:spcBef>
                <a:spcPts val="0"/>
              </a:spcBef>
              <a:spcAft>
                <a:spcPts val="0"/>
              </a:spcAft>
              <a:buClr>
                <a:schemeClr val="dk1"/>
              </a:buClr>
              <a:buSzPts val="2800"/>
              <a:buNone/>
              <a:defRPr sz="2800" b="1">
                <a:solidFill>
                  <a:schemeClr val="dk1"/>
                </a:solidFill>
              </a:defRPr>
            </a:lvl9pPr>
          </a:lstStyle>
          <a:p>
            <a:endParaRPr/>
          </a:p>
        </p:txBody>
      </p:sp>
      <p:sp>
        <p:nvSpPr>
          <p:cNvPr id="7" name="Google Shape;7;p1"/>
          <p:cNvSpPr txBox="1">
            <a:spLocks noGrp="1"/>
          </p:cNvSpPr>
          <p:nvPr>
            <p:ph type="body" idx="1"/>
          </p:nvPr>
        </p:nvSpPr>
        <p:spPr>
          <a:xfrm>
            <a:off x="950967" y="1536633"/>
            <a:ext cx="10290000" cy="4555200"/>
          </a:xfrm>
          <a:prstGeom prst="rect">
            <a:avLst/>
          </a:prstGeom>
          <a:noFill/>
          <a:ln>
            <a:noFill/>
          </a:ln>
        </p:spPr>
        <p:txBody>
          <a:bodyPr spcFirstLastPara="1" wrap="square" lIns="0" tIns="0" rIns="0" bIns="0" anchor="t" anchorCtr="0">
            <a:noAutofit/>
          </a:bodyPr>
          <a:lstStyle>
            <a:lvl1pPr marL="457200" lvl="0" indent="-342900">
              <a:lnSpc>
                <a:spcPct val="100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marL="914400" lvl="1"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853039249"/>
      </p:ext>
    </p:extLst>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文本框 1"/>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感谢您下载包图网平台上提供的</a:t>
            </a:r>
            <a:r>
              <a:rPr lang="en-US" altLang="zh-CN" sz="300" dirty="0">
                <a:solidFill>
                  <a:schemeClr val="bg1">
                    <a:alpha val="0"/>
                  </a:schemeClr>
                </a:solidFill>
                <a:latin typeface="Microsoft YaHei" panose="020B0503020204020204" pitchFamily="34" charset="-122"/>
                <a:ea typeface="Microsoft YaHei" panose="020B0503020204020204" pitchFamily="34" charset="-122"/>
                <a:sym typeface="+mn-ea"/>
              </a:rPr>
              <a:t>PPT</a:t>
            </a:r>
            <a:r>
              <a:rPr lang="zh-CN" altLang="en-US" sz="300" dirty="0">
                <a:solidFill>
                  <a:schemeClr val="bg1">
                    <a:alpha val="0"/>
                  </a:schemeClr>
                </a:solidFill>
                <a:latin typeface="Microsoft YaHei" panose="020B0503020204020204" pitchFamily="34" charset="-122"/>
                <a:ea typeface="Microsoft YaHei"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Microsoft YaHei" panose="020B0503020204020204" pitchFamily="34" charset="-122"/>
                <a:ea typeface="Microsoft YaHei" panose="020B0503020204020204" pitchFamily="34" charset="-122"/>
                <a:sym typeface="+mn-ea"/>
              </a:rPr>
              <a:t>ibaotu.com</a:t>
            </a:r>
          </a:p>
        </p:txBody>
      </p:sp>
      <p:grpSp>
        <p:nvGrpSpPr>
          <p:cNvPr id="3" name="组合 2"/>
          <p:cNvGrpSpPr/>
          <p:nvPr userDrawn="1"/>
        </p:nvGrpSpPr>
        <p:grpSpPr>
          <a:xfrm>
            <a:off x="0" y="0"/>
            <a:ext cx="12192000" cy="6858000"/>
            <a:chOff x="0" y="0"/>
            <a:chExt cx="12192000" cy="6750674"/>
          </a:xfrm>
        </p:grpSpPr>
        <p:sp>
          <p:nvSpPr>
            <p:cNvPr id="4" name="矩形 3"/>
            <p:cNvSpPr/>
            <p:nvPr/>
          </p:nvSpPr>
          <p:spPr>
            <a:xfrm>
              <a:off x="0" y="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48219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96438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44657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1928764"/>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2410955"/>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2893146"/>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3375337"/>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0" y="3857528"/>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4339719"/>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4821910"/>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0" y="5304101"/>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0" y="5786292"/>
              <a:ext cx="12192000" cy="482191"/>
            </a:xfrm>
            <a:prstGeom prst="rect">
              <a:avLst/>
            </a:prstGeom>
            <a:solidFill>
              <a:srgbClr val="DFFA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0" y="6268483"/>
              <a:ext cx="12192000" cy="482191"/>
            </a:xfrm>
            <a:prstGeom prst="rect">
              <a:avLst/>
            </a:prstGeom>
            <a:solidFill>
              <a:srgbClr val="FAF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Group 4"/>
          <p:cNvGrpSpPr>
            <a:grpSpLocks noChangeAspect="1"/>
          </p:cNvGrpSpPr>
          <p:nvPr userDrawn="1"/>
        </p:nvGrpSpPr>
        <p:grpSpPr bwMode="auto">
          <a:xfrm>
            <a:off x="-319548" y="5517737"/>
            <a:ext cx="12831097" cy="1340263"/>
            <a:chOff x="0" y="1761"/>
            <a:chExt cx="7678" cy="802"/>
          </a:xfrm>
        </p:grpSpPr>
        <p:grpSp>
          <p:nvGrpSpPr>
            <p:cNvPr id="19" name="Group 205"/>
            <p:cNvGrpSpPr/>
            <p:nvPr/>
          </p:nvGrpSpPr>
          <p:grpSpPr bwMode="auto">
            <a:xfrm>
              <a:off x="0" y="1761"/>
              <a:ext cx="7678" cy="802"/>
              <a:chOff x="0" y="1761"/>
              <a:chExt cx="7678" cy="802"/>
            </a:xfrm>
          </p:grpSpPr>
          <p:sp>
            <p:nvSpPr>
              <p:cNvPr id="120" name="Freeform 5"/>
              <p:cNvSpPr/>
              <p:nvPr/>
            </p:nvSpPr>
            <p:spPr bwMode="auto">
              <a:xfrm>
                <a:off x="710" y="2057"/>
                <a:ext cx="161" cy="144"/>
              </a:xfrm>
              <a:custGeom>
                <a:avLst/>
                <a:gdLst>
                  <a:gd name="T0" fmla="*/ 20 w 70"/>
                  <a:gd name="T1" fmla="*/ 14 h 62"/>
                  <a:gd name="T2" fmla="*/ 70 w 70"/>
                  <a:gd name="T3" fmla="*/ 2 h 62"/>
                  <a:gd name="T4" fmla="*/ 45 w 70"/>
                  <a:gd name="T5" fmla="*/ 47 h 62"/>
                  <a:gd name="T6" fmla="*/ 6 w 70"/>
                  <a:gd name="T7" fmla="*/ 50 h 62"/>
                  <a:gd name="T8" fmla="*/ 20 w 70"/>
                  <a:gd name="T9" fmla="*/ 14 h 62"/>
                </a:gdLst>
                <a:ahLst/>
                <a:cxnLst>
                  <a:cxn ang="0">
                    <a:pos x="T0" y="T1"/>
                  </a:cxn>
                  <a:cxn ang="0">
                    <a:pos x="T2" y="T3"/>
                  </a:cxn>
                  <a:cxn ang="0">
                    <a:pos x="T4" y="T5"/>
                  </a:cxn>
                  <a:cxn ang="0">
                    <a:pos x="T6" y="T7"/>
                  </a:cxn>
                  <a:cxn ang="0">
                    <a:pos x="T8" y="T9"/>
                  </a:cxn>
                </a:cxnLst>
                <a:rect l="0" t="0" r="r" b="b"/>
                <a:pathLst>
                  <a:path w="70" h="62">
                    <a:moveTo>
                      <a:pt x="20" y="14"/>
                    </a:moveTo>
                    <a:cubicBezTo>
                      <a:pt x="39" y="0"/>
                      <a:pt x="70" y="2"/>
                      <a:pt x="70" y="2"/>
                    </a:cubicBezTo>
                    <a:cubicBezTo>
                      <a:pt x="70" y="2"/>
                      <a:pt x="64" y="33"/>
                      <a:pt x="45" y="47"/>
                    </a:cubicBezTo>
                    <a:cubicBezTo>
                      <a:pt x="25" y="62"/>
                      <a:pt x="6" y="50"/>
                      <a:pt x="6" y="50"/>
                    </a:cubicBezTo>
                    <a:cubicBezTo>
                      <a:pt x="6" y="50"/>
                      <a:pt x="0" y="29"/>
                      <a:pt x="20"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6"/>
              <p:cNvSpPr/>
              <p:nvPr/>
            </p:nvSpPr>
            <p:spPr bwMode="auto">
              <a:xfrm>
                <a:off x="597" y="2112"/>
                <a:ext cx="129" cy="107"/>
              </a:xfrm>
              <a:custGeom>
                <a:avLst/>
                <a:gdLst>
                  <a:gd name="T0" fmla="*/ 40 w 56"/>
                  <a:gd name="T1" fmla="*/ 9 h 46"/>
                  <a:gd name="T2" fmla="*/ 55 w 56"/>
                  <a:gd name="T3" fmla="*/ 35 h 46"/>
                  <a:gd name="T4" fmla="*/ 25 w 56"/>
                  <a:gd name="T5" fmla="*/ 37 h 46"/>
                  <a:gd name="T6" fmla="*/ 0 w 56"/>
                  <a:gd name="T7" fmla="*/ 6 h 46"/>
                  <a:gd name="T8" fmla="*/ 40 w 56"/>
                  <a:gd name="T9" fmla="*/ 9 h 46"/>
                </a:gdLst>
                <a:ahLst/>
                <a:cxnLst>
                  <a:cxn ang="0">
                    <a:pos x="T0" y="T1"/>
                  </a:cxn>
                  <a:cxn ang="0">
                    <a:pos x="T2" y="T3"/>
                  </a:cxn>
                  <a:cxn ang="0">
                    <a:pos x="T4" y="T5"/>
                  </a:cxn>
                  <a:cxn ang="0">
                    <a:pos x="T6" y="T7"/>
                  </a:cxn>
                  <a:cxn ang="0">
                    <a:pos x="T8" y="T9"/>
                  </a:cxn>
                </a:cxnLst>
                <a:rect l="0" t="0" r="r" b="b"/>
                <a:pathLst>
                  <a:path w="56" h="46">
                    <a:moveTo>
                      <a:pt x="40" y="9"/>
                    </a:moveTo>
                    <a:cubicBezTo>
                      <a:pt x="56" y="17"/>
                      <a:pt x="55" y="35"/>
                      <a:pt x="55" y="35"/>
                    </a:cubicBezTo>
                    <a:cubicBezTo>
                      <a:pt x="55" y="35"/>
                      <a:pt x="41" y="46"/>
                      <a:pt x="25" y="37"/>
                    </a:cubicBezTo>
                    <a:cubicBezTo>
                      <a:pt x="9" y="29"/>
                      <a:pt x="0" y="6"/>
                      <a:pt x="0" y="6"/>
                    </a:cubicBezTo>
                    <a:cubicBezTo>
                      <a:pt x="0" y="6"/>
                      <a:pt x="23" y="0"/>
                      <a:pt x="40"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Rectangle 7"/>
              <p:cNvSpPr>
                <a:spLocks noChangeArrowheads="1"/>
              </p:cNvSpPr>
              <p:nvPr/>
            </p:nvSpPr>
            <p:spPr bwMode="auto">
              <a:xfrm>
                <a:off x="714" y="1980"/>
                <a:ext cx="12"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3" name="Freeform 8"/>
              <p:cNvSpPr/>
              <p:nvPr/>
            </p:nvSpPr>
            <p:spPr bwMode="auto">
              <a:xfrm>
                <a:off x="599"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5" y="9"/>
                      <a:pt x="37" y="13"/>
                    </a:cubicBezTo>
                    <a:cubicBezTo>
                      <a:pt x="37" y="13"/>
                      <a:pt x="24" y="4"/>
                      <a:pt x="14" y="18"/>
                    </a:cubicBezTo>
                    <a:cubicBezTo>
                      <a:pt x="0" y="39"/>
                      <a:pt x="19" y="102"/>
                      <a:pt x="53" y="102"/>
                    </a:cubicBezTo>
                    <a:cubicBezTo>
                      <a:pt x="86"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4" name="Freeform 9"/>
              <p:cNvSpPr/>
              <p:nvPr/>
            </p:nvSpPr>
            <p:spPr bwMode="auto">
              <a:xfrm>
                <a:off x="4931" y="2057"/>
                <a:ext cx="159" cy="144"/>
              </a:xfrm>
              <a:custGeom>
                <a:avLst/>
                <a:gdLst>
                  <a:gd name="T0" fmla="*/ 19 w 69"/>
                  <a:gd name="T1" fmla="*/ 14 h 62"/>
                  <a:gd name="T2" fmla="*/ 69 w 69"/>
                  <a:gd name="T3" fmla="*/ 2 h 62"/>
                  <a:gd name="T4" fmla="*/ 44 w 69"/>
                  <a:gd name="T5" fmla="*/ 47 h 62"/>
                  <a:gd name="T6" fmla="*/ 5 w 69"/>
                  <a:gd name="T7" fmla="*/ 50 h 62"/>
                  <a:gd name="T8" fmla="*/ 19 w 69"/>
                  <a:gd name="T9" fmla="*/ 14 h 62"/>
                </a:gdLst>
                <a:ahLst/>
                <a:cxnLst>
                  <a:cxn ang="0">
                    <a:pos x="T0" y="T1"/>
                  </a:cxn>
                  <a:cxn ang="0">
                    <a:pos x="T2" y="T3"/>
                  </a:cxn>
                  <a:cxn ang="0">
                    <a:pos x="T4" y="T5"/>
                  </a:cxn>
                  <a:cxn ang="0">
                    <a:pos x="T6" y="T7"/>
                  </a:cxn>
                  <a:cxn ang="0">
                    <a:pos x="T8" y="T9"/>
                  </a:cxn>
                </a:cxnLst>
                <a:rect l="0" t="0" r="r" b="b"/>
                <a:pathLst>
                  <a:path w="69" h="62">
                    <a:moveTo>
                      <a:pt x="19" y="14"/>
                    </a:moveTo>
                    <a:cubicBezTo>
                      <a:pt x="38" y="0"/>
                      <a:pt x="69" y="2"/>
                      <a:pt x="69" y="2"/>
                    </a:cubicBezTo>
                    <a:cubicBezTo>
                      <a:pt x="69" y="2"/>
                      <a:pt x="63" y="33"/>
                      <a:pt x="44" y="47"/>
                    </a:cubicBezTo>
                    <a:cubicBezTo>
                      <a:pt x="25" y="62"/>
                      <a:pt x="5" y="50"/>
                      <a:pt x="5" y="50"/>
                    </a:cubicBezTo>
                    <a:cubicBezTo>
                      <a:pt x="5" y="50"/>
                      <a:pt x="0" y="29"/>
                      <a:pt x="19" y="1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5" name="Freeform 10"/>
              <p:cNvSpPr/>
              <p:nvPr/>
            </p:nvSpPr>
            <p:spPr bwMode="auto">
              <a:xfrm>
                <a:off x="4818" y="2112"/>
                <a:ext cx="127" cy="107"/>
              </a:xfrm>
              <a:custGeom>
                <a:avLst/>
                <a:gdLst>
                  <a:gd name="T0" fmla="*/ 39 w 55"/>
                  <a:gd name="T1" fmla="*/ 9 h 46"/>
                  <a:gd name="T2" fmla="*/ 54 w 55"/>
                  <a:gd name="T3" fmla="*/ 35 h 46"/>
                  <a:gd name="T4" fmla="*/ 24 w 55"/>
                  <a:gd name="T5" fmla="*/ 37 h 46"/>
                  <a:gd name="T6" fmla="*/ 0 w 55"/>
                  <a:gd name="T7" fmla="*/ 6 h 46"/>
                  <a:gd name="T8" fmla="*/ 39 w 55"/>
                  <a:gd name="T9" fmla="*/ 9 h 46"/>
                </a:gdLst>
                <a:ahLst/>
                <a:cxnLst>
                  <a:cxn ang="0">
                    <a:pos x="T0" y="T1"/>
                  </a:cxn>
                  <a:cxn ang="0">
                    <a:pos x="T2" y="T3"/>
                  </a:cxn>
                  <a:cxn ang="0">
                    <a:pos x="T4" y="T5"/>
                  </a:cxn>
                  <a:cxn ang="0">
                    <a:pos x="T6" y="T7"/>
                  </a:cxn>
                  <a:cxn ang="0">
                    <a:pos x="T8" y="T9"/>
                  </a:cxn>
                </a:cxnLst>
                <a:rect l="0" t="0" r="r" b="b"/>
                <a:pathLst>
                  <a:path w="55" h="46">
                    <a:moveTo>
                      <a:pt x="39" y="9"/>
                    </a:moveTo>
                    <a:cubicBezTo>
                      <a:pt x="55" y="17"/>
                      <a:pt x="54" y="35"/>
                      <a:pt x="54" y="35"/>
                    </a:cubicBezTo>
                    <a:cubicBezTo>
                      <a:pt x="54" y="35"/>
                      <a:pt x="40" y="46"/>
                      <a:pt x="24" y="37"/>
                    </a:cubicBezTo>
                    <a:cubicBezTo>
                      <a:pt x="8" y="29"/>
                      <a:pt x="0" y="6"/>
                      <a:pt x="0" y="6"/>
                    </a:cubicBezTo>
                    <a:cubicBezTo>
                      <a:pt x="0" y="6"/>
                      <a:pt x="22"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6" name="Rectangle 11"/>
              <p:cNvSpPr>
                <a:spLocks noChangeArrowheads="1"/>
              </p:cNvSpPr>
              <p:nvPr/>
            </p:nvSpPr>
            <p:spPr bwMode="auto">
              <a:xfrm>
                <a:off x="4933" y="1980"/>
                <a:ext cx="14" cy="446"/>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27" name="Freeform 12"/>
              <p:cNvSpPr/>
              <p:nvPr/>
            </p:nvSpPr>
            <p:spPr bwMode="auto">
              <a:xfrm>
                <a:off x="4818" y="1831"/>
                <a:ext cx="244" cy="237"/>
              </a:xfrm>
              <a:custGeom>
                <a:avLst/>
                <a:gdLst>
                  <a:gd name="T0" fmla="*/ 91 w 106"/>
                  <a:gd name="T1" fmla="*/ 18 h 102"/>
                  <a:gd name="T2" fmla="*/ 68 w 106"/>
                  <a:gd name="T3" fmla="*/ 13 h 102"/>
                  <a:gd name="T4" fmla="*/ 53 w 106"/>
                  <a:gd name="T5" fmla="*/ 0 h 102"/>
                  <a:gd name="T6" fmla="*/ 37 w 106"/>
                  <a:gd name="T7" fmla="*/ 13 h 102"/>
                  <a:gd name="T8" fmla="*/ 14 w 106"/>
                  <a:gd name="T9" fmla="*/ 18 h 102"/>
                  <a:gd name="T10" fmla="*/ 53 w 106"/>
                  <a:gd name="T11" fmla="*/ 102 h 102"/>
                  <a:gd name="T12" fmla="*/ 91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1" y="18"/>
                    </a:moveTo>
                    <a:cubicBezTo>
                      <a:pt x="81" y="4"/>
                      <a:pt x="68" y="13"/>
                      <a:pt x="68" y="13"/>
                    </a:cubicBezTo>
                    <a:cubicBezTo>
                      <a:pt x="70" y="9"/>
                      <a:pt x="62" y="0"/>
                      <a:pt x="53" y="0"/>
                    </a:cubicBezTo>
                    <a:cubicBezTo>
                      <a:pt x="44" y="0"/>
                      <a:pt x="36" y="9"/>
                      <a:pt x="37" y="13"/>
                    </a:cubicBezTo>
                    <a:cubicBezTo>
                      <a:pt x="37" y="13"/>
                      <a:pt x="24" y="4"/>
                      <a:pt x="14" y="18"/>
                    </a:cubicBezTo>
                    <a:cubicBezTo>
                      <a:pt x="0" y="39"/>
                      <a:pt x="19" y="102"/>
                      <a:pt x="53" y="102"/>
                    </a:cubicBezTo>
                    <a:cubicBezTo>
                      <a:pt x="87" y="102"/>
                      <a:pt x="106" y="39"/>
                      <a:pt x="91"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13"/>
              <p:cNvSpPr/>
              <p:nvPr/>
            </p:nvSpPr>
            <p:spPr bwMode="auto">
              <a:xfrm>
                <a:off x="2530" y="2001"/>
                <a:ext cx="159" cy="146"/>
              </a:xfrm>
              <a:custGeom>
                <a:avLst/>
                <a:gdLst>
                  <a:gd name="T0" fmla="*/ 19 w 69"/>
                  <a:gd name="T1" fmla="*/ 15 h 63"/>
                  <a:gd name="T2" fmla="*/ 69 w 69"/>
                  <a:gd name="T3" fmla="*/ 3 h 63"/>
                  <a:gd name="T4" fmla="*/ 44 w 69"/>
                  <a:gd name="T5" fmla="*/ 48 h 63"/>
                  <a:gd name="T6" fmla="*/ 5 w 69"/>
                  <a:gd name="T7" fmla="*/ 51 h 63"/>
                  <a:gd name="T8" fmla="*/ 19 w 69"/>
                  <a:gd name="T9" fmla="*/ 15 h 63"/>
                </a:gdLst>
                <a:ahLst/>
                <a:cxnLst>
                  <a:cxn ang="0">
                    <a:pos x="T0" y="T1"/>
                  </a:cxn>
                  <a:cxn ang="0">
                    <a:pos x="T2" y="T3"/>
                  </a:cxn>
                  <a:cxn ang="0">
                    <a:pos x="T4" y="T5"/>
                  </a:cxn>
                  <a:cxn ang="0">
                    <a:pos x="T6" y="T7"/>
                  </a:cxn>
                  <a:cxn ang="0">
                    <a:pos x="T8" y="T9"/>
                  </a:cxn>
                </a:cxnLst>
                <a:rect l="0" t="0" r="r" b="b"/>
                <a:pathLst>
                  <a:path w="69" h="63">
                    <a:moveTo>
                      <a:pt x="19" y="15"/>
                    </a:moveTo>
                    <a:cubicBezTo>
                      <a:pt x="38" y="0"/>
                      <a:pt x="69" y="3"/>
                      <a:pt x="69" y="3"/>
                    </a:cubicBezTo>
                    <a:cubicBezTo>
                      <a:pt x="69" y="3"/>
                      <a:pt x="63" y="34"/>
                      <a:pt x="44" y="48"/>
                    </a:cubicBezTo>
                    <a:cubicBezTo>
                      <a:pt x="25" y="63"/>
                      <a:pt x="5" y="51"/>
                      <a:pt x="5" y="51"/>
                    </a:cubicBezTo>
                    <a:cubicBezTo>
                      <a:pt x="5" y="51"/>
                      <a:pt x="0" y="29"/>
                      <a:pt x="19" y="15"/>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9" name="Freeform 14"/>
              <p:cNvSpPr/>
              <p:nvPr/>
            </p:nvSpPr>
            <p:spPr bwMode="auto">
              <a:xfrm>
                <a:off x="2417" y="2059"/>
                <a:ext cx="127" cy="104"/>
              </a:xfrm>
              <a:custGeom>
                <a:avLst/>
                <a:gdLst>
                  <a:gd name="T0" fmla="*/ 39 w 55"/>
                  <a:gd name="T1" fmla="*/ 9 h 45"/>
                  <a:gd name="T2" fmla="*/ 54 w 55"/>
                  <a:gd name="T3" fmla="*/ 34 h 45"/>
                  <a:gd name="T4" fmla="*/ 24 w 55"/>
                  <a:gd name="T5" fmla="*/ 37 h 45"/>
                  <a:gd name="T6" fmla="*/ 0 w 55"/>
                  <a:gd name="T7" fmla="*/ 6 h 45"/>
                  <a:gd name="T8" fmla="*/ 39 w 55"/>
                  <a:gd name="T9" fmla="*/ 9 h 45"/>
                </a:gdLst>
                <a:ahLst/>
                <a:cxnLst>
                  <a:cxn ang="0">
                    <a:pos x="T0" y="T1"/>
                  </a:cxn>
                  <a:cxn ang="0">
                    <a:pos x="T2" y="T3"/>
                  </a:cxn>
                  <a:cxn ang="0">
                    <a:pos x="T4" y="T5"/>
                  </a:cxn>
                  <a:cxn ang="0">
                    <a:pos x="T6" y="T7"/>
                  </a:cxn>
                  <a:cxn ang="0">
                    <a:pos x="T8" y="T9"/>
                  </a:cxn>
                </a:cxnLst>
                <a:rect l="0" t="0" r="r" b="b"/>
                <a:pathLst>
                  <a:path w="55" h="45">
                    <a:moveTo>
                      <a:pt x="39" y="9"/>
                    </a:moveTo>
                    <a:cubicBezTo>
                      <a:pt x="55" y="17"/>
                      <a:pt x="54" y="34"/>
                      <a:pt x="54" y="34"/>
                    </a:cubicBezTo>
                    <a:cubicBezTo>
                      <a:pt x="54" y="34"/>
                      <a:pt x="41" y="45"/>
                      <a:pt x="24" y="37"/>
                    </a:cubicBezTo>
                    <a:cubicBezTo>
                      <a:pt x="8" y="28"/>
                      <a:pt x="0" y="6"/>
                      <a:pt x="0" y="6"/>
                    </a:cubicBezTo>
                    <a:cubicBezTo>
                      <a:pt x="0" y="6"/>
                      <a:pt x="23" y="0"/>
                      <a:pt x="39" y="9"/>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0" name="Rectangle 15"/>
              <p:cNvSpPr>
                <a:spLocks noChangeArrowheads="1"/>
              </p:cNvSpPr>
              <p:nvPr/>
            </p:nvSpPr>
            <p:spPr bwMode="auto">
              <a:xfrm>
                <a:off x="2532" y="1926"/>
                <a:ext cx="14" cy="44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1" name="Freeform 16"/>
              <p:cNvSpPr/>
              <p:nvPr/>
            </p:nvSpPr>
            <p:spPr bwMode="auto">
              <a:xfrm>
                <a:off x="2417" y="1778"/>
                <a:ext cx="244" cy="237"/>
              </a:xfrm>
              <a:custGeom>
                <a:avLst/>
                <a:gdLst>
                  <a:gd name="T0" fmla="*/ 92 w 106"/>
                  <a:gd name="T1" fmla="*/ 18 h 102"/>
                  <a:gd name="T2" fmla="*/ 68 w 106"/>
                  <a:gd name="T3" fmla="*/ 12 h 102"/>
                  <a:gd name="T4" fmla="*/ 53 w 106"/>
                  <a:gd name="T5" fmla="*/ 0 h 102"/>
                  <a:gd name="T6" fmla="*/ 38 w 106"/>
                  <a:gd name="T7" fmla="*/ 12 h 102"/>
                  <a:gd name="T8" fmla="*/ 15 w 106"/>
                  <a:gd name="T9" fmla="*/ 18 h 102"/>
                  <a:gd name="T10" fmla="*/ 53 w 106"/>
                  <a:gd name="T11" fmla="*/ 102 h 102"/>
                  <a:gd name="T12" fmla="*/ 92 w 106"/>
                  <a:gd name="T13" fmla="*/ 18 h 102"/>
                </a:gdLst>
                <a:ahLst/>
                <a:cxnLst>
                  <a:cxn ang="0">
                    <a:pos x="T0" y="T1"/>
                  </a:cxn>
                  <a:cxn ang="0">
                    <a:pos x="T2" y="T3"/>
                  </a:cxn>
                  <a:cxn ang="0">
                    <a:pos x="T4" y="T5"/>
                  </a:cxn>
                  <a:cxn ang="0">
                    <a:pos x="T6" y="T7"/>
                  </a:cxn>
                  <a:cxn ang="0">
                    <a:pos x="T8" y="T9"/>
                  </a:cxn>
                  <a:cxn ang="0">
                    <a:pos x="T10" y="T11"/>
                  </a:cxn>
                  <a:cxn ang="0">
                    <a:pos x="T12" y="T13"/>
                  </a:cxn>
                </a:cxnLst>
                <a:rect l="0" t="0" r="r" b="b"/>
                <a:pathLst>
                  <a:path w="106" h="102">
                    <a:moveTo>
                      <a:pt x="92" y="18"/>
                    </a:moveTo>
                    <a:cubicBezTo>
                      <a:pt x="82" y="4"/>
                      <a:pt x="68" y="12"/>
                      <a:pt x="68" y="12"/>
                    </a:cubicBezTo>
                    <a:cubicBezTo>
                      <a:pt x="70" y="9"/>
                      <a:pt x="62" y="0"/>
                      <a:pt x="53" y="0"/>
                    </a:cubicBezTo>
                    <a:cubicBezTo>
                      <a:pt x="44" y="0"/>
                      <a:pt x="36" y="9"/>
                      <a:pt x="38" y="12"/>
                    </a:cubicBezTo>
                    <a:cubicBezTo>
                      <a:pt x="38" y="12"/>
                      <a:pt x="25" y="4"/>
                      <a:pt x="15" y="18"/>
                    </a:cubicBezTo>
                    <a:cubicBezTo>
                      <a:pt x="0" y="38"/>
                      <a:pt x="19" y="102"/>
                      <a:pt x="53" y="102"/>
                    </a:cubicBezTo>
                    <a:cubicBezTo>
                      <a:pt x="87" y="102"/>
                      <a:pt x="106" y="38"/>
                      <a:pt x="92" y="18"/>
                    </a:cubicBezTo>
                  </a:path>
                </a:pathLst>
              </a:custGeom>
              <a:solidFill>
                <a:srgbClr val="FF4D6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17"/>
              <p:cNvSpPr/>
              <p:nvPr/>
            </p:nvSpPr>
            <p:spPr bwMode="auto">
              <a:xfrm>
                <a:off x="3362" y="2087"/>
                <a:ext cx="145" cy="132"/>
              </a:xfrm>
              <a:custGeom>
                <a:avLst/>
                <a:gdLst>
                  <a:gd name="T0" fmla="*/ 45 w 63"/>
                  <a:gd name="T1" fmla="*/ 13 h 57"/>
                  <a:gd name="T2" fmla="*/ 0 w 63"/>
                  <a:gd name="T3" fmla="*/ 3 h 57"/>
                  <a:gd name="T4" fmla="*/ 23 w 63"/>
                  <a:gd name="T5" fmla="*/ 44 h 57"/>
                  <a:gd name="T6" fmla="*/ 58 w 63"/>
                  <a:gd name="T7" fmla="*/ 47 h 57"/>
                  <a:gd name="T8" fmla="*/ 45 w 63"/>
                  <a:gd name="T9" fmla="*/ 13 h 57"/>
                </a:gdLst>
                <a:ahLst/>
                <a:cxnLst>
                  <a:cxn ang="0">
                    <a:pos x="T0" y="T1"/>
                  </a:cxn>
                  <a:cxn ang="0">
                    <a:pos x="T2" y="T3"/>
                  </a:cxn>
                  <a:cxn ang="0">
                    <a:pos x="T4" y="T5"/>
                  </a:cxn>
                  <a:cxn ang="0">
                    <a:pos x="T6" y="T7"/>
                  </a:cxn>
                  <a:cxn ang="0">
                    <a:pos x="T8" y="T9"/>
                  </a:cxn>
                </a:cxnLst>
                <a:rect l="0" t="0" r="r" b="b"/>
                <a:pathLst>
                  <a:path w="63" h="57">
                    <a:moveTo>
                      <a:pt x="45" y="13"/>
                    </a:moveTo>
                    <a:cubicBezTo>
                      <a:pt x="28" y="0"/>
                      <a:pt x="0" y="3"/>
                      <a:pt x="0" y="3"/>
                    </a:cubicBezTo>
                    <a:cubicBezTo>
                      <a:pt x="0" y="3"/>
                      <a:pt x="5" y="31"/>
                      <a:pt x="23" y="44"/>
                    </a:cubicBezTo>
                    <a:cubicBezTo>
                      <a:pt x="40" y="57"/>
                      <a:pt x="58" y="47"/>
                      <a:pt x="58" y="47"/>
                    </a:cubicBezTo>
                    <a:cubicBezTo>
                      <a:pt x="58" y="47"/>
                      <a:pt x="63" y="27"/>
                      <a:pt x="45"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18"/>
              <p:cNvSpPr/>
              <p:nvPr/>
            </p:nvSpPr>
            <p:spPr bwMode="auto">
              <a:xfrm>
                <a:off x="3493" y="2140"/>
                <a:ext cx="118" cy="96"/>
              </a:xfrm>
              <a:custGeom>
                <a:avLst/>
                <a:gdLst>
                  <a:gd name="T0" fmla="*/ 15 w 51"/>
                  <a:gd name="T1" fmla="*/ 8 h 41"/>
                  <a:gd name="T2" fmla="*/ 1 w 51"/>
                  <a:gd name="T3" fmla="*/ 31 h 41"/>
                  <a:gd name="T4" fmla="*/ 28 w 51"/>
                  <a:gd name="T5" fmla="*/ 33 h 41"/>
                  <a:gd name="T6" fmla="*/ 51 w 51"/>
                  <a:gd name="T7" fmla="*/ 5 h 41"/>
                  <a:gd name="T8" fmla="*/ 15 w 51"/>
                  <a:gd name="T9" fmla="*/ 8 h 41"/>
                </a:gdLst>
                <a:ahLst/>
                <a:cxnLst>
                  <a:cxn ang="0">
                    <a:pos x="T0" y="T1"/>
                  </a:cxn>
                  <a:cxn ang="0">
                    <a:pos x="T2" y="T3"/>
                  </a:cxn>
                  <a:cxn ang="0">
                    <a:pos x="T4" y="T5"/>
                  </a:cxn>
                  <a:cxn ang="0">
                    <a:pos x="T6" y="T7"/>
                  </a:cxn>
                  <a:cxn ang="0">
                    <a:pos x="T8" y="T9"/>
                  </a:cxn>
                </a:cxnLst>
                <a:rect l="0" t="0" r="r" b="b"/>
                <a:pathLst>
                  <a:path w="51" h="41">
                    <a:moveTo>
                      <a:pt x="15" y="8"/>
                    </a:moveTo>
                    <a:cubicBezTo>
                      <a:pt x="0" y="15"/>
                      <a:pt x="1" y="31"/>
                      <a:pt x="1" y="31"/>
                    </a:cubicBezTo>
                    <a:cubicBezTo>
                      <a:pt x="1" y="31"/>
                      <a:pt x="14" y="41"/>
                      <a:pt x="28" y="33"/>
                    </a:cubicBezTo>
                    <a:cubicBezTo>
                      <a:pt x="43" y="26"/>
                      <a:pt x="51" y="5"/>
                      <a:pt x="51" y="5"/>
                    </a:cubicBezTo>
                    <a:cubicBezTo>
                      <a:pt x="51" y="5"/>
                      <a:pt x="30" y="0"/>
                      <a:pt x="15" y="8"/>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4" name="Rectangle 19"/>
              <p:cNvSpPr>
                <a:spLocks noChangeArrowheads="1"/>
              </p:cNvSpPr>
              <p:nvPr/>
            </p:nvSpPr>
            <p:spPr bwMode="auto">
              <a:xfrm>
                <a:off x="3493" y="2019"/>
                <a:ext cx="12" cy="407"/>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5" name="Freeform 20"/>
              <p:cNvSpPr/>
              <p:nvPr/>
            </p:nvSpPr>
            <p:spPr bwMode="auto">
              <a:xfrm>
                <a:off x="3353" y="1831"/>
                <a:ext cx="292" cy="228"/>
              </a:xfrm>
              <a:custGeom>
                <a:avLst/>
                <a:gdLst>
                  <a:gd name="T0" fmla="*/ 121 w 127"/>
                  <a:gd name="T1" fmla="*/ 27 h 98"/>
                  <a:gd name="T2" fmla="*/ 92 w 127"/>
                  <a:gd name="T3" fmla="*/ 42 h 98"/>
                  <a:gd name="T4" fmla="*/ 63 w 127"/>
                  <a:gd name="T5" fmla="*/ 0 h 98"/>
                  <a:gd name="T6" fmla="*/ 35 w 127"/>
                  <a:gd name="T7" fmla="*/ 42 h 98"/>
                  <a:gd name="T8" fmla="*/ 6 w 127"/>
                  <a:gd name="T9" fmla="*/ 27 h 98"/>
                  <a:gd name="T10" fmla="*/ 63 w 127"/>
                  <a:gd name="T11" fmla="*/ 98 h 98"/>
                  <a:gd name="T12" fmla="*/ 121 w 127"/>
                  <a:gd name="T13" fmla="*/ 27 h 98"/>
                </a:gdLst>
                <a:ahLst/>
                <a:cxnLst>
                  <a:cxn ang="0">
                    <a:pos x="T0" y="T1"/>
                  </a:cxn>
                  <a:cxn ang="0">
                    <a:pos x="T2" y="T3"/>
                  </a:cxn>
                  <a:cxn ang="0">
                    <a:pos x="T4" y="T5"/>
                  </a:cxn>
                  <a:cxn ang="0">
                    <a:pos x="T6" y="T7"/>
                  </a:cxn>
                  <a:cxn ang="0">
                    <a:pos x="T8" y="T9"/>
                  </a:cxn>
                  <a:cxn ang="0">
                    <a:pos x="T10" y="T11"/>
                  </a:cxn>
                  <a:cxn ang="0">
                    <a:pos x="T12" y="T13"/>
                  </a:cxn>
                </a:cxnLst>
                <a:rect l="0" t="0" r="r" b="b"/>
                <a:pathLst>
                  <a:path w="127" h="98">
                    <a:moveTo>
                      <a:pt x="121" y="27"/>
                    </a:moveTo>
                    <a:cubicBezTo>
                      <a:pt x="92" y="42"/>
                      <a:pt x="92" y="42"/>
                      <a:pt x="92" y="42"/>
                    </a:cubicBezTo>
                    <a:cubicBezTo>
                      <a:pt x="63" y="0"/>
                      <a:pt x="63" y="0"/>
                      <a:pt x="63" y="0"/>
                    </a:cubicBezTo>
                    <a:cubicBezTo>
                      <a:pt x="35" y="42"/>
                      <a:pt x="35" y="42"/>
                      <a:pt x="35" y="42"/>
                    </a:cubicBezTo>
                    <a:cubicBezTo>
                      <a:pt x="6" y="27"/>
                      <a:pt x="6" y="27"/>
                      <a:pt x="6" y="27"/>
                    </a:cubicBezTo>
                    <a:cubicBezTo>
                      <a:pt x="6" y="27"/>
                      <a:pt x="0" y="98"/>
                      <a:pt x="63" y="98"/>
                    </a:cubicBezTo>
                    <a:cubicBezTo>
                      <a:pt x="127" y="98"/>
                      <a:pt x="121" y="27"/>
                      <a:pt x="121" y="27"/>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6" name="Freeform 21"/>
              <p:cNvSpPr/>
              <p:nvPr/>
            </p:nvSpPr>
            <p:spPr bwMode="auto">
              <a:xfrm>
                <a:off x="6641" y="2108"/>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7" name="Freeform 22"/>
              <p:cNvSpPr/>
              <p:nvPr/>
            </p:nvSpPr>
            <p:spPr bwMode="auto">
              <a:xfrm>
                <a:off x="6765" y="2159"/>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8" name="Rectangle 23"/>
              <p:cNvSpPr>
                <a:spLocks noChangeArrowheads="1"/>
              </p:cNvSpPr>
              <p:nvPr/>
            </p:nvSpPr>
            <p:spPr bwMode="auto">
              <a:xfrm>
                <a:off x="6763"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39" name="Freeform 24"/>
              <p:cNvSpPr/>
              <p:nvPr/>
            </p:nvSpPr>
            <p:spPr bwMode="auto">
              <a:xfrm>
                <a:off x="6631" y="1868"/>
                <a:ext cx="277" cy="212"/>
              </a:xfrm>
              <a:custGeom>
                <a:avLst/>
                <a:gdLst>
                  <a:gd name="T0" fmla="*/ 113 w 120"/>
                  <a:gd name="T1" fmla="*/ 25 h 91"/>
                  <a:gd name="T2" fmla="*/ 87 w 120"/>
                  <a:gd name="T3" fmla="*/ 39 h 91"/>
                  <a:gd name="T4" fmla="*/ 60 w 120"/>
                  <a:gd name="T5" fmla="*/ 0 h 91"/>
                  <a:gd name="T6" fmla="*/ 33 w 120"/>
                  <a:gd name="T7" fmla="*/ 39 h 91"/>
                  <a:gd name="T8" fmla="*/ 6 w 120"/>
                  <a:gd name="T9" fmla="*/ 25 h 91"/>
                  <a:gd name="T10" fmla="*/ 60 w 120"/>
                  <a:gd name="T11" fmla="*/ 91 h 91"/>
                  <a:gd name="T12" fmla="*/ 113 w 120"/>
                  <a:gd name="T13" fmla="*/ 25 h 91"/>
                </a:gdLst>
                <a:ahLst/>
                <a:cxnLst>
                  <a:cxn ang="0">
                    <a:pos x="T0" y="T1"/>
                  </a:cxn>
                  <a:cxn ang="0">
                    <a:pos x="T2" y="T3"/>
                  </a:cxn>
                  <a:cxn ang="0">
                    <a:pos x="T4" y="T5"/>
                  </a:cxn>
                  <a:cxn ang="0">
                    <a:pos x="T6" y="T7"/>
                  </a:cxn>
                  <a:cxn ang="0">
                    <a:pos x="T8" y="T9"/>
                  </a:cxn>
                  <a:cxn ang="0">
                    <a:pos x="T10" y="T11"/>
                  </a:cxn>
                  <a:cxn ang="0">
                    <a:pos x="T12" y="T13"/>
                  </a:cxn>
                </a:cxnLst>
                <a:rect l="0" t="0" r="r" b="b"/>
                <a:pathLst>
                  <a:path w="120" h="91">
                    <a:moveTo>
                      <a:pt x="113" y="25"/>
                    </a:moveTo>
                    <a:cubicBezTo>
                      <a:pt x="87" y="39"/>
                      <a:pt x="87" y="39"/>
                      <a:pt x="87" y="39"/>
                    </a:cubicBezTo>
                    <a:cubicBezTo>
                      <a:pt x="60" y="0"/>
                      <a:pt x="60" y="0"/>
                      <a:pt x="60" y="0"/>
                    </a:cubicBezTo>
                    <a:cubicBezTo>
                      <a:pt x="33" y="39"/>
                      <a:pt x="33" y="39"/>
                      <a:pt x="33" y="39"/>
                    </a:cubicBezTo>
                    <a:cubicBezTo>
                      <a:pt x="6" y="25"/>
                      <a:pt x="6" y="25"/>
                      <a:pt x="6" y="25"/>
                    </a:cubicBezTo>
                    <a:cubicBezTo>
                      <a:pt x="6" y="25"/>
                      <a:pt x="0" y="91"/>
                      <a:pt x="60" y="91"/>
                    </a:cubicBezTo>
                    <a:cubicBezTo>
                      <a:pt x="120" y="91"/>
                      <a:pt x="113" y="25"/>
                      <a:pt x="113" y="25"/>
                    </a:cubicBezTo>
                  </a:path>
                </a:pathLst>
              </a:custGeom>
              <a:solidFill>
                <a:srgbClr val="FF70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Rectangle 25"/>
              <p:cNvSpPr>
                <a:spLocks noChangeArrowheads="1"/>
              </p:cNvSpPr>
              <p:nvPr/>
            </p:nvSpPr>
            <p:spPr bwMode="auto">
              <a:xfrm>
                <a:off x="2984" y="2154"/>
                <a:ext cx="14" cy="298"/>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1" name="Oval 26"/>
              <p:cNvSpPr>
                <a:spLocks noChangeArrowheads="1"/>
              </p:cNvSpPr>
              <p:nvPr/>
            </p:nvSpPr>
            <p:spPr bwMode="auto">
              <a:xfrm>
                <a:off x="2942" y="1964"/>
                <a:ext cx="97" cy="190"/>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27"/>
              <p:cNvSpPr/>
              <p:nvPr/>
            </p:nvSpPr>
            <p:spPr bwMode="auto">
              <a:xfrm>
                <a:off x="2839" y="2061"/>
                <a:ext cx="163" cy="149"/>
              </a:xfrm>
              <a:custGeom>
                <a:avLst/>
                <a:gdLst>
                  <a:gd name="T0" fmla="*/ 0 w 71"/>
                  <a:gd name="T1" fmla="*/ 3 h 64"/>
                  <a:gd name="T2" fmla="*/ 25 w 71"/>
                  <a:gd name="T3" fmla="*/ 49 h 64"/>
                  <a:gd name="T4" fmla="*/ 65 w 71"/>
                  <a:gd name="T5" fmla="*/ 52 h 64"/>
                  <a:gd name="T6" fmla="*/ 51 w 71"/>
                  <a:gd name="T7" fmla="*/ 15 h 64"/>
                  <a:gd name="T8" fmla="*/ 0 w 71"/>
                  <a:gd name="T9" fmla="*/ 3 h 64"/>
                </a:gdLst>
                <a:ahLst/>
                <a:cxnLst>
                  <a:cxn ang="0">
                    <a:pos x="T0" y="T1"/>
                  </a:cxn>
                  <a:cxn ang="0">
                    <a:pos x="T2" y="T3"/>
                  </a:cxn>
                  <a:cxn ang="0">
                    <a:pos x="T4" y="T5"/>
                  </a:cxn>
                  <a:cxn ang="0">
                    <a:pos x="T6" y="T7"/>
                  </a:cxn>
                  <a:cxn ang="0">
                    <a:pos x="T8" y="T9"/>
                  </a:cxn>
                </a:cxnLst>
                <a:rect l="0" t="0" r="r" b="b"/>
                <a:pathLst>
                  <a:path w="71" h="64">
                    <a:moveTo>
                      <a:pt x="0" y="3"/>
                    </a:moveTo>
                    <a:cubicBezTo>
                      <a:pt x="0" y="3"/>
                      <a:pt x="6" y="34"/>
                      <a:pt x="25" y="49"/>
                    </a:cubicBezTo>
                    <a:cubicBezTo>
                      <a:pt x="45" y="64"/>
                      <a:pt x="65" y="52"/>
                      <a:pt x="65" y="52"/>
                    </a:cubicBezTo>
                    <a:cubicBezTo>
                      <a:pt x="65" y="52"/>
                      <a:pt x="71" y="30"/>
                      <a:pt x="51" y="15"/>
                    </a:cubicBezTo>
                    <a:cubicBezTo>
                      <a:pt x="31"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28"/>
              <p:cNvSpPr/>
              <p:nvPr/>
            </p:nvSpPr>
            <p:spPr bwMode="auto">
              <a:xfrm>
                <a:off x="2979" y="2061"/>
                <a:ext cx="164" cy="149"/>
              </a:xfrm>
              <a:custGeom>
                <a:avLst/>
                <a:gdLst>
                  <a:gd name="T0" fmla="*/ 71 w 71"/>
                  <a:gd name="T1" fmla="*/ 3 h 64"/>
                  <a:gd name="T2" fmla="*/ 46 w 71"/>
                  <a:gd name="T3" fmla="*/ 49 h 64"/>
                  <a:gd name="T4" fmla="*/ 6 w 71"/>
                  <a:gd name="T5" fmla="*/ 52 h 64"/>
                  <a:gd name="T6" fmla="*/ 20 w 71"/>
                  <a:gd name="T7" fmla="*/ 15 h 64"/>
                  <a:gd name="T8" fmla="*/ 71 w 71"/>
                  <a:gd name="T9" fmla="*/ 3 h 64"/>
                </a:gdLst>
                <a:ahLst/>
                <a:cxnLst>
                  <a:cxn ang="0">
                    <a:pos x="T0" y="T1"/>
                  </a:cxn>
                  <a:cxn ang="0">
                    <a:pos x="T2" y="T3"/>
                  </a:cxn>
                  <a:cxn ang="0">
                    <a:pos x="T4" y="T5"/>
                  </a:cxn>
                  <a:cxn ang="0">
                    <a:pos x="T6" y="T7"/>
                  </a:cxn>
                  <a:cxn ang="0">
                    <a:pos x="T8" y="T9"/>
                  </a:cxn>
                </a:cxnLst>
                <a:rect l="0" t="0" r="r" b="b"/>
                <a:pathLst>
                  <a:path w="71" h="64">
                    <a:moveTo>
                      <a:pt x="71" y="3"/>
                    </a:moveTo>
                    <a:cubicBezTo>
                      <a:pt x="71" y="3"/>
                      <a:pt x="65" y="34"/>
                      <a:pt x="46" y="49"/>
                    </a:cubicBezTo>
                    <a:cubicBezTo>
                      <a:pt x="26" y="64"/>
                      <a:pt x="6" y="52"/>
                      <a:pt x="6" y="52"/>
                    </a:cubicBezTo>
                    <a:cubicBezTo>
                      <a:pt x="6" y="52"/>
                      <a:pt x="0" y="30"/>
                      <a:pt x="20" y="15"/>
                    </a:cubicBezTo>
                    <a:cubicBezTo>
                      <a:pt x="40" y="0"/>
                      <a:pt x="71" y="3"/>
                      <a:pt x="71"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Rectangle 29"/>
              <p:cNvSpPr>
                <a:spLocks noChangeArrowheads="1"/>
              </p:cNvSpPr>
              <p:nvPr/>
            </p:nvSpPr>
            <p:spPr bwMode="auto">
              <a:xfrm>
                <a:off x="6348" y="2110"/>
                <a:ext cx="12" cy="31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5" name="Oval 30"/>
              <p:cNvSpPr>
                <a:spLocks noChangeArrowheads="1"/>
              </p:cNvSpPr>
              <p:nvPr/>
            </p:nvSpPr>
            <p:spPr bwMode="auto">
              <a:xfrm>
                <a:off x="6302" y="1908"/>
                <a:ext cx="104"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31"/>
              <p:cNvSpPr/>
              <p:nvPr/>
            </p:nvSpPr>
            <p:spPr bwMode="auto">
              <a:xfrm>
                <a:off x="6191" y="2012"/>
                <a:ext cx="173" cy="156"/>
              </a:xfrm>
              <a:custGeom>
                <a:avLst/>
                <a:gdLst>
                  <a:gd name="T0" fmla="*/ 0 w 75"/>
                  <a:gd name="T1" fmla="*/ 3 h 67"/>
                  <a:gd name="T2" fmla="*/ 28 w 75"/>
                  <a:gd name="T3" fmla="*/ 51 h 67"/>
                  <a:gd name="T4" fmla="*/ 70 w 75"/>
                  <a:gd name="T5" fmla="*/ 55 h 67"/>
                  <a:gd name="T6" fmla="*/ 55 w 75"/>
                  <a:gd name="T7" fmla="*/ 15 h 67"/>
                  <a:gd name="T8" fmla="*/ 0 w 75"/>
                  <a:gd name="T9" fmla="*/ 3 h 67"/>
                </a:gdLst>
                <a:ahLst/>
                <a:cxnLst>
                  <a:cxn ang="0">
                    <a:pos x="T0" y="T1"/>
                  </a:cxn>
                  <a:cxn ang="0">
                    <a:pos x="T2" y="T3"/>
                  </a:cxn>
                  <a:cxn ang="0">
                    <a:pos x="T4" y="T5"/>
                  </a:cxn>
                  <a:cxn ang="0">
                    <a:pos x="T6" y="T7"/>
                  </a:cxn>
                  <a:cxn ang="0">
                    <a:pos x="T8" y="T9"/>
                  </a:cxn>
                </a:cxnLst>
                <a:rect l="0" t="0" r="r" b="b"/>
                <a:pathLst>
                  <a:path w="75" h="67">
                    <a:moveTo>
                      <a:pt x="0" y="3"/>
                    </a:moveTo>
                    <a:cubicBezTo>
                      <a:pt x="0" y="3"/>
                      <a:pt x="7" y="36"/>
                      <a:pt x="28" y="51"/>
                    </a:cubicBezTo>
                    <a:cubicBezTo>
                      <a:pt x="48" y="67"/>
                      <a:pt x="70" y="55"/>
                      <a:pt x="70" y="55"/>
                    </a:cubicBezTo>
                    <a:cubicBezTo>
                      <a:pt x="70" y="55"/>
                      <a:pt x="75" y="31"/>
                      <a:pt x="55" y="15"/>
                    </a:cubicBezTo>
                    <a:cubicBezTo>
                      <a:pt x="34" y="0"/>
                      <a:pt x="0" y="3"/>
                      <a:pt x="0"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32"/>
              <p:cNvSpPr/>
              <p:nvPr/>
            </p:nvSpPr>
            <p:spPr bwMode="auto">
              <a:xfrm>
                <a:off x="6341" y="2012"/>
                <a:ext cx="175" cy="156"/>
              </a:xfrm>
              <a:custGeom>
                <a:avLst/>
                <a:gdLst>
                  <a:gd name="T0" fmla="*/ 76 w 76"/>
                  <a:gd name="T1" fmla="*/ 3 h 67"/>
                  <a:gd name="T2" fmla="*/ 48 w 76"/>
                  <a:gd name="T3" fmla="*/ 51 h 67"/>
                  <a:gd name="T4" fmla="*/ 6 w 76"/>
                  <a:gd name="T5" fmla="*/ 55 h 67"/>
                  <a:gd name="T6" fmla="*/ 21 w 76"/>
                  <a:gd name="T7" fmla="*/ 15 h 67"/>
                  <a:gd name="T8" fmla="*/ 76 w 76"/>
                  <a:gd name="T9" fmla="*/ 3 h 67"/>
                </a:gdLst>
                <a:ahLst/>
                <a:cxnLst>
                  <a:cxn ang="0">
                    <a:pos x="T0" y="T1"/>
                  </a:cxn>
                  <a:cxn ang="0">
                    <a:pos x="T2" y="T3"/>
                  </a:cxn>
                  <a:cxn ang="0">
                    <a:pos x="T4" y="T5"/>
                  </a:cxn>
                  <a:cxn ang="0">
                    <a:pos x="T6" y="T7"/>
                  </a:cxn>
                  <a:cxn ang="0">
                    <a:pos x="T8" y="T9"/>
                  </a:cxn>
                </a:cxnLst>
                <a:rect l="0" t="0" r="r" b="b"/>
                <a:pathLst>
                  <a:path w="76" h="67">
                    <a:moveTo>
                      <a:pt x="76" y="3"/>
                    </a:moveTo>
                    <a:cubicBezTo>
                      <a:pt x="76" y="3"/>
                      <a:pt x="69" y="36"/>
                      <a:pt x="48" y="51"/>
                    </a:cubicBezTo>
                    <a:cubicBezTo>
                      <a:pt x="27" y="67"/>
                      <a:pt x="6" y="55"/>
                      <a:pt x="6" y="55"/>
                    </a:cubicBezTo>
                    <a:cubicBezTo>
                      <a:pt x="6" y="55"/>
                      <a:pt x="0" y="31"/>
                      <a:pt x="21" y="15"/>
                    </a:cubicBezTo>
                    <a:cubicBezTo>
                      <a:pt x="42" y="0"/>
                      <a:pt x="76" y="3"/>
                      <a:pt x="76" y="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Rectangle 33"/>
              <p:cNvSpPr>
                <a:spLocks noChangeArrowheads="1"/>
              </p:cNvSpPr>
              <p:nvPr/>
            </p:nvSpPr>
            <p:spPr bwMode="auto">
              <a:xfrm>
                <a:off x="7106" y="2154"/>
                <a:ext cx="16" cy="365"/>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49" name="Oval 34"/>
              <p:cNvSpPr>
                <a:spLocks noChangeArrowheads="1"/>
              </p:cNvSpPr>
              <p:nvPr/>
            </p:nvSpPr>
            <p:spPr bwMode="auto">
              <a:xfrm>
                <a:off x="7053" y="1922"/>
                <a:ext cx="120" cy="23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35"/>
              <p:cNvSpPr/>
              <p:nvPr/>
            </p:nvSpPr>
            <p:spPr bwMode="auto">
              <a:xfrm>
                <a:off x="6926" y="2040"/>
                <a:ext cx="201" cy="182"/>
              </a:xfrm>
              <a:custGeom>
                <a:avLst/>
                <a:gdLst>
                  <a:gd name="T0" fmla="*/ 0 w 87"/>
                  <a:gd name="T1" fmla="*/ 4 h 78"/>
                  <a:gd name="T2" fmla="*/ 32 w 87"/>
                  <a:gd name="T3" fmla="*/ 60 h 78"/>
                  <a:gd name="T4" fmla="*/ 80 w 87"/>
                  <a:gd name="T5" fmla="*/ 64 h 78"/>
                  <a:gd name="T6" fmla="*/ 63 w 87"/>
                  <a:gd name="T7" fmla="*/ 18 h 78"/>
                  <a:gd name="T8" fmla="*/ 0 w 87"/>
                  <a:gd name="T9" fmla="*/ 4 h 78"/>
                </a:gdLst>
                <a:ahLst/>
                <a:cxnLst>
                  <a:cxn ang="0">
                    <a:pos x="T0" y="T1"/>
                  </a:cxn>
                  <a:cxn ang="0">
                    <a:pos x="T2" y="T3"/>
                  </a:cxn>
                  <a:cxn ang="0">
                    <a:pos x="T4" y="T5"/>
                  </a:cxn>
                  <a:cxn ang="0">
                    <a:pos x="T6" y="T7"/>
                  </a:cxn>
                  <a:cxn ang="0">
                    <a:pos x="T8" y="T9"/>
                  </a:cxn>
                </a:cxnLst>
                <a:rect l="0" t="0" r="r" b="b"/>
                <a:pathLst>
                  <a:path w="87" h="78">
                    <a:moveTo>
                      <a:pt x="0" y="4"/>
                    </a:moveTo>
                    <a:cubicBezTo>
                      <a:pt x="0" y="4"/>
                      <a:pt x="7" y="42"/>
                      <a:pt x="32" y="60"/>
                    </a:cubicBezTo>
                    <a:cubicBezTo>
                      <a:pt x="56" y="78"/>
                      <a:pt x="80" y="64"/>
                      <a:pt x="80" y="64"/>
                    </a:cubicBezTo>
                    <a:cubicBezTo>
                      <a:pt x="80" y="64"/>
                      <a:pt x="87" y="37"/>
                      <a:pt x="63" y="18"/>
                    </a:cubicBezTo>
                    <a:cubicBezTo>
                      <a:pt x="39" y="0"/>
                      <a:pt x="0" y="4"/>
                      <a:pt x="0"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36"/>
              <p:cNvSpPr/>
              <p:nvPr/>
            </p:nvSpPr>
            <p:spPr bwMode="auto">
              <a:xfrm>
                <a:off x="7099" y="2040"/>
                <a:ext cx="201" cy="182"/>
              </a:xfrm>
              <a:custGeom>
                <a:avLst/>
                <a:gdLst>
                  <a:gd name="T0" fmla="*/ 87 w 87"/>
                  <a:gd name="T1" fmla="*/ 4 h 78"/>
                  <a:gd name="T2" fmla="*/ 56 w 87"/>
                  <a:gd name="T3" fmla="*/ 60 h 78"/>
                  <a:gd name="T4" fmla="*/ 7 w 87"/>
                  <a:gd name="T5" fmla="*/ 64 h 78"/>
                  <a:gd name="T6" fmla="*/ 25 w 87"/>
                  <a:gd name="T7" fmla="*/ 18 h 78"/>
                  <a:gd name="T8" fmla="*/ 87 w 87"/>
                  <a:gd name="T9" fmla="*/ 4 h 78"/>
                </a:gdLst>
                <a:ahLst/>
                <a:cxnLst>
                  <a:cxn ang="0">
                    <a:pos x="T0" y="T1"/>
                  </a:cxn>
                  <a:cxn ang="0">
                    <a:pos x="T2" y="T3"/>
                  </a:cxn>
                  <a:cxn ang="0">
                    <a:pos x="T4" y="T5"/>
                  </a:cxn>
                  <a:cxn ang="0">
                    <a:pos x="T6" y="T7"/>
                  </a:cxn>
                  <a:cxn ang="0">
                    <a:pos x="T8" y="T9"/>
                  </a:cxn>
                </a:cxnLst>
                <a:rect l="0" t="0" r="r" b="b"/>
                <a:pathLst>
                  <a:path w="87" h="78">
                    <a:moveTo>
                      <a:pt x="87" y="4"/>
                    </a:moveTo>
                    <a:cubicBezTo>
                      <a:pt x="87" y="4"/>
                      <a:pt x="80" y="42"/>
                      <a:pt x="56" y="60"/>
                    </a:cubicBezTo>
                    <a:cubicBezTo>
                      <a:pt x="32" y="78"/>
                      <a:pt x="7" y="64"/>
                      <a:pt x="7" y="64"/>
                    </a:cubicBezTo>
                    <a:cubicBezTo>
                      <a:pt x="7" y="64"/>
                      <a:pt x="0" y="37"/>
                      <a:pt x="25" y="18"/>
                    </a:cubicBezTo>
                    <a:cubicBezTo>
                      <a:pt x="49" y="0"/>
                      <a:pt x="87" y="4"/>
                      <a:pt x="87" y="4"/>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2" name="Rectangle 37"/>
              <p:cNvSpPr>
                <a:spLocks noChangeArrowheads="1"/>
              </p:cNvSpPr>
              <p:nvPr/>
            </p:nvSpPr>
            <p:spPr bwMode="auto">
              <a:xfrm>
                <a:off x="1468" y="1971"/>
                <a:ext cx="14"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53" name="Oval 38"/>
              <p:cNvSpPr>
                <a:spLocks noChangeArrowheads="1"/>
              </p:cNvSpPr>
              <p:nvPr/>
            </p:nvSpPr>
            <p:spPr bwMode="auto">
              <a:xfrm>
                <a:off x="1387" y="1817"/>
                <a:ext cx="177"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4" name="Freeform 39"/>
              <p:cNvSpPr/>
              <p:nvPr/>
            </p:nvSpPr>
            <p:spPr bwMode="auto">
              <a:xfrm>
                <a:off x="1389" y="2043"/>
                <a:ext cx="90" cy="76"/>
              </a:xfrm>
              <a:custGeom>
                <a:avLst/>
                <a:gdLst>
                  <a:gd name="T0" fmla="*/ 90 w 90"/>
                  <a:gd name="T1" fmla="*/ 69 h 76"/>
                  <a:gd name="T2" fmla="*/ 83 w 90"/>
                  <a:gd name="T3" fmla="*/ 76 h 76"/>
                  <a:gd name="T4" fmla="*/ 0 w 90"/>
                  <a:gd name="T5" fmla="*/ 7 h 76"/>
                  <a:gd name="T6" fmla="*/ 7 w 90"/>
                  <a:gd name="T7" fmla="*/ 0 h 76"/>
                  <a:gd name="T8" fmla="*/ 90 w 90"/>
                  <a:gd name="T9" fmla="*/ 69 h 76"/>
                </a:gdLst>
                <a:ahLst/>
                <a:cxnLst>
                  <a:cxn ang="0">
                    <a:pos x="T0" y="T1"/>
                  </a:cxn>
                  <a:cxn ang="0">
                    <a:pos x="T2" y="T3"/>
                  </a:cxn>
                  <a:cxn ang="0">
                    <a:pos x="T4" y="T5"/>
                  </a:cxn>
                  <a:cxn ang="0">
                    <a:pos x="T6" y="T7"/>
                  </a:cxn>
                  <a:cxn ang="0">
                    <a:pos x="T8" y="T9"/>
                  </a:cxn>
                </a:cxnLst>
                <a:rect l="0" t="0" r="r" b="b"/>
                <a:pathLst>
                  <a:path w="90" h="76">
                    <a:moveTo>
                      <a:pt x="90" y="69"/>
                    </a:moveTo>
                    <a:lnTo>
                      <a:pt x="83" y="76"/>
                    </a:lnTo>
                    <a:lnTo>
                      <a:pt x="0" y="7"/>
                    </a:lnTo>
                    <a:lnTo>
                      <a:pt x="7" y="0"/>
                    </a:lnTo>
                    <a:lnTo>
                      <a:pt x="9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5" name="Freeform 40"/>
              <p:cNvSpPr/>
              <p:nvPr/>
            </p:nvSpPr>
            <p:spPr bwMode="auto">
              <a:xfrm>
                <a:off x="1327" y="1982"/>
                <a:ext cx="111" cy="114"/>
              </a:xfrm>
              <a:custGeom>
                <a:avLst/>
                <a:gdLst>
                  <a:gd name="T0" fmla="*/ 2 w 48"/>
                  <a:gd name="T1" fmla="*/ 6 h 49"/>
                  <a:gd name="T2" fmla="*/ 12 w 48"/>
                  <a:gd name="T3" fmla="*/ 39 h 49"/>
                  <a:gd name="T4" fmla="*/ 39 w 48"/>
                  <a:gd name="T5" fmla="*/ 37 h 49"/>
                  <a:gd name="T6" fmla="*/ 36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39" y="37"/>
                      <a:pt x="39" y="37"/>
                    </a:cubicBezTo>
                    <a:cubicBezTo>
                      <a:pt x="39" y="37"/>
                      <a:pt x="48" y="19"/>
                      <a:pt x="36"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6" name="Freeform 41"/>
              <p:cNvSpPr/>
              <p:nvPr/>
            </p:nvSpPr>
            <p:spPr bwMode="auto">
              <a:xfrm>
                <a:off x="1472" y="2043"/>
                <a:ext cx="90" cy="76"/>
              </a:xfrm>
              <a:custGeom>
                <a:avLst/>
                <a:gdLst>
                  <a:gd name="T0" fmla="*/ 0 w 90"/>
                  <a:gd name="T1" fmla="*/ 69 h 76"/>
                  <a:gd name="T2" fmla="*/ 7 w 90"/>
                  <a:gd name="T3" fmla="*/ 76 h 76"/>
                  <a:gd name="T4" fmla="*/ 90 w 90"/>
                  <a:gd name="T5" fmla="*/ 7 h 76"/>
                  <a:gd name="T6" fmla="*/ 83 w 90"/>
                  <a:gd name="T7" fmla="*/ 0 h 76"/>
                  <a:gd name="T8" fmla="*/ 0 w 90"/>
                  <a:gd name="T9" fmla="*/ 69 h 76"/>
                </a:gdLst>
                <a:ahLst/>
                <a:cxnLst>
                  <a:cxn ang="0">
                    <a:pos x="T0" y="T1"/>
                  </a:cxn>
                  <a:cxn ang="0">
                    <a:pos x="T2" y="T3"/>
                  </a:cxn>
                  <a:cxn ang="0">
                    <a:pos x="T4" y="T5"/>
                  </a:cxn>
                  <a:cxn ang="0">
                    <a:pos x="T6" y="T7"/>
                  </a:cxn>
                  <a:cxn ang="0">
                    <a:pos x="T8" y="T9"/>
                  </a:cxn>
                </a:cxnLst>
                <a:rect l="0" t="0" r="r" b="b"/>
                <a:pathLst>
                  <a:path w="90" h="76">
                    <a:moveTo>
                      <a:pt x="0" y="69"/>
                    </a:moveTo>
                    <a:lnTo>
                      <a:pt x="7" y="76"/>
                    </a:lnTo>
                    <a:lnTo>
                      <a:pt x="90"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7" name="Freeform 42"/>
              <p:cNvSpPr/>
              <p:nvPr/>
            </p:nvSpPr>
            <p:spPr bwMode="auto">
              <a:xfrm>
                <a:off x="1514" y="1982"/>
                <a:ext cx="110" cy="114"/>
              </a:xfrm>
              <a:custGeom>
                <a:avLst/>
                <a:gdLst>
                  <a:gd name="T0" fmla="*/ 46 w 48"/>
                  <a:gd name="T1" fmla="*/ 6 h 49"/>
                  <a:gd name="T2" fmla="*/ 36 w 48"/>
                  <a:gd name="T3" fmla="*/ 39 h 49"/>
                  <a:gd name="T4" fmla="*/ 8 w 48"/>
                  <a:gd name="T5" fmla="*/ 37 h 49"/>
                  <a:gd name="T6" fmla="*/ 11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8" y="37"/>
                      <a:pt x="8" y="37"/>
                    </a:cubicBezTo>
                    <a:cubicBezTo>
                      <a:pt x="8" y="37"/>
                      <a:pt x="0" y="19"/>
                      <a:pt x="11"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8" name="Freeform 43"/>
              <p:cNvSpPr/>
              <p:nvPr/>
            </p:nvSpPr>
            <p:spPr bwMode="auto">
              <a:xfrm>
                <a:off x="1389" y="2159"/>
                <a:ext cx="90" cy="79"/>
              </a:xfrm>
              <a:custGeom>
                <a:avLst/>
                <a:gdLst>
                  <a:gd name="T0" fmla="*/ 90 w 90"/>
                  <a:gd name="T1" fmla="*/ 70 h 79"/>
                  <a:gd name="T2" fmla="*/ 83 w 90"/>
                  <a:gd name="T3" fmla="*/ 79 h 79"/>
                  <a:gd name="T4" fmla="*/ 0 w 90"/>
                  <a:gd name="T5" fmla="*/ 9 h 79"/>
                  <a:gd name="T6" fmla="*/ 7 w 90"/>
                  <a:gd name="T7" fmla="*/ 0 h 79"/>
                  <a:gd name="T8" fmla="*/ 90 w 90"/>
                  <a:gd name="T9" fmla="*/ 70 h 79"/>
                </a:gdLst>
                <a:ahLst/>
                <a:cxnLst>
                  <a:cxn ang="0">
                    <a:pos x="T0" y="T1"/>
                  </a:cxn>
                  <a:cxn ang="0">
                    <a:pos x="T2" y="T3"/>
                  </a:cxn>
                  <a:cxn ang="0">
                    <a:pos x="T4" y="T5"/>
                  </a:cxn>
                  <a:cxn ang="0">
                    <a:pos x="T6" y="T7"/>
                  </a:cxn>
                  <a:cxn ang="0">
                    <a:pos x="T8" y="T9"/>
                  </a:cxn>
                </a:cxnLst>
                <a:rect l="0" t="0" r="r" b="b"/>
                <a:pathLst>
                  <a:path w="90" h="79">
                    <a:moveTo>
                      <a:pt x="90" y="70"/>
                    </a:moveTo>
                    <a:lnTo>
                      <a:pt x="83" y="79"/>
                    </a:lnTo>
                    <a:lnTo>
                      <a:pt x="0" y="9"/>
                    </a:lnTo>
                    <a:lnTo>
                      <a:pt x="7" y="0"/>
                    </a:lnTo>
                    <a:lnTo>
                      <a:pt x="9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9" name="Freeform 44"/>
              <p:cNvSpPr/>
              <p:nvPr/>
            </p:nvSpPr>
            <p:spPr bwMode="auto">
              <a:xfrm>
                <a:off x="1327" y="2101"/>
                <a:ext cx="111" cy="111"/>
              </a:xfrm>
              <a:custGeom>
                <a:avLst/>
                <a:gdLst>
                  <a:gd name="T0" fmla="*/ 2 w 48"/>
                  <a:gd name="T1" fmla="*/ 5 h 48"/>
                  <a:gd name="T2" fmla="*/ 12 w 48"/>
                  <a:gd name="T3" fmla="*/ 39 h 48"/>
                  <a:gd name="T4" fmla="*/ 39 w 48"/>
                  <a:gd name="T5" fmla="*/ 37 h 48"/>
                  <a:gd name="T6" fmla="*/ 36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39" y="37"/>
                      <a:pt x="39" y="37"/>
                    </a:cubicBezTo>
                    <a:cubicBezTo>
                      <a:pt x="39" y="37"/>
                      <a:pt x="48" y="18"/>
                      <a:pt x="36"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0" name="Freeform 45"/>
              <p:cNvSpPr/>
              <p:nvPr/>
            </p:nvSpPr>
            <p:spPr bwMode="auto">
              <a:xfrm>
                <a:off x="1472" y="2159"/>
                <a:ext cx="90" cy="79"/>
              </a:xfrm>
              <a:custGeom>
                <a:avLst/>
                <a:gdLst>
                  <a:gd name="T0" fmla="*/ 0 w 90"/>
                  <a:gd name="T1" fmla="*/ 70 h 79"/>
                  <a:gd name="T2" fmla="*/ 7 w 90"/>
                  <a:gd name="T3" fmla="*/ 79 h 79"/>
                  <a:gd name="T4" fmla="*/ 90 w 90"/>
                  <a:gd name="T5" fmla="*/ 9 h 79"/>
                  <a:gd name="T6" fmla="*/ 83 w 90"/>
                  <a:gd name="T7" fmla="*/ 0 h 79"/>
                  <a:gd name="T8" fmla="*/ 0 w 90"/>
                  <a:gd name="T9" fmla="*/ 70 h 79"/>
                </a:gdLst>
                <a:ahLst/>
                <a:cxnLst>
                  <a:cxn ang="0">
                    <a:pos x="T0" y="T1"/>
                  </a:cxn>
                  <a:cxn ang="0">
                    <a:pos x="T2" y="T3"/>
                  </a:cxn>
                  <a:cxn ang="0">
                    <a:pos x="T4" y="T5"/>
                  </a:cxn>
                  <a:cxn ang="0">
                    <a:pos x="T6" y="T7"/>
                  </a:cxn>
                  <a:cxn ang="0">
                    <a:pos x="T8" y="T9"/>
                  </a:cxn>
                </a:cxnLst>
                <a:rect l="0" t="0" r="r" b="b"/>
                <a:pathLst>
                  <a:path w="90" h="79">
                    <a:moveTo>
                      <a:pt x="0" y="70"/>
                    </a:moveTo>
                    <a:lnTo>
                      <a:pt x="7" y="79"/>
                    </a:lnTo>
                    <a:lnTo>
                      <a:pt x="90"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1" name="Freeform 46"/>
              <p:cNvSpPr/>
              <p:nvPr/>
            </p:nvSpPr>
            <p:spPr bwMode="auto">
              <a:xfrm>
                <a:off x="1514" y="2101"/>
                <a:ext cx="110" cy="111"/>
              </a:xfrm>
              <a:custGeom>
                <a:avLst/>
                <a:gdLst>
                  <a:gd name="T0" fmla="*/ 46 w 48"/>
                  <a:gd name="T1" fmla="*/ 5 h 48"/>
                  <a:gd name="T2" fmla="*/ 36 w 48"/>
                  <a:gd name="T3" fmla="*/ 39 h 48"/>
                  <a:gd name="T4" fmla="*/ 8 w 48"/>
                  <a:gd name="T5" fmla="*/ 37 h 48"/>
                  <a:gd name="T6" fmla="*/ 11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8" y="37"/>
                      <a:pt x="8" y="37"/>
                    </a:cubicBezTo>
                    <a:cubicBezTo>
                      <a:pt x="8" y="37"/>
                      <a:pt x="0" y="18"/>
                      <a:pt x="11"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2" name="Rectangle 47"/>
              <p:cNvSpPr>
                <a:spLocks noChangeArrowheads="1"/>
              </p:cNvSpPr>
              <p:nvPr/>
            </p:nvSpPr>
            <p:spPr bwMode="auto">
              <a:xfrm>
                <a:off x="4507" y="1971"/>
                <a:ext cx="16" cy="4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63" name="Oval 48"/>
              <p:cNvSpPr>
                <a:spLocks noChangeArrowheads="1"/>
              </p:cNvSpPr>
              <p:nvPr/>
            </p:nvSpPr>
            <p:spPr bwMode="auto">
              <a:xfrm>
                <a:off x="4426" y="1817"/>
                <a:ext cx="178" cy="202"/>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4" name="Freeform 49"/>
              <p:cNvSpPr/>
              <p:nvPr/>
            </p:nvSpPr>
            <p:spPr bwMode="auto">
              <a:xfrm>
                <a:off x="4429" y="2043"/>
                <a:ext cx="89" cy="76"/>
              </a:xfrm>
              <a:custGeom>
                <a:avLst/>
                <a:gdLst>
                  <a:gd name="T0" fmla="*/ 89 w 89"/>
                  <a:gd name="T1" fmla="*/ 69 h 76"/>
                  <a:gd name="T2" fmla="*/ 83 w 89"/>
                  <a:gd name="T3" fmla="*/ 76 h 76"/>
                  <a:gd name="T4" fmla="*/ 0 w 89"/>
                  <a:gd name="T5" fmla="*/ 7 h 76"/>
                  <a:gd name="T6" fmla="*/ 7 w 89"/>
                  <a:gd name="T7" fmla="*/ 0 h 76"/>
                  <a:gd name="T8" fmla="*/ 89 w 89"/>
                  <a:gd name="T9" fmla="*/ 69 h 76"/>
                </a:gdLst>
                <a:ahLst/>
                <a:cxnLst>
                  <a:cxn ang="0">
                    <a:pos x="T0" y="T1"/>
                  </a:cxn>
                  <a:cxn ang="0">
                    <a:pos x="T2" y="T3"/>
                  </a:cxn>
                  <a:cxn ang="0">
                    <a:pos x="T4" y="T5"/>
                  </a:cxn>
                  <a:cxn ang="0">
                    <a:pos x="T6" y="T7"/>
                  </a:cxn>
                  <a:cxn ang="0">
                    <a:pos x="T8" y="T9"/>
                  </a:cxn>
                </a:cxnLst>
                <a:rect l="0" t="0" r="r" b="b"/>
                <a:pathLst>
                  <a:path w="89" h="76">
                    <a:moveTo>
                      <a:pt x="89" y="69"/>
                    </a:moveTo>
                    <a:lnTo>
                      <a:pt x="83" y="76"/>
                    </a:lnTo>
                    <a:lnTo>
                      <a:pt x="0" y="7"/>
                    </a:lnTo>
                    <a:lnTo>
                      <a:pt x="7" y="0"/>
                    </a:lnTo>
                    <a:lnTo>
                      <a:pt x="89"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5" name="Freeform 50"/>
              <p:cNvSpPr/>
              <p:nvPr/>
            </p:nvSpPr>
            <p:spPr bwMode="auto">
              <a:xfrm>
                <a:off x="4366" y="1982"/>
                <a:ext cx="111" cy="114"/>
              </a:xfrm>
              <a:custGeom>
                <a:avLst/>
                <a:gdLst>
                  <a:gd name="T0" fmla="*/ 2 w 48"/>
                  <a:gd name="T1" fmla="*/ 6 h 49"/>
                  <a:gd name="T2" fmla="*/ 12 w 48"/>
                  <a:gd name="T3" fmla="*/ 39 h 49"/>
                  <a:gd name="T4" fmla="*/ 40 w 48"/>
                  <a:gd name="T5" fmla="*/ 37 h 49"/>
                  <a:gd name="T6" fmla="*/ 37 w 48"/>
                  <a:gd name="T7" fmla="*/ 10 h 49"/>
                  <a:gd name="T8" fmla="*/ 2 w 48"/>
                  <a:gd name="T9" fmla="*/ 6 h 49"/>
                </a:gdLst>
                <a:ahLst/>
                <a:cxnLst>
                  <a:cxn ang="0">
                    <a:pos x="T0" y="T1"/>
                  </a:cxn>
                  <a:cxn ang="0">
                    <a:pos x="T2" y="T3"/>
                  </a:cxn>
                  <a:cxn ang="0">
                    <a:pos x="T4" y="T5"/>
                  </a:cxn>
                  <a:cxn ang="0">
                    <a:pos x="T6" y="T7"/>
                  </a:cxn>
                  <a:cxn ang="0">
                    <a:pos x="T8" y="T9"/>
                  </a:cxn>
                </a:cxnLst>
                <a:rect l="0" t="0" r="r" b="b"/>
                <a:pathLst>
                  <a:path w="48" h="49">
                    <a:moveTo>
                      <a:pt x="2" y="6"/>
                    </a:moveTo>
                    <a:cubicBezTo>
                      <a:pt x="2" y="6"/>
                      <a:pt x="0" y="30"/>
                      <a:pt x="12" y="39"/>
                    </a:cubicBezTo>
                    <a:cubicBezTo>
                      <a:pt x="23" y="49"/>
                      <a:pt x="40" y="37"/>
                      <a:pt x="40" y="37"/>
                    </a:cubicBezTo>
                    <a:cubicBezTo>
                      <a:pt x="40" y="37"/>
                      <a:pt x="48" y="19"/>
                      <a:pt x="37" y="10"/>
                    </a:cubicBezTo>
                    <a:cubicBezTo>
                      <a:pt x="25"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6" name="Freeform 51"/>
              <p:cNvSpPr/>
              <p:nvPr/>
            </p:nvSpPr>
            <p:spPr bwMode="auto">
              <a:xfrm>
                <a:off x="4512" y="2043"/>
                <a:ext cx="89" cy="76"/>
              </a:xfrm>
              <a:custGeom>
                <a:avLst/>
                <a:gdLst>
                  <a:gd name="T0" fmla="*/ 0 w 89"/>
                  <a:gd name="T1" fmla="*/ 69 h 76"/>
                  <a:gd name="T2" fmla="*/ 6 w 89"/>
                  <a:gd name="T3" fmla="*/ 76 h 76"/>
                  <a:gd name="T4" fmla="*/ 89 w 89"/>
                  <a:gd name="T5" fmla="*/ 7 h 76"/>
                  <a:gd name="T6" fmla="*/ 83 w 89"/>
                  <a:gd name="T7" fmla="*/ 0 h 76"/>
                  <a:gd name="T8" fmla="*/ 0 w 89"/>
                  <a:gd name="T9" fmla="*/ 69 h 76"/>
                </a:gdLst>
                <a:ahLst/>
                <a:cxnLst>
                  <a:cxn ang="0">
                    <a:pos x="T0" y="T1"/>
                  </a:cxn>
                  <a:cxn ang="0">
                    <a:pos x="T2" y="T3"/>
                  </a:cxn>
                  <a:cxn ang="0">
                    <a:pos x="T4" y="T5"/>
                  </a:cxn>
                  <a:cxn ang="0">
                    <a:pos x="T6" y="T7"/>
                  </a:cxn>
                  <a:cxn ang="0">
                    <a:pos x="T8" y="T9"/>
                  </a:cxn>
                </a:cxnLst>
                <a:rect l="0" t="0" r="r" b="b"/>
                <a:pathLst>
                  <a:path w="89" h="76">
                    <a:moveTo>
                      <a:pt x="0" y="69"/>
                    </a:moveTo>
                    <a:lnTo>
                      <a:pt x="6" y="76"/>
                    </a:lnTo>
                    <a:lnTo>
                      <a:pt x="89" y="7"/>
                    </a:lnTo>
                    <a:lnTo>
                      <a:pt x="83" y="0"/>
                    </a:lnTo>
                    <a:lnTo>
                      <a:pt x="0" y="69"/>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7" name="Freeform 52"/>
              <p:cNvSpPr/>
              <p:nvPr/>
            </p:nvSpPr>
            <p:spPr bwMode="auto">
              <a:xfrm>
                <a:off x="4553" y="1982"/>
                <a:ext cx="111" cy="114"/>
              </a:xfrm>
              <a:custGeom>
                <a:avLst/>
                <a:gdLst>
                  <a:gd name="T0" fmla="*/ 46 w 48"/>
                  <a:gd name="T1" fmla="*/ 6 h 49"/>
                  <a:gd name="T2" fmla="*/ 36 w 48"/>
                  <a:gd name="T3" fmla="*/ 39 h 49"/>
                  <a:gd name="T4" fmla="*/ 9 w 48"/>
                  <a:gd name="T5" fmla="*/ 37 h 49"/>
                  <a:gd name="T6" fmla="*/ 12 w 48"/>
                  <a:gd name="T7" fmla="*/ 10 h 49"/>
                  <a:gd name="T8" fmla="*/ 46 w 48"/>
                  <a:gd name="T9" fmla="*/ 6 h 49"/>
                </a:gdLst>
                <a:ahLst/>
                <a:cxnLst>
                  <a:cxn ang="0">
                    <a:pos x="T0" y="T1"/>
                  </a:cxn>
                  <a:cxn ang="0">
                    <a:pos x="T2" y="T3"/>
                  </a:cxn>
                  <a:cxn ang="0">
                    <a:pos x="T4" y="T5"/>
                  </a:cxn>
                  <a:cxn ang="0">
                    <a:pos x="T6" y="T7"/>
                  </a:cxn>
                  <a:cxn ang="0">
                    <a:pos x="T8" y="T9"/>
                  </a:cxn>
                </a:cxnLst>
                <a:rect l="0" t="0" r="r" b="b"/>
                <a:pathLst>
                  <a:path w="48" h="49">
                    <a:moveTo>
                      <a:pt x="46" y="6"/>
                    </a:moveTo>
                    <a:cubicBezTo>
                      <a:pt x="46" y="6"/>
                      <a:pt x="48" y="30"/>
                      <a:pt x="36" y="39"/>
                    </a:cubicBezTo>
                    <a:cubicBezTo>
                      <a:pt x="25" y="49"/>
                      <a:pt x="9" y="37"/>
                      <a:pt x="9" y="37"/>
                    </a:cubicBezTo>
                    <a:cubicBezTo>
                      <a:pt x="9" y="37"/>
                      <a:pt x="0" y="19"/>
                      <a:pt x="12" y="10"/>
                    </a:cubicBezTo>
                    <a:cubicBezTo>
                      <a:pt x="23" y="0"/>
                      <a:pt x="46" y="6"/>
                      <a:pt x="46"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8" name="Freeform 53"/>
              <p:cNvSpPr/>
              <p:nvPr/>
            </p:nvSpPr>
            <p:spPr bwMode="auto">
              <a:xfrm>
                <a:off x="4429" y="2159"/>
                <a:ext cx="89" cy="79"/>
              </a:xfrm>
              <a:custGeom>
                <a:avLst/>
                <a:gdLst>
                  <a:gd name="T0" fmla="*/ 89 w 89"/>
                  <a:gd name="T1" fmla="*/ 70 h 79"/>
                  <a:gd name="T2" fmla="*/ 83 w 89"/>
                  <a:gd name="T3" fmla="*/ 79 h 79"/>
                  <a:gd name="T4" fmla="*/ 0 w 89"/>
                  <a:gd name="T5" fmla="*/ 9 h 79"/>
                  <a:gd name="T6" fmla="*/ 7 w 89"/>
                  <a:gd name="T7" fmla="*/ 0 h 79"/>
                  <a:gd name="T8" fmla="*/ 89 w 89"/>
                  <a:gd name="T9" fmla="*/ 70 h 79"/>
                </a:gdLst>
                <a:ahLst/>
                <a:cxnLst>
                  <a:cxn ang="0">
                    <a:pos x="T0" y="T1"/>
                  </a:cxn>
                  <a:cxn ang="0">
                    <a:pos x="T2" y="T3"/>
                  </a:cxn>
                  <a:cxn ang="0">
                    <a:pos x="T4" y="T5"/>
                  </a:cxn>
                  <a:cxn ang="0">
                    <a:pos x="T6" y="T7"/>
                  </a:cxn>
                  <a:cxn ang="0">
                    <a:pos x="T8" y="T9"/>
                  </a:cxn>
                </a:cxnLst>
                <a:rect l="0" t="0" r="r" b="b"/>
                <a:pathLst>
                  <a:path w="89" h="79">
                    <a:moveTo>
                      <a:pt x="89" y="70"/>
                    </a:moveTo>
                    <a:lnTo>
                      <a:pt x="83" y="79"/>
                    </a:lnTo>
                    <a:lnTo>
                      <a:pt x="0" y="9"/>
                    </a:lnTo>
                    <a:lnTo>
                      <a:pt x="7" y="0"/>
                    </a:lnTo>
                    <a:lnTo>
                      <a:pt x="89"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69" name="Freeform 54"/>
              <p:cNvSpPr/>
              <p:nvPr/>
            </p:nvSpPr>
            <p:spPr bwMode="auto">
              <a:xfrm>
                <a:off x="4366" y="2101"/>
                <a:ext cx="111" cy="111"/>
              </a:xfrm>
              <a:custGeom>
                <a:avLst/>
                <a:gdLst>
                  <a:gd name="T0" fmla="*/ 2 w 48"/>
                  <a:gd name="T1" fmla="*/ 5 h 48"/>
                  <a:gd name="T2" fmla="*/ 12 w 48"/>
                  <a:gd name="T3" fmla="*/ 39 h 48"/>
                  <a:gd name="T4" fmla="*/ 40 w 48"/>
                  <a:gd name="T5" fmla="*/ 37 h 48"/>
                  <a:gd name="T6" fmla="*/ 37 w 48"/>
                  <a:gd name="T7" fmla="*/ 9 h 48"/>
                  <a:gd name="T8" fmla="*/ 2 w 48"/>
                  <a:gd name="T9" fmla="*/ 5 h 48"/>
                </a:gdLst>
                <a:ahLst/>
                <a:cxnLst>
                  <a:cxn ang="0">
                    <a:pos x="T0" y="T1"/>
                  </a:cxn>
                  <a:cxn ang="0">
                    <a:pos x="T2" y="T3"/>
                  </a:cxn>
                  <a:cxn ang="0">
                    <a:pos x="T4" y="T5"/>
                  </a:cxn>
                  <a:cxn ang="0">
                    <a:pos x="T6" y="T7"/>
                  </a:cxn>
                  <a:cxn ang="0">
                    <a:pos x="T8" y="T9"/>
                  </a:cxn>
                </a:cxnLst>
                <a:rect l="0" t="0" r="r" b="b"/>
                <a:pathLst>
                  <a:path w="48" h="48">
                    <a:moveTo>
                      <a:pt x="2" y="5"/>
                    </a:moveTo>
                    <a:cubicBezTo>
                      <a:pt x="2" y="5"/>
                      <a:pt x="0" y="29"/>
                      <a:pt x="12" y="39"/>
                    </a:cubicBezTo>
                    <a:cubicBezTo>
                      <a:pt x="23" y="48"/>
                      <a:pt x="40" y="37"/>
                      <a:pt x="40" y="37"/>
                    </a:cubicBezTo>
                    <a:cubicBezTo>
                      <a:pt x="40" y="37"/>
                      <a:pt x="48" y="18"/>
                      <a:pt x="37" y="9"/>
                    </a:cubicBezTo>
                    <a:cubicBezTo>
                      <a:pt x="25" y="0"/>
                      <a:pt x="2" y="5"/>
                      <a:pt x="2"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0" name="Freeform 55"/>
              <p:cNvSpPr/>
              <p:nvPr/>
            </p:nvSpPr>
            <p:spPr bwMode="auto">
              <a:xfrm>
                <a:off x="4512" y="2159"/>
                <a:ext cx="89" cy="79"/>
              </a:xfrm>
              <a:custGeom>
                <a:avLst/>
                <a:gdLst>
                  <a:gd name="T0" fmla="*/ 0 w 89"/>
                  <a:gd name="T1" fmla="*/ 70 h 79"/>
                  <a:gd name="T2" fmla="*/ 6 w 89"/>
                  <a:gd name="T3" fmla="*/ 79 h 79"/>
                  <a:gd name="T4" fmla="*/ 89 w 89"/>
                  <a:gd name="T5" fmla="*/ 9 h 79"/>
                  <a:gd name="T6" fmla="*/ 83 w 89"/>
                  <a:gd name="T7" fmla="*/ 0 h 79"/>
                  <a:gd name="T8" fmla="*/ 0 w 89"/>
                  <a:gd name="T9" fmla="*/ 70 h 79"/>
                </a:gdLst>
                <a:ahLst/>
                <a:cxnLst>
                  <a:cxn ang="0">
                    <a:pos x="T0" y="T1"/>
                  </a:cxn>
                  <a:cxn ang="0">
                    <a:pos x="T2" y="T3"/>
                  </a:cxn>
                  <a:cxn ang="0">
                    <a:pos x="T4" y="T5"/>
                  </a:cxn>
                  <a:cxn ang="0">
                    <a:pos x="T6" y="T7"/>
                  </a:cxn>
                  <a:cxn ang="0">
                    <a:pos x="T8" y="T9"/>
                  </a:cxn>
                </a:cxnLst>
                <a:rect l="0" t="0" r="r" b="b"/>
                <a:pathLst>
                  <a:path w="89" h="79">
                    <a:moveTo>
                      <a:pt x="0" y="70"/>
                    </a:moveTo>
                    <a:lnTo>
                      <a:pt x="6" y="79"/>
                    </a:lnTo>
                    <a:lnTo>
                      <a:pt x="89" y="9"/>
                    </a:lnTo>
                    <a:lnTo>
                      <a:pt x="83" y="0"/>
                    </a:lnTo>
                    <a:lnTo>
                      <a:pt x="0" y="70"/>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1" name="Freeform 56"/>
              <p:cNvSpPr/>
              <p:nvPr/>
            </p:nvSpPr>
            <p:spPr bwMode="auto">
              <a:xfrm>
                <a:off x="4553" y="2101"/>
                <a:ext cx="111" cy="111"/>
              </a:xfrm>
              <a:custGeom>
                <a:avLst/>
                <a:gdLst>
                  <a:gd name="T0" fmla="*/ 46 w 48"/>
                  <a:gd name="T1" fmla="*/ 5 h 48"/>
                  <a:gd name="T2" fmla="*/ 36 w 48"/>
                  <a:gd name="T3" fmla="*/ 39 h 48"/>
                  <a:gd name="T4" fmla="*/ 9 w 48"/>
                  <a:gd name="T5" fmla="*/ 37 h 48"/>
                  <a:gd name="T6" fmla="*/ 12 w 48"/>
                  <a:gd name="T7" fmla="*/ 9 h 48"/>
                  <a:gd name="T8" fmla="*/ 46 w 48"/>
                  <a:gd name="T9" fmla="*/ 5 h 48"/>
                </a:gdLst>
                <a:ahLst/>
                <a:cxnLst>
                  <a:cxn ang="0">
                    <a:pos x="T0" y="T1"/>
                  </a:cxn>
                  <a:cxn ang="0">
                    <a:pos x="T2" y="T3"/>
                  </a:cxn>
                  <a:cxn ang="0">
                    <a:pos x="T4" y="T5"/>
                  </a:cxn>
                  <a:cxn ang="0">
                    <a:pos x="T6" y="T7"/>
                  </a:cxn>
                  <a:cxn ang="0">
                    <a:pos x="T8" y="T9"/>
                  </a:cxn>
                </a:cxnLst>
                <a:rect l="0" t="0" r="r" b="b"/>
                <a:pathLst>
                  <a:path w="48" h="48">
                    <a:moveTo>
                      <a:pt x="46" y="5"/>
                    </a:moveTo>
                    <a:cubicBezTo>
                      <a:pt x="46" y="5"/>
                      <a:pt x="48" y="29"/>
                      <a:pt x="36" y="39"/>
                    </a:cubicBezTo>
                    <a:cubicBezTo>
                      <a:pt x="25" y="48"/>
                      <a:pt x="9" y="37"/>
                      <a:pt x="9" y="37"/>
                    </a:cubicBezTo>
                    <a:cubicBezTo>
                      <a:pt x="9" y="37"/>
                      <a:pt x="0" y="18"/>
                      <a:pt x="12" y="9"/>
                    </a:cubicBezTo>
                    <a:cubicBezTo>
                      <a:pt x="23" y="0"/>
                      <a:pt x="46" y="5"/>
                      <a:pt x="46" y="5"/>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2" name="Rectangle 57"/>
              <p:cNvSpPr>
                <a:spLocks noChangeArrowheads="1"/>
              </p:cNvSpPr>
              <p:nvPr/>
            </p:nvSpPr>
            <p:spPr bwMode="auto">
              <a:xfrm>
                <a:off x="5853" y="1929"/>
                <a:ext cx="16" cy="52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73" name="Oval 58"/>
              <p:cNvSpPr>
                <a:spLocks noChangeArrowheads="1"/>
              </p:cNvSpPr>
              <p:nvPr/>
            </p:nvSpPr>
            <p:spPr bwMode="auto">
              <a:xfrm>
                <a:off x="5765" y="1761"/>
                <a:ext cx="191" cy="219"/>
              </a:xfrm>
              <a:prstGeom prst="ellipse">
                <a:avLst/>
              </a:pr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4" name="Freeform 59"/>
              <p:cNvSpPr/>
              <p:nvPr/>
            </p:nvSpPr>
            <p:spPr bwMode="auto">
              <a:xfrm>
                <a:off x="5767" y="2005"/>
                <a:ext cx="99" cy="86"/>
              </a:xfrm>
              <a:custGeom>
                <a:avLst/>
                <a:gdLst>
                  <a:gd name="T0" fmla="*/ 99 w 99"/>
                  <a:gd name="T1" fmla="*/ 77 h 86"/>
                  <a:gd name="T2" fmla="*/ 90 w 99"/>
                  <a:gd name="T3" fmla="*/ 86 h 86"/>
                  <a:gd name="T4" fmla="*/ 0 w 99"/>
                  <a:gd name="T5" fmla="*/ 10 h 86"/>
                  <a:gd name="T6" fmla="*/ 7 w 99"/>
                  <a:gd name="T7" fmla="*/ 0 h 86"/>
                  <a:gd name="T8" fmla="*/ 99 w 99"/>
                  <a:gd name="T9" fmla="*/ 77 h 86"/>
                </a:gdLst>
                <a:ahLst/>
                <a:cxnLst>
                  <a:cxn ang="0">
                    <a:pos x="T0" y="T1"/>
                  </a:cxn>
                  <a:cxn ang="0">
                    <a:pos x="T2" y="T3"/>
                  </a:cxn>
                  <a:cxn ang="0">
                    <a:pos x="T4" y="T5"/>
                  </a:cxn>
                  <a:cxn ang="0">
                    <a:pos x="T6" y="T7"/>
                  </a:cxn>
                  <a:cxn ang="0">
                    <a:pos x="T8" y="T9"/>
                  </a:cxn>
                </a:cxnLst>
                <a:rect l="0" t="0" r="r" b="b"/>
                <a:pathLst>
                  <a:path w="99" h="86">
                    <a:moveTo>
                      <a:pt x="99" y="77"/>
                    </a:moveTo>
                    <a:lnTo>
                      <a:pt x="90" y="86"/>
                    </a:lnTo>
                    <a:lnTo>
                      <a:pt x="0" y="10"/>
                    </a:lnTo>
                    <a:lnTo>
                      <a:pt x="7" y="0"/>
                    </a:lnTo>
                    <a:lnTo>
                      <a:pt x="99"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5" name="Freeform 60"/>
              <p:cNvSpPr/>
              <p:nvPr/>
            </p:nvSpPr>
            <p:spPr bwMode="auto">
              <a:xfrm>
                <a:off x="5701" y="1940"/>
                <a:ext cx="119" cy="124"/>
              </a:xfrm>
              <a:custGeom>
                <a:avLst/>
                <a:gdLst>
                  <a:gd name="T0" fmla="*/ 2 w 52"/>
                  <a:gd name="T1" fmla="*/ 7 h 53"/>
                  <a:gd name="T2" fmla="*/ 13 w 52"/>
                  <a:gd name="T3" fmla="*/ 43 h 53"/>
                  <a:gd name="T4" fmla="*/ 43 w 52"/>
                  <a:gd name="T5" fmla="*/ 41 h 53"/>
                  <a:gd name="T6" fmla="*/ 40 w 52"/>
                  <a:gd name="T7" fmla="*/ 11 h 53"/>
                  <a:gd name="T8" fmla="*/ 2 w 52"/>
                  <a:gd name="T9" fmla="*/ 7 h 53"/>
                </a:gdLst>
                <a:ahLst/>
                <a:cxnLst>
                  <a:cxn ang="0">
                    <a:pos x="T0" y="T1"/>
                  </a:cxn>
                  <a:cxn ang="0">
                    <a:pos x="T2" y="T3"/>
                  </a:cxn>
                  <a:cxn ang="0">
                    <a:pos x="T4" y="T5"/>
                  </a:cxn>
                  <a:cxn ang="0">
                    <a:pos x="T6" y="T7"/>
                  </a:cxn>
                  <a:cxn ang="0">
                    <a:pos x="T8" y="T9"/>
                  </a:cxn>
                </a:cxnLst>
                <a:rect l="0" t="0" r="r" b="b"/>
                <a:pathLst>
                  <a:path w="52" h="53">
                    <a:moveTo>
                      <a:pt x="2" y="7"/>
                    </a:moveTo>
                    <a:cubicBezTo>
                      <a:pt x="2" y="7"/>
                      <a:pt x="0" y="33"/>
                      <a:pt x="13" y="43"/>
                    </a:cubicBezTo>
                    <a:cubicBezTo>
                      <a:pt x="25" y="53"/>
                      <a:pt x="43" y="41"/>
                      <a:pt x="43" y="41"/>
                    </a:cubicBezTo>
                    <a:cubicBezTo>
                      <a:pt x="43" y="41"/>
                      <a:pt x="52" y="21"/>
                      <a:pt x="40" y="11"/>
                    </a:cubicBezTo>
                    <a:cubicBezTo>
                      <a:pt x="27" y="0"/>
                      <a:pt x="2" y="7"/>
                      <a:pt x="2"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6" name="Freeform 61"/>
              <p:cNvSpPr/>
              <p:nvPr/>
            </p:nvSpPr>
            <p:spPr bwMode="auto">
              <a:xfrm>
                <a:off x="5857" y="2005"/>
                <a:ext cx="99" cy="86"/>
              </a:xfrm>
              <a:custGeom>
                <a:avLst/>
                <a:gdLst>
                  <a:gd name="T0" fmla="*/ 0 w 99"/>
                  <a:gd name="T1" fmla="*/ 77 h 86"/>
                  <a:gd name="T2" fmla="*/ 7 w 99"/>
                  <a:gd name="T3" fmla="*/ 86 h 86"/>
                  <a:gd name="T4" fmla="*/ 99 w 99"/>
                  <a:gd name="T5" fmla="*/ 10 h 86"/>
                  <a:gd name="T6" fmla="*/ 92 w 99"/>
                  <a:gd name="T7" fmla="*/ 0 h 86"/>
                  <a:gd name="T8" fmla="*/ 0 w 99"/>
                  <a:gd name="T9" fmla="*/ 77 h 86"/>
                </a:gdLst>
                <a:ahLst/>
                <a:cxnLst>
                  <a:cxn ang="0">
                    <a:pos x="T0" y="T1"/>
                  </a:cxn>
                  <a:cxn ang="0">
                    <a:pos x="T2" y="T3"/>
                  </a:cxn>
                  <a:cxn ang="0">
                    <a:pos x="T4" y="T5"/>
                  </a:cxn>
                  <a:cxn ang="0">
                    <a:pos x="T6" y="T7"/>
                  </a:cxn>
                  <a:cxn ang="0">
                    <a:pos x="T8" y="T9"/>
                  </a:cxn>
                </a:cxnLst>
                <a:rect l="0" t="0" r="r" b="b"/>
                <a:pathLst>
                  <a:path w="99" h="86">
                    <a:moveTo>
                      <a:pt x="0" y="77"/>
                    </a:moveTo>
                    <a:lnTo>
                      <a:pt x="7" y="86"/>
                    </a:lnTo>
                    <a:lnTo>
                      <a:pt x="99" y="10"/>
                    </a:lnTo>
                    <a:lnTo>
                      <a:pt x="92" y="0"/>
                    </a:lnTo>
                    <a:lnTo>
                      <a:pt x="0" y="77"/>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7" name="Freeform 62"/>
              <p:cNvSpPr/>
              <p:nvPr/>
            </p:nvSpPr>
            <p:spPr bwMode="auto">
              <a:xfrm>
                <a:off x="5903" y="1940"/>
                <a:ext cx="118" cy="124"/>
              </a:xfrm>
              <a:custGeom>
                <a:avLst/>
                <a:gdLst>
                  <a:gd name="T0" fmla="*/ 49 w 51"/>
                  <a:gd name="T1" fmla="*/ 7 h 53"/>
                  <a:gd name="T2" fmla="*/ 39 w 51"/>
                  <a:gd name="T3" fmla="*/ 43 h 53"/>
                  <a:gd name="T4" fmla="*/ 9 w 51"/>
                  <a:gd name="T5" fmla="*/ 41 h 53"/>
                  <a:gd name="T6" fmla="*/ 12 w 51"/>
                  <a:gd name="T7" fmla="*/ 11 h 53"/>
                  <a:gd name="T8" fmla="*/ 49 w 51"/>
                  <a:gd name="T9" fmla="*/ 7 h 53"/>
                </a:gdLst>
                <a:ahLst/>
                <a:cxnLst>
                  <a:cxn ang="0">
                    <a:pos x="T0" y="T1"/>
                  </a:cxn>
                  <a:cxn ang="0">
                    <a:pos x="T2" y="T3"/>
                  </a:cxn>
                  <a:cxn ang="0">
                    <a:pos x="T4" y="T5"/>
                  </a:cxn>
                  <a:cxn ang="0">
                    <a:pos x="T6" y="T7"/>
                  </a:cxn>
                  <a:cxn ang="0">
                    <a:pos x="T8" y="T9"/>
                  </a:cxn>
                </a:cxnLst>
                <a:rect l="0" t="0" r="r" b="b"/>
                <a:pathLst>
                  <a:path w="51" h="53">
                    <a:moveTo>
                      <a:pt x="49" y="7"/>
                    </a:moveTo>
                    <a:cubicBezTo>
                      <a:pt x="49" y="7"/>
                      <a:pt x="51" y="33"/>
                      <a:pt x="39" y="43"/>
                    </a:cubicBezTo>
                    <a:cubicBezTo>
                      <a:pt x="27" y="53"/>
                      <a:pt x="9" y="41"/>
                      <a:pt x="9" y="41"/>
                    </a:cubicBezTo>
                    <a:cubicBezTo>
                      <a:pt x="9" y="41"/>
                      <a:pt x="0" y="21"/>
                      <a:pt x="12" y="11"/>
                    </a:cubicBezTo>
                    <a:cubicBezTo>
                      <a:pt x="24" y="0"/>
                      <a:pt x="49" y="7"/>
                      <a:pt x="49" y="7"/>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8" name="Freeform 63"/>
              <p:cNvSpPr/>
              <p:nvPr/>
            </p:nvSpPr>
            <p:spPr bwMode="auto">
              <a:xfrm>
                <a:off x="5767" y="2133"/>
                <a:ext cx="99" cy="84"/>
              </a:xfrm>
              <a:custGeom>
                <a:avLst/>
                <a:gdLst>
                  <a:gd name="T0" fmla="*/ 99 w 99"/>
                  <a:gd name="T1" fmla="*/ 75 h 84"/>
                  <a:gd name="T2" fmla="*/ 90 w 99"/>
                  <a:gd name="T3" fmla="*/ 84 h 84"/>
                  <a:gd name="T4" fmla="*/ 0 w 99"/>
                  <a:gd name="T5" fmla="*/ 10 h 84"/>
                  <a:gd name="T6" fmla="*/ 7 w 99"/>
                  <a:gd name="T7" fmla="*/ 0 h 84"/>
                  <a:gd name="T8" fmla="*/ 99 w 99"/>
                  <a:gd name="T9" fmla="*/ 75 h 84"/>
                </a:gdLst>
                <a:ahLst/>
                <a:cxnLst>
                  <a:cxn ang="0">
                    <a:pos x="T0" y="T1"/>
                  </a:cxn>
                  <a:cxn ang="0">
                    <a:pos x="T2" y="T3"/>
                  </a:cxn>
                  <a:cxn ang="0">
                    <a:pos x="T4" y="T5"/>
                  </a:cxn>
                  <a:cxn ang="0">
                    <a:pos x="T6" y="T7"/>
                  </a:cxn>
                  <a:cxn ang="0">
                    <a:pos x="T8" y="T9"/>
                  </a:cxn>
                </a:cxnLst>
                <a:rect l="0" t="0" r="r" b="b"/>
                <a:pathLst>
                  <a:path w="99" h="84">
                    <a:moveTo>
                      <a:pt x="99" y="75"/>
                    </a:moveTo>
                    <a:lnTo>
                      <a:pt x="90" y="84"/>
                    </a:lnTo>
                    <a:lnTo>
                      <a:pt x="0" y="10"/>
                    </a:lnTo>
                    <a:lnTo>
                      <a:pt x="7" y="0"/>
                    </a:lnTo>
                    <a:lnTo>
                      <a:pt x="99"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9" name="Freeform 64"/>
              <p:cNvSpPr/>
              <p:nvPr/>
            </p:nvSpPr>
            <p:spPr bwMode="auto">
              <a:xfrm>
                <a:off x="5701" y="2068"/>
                <a:ext cx="119" cy="123"/>
              </a:xfrm>
              <a:custGeom>
                <a:avLst/>
                <a:gdLst>
                  <a:gd name="T0" fmla="*/ 2 w 52"/>
                  <a:gd name="T1" fmla="*/ 6 h 53"/>
                  <a:gd name="T2" fmla="*/ 13 w 52"/>
                  <a:gd name="T3" fmla="*/ 42 h 53"/>
                  <a:gd name="T4" fmla="*/ 43 w 52"/>
                  <a:gd name="T5" fmla="*/ 40 h 53"/>
                  <a:gd name="T6" fmla="*/ 40 w 52"/>
                  <a:gd name="T7" fmla="*/ 10 h 53"/>
                  <a:gd name="T8" fmla="*/ 2 w 52"/>
                  <a:gd name="T9" fmla="*/ 6 h 53"/>
                </a:gdLst>
                <a:ahLst/>
                <a:cxnLst>
                  <a:cxn ang="0">
                    <a:pos x="T0" y="T1"/>
                  </a:cxn>
                  <a:cxn ang="0">
                    <a:pos x="T2" y="T3"/>
                  </a:cxn>
                  <a:cxn ang="0">
                    <a:pos x="T4" y="T5"/>
                  </a:cxn>
                  <a:cxn ang="0">
                    <a:pos x="T6" y="T7"/>
                  </a:cxn>
                  <a:cxn ang="0">
                    <a:pos x="T8" y="T9"/>
                  </a:cxn>
                </a:cxnLst>
                <a:rect l="0" t="0" r="r" b="b"/>
                <a:pathLst>
                  <a:path w="52" h="53">
                    <a:moveTo>
                      <a:pt x="2" y="6"/>
                    </a:moveTo>
                    <a:cubicBezTo>
                      <a:pt x="2" y="6"/>
                      <a:pt x="0" y="32"/>
                      <a:pt x="13" y="42"/>
                    </a:cubicBezTo>
                    <a:cubicBezTo>
                      <a:pt x="25" y="53"/>
                      <a:pt x="43" y="40"/>
                      <a:pt x="43" y="40"/>
                    </a:cubicBezTo>
                    <a:cubicBezTo>
                      <a:pt x="43" y="40"/>
                      <a:pt x="52" y="21"/>
                      <a:pt x="40" y="10"/>
                    </a:cubicBezTo>
                    <a:cubicBezTo>
                      <a:pt x="27" y="0"/>
                      <a:pt x="2" y="6"/>
                      <a:pt x="2"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0" name="Freeform 65"/>
              <p:cNvSpPr/>
              <p:nvPr/>
            </p:nvSpPr>
            <p:spPr bwMode="auto">
              <a:xfrm>
                <a:off x="5857" y="2133"/>
                <a:ext cx="99" cy="84"/>
              </a:xfrm>
              <a:custGeom>
                <a:avLst/>
                <a:gdLst>
                  <a:gd name="T0" fmla="*/ 0 w 99"/>
                  <a:gd name="T1" fmla="*/ 75 h 84"/>
                  <a:gd name="T2" fmla="*/ 7 w 99"/>
                  <a:gd name="T3" fmla="*/ 84 h 84"/>
                  <a:gd name="T4" fmla="*/ 99 w 99"/>
                  <a:gd name="T5" fmla="*/ 10 h 84"/>
                  <a:gd name="T6" fmla="*/ 92 w 99"/>
                  <a:gd name="T7" fmla="*/ 0 h 84"/>
                  <a:gd name="T8" fmla="*/ 0 w 99"/>
                  <a:gd name="T9" fmla="*/ 75 h 84"/>
                </a:gdLst>
                <a:ahLst/>
                <a:cxnLst>
                  <a:cxn ang="0">
                    <a:pos x="T0" y="T1"/>
                  </a:cxn>
                  <a:cxn ang="0">
                    <a:pos x="T2" y="T3"/>
                  </a:cxn>
                  <a:cxn ang="0">
                    <a:pos x="T4" y="T5"/>
                  </a:cxn>
                  <a:cxn ang="0">
                    <a:pos x="T6" y="T7"/>
                  </a:cxn>
                  <a:cxn ang="0">
                    <a:pos x="T8" y="T9"/>
                  </a:cxn>
                </a:cxnLst>
                <a:rect l="0" t="0" r="r" b="b"/>
                <a:pathLst>
                  <a:path w="99" h="84">
                    <a:moveTo>
                      <a:pt x="0" y="75"/>
                    </a:moveTo>
                    <a:lnTo>
                      <a:pt x="7" y="84"/>
                    </a:lnTo>
                    <a:lnTo>
                      <a:pt x="99" y="10"/>
                    </a:lnTo>
                    <a:lnTo>
                      <a:pt x="92" y="0"/>
                    </a:lnTo>
                    <a:lnTo>
                      <a:pt x="0" y="75"/>
                    </a:lnTo>
                    <a:close/>
                  </a:path>
                </a:pathLst>
              </a:custGeom>
              <a:solidFill>
                <a:srgbClr val="708F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1" name="Freeform 66"/>
              <p:cNvSpPr/>
              <p:nvPr/>
            </p:nvSpPr>
            <p:spPr bwMode="auto">
              <a:xfrm>
                <a:off x="5903" y="2068"/>
                <a:ext cx="118" cy="123"/>
              </a:xfrm>
              <a:custGeom>
                <a:avLst/>
                <a:gdLst>
                  <a:gd name="T0" fmla="*/ 49 w 51"/>
                  <a:gd name="T1" fmla="*/ 6 h 53"/>
                  <a:gd name="T2" fmla="*/ 39 w 51"/>
                  <a:gd name="T3" fmla="*/ 42 h 53"/>
                  <a:gd name="T4" fmla="*/ 9 w 51"/>
                  <a:gd name="T5" fmla="*/ 40 h 53"/>
                  <a:gd name="T6" fmla="*/ 12 w 51"/>
                  <a:gd name="T7" fmla="*/ 10 h 53"/>
                  <a:gd name="T8" fmla="*/ 49 w 51"/>
                  <a:gd name="T9" fmla="*/ 6 h 53"/>
                </a:gdLst>
                <a:ahLst/>
                <a:cxnLst>
                  <a:cxn ang="0">
                    <a:pos x="T0" y="T1"/>
                  </a:cxn>
                  <a:cxn ang="0">
                    <a:pos x="T2" y="T3"/>
                  </a:cxn>
                  <a:cxn ang="0">
                    <a:pos x="T4" y="T5"/>
                  </a:cxn>
                  <a:cxn ang="0">
                    <a:pos x="T6" y="T7"/>
                  </a:cxn>
                  <a:cxn ang="0">
                    <a:pos x="T8" y="T9"/>
                  </a:cxn>
                </a:cxnLst>
                <a:rect l="0" t="0" r="r" b="b"/>
                <a:pathLst>
                  <a:path w="51" h="53">
                    <a:moveTo>
                      <a:pt x="49" y="6"/>
                    </a:moveTo>
                    <a:cubicBezTo>
                      <a:pt x="49" y="6"/>
                      <a:pt x="51" y="32"/>
                      <a:pt x="39" y="42"/>
                    </a:cubicBezTo>
                    <a:cubicBezTo>
                      <a:pt x="27" y="53"/>
                      <a:pt x="9" y="40"/>
                      <a:pt x="9" y="40"/>
                    </a:cubicBezTo>
                    <a:cubicBezTo>
                      <a:pt x="9" y="40"/>
                      <a:pt x="0" y="21"/>
                      <a:pt x="12" y="10"/>
                    </a:cubicBezTo>
                    <a:cubicBezTo>
                      <a:pt x="24" y="0"/>
                      <a:pt x="49" y="6"/>
                      <a:pt x="49" y="6"/>
                    </a:cubicBezTo>
                  </a:path>
                </a:pathLst>
              </a:custGeom>
              <a:solidFill>
                <a:srgbClr val="A0C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2" name="Freeform 67"/>
              <p:cNvSpPr/>
              <p:nvPr/>
            </p:nvSpPr>
            <p:spPr bwMode="auto">
              <a:xfrm>
                <a:off x="2021" y="2108"/>
                <a:ext cx="138" cy="125"/>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3" name="Freeform 68"/>
              <p:cNvSpPr/>
              <p:nvPr/>
            </p:nvSpPr>
            <p:spPr bwMode="auto">
              <a:xfrm>
                <a:off x="2145" y="2159"/>
                <a:ext cx="111" cy="88"/>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4" name="Rectangle 69"/>
              <p:cNvSpPr>
                <a:spLocks noChangeArrowheads="1"/>
              </p:cNvSpPr>
              <p:nvPr/>
            </p:nvSpPr>
            <p:spPr bwMode="auto">
              <a:xfrm>
                <a:off x="2141" y="2043"/>
                <a:ext cx="11" cy="383"/>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185" name="Freeform 70"/>
              <p:cNvSpPr/>
              <p:nvPr/>
            </p:nvSpPr>
            <p:spPr bwMode="auto">
              <a:xfrm>
                <a:off x="2127" y="1822"/>
                <a:ext cx="64" cy="135"/>
              </a:xfrm>
              <a:custGeom>
                <a:avLst/>
                <a:gdLst>
                  <a:gd name="T0" fmla="*/ 25 w 28"/>
                  <a:gd name="T1" fmla="*/ 31 h 58"/>
                  <a:gd name="T2" fmla="*/ 9 w 28"/>
                  <a:gd name="T3" fmla="*/ 57 h 58"/>
                  <a:gd name="T4" fmla="*/ 4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9" y="57"/>
                    </a:cubicBezTo>
                    <a:cubicBezTo>
                      <a:pt x="3" y="56"/>
                      <a:pt x="0" y="42"/>
                      <a:pt x="4" y="27"/>
                    </a:cubicBezTo>
                    <a:cubicBezTo>
                      <a:pt x="7" y="12"/>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6" name="Freeform 71"/>
              <p:cNvSpPr/>
              <p:nvPr/>
            </p:nvSpPr>
            <p:spPr bwMode="auto">
              <a:xfrm>
                <a:off x="2101" y="1952"/>
                <a:ext cx="65" cy="135"/>
              </a:xfrm>
              <a:custGeom>
                <a:avLst/>
                <a:gdLst>
                  <a:gd name="T0" fmla="*/ 24 w 28"/>
                  <a:gd name="T1" fmla="*/ 31 h 58"/>
                  <a:gd name="T2" fmla="*/ 8 w 28"/>
                  <a:gd name="T3" fmla="*/ 57 h 58"/>
                  <a:gd name="T4" fmla="*/ 3 w 28"/>
                  <a:gd name="T5" fmla="*/ 27 h 58"/>
                  <a:gd name="T6" fmla="*/ 20 w 28"/>
                  <a:gd name="T7" fmla="*/ 1 h 58"/>
                  <a:gd name="T8" fmla="*/ 24 w 28"/>
                  <a:gd name="T9" fmla="*/ 31 h 58"/>
                </a:gdLst>
                <a:ahLst/>
                <a:cxnLst>
                  <a:cxn ang="0">
                    <a:pos x="T0" y="T1"/>
                  </a:cxn>
                  <a:cxn ang="0">
                    <a:pos x="T2" y="T3"/>
                  </a:cxn>
                  <a:cxn ang="0">
                    <a:pos x="T4" y="T5"/>
                  </a:cxn>
                  <a:cxn ang="0">
                    <a:pos x="T6" y="T7"/>
                  </a:cxn>
                  <a:cxn ang="0">
                    <a:pos x="T8" y="T9"/>
                  </a:cxn>
                </a:cxnLst>
                <a:rect l="0" t="0" r="r" b="b"/>
                <a:pathLst>
                  <a:path w="28" h="58">
                    <a:moveTo>
                      <a:pt x="24" y="31"/>
                    </a:moveTo>
                    <a:cubicBezTo>
                      <a:pt x="21" y="46"/>
                      <a:pt x="14" y="58"/>
                      <a:pt x="8" y="57"/>
                    </a:cubicBezTo>
                    <a:cubicBezTo>
                      <a:pt x="2" y="55"/>
                      <a:pt x="0" y="42"/>
                      <a:pt x="3" y="27"/>
                    </a:cubicBezTo>
                    <a:cubicBezTo>
                      <a:pt x="6" y="11"/>
                      <a:pt x="14" y="0"/>
                      <a:pt x="20" y="1"/>
                    </a:cubicBezTo>
                    <a:cubicBezTo>
                      <a:pt x="25" y="2"/>
                      <a:pt x="28"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7" name="Freeform 72"/>
              <p:cNvSpPr/>
              <p:nvPr/>
            </p:nvSpPr>
            <p:spPr bwMode="auto">
              <a:xfrm>
                <a:off x="2016" y="1908"/>
                <a:ext cx="134" cy="65"/>
              </a:xfrm>
              <a:custGeom>
                <a:avLst/>
                <a:gdLst>
                  <a:gd name="T0" fmla="*/ 31 w 58"/>
                  <a:gd name="T1" fmla="*/ 3 h 28"/>
                  <a:gd name="T2" fmla="*/ 57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8" name="Freeform 73"/>
              <p:cNvSpPr/>
              <p:nvPr/>
            </p:nvSpPr>
            <p:spPr bwMode="auto">
              <a:xfrm>
                <a:off x="2143" y="1936"/>
                <a:ext cx="133" cy="65"/>
              </a:xfrm>
              <a:custGeom>
                <a:avLst/>
                <a:gdLst>
                  <a:gd name="T0" fmla="*/ 32 w 58"/>
                  <a:gd name="T1" fmla="*/ 3 h 28"/>
                  <a:gd name="T2" fmla="*/ 57 w 58"/>
                  <a:gd name="T3" fmla="*/ 20 h 28"/>
                  <a:gd name="T4" fmla="*/ 27 w 58"/>
                  <a:gd name="T5" fmla="*/ 25 h 28"/>
                  <a:gd name="T6" fmla="*/ 2 w 58"/>
                  <a:gd name="T7" fmla="*/ 8 h 28"/>
                  <a:gd name="T8" fmla="*/ 32 w 58"/>
                  <a:gd name="T9" fmla="*/ 3 h 28"/>
                </a:gdLst>
                <a:ahLst/>
                <a:cxnLst>
                  <a:cxn ang="0">
                    <a:pos x="T0" y="T1"/>
                  </a:cxn>
                  <a:cxn ang="0">
                    <a:pos x="T2" y="T3"/>
                  </a:cxn>
                  <a:cxn ang="0">
                    <a:pos x="T4" y="T5"/>
                  </a:cxn>
                  <a:cxn ang="0">
                    <a:pos x="T6" y="T7"/>
                  </a:cxn>
                  <a:cxn ang="0">
                    <a:pos x="T8" y="T9"/>
                  </a:cxn>
                </a:cxnLst>
                <a:rect l="0" t="0" r="r" b="b"/>
                <a:pathLst>
                  <a:path w="58" h="28">
                    <a:moveTo>
                      <a:pt x="32" y="3"/>
                    </a:moveTo>
                    <a:cubicBezTo>
                      <a:pt x="47" y="6"/>
                      <a:pt x="58" y="14"/>
                      <a:pt x="57" y="20"/>
                    </a:cubicBezTo>
                    <a:cubicBezTo>
                      <a:pt x="56" y="26"/>
                      <a:pt x="42" y="28"/>
                      <a:pt x="27" y="25"/>
                    </a:cubicBezTo>
                    <a:cubicBezTo>
                      <a:pt x="12" y="21"/>
                      <a:pt x="0" y="14"/>
                      <a:pt x="2" y="8"/>
                    </a:cubicBezTo>
                    <a:cubicBezTo>
                      <a:pt x="3" y="2"/>
                      <a:pt x="16" y="0"/>
                      <a:pt x="32"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9" name="Freeform 74"/>
              <p:cNvSpPr/>
              <p:nvPr/>
            </p:nvSpPr>
            <p:spPr bwMode="auto">
              <a:xfrm>
                <a:off x="2062" y="1836"/>
                <a:ext cx="97" cy="125"/>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8"/>
                      <a:pt x="37" y="51"/>
                    </a:cubicBezTo>
                    <a:cubicBezTo>
                      <a:pt x="31" y="54"/>
                      <a:pt x="20" y="46"/>
                      <a:pt x="12" y="33"/>
                    </a:cubicBezTo>
                    <a:cubicBezTo>
                      <a:pt x="3" y="20"/>
                      <a:pt x="0" y="7"/>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0" name="Freeform 75"/>
              <p:cNvSpPr/>
              <p:nvPr/>
            </p:nvSpPr>
            <p:spPr bwMode="auto">
              <a:xfrm>
                <a:off x="2134" y="1947"/>
                <a:ext cx="96" cy="126"/>
              </a:xfrm>
              <a:custGeom>
                <a:avLst/>
                <a:gdLst>
                  <a:gd name="T0" fmla="*/ 30 w 42"/>
                  <a:gd name="T1" fmla="*/ 21 h 54"/>
                  <a:gd name="T2" fmla="*/ 37 w 42"/>
                  <a:gd name="T3" fmla="*/ 51 h 54"/>
                  <a:gd name="T4" fmla="*/ 12 w 42"/>
                  <a:gd name="T5" fmla="*/ 33 h 54"/>
                  <a:gd name="T6" fmla="*/ 6 w 42"/>
                  <a:gd name="T7" fmla="*/ 3 h 54"/>
                  <a:gd name="T8" fmla="*/ 30 w 42"/>
                  <a:gd name="T9" fmla="*/ 21 h 54"/>
                </a:gdLst>
                <a:ahLst/>
                <a:cxnLst>
                  <a:cxn ang="0">
                    <a:pos x="T0" y="T1"/>
                  </a:cxn>
                  <a:cxn ang="0">
                    <a:pos x="T2" y="T3"/>
                  </a:cxn>
                  <a:cxn ang="0">
                    <a:pos x="T4" y="T5"/>
                  </a:cxn>
                  <a:cxn ang="0">
                    <a:pos x="T6" y="T7"/>
                  </a:cxn>
                  <a:cxn ang="0">
                    <a:pos x="T8" y="T9"/>
                  </a:cxn>
                </a:cxnLst>
                <a:rect l="0" t="0" r="r" b="b"/>
                <a:pathLst>
                  <a:path w="42" h="54">
                    <a:moveTo>
                      <a:pt x="30" y="21"/>
                    </a:moveTo>
                    <a:cubicBezTo>
                      <a:pt x="39" y="34"/>
                      <a:pt x="42" y="47"/>
                      <a:pt x="37" y="51"/>
                    </a:cubicBezTo>
                    <a:cubicBezTo>
                      <a:pt x="31" y="54"/>
                      <a:pt x="20" y="46"/>
                      <a:pt x="12" y="33"/>
                    </a:cubicBezTo>
                    <a:cubicBezTo>
                      <a:pt x="3" y="20"/>
                      <a:pt x="0" y="6"/>
                      <a:pt x="6" y="3"/>
                    </a:cubicBezTo>
                    <a:cubicBezTo>
                      <a:pt x="11"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1" name="Freeform 76"/>
              <p:cNvSpPr/>
              <p:nvPr/>
            </p:nvSpPr>
            <p:spPr bwMode="auto">
              <a:xfrm>
                <a:off x="2030" y="1943"/>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7" y="0"/>
                      <a:pt x="51" y="5"/>
                    </a:cubicBezTo>
                    <a:cubicBezTo>
                      <a:pt x="54" y="10"/>
                      <a:pt x="46" y="21"/>
                      <a:pt x="33" y="30"/>
                    </a:cubicBezTo>
                    <a:cubicBezTo>
                      <a:pt x="19" y="38"/>
                      <a:pt x="6"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2" name="Freeform 77"/>
              <p:cNvSpPr/>
              <p:nvPr/>
            </p:nvSpPr>
            <p:spPr bwMode="auto">
              <a:xfrm>
                <a:off x="2138" y="1871"/>
                <a:ext cx="125" cy="95"/>
              </a:xfrm>
              <a:custGeom>
                <a:avLst/>
                <a:gdLst>
                  <a:gd name="T0" fmla="*/ 21 w 54"/>
                  <a:gd name="T1" fmla="*/ 11 h 41"/>
                  <a:gd name="T2" fmla="*/ 51 w 54"/>
                  <a:gd name="T3" fmla="*/ 5 h 41"/>
                  <a:gd name="T4" fmla="*/ 33 w 54"/>
                  <a:gd name="T5" fmla="*/ 30 h 41"/>
                  <a:gd name="T6" fmla="*/ 4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5" y="3"/>
                      <a:pt x="48" y="0"/>
                      <a:pt x="51" y="5"/>
                    </a:cubicBezTo>
                    <a:cubicBezTo>
                      <a:pt x="54" y="10"/>
                      <a:pt x="46" y="21"/>
                      <a:pt x="33" y="30"/>
                    </a:cubicBezTo>
                    <a:cubicBezTo>
                      <a:pt x="20" y="38"/>
                      <a:pt x="7" y="41"/>
                      <a:pt x="4"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3" name="Freeform 78"/>
              <p:cNvSpPr/>
              <p:nvPr/>
            </p:nvSpPr>
            <p:spPr bwMode="auto">
              <a:xfrm>
                <a:off x="2101" y="1822"/>
                <a:ext cx="65" cy="135"/>
              </a:xfrm>
              <a:custGeom>
                <a:avLst/>
                <a:gdLst>
                  <a:gd name="T0" fmla="*/ 24 w 28"/>
                  <a:gd name="T1" fmla="*/ 27 h 58"/>
                  <a:gd name="T2" fmla="*/ 20 w 28"/>
                  <a:gd name="T3" fmla="*/ 57 h 58"/>
                  <a:gd name="T4" fmla="*/ 3 w 28"/>
                  <a:gd name="T5" fmla="*/ 32 h 58"/>
                  <a:gd name="T6" fmla="*/ 8 w 28"/>
                  <a:gd name="T7" fmla="*/ 1 h 58"/>
                  <a:gd name="T8" fmla="*/ 24 w 28"/>
                  <a:gd name="T9" fmla="*/ 27 h 58"/>
                </a:gdLst>
                <a:ahLst/>
                <a:cxnLst>
                  <a:cxn ang="0">
                    <a:pos x="T0" y="T1"/>
                  </a:cxn>
                  <a:cxn ang="0">
                    <a:pos x="T2" y="T3"/>
                  </a:cxn>
                  <a:cxn ang="0">
                    <a:pos x="T4" y="T5"/>
                  </a:cxn>
                  <a:cxn ang="0">
                    <a:pos x="T6" y="T7"/>
                  </a:cxn>
                  <a:cxn ang="0">
                    <a:pos x="T8" y="T9"/>
                  </a:cxn>
                </a:cxnLst>
                <a:rect l="0" t="0" r="r" b="b"/>
                <a:pathLst>
                  <a:path w="28" h="58">
                    <a:moveTo>
                      <a:pt x="24" y="27"/>
                    </a:moveTo>
                    <a:cubicBezTo>
                      <a:pt x="28" y="42"/>
                      <a:pt x="25" y="56"/>
                      <a:pt x="20" y="57"/>
                    </a:cubicBezTo>
                    <a:cubicBezTo>
                      <a:pt x="14" y="58"/>
                      <a:pt x="6" y="47"/>
                      <a:pt x="3" y="32"/>
                    </a:cubicBezTo>
                    <a:cubicBezTo>
                      <a:pt x="0" y="16"/>
                      <a:pt x="2" y="3"/>
                      <a:pt x="8" y="1"/>
                    </a:cubicBezTo>
                    <a:cubicBezTo>
                      <a:pt x="13" y="0"/>
                      <a:pt x="21" y="12"/>
                      <a:pt x="24"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4" name="Freeform 79"/>
              <p:cNvSpPr/>
              <p:nvPr/>
            </p:nvSpPr>
            <p:spPr bwMode="auto">
              <a:xfrm>
                <a:off x="2129" y="1952"/>
                <a:ext cx="65" cy="135"/>
              </a:xfrm>
              <a:custGeom>
                <a:avLst/>
                <a:gdLst>
                  <a:gd name="T0" fmla="*/ 24 w 28"/>
                  <a:gd name="T1" fmla="*/ 26 h 58"/>
                  <a:gd name="T2" fmla="*/ 20 w 28"/>
                  <a:gd name="T3" fmla="*/ 57 h 58"/>
                  <a:gd name="T4" fmla="*/ 3 w 28"/>
                  <a:gd name="T5" fmla="*/ 31 h 58"/>
                  <a:gd name="T6" fmla="*/ 8 w 28"/>
                  <a:gd name="T7" fmla="*/ 1 h 58"/>
                  <a:gd name="T8" fmla="*/ 24 w 28"/>
                  <a:gd name="T9" fmla="*/ 26 h 58"/>
                </a:gdLst>
                <a:ahLst/>
                <a:cxnLst>
                  <a:cxn ang="0">
                    <a:pos x="T0" y="T1"/>
                  </a:cxn>
                  <a:cxn ang="0">
                    <a:pos x="T2" y="T3"/>
                  </a:cxn>
                  <a:cxn ang="0">
                    <a:pos x="T4" y="T5"/>
                  </a:cxn>
                  <a:cxn ang="0">
                    <a:pos x="T6" y="T7"/>
                  </a:cxn>
                  <a:cxn ang="0">
                    <a:pos x="T8" y="T9"/>
                  </a:cxn>
                </a:cxnLst>
                <a:rect l="0" t="0" r="r" b="b"/>
                <a:pathLst>
                  <a:path w="28" h="58">
                    <a:moveTo>
                      <a:pt x="24" y="26"/>
                    </a:moveTo>
                    <a:cubicBezTo>
                      <a:pt x="28" y="42"/>
                      <a:pt x="25" y="55"/>
                      <a:pt x="20" y="57"/>
                    </a:cubicBezTo>
                    <a:cubicBezTo>
                      <a:pt x="14" y="58"/>
                      <a:pt x="6" y="46"/>
                      <a:pt x="3" y="31"/>
                    </a:cubicBezTo>
                    <a:cubicBezTo>
                      <a:pt x="0" y="16"/>
                      <a:pt x="2" y="2"/>
                      <a:pt x="8" y="1"/>
                    </a:cubicBezTo>
                    <a:cubicBezTo>
                      <a:pt x="13" y="0"/>
                      <a:pt x="21" y="11"/>
                      <a:pt x="24" y="26"/>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5" name="Freeform 80"/>
              <p:cNvSpPr/>
              <p:nvPr/>
            </p:nvSpPr>
            <p:spPr bwMode="auto">
              <a:xfrm>
                <a:off x="2016" y="1936"/>
                <a:ext cx="134" cy="65"/>
              </a:xfrm>
              <a:custGeom>
                <a:avLst/>
                <a:gdLst>
                  <a:gd name="T0" fmla="*/ 26 w 58"/>
                  <a:gd name="T1" fmla="*/ 3 h 28"/>
                  <a:gd name="T2" fmla="*/ 57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7"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6" name="Freeform 81"/>
              <p:cNvSpPr/>
              <p:nvPr/>
            </p:nvSpPr>
            <p:spPr bwMode="auto">
              <a:xfrm>
                <a:off x="2143" y="1908"/>
                <a:ext cx="133" cy="65"/>
              </a:xfrm>
              <a:custGeom>
                <a:avLst/>
                <a:gdLst>
                  <a:gd name="T0" fmla="*/ 27 w 58"/>
                  <a:gd name="T1" fmla="*/ 3 h 28"/>
                  <a:gd name="T2" fmla="*/ 57 w 58"/>
                  <a:gd name="T3" fmla="*/ 8 h 28"/>
                  <a:gd name="T4" fmla="*/ 32 w 58"/>
                  <a:gd name="T5" fmla="*/ 25 h 28"/>
                  <a:gd name="T6" fmla="*/ 2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2"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7" name="Freeform 82"/>
              <p:cNvSpPr/>
              <p:nvPr/>
            </p:nvSpPr>
            <p:spPr bwMode="auto">
              <a:xfrm>
                <a:off x="2028" y="1871"/>
                <a:ext cx="126" cy="95"/>
              </a:xfrm>
              <a:custGeom>
                <a:avLst/>
                <a:gdLst>
                  <a:gd name="T0" fmla="*/ 34 w 55"/>
                  <a:gd name="T1" fmla="*/ 11 h 41"/>
                  <a:gd name="T2" fmla="*/ 52 w 55"/>
                  <a:gd name="T3" fmla="*/ 36 h 41"/>
                  <a:gd name="T4" fmla="*/ 22 w 55"/>
                  <a:gd name="T5" fmla="*/ 30 h 41"/>
                  <a:gd name="T6" fmla="*/ 4 w 55"/>
                  <a:gd name="T7" fmla="*/ 5 h 41"/>
                  <a:gd name="T8" fmla="*/ 34 w 55"/>
                  <a:gd name="T9" fmla="*/ 11 h 41"/>
                </a:gdLst>
                <a:ahLst/>
                <a:cxnLst>
                  <a:cxn ang="0">
                    <a:pos x="T0" y="T1"/>
                  </a:cxn>
                  <a:cxn ang="0">
                    <a:pos x="T2" y="T3"/>
                  </a:cxn>
                  <a:cxn ang="0">
                    <a:pos x="T4" y="T5"/>
                  </a:cxn>
                  <a:cxn ang="0">
                    <a:pos x="T6" y="T7"/>
                  </a:cxn>
                  <a:cxn ang="0">
                    <a:pos x="T8" y="T9"/>
                  </a:cxn>
                </a:cxnLst>
                <a:rect l="0" t="0" r="r" b="b"/>
                <a:pathLst>
                  <a:path w="55" h="41">
                    <a:moveTo>
                      <a:pt x="34" y="11"/>
                    </a:moveTo>
                    <a:cubicBezTo>
                      <a:pt x="47" y="20"/>
                      <a:pt x="55" y="31"/>
                      <a:pt x="52" y="36"/>
                    </a:cubicBezTo>
                    <a:cubicBezTo>
                      <a:pt x="48" y="41"/>
                      <a:pt x="35" y="38"/>
                      <a:pt x="22" y="30"/>
                    </a:cubicBezTo>
                    <a:cubicBezTo>
                      <a:pt x="9" y="21"/>
                      <a:pt x="0" y="10"/>
                      <a:pt x="4" y="5"/>
                    </a:cubicBezTo>
                    <a:cubicBezTo>
                      <a:pt x="7" y="0"/>
                      <a:pt x="20" y="3"/>
                      <a:pt x="34"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8" name="Freeform 83"/>
              <p:cNvSpPr/>
              <p:nvPr/>
            </p:nvSpPr>
            <p:spPr bwMode="auto">
              <a:xfrm>
                <a:off x="2138" y="1943"/>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9" name="Freeform 84"/>
              <p:cNvSpPr/>
              <p:nvPr/>
            </p:nvSpPr>
            <p:spPr bwMode="auto">
              <a:xfrm>
                <a:off x="2064" y="1947"/>
                <a:ext cx="95" cy="126"/>
              </a:xfrm>
              <a:custGeom>
                <a:avLst/>
                <a:gdLst>
                  <a:gd name="T0" fmla="*/ 11 w 41"/>
                  <a:gd name="T1" fmla="*/ 21 h 54"/>
                  <a:gd name="T2" fmla="*/ 36 w 41"/>
                  <a:gd name="T3" fmla="*/ 3 h 54"/>
                  <a:gd name="T4" fmla="*/ 29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19" y="8"/>
                      <a:pt x="30" y="0"/>
                      <a:pt x="36" y="3"/>
                    </a:cubicBezTo>
                    <a:cubicBezTo>
                      <a:pt x="41"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0" name="Freeform 85"/>
              <p:cNvSpPr/>
              <p:nvPr/>
            </p:nvSpPr>
            <p:spPr bwMode="auto">
              <a:xfrm>
                <a:off x="2134" y="1836"/>
                <a:ext cx="94" cy="125"/>
              </a:xfrm>
              <a:custGeom>
                <a:avLst/>
                <a:gdLst>
                  <a:gd name="T0" fmla="*/ 12 w 41"/>
                  <a:gd name="T1" fmla="*/ 21 h 54"/>
                  <a:gd name="T2" fmla="*/ 36 w 41"/>
                  <a:gd name="T3" fmla="*/ 3 h 54"/>
                  <a:gd name="T4" fmla="*/ 30 w 41"/>
                  <a:gd name="T5" fmla="*/ 33 h 54"/>
                  <a:gd name="T6" fmla="*/ 6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6"/>
                      <a:pt x="39" y="20"/>
                      <a:pt x="30" y="33"/>
                    </a:cubicBezTo>
                    <a:cubicBezTo>
                      <a:pt x="22" y="46"/>
                      <a:pt x="11" y="54"/>
                      <a:pt x="6"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1" name="Freeform 86"/>
              <p:cNvSpPr/>
              <p:nvPr/>
            </p:nvSpPr>
            <p:spPr bwMode="auto">
              <a:xfrm>
                <a:off x="2101" y="1910"/>
                <a:ext cx="90" cy="88"/>
              </a:xfrm>
              <a:custGeom>
                <a:avLst/>
                <a:gdLst>
                  <a:gd name="T0" fmla="*/ 39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9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5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1 w 39"/>
                  <a:gd name="T51" fmla="*/ 34 h 38"/>
                  <a:gd name="T52" fmla="*/ 25 w 39"/>
                  <a:gd name="T53" fmla="*/ 38 h 38"/>
                  <a:gd name="T54" fmla="*/ 27 w 39"/>
                  <a:gd name="T55" fmla="*/ 33 h 38"/>
                  <a:gd name="T56" fmla="*/ 31 w 39"/>
                  <a:gd name="T57" fmla="*/ 34 h 38"/>
                  <a:gd name="T58" fmla="*/ 31 w 39"/>
                  <a:gd name="T59" fmla="*/ 29 h 38"/>
                  <a:gd name="T60" fmla="*/ 36 w 39"/>
                  <a:gd name="T61" fmla="*/ 28 h 38"/>
                  <a:gd name="T62" fmla="*/ 35 w 39"/>
                  <a:gd name="T63" fmla="*/ 24 h 38"/>
                  <a:gd name="T64" fmla="*/ 39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9" y="22"/>
                    </a:moveTo>
                    <a:cubicBezTo>
                      <a:pt x="39" y="20"/>
                      <a:pt x="37" y="19"/>
                      <a:pt x="34" y="18"/>
                    </a:cubicBezTo>
                    <a:cubicBezTo>
                      <a:pt x="37" y="17"/>
                      <a:pt x="38" y="15"/>
                      <a:pt x="38" y="14"/>
                    </a:cubicBezTo>
                    <a:cubicBezTo>
                      <a:pt x="38" y="13"/>
                      <a:pt x="36" y="12"/>
                      <a:pt x="34" y="12"/>
                    </a:cubicBezTo>
                    <a:cubicBezTo>
                      <a:pt x="35" y="10"/>
                      <a:pt x="36" y="8"/>
                      <a:pt x="35" y="8"/>
                    </a:cubicBezTo>
                    <a:cubicBezTo>
                      <a:pt x="34" y="6"/>
                      <a:pt x="32" y="7"/>
                      <a:pt x="29" y="8"/>
                    </a:cubicBezTo>
                    <a:cubicBezTo>
                      <a:pt x="30" y="5"/>
                      <a:pt x="30" y="3"/>
                      <a:pt x="29" y="2"/>
                    </a:cubicBezTo>
                    <a:cubicBezTo>
                      <a:pt x="28" y="2"/>
                      <a:pt x="26" y="2"/>
                      <a:pt x="25" y="4"/>
                    </a:cubicBezTo>
                    <a:cubicBezTo>
                      <a:pt x="24" y="2"/>
                      <a:pt x="23" y="0"/>
                      <a:pt x="22" y="0"/>
                    </a:cubicBezTo>
                    <a:cubicBezTo>
                      <a:pt x="21" y="0"/>
                      <a:pt x="20" y="1"/>
                      <a:pt x="19" y="4"/>
                    </a:cubicBezTo>
                    <a:cubicBezTo>
                      <a:pt x="17" y="2"/>
                      <a:pt x="16" y="0"/>
                      <a:pt x="14" y="1"/>
                    </a:cubicBezTo>
                    <a:cubicBezTo>
                      <a:pt x="13" y="1"/>
                      <a:pt x="13" y="2"/>
                      <a:pt x="12" y="5"/>
                    </a:cubicBezTo>
                    <a:cubicBezTo>
                      <a:pt x="11" y="3"/>
                      <a:pt x="9" y="3"/>
                      <a:pt x="8" y="4"/>
                    </a:cubicBezTo>
                    <a:cubicBezTo>
                      <a:pt x="7" y="4"/>
                      <a:pt x="7" y="7"/>
                      <a:pt x="8" y="9"/>
                    </a:cubicBezTo>
                    <a:cubicBezTo>
                      <a:pt x="6" y="8"/>
                      <a:pt x="3" y="8"/>
                      <a:pt x="3" y="10"/>
                    </a:cubicBezTo>
                    <a:cubicBezTo>
                      <a:pt x="2" y="11"/>
                      <a:pt x="3" y="12"/>
                      <a:pt x="4" y="14"/>
                    </a:cubicBezTo>
                    <a:cubicBezTo>
                      <a:pt x="2" y="14"/>
                      <a:pt x="1" y="15"/>
                      <a:pt x="0" y="16"/>
                    </a:cubicBezTo>
                    <a:cubicBezTo>
                      <a:pt x="0" y="18"/>
                      <a:pt x="2" y="19"/>
                      <a:pt x="5"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6" y="38"/>
                      <a:pt x="17" y="38"/>
                    </a:cubicBezTo>
                    <a:cubicBezTo>
                      <a:pt x="18" y="38"/>
                      <a:pt x="19" y="37"/>
                      <a:pt x="21" y="34"/>
                    </a:cubicBezTo>
                    <a:cubicBezTo>
                      <a:pt x="22" y="36"/>
                      <a:pt x="24" y="38"/>
                      <a:pt x="25" y="38"/>
                    </a:cubicBezTo>
                    <a:cubicBezTo>
                      <a:pt x="26" y="37"/>
                      <a:pt x="27" y="36"/>
                      <a:pt x="27" y="33"/>
                    </a:cubicBezTo>
                    <a:cubicBezTo>
                      <a:pt x="28" y="35"/>
                      <a:pt x="30" y="35"/>
                      <a:pt x="31" y="34"/>
                    </a:cubicBezTo>
                    <a:cubicBezTo>
                      <a:pt x="32" y="34"/>
                      <a:pt x="32" y="31"/>
                      <a:pt x="31" y="29"/>
                    </a:cubicBezTo>
                    <a:cubicBezTo>
                      <a:pt x="34" y="30"/>
                      <a:pt x="36" y="30"/>
                      <a:pt x="36" y="28"/>
                    </a:cubicBezTo>
                    <a:cubicBezTo>
                      <a:pt x="37" y="27"/>
                      <a:pt x="36" y="26"/>
                      <a:pt x="35" y="24"/>
                    </a:cubicBezTo>
                    <a:cubicBezTo>
                      <a:pt x="37" y="24"/>
                      <a:pt x="38" y="23"/>
                      <a:pt x="39"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2" name="Freeform 87"/>
              <p:cNvSpPr/>
              <p:nvPr/>
            </p:nvSpPr>
            <p:spPr bwMode="auto">
              <a:xfrm>
                <a:off x="3836" y="2115"/>
                <a:ext cx="136" cy="125"/>
              </a:xfrm>
              <a:custGeom>
                <a:avLst/>
                <a:gdLst>
                  <a:gd name="T0" fmla="*/ 43 w 59"/>
                  <a:gd name="T1" fmla="*/ 13 h 54"/>
                  <a:gd name="T2" fmla="*/ 0 w 59"/>
                  <a:gd name="T3" fmla="*/ 3 h 54"/>
                  <a:gd name="T4" fmla="*/ 21 w 59"/>
                  <a:gd name="T5" fmla="*/ 41 h 54"/>
                  <a:gd name="T6" fmla="*/ 55 w 59"/>
                  <a:gd name="T7" fmla="*/ 44 h 54"/>
                  <a:gd name="T8" fmla="*/ 43 w 59"/>
                  <a:gd name="T9" fmla="*/ 13 h 54"/>
                </a:gdLst>
                <a:ahLst/>
                <a:cxnLst>
                  <a:cxn ang="0">
                    <a:pos x="T0" y="T1"/>
                  </a:cxn>
                  <a:cxn ang="0">
                    <a:pos x="T2" y="T3"/>
                  </a:cxn>
                  <a:cxn ang="0">
                    <a:pos x="T4" y="T5"/>
                  </a:cxn>
                  <a:cxn ang="0">
                    <a:pos x="T6" y="T7"/>
                  </a:cxn>
                  <a:cxn ang="0">
                    <a:pos x="T8" y="T9"/>
                  </a:cxn>
                </a:cxnLst>
                <a:rect l="0" t="0" r="r" b="b"/>
                <a:pathLst>
                  <a:path w="59" h="54">
                    <a:moveTo>
                      <a:pt x="43" y="13"/>
                    </a:moveTo>
                    <a:cubicBezTo>
                      <a:pt x="26" y="0"/>
                      <a:pt x="0" y="3"/>
                      <a:pt x="0" y="3"/>
                    </a:cubicBezTo>
                    <a:cubicBezTo>
                      <a:pt x="0" y="3"/>
                      <a:pt x="5" y="29"/>
                      <a:pt x="21" y="41"/>
                    </a:cubicBezTo>
                    <a:cubicBezTo>
                      <a:pt x="38" y="54"/>
                      <a:pt x="55" y="44"/>
                      <a:pt x="55" y="44"/>
                    </a:cubicBezTo>
                    <a:cubicBezTo>
                      <a:pt x="55" y="44"/>
                      <a:pt x="59"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3" name="Freeform 88"/>
              <p:cNvSpPr/>
              <p:nvPr/>
            </p:nvSpPr>
            <p:spPr bwMode="auto">
              <a:xfrm>
                <a:off x="3961" y="2166"/>
                <a:ext cx="108" cy="88"/>
              </a:xfrm>
              <a:custGeom>
                <a:avLst/>
                <a:gdLst>
                  <a:gd name="T0" fmla="*/ 14 w 47"/>
                  <a:gd name="T1" fmla="*/ 7 h 38"/>
                  <a:gd name="T2" fmla="*/ 1 w 47"/>
                  <a:gd name="T3" fmla="*/ 29 h 38"/>
                  <a:gd name="T4" fmla="*/ 26 w 47"/>
                  <a:gd name="T5" fmla="*/ 31 h 38"/>
                  <a:gd name="T6" fmla="*/ 47 w 47"/>
                  <a:gd name="T7" fmla="*/ 5 h 38"/>
                  <a:gd name="T8" fmla="*/ 14 w 47"/>
                  <a:gd name="T9" fmla="*/ 7 h 38"/>
                </a:gdLst>
                <a:ahLst/>
                <a:cxnLst>
                  <a:cxn ang="0">
                    <a:pos x="T0" y="T1"/>
                  </a:cxn>
                  <a:cxn ang="0">
                    <a:pos x="T2" y="T3"/>
                  </a:cxn>
                  <a:cxn ang="0">
                    <a:pos x="T4" y="T5"/>
                  </a:cxn>
                  <a:cxn ang="0">
                    <a:pos x="T6" y="T7"/>
                  </a:cxn>
                  <a:cxn ang="0">
                    <a:pos x="T8" y="T9"/>
                  </a:cxn>
                </a:cxnLst>
                <a:rect l="0" t="0" r="r" b="b"/>
                <a:pathLst>
                  <a:path w="47" h="38">
                    <a:moveTo>
                      <a:pt x="14" y="7"/>
                    </a:moveTo>
                    <a:cubicBezTo>
                      <a:pt x="0" y="14"/>
                      <a:pt x="1" y="29"/>
                      <a:pt x="1" y="29"/>
                    </a:cubicBezTo>
                    <a:cubicBezTo>
                      <a:pt x="1" y="29"/>
                      <a:pt x="12" y="38"/>
                      <a:pt x="26" y="31"/>
                    </a:cubicBezTo>
                    <a:cubicBezTo>
                      <a:pt x="40" y="24"/>
                      <a:pt x="47" y="5"/>
                      <a:pt x="47" y="5"/>
                    </a:cubicBezTo>
                    <a:cubicBezTo>
                      <a:pt x="47"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4" name="Rectangle 89"/>
              <p:cNvSpPr>
                <a:spLocks noChangeArrowheads="1"/>
              </p:cNvSpPr>
              <p:nvPr/>
            </p:nvSpPr>
            <p:spPr bwMode="auto">
              <a:xfrm>
                <a:off x="3956" y="2052"/>
                <a:ext cx="9" cy="381"/>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05" name="Freeform 90"/>
              <p:cNvSpPr/>
              <p:nvPr/>
            </p:nvSpPr>
            <p:spPr bwMode="auto">
              <a:xfrm>
                <a:off x="3942" y="1829"/>
                <a:ext cx="65" cy="137"/>
              </a:xfrm>
              <a:custGeom>
                <a:avLst/>
                <a:gdLst>
                  <a:gd name="T0" fmla="*/ 25 w 28"/>
                  <a:gd name="T1" fmla="*/ 32 h 59"/>
                  <a:gd name="T2" fmla="*/ 8 w 28"/>
                  <a:gd name="T3" fmla="*/ 57 h 59"/>
                  <a:gd name="T4" fmla="*/ 3 w 28"/>
                  <a:gd name="T5" fmla="*/ 27 h 59"/>
                  <a:gd name="T6" fmla="*/ 20 w 28"/>
                  <a:gd name="T7" fmla="*/ 2 h 59"/>
                  <a:gd name="T8" fmla="*/ 25 w 28"/>
                  <a:gd name="T9" fmla="*/ 32 h 59"/>
                </a:gdLst>
                <a:ahLst/>
                <a:cxnLst>
                  <a:cxn ang="0">
                    <a:pos x="T0" y="T1"/>
                  </a:cxn>
                  <a:cxn ang="0">
                    <a:pos x="T2" y="T3"/>
                  </a:cxn>
                  <a:cxn ang="0">
                    <a:pos x="T4" y="T5"/>
                  </a:cxn>
                  <a:cxn ang="0">
                    <a:pos x="T6" y="T7"/>
                  </a:cxn>
                  <a:cxn ang="0">
                    <a:pos x="T8" y="T9"/>
                  </a:cxn>
                </a:cxnLst>
                <a:rect l="0" t="0" r="r" b="b"/>
                <a:pathLst>
                  <a:path w="28" h="59">
                    <a:moveTo>
                      <a:pt x="25" y="32"/>
                    </a:moveTo>
                    <a:cubicBezTo>
                      <a:pt x="21" y="47"/>
                      <a:pt x="14" y="59"/>
                      <a:pt x="8" y="57"/>
                    </a:cubicBezTo>
                    <a:cubicBezTo>
                      <a:pt x="2" y="56"/>
                      <a:pt x="0" y="43"/>
                      <a:pt x="3" y="27"/>
                    </a:cubicBezTo>
                    <a:cubicBezTo>
                      <a:pt x="7" y="12"/>
                      <a:pt x="14" y="0"/>
                      <a:pt x="20" y="2"/>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6" name="Freeform 91"/>
              <p:cNvSpPr/>
              <p:nvPr/>
            </p:nvSpPr>
            <p:spPr bwMode="auto">
              <a:xfrm>
                <a:off x="3915" y="1959"/>
                <a:ext cx="64" cy="135"/>
              </a:xfrm>
              <a:custGeom>
                <a:avLst/>
                <a:gdLst>
                  <a:gd name="T0" fmla="*/ 25 w 28"/>
                  <a:gd name="T1" fmla="*/ 31 h 58"/>
                  <a:gd name="T2" fmla="*/ 8 w 28"/>
                  <a:gd name="T3" fmla="*/ 57 h 58"/>
                  <a:gd name="T4" fmla="*/ 3 w 28"/>
                  <a:gd name="T5" fmla="*/ 27 h 58"/>
                  <a:gd name="T6" fmla="*/ 20 w 28"/>
                  <a:gd name="T7" fmla="*/ 1 h 58"/>
                  <a:gd name="T8" fmla="*/ 25 w 28"/>
                  <a:gd name="T9" fmla="*/ 31 h 58"/>
                </a:gdLst>
                <a:ahLst/>
                <a:cxnLst>
                  <a:cxn ang="0">
                    <a:pos x="T0" y="T1"/>
                  </a:cxn>
                  <a:cxn ang="0">
                    <a:pos x="T2" y="T3"/>
                  </a:cxn>
                  <a:cxn ang="0">
                    <a:pos x="T4" y="T5"/>
                  </a:cxn>
                  <a:cxn ang="0">
                    <a:pos x="T6" y="T7"/>
                  </a:cxn>
                  <a:cxn ang="0">
                    <a:pos x="T8" y="T9"/>
                  </a:cxn>
                </a:cxnLst>
                <a:rect l="0" t="0" r="r" b="b"/>
                <a:pathLst>
                  <a:path w="28" h="58">
                    <a:moveTo>
                      <a:pt x="25" y="31"/>
                    </a:moveTo>
                    <a:cubicBezTo>
                      <a:pt x="22" y="47"/>
                      <a:pt x="14" y="58"/>
                      <a:pt x="8" y="57"/>
                    </a:cubicBezTo>
                    <a:cubicBezTo>
                      <a:pt x="2" y="56"/>
                      <a:pt x="0" y="42"/>
                      <a:pt x="3" y="27"/>
                    </a:cubicBezTo>
                    <a:cubicBezTo>
                      <a:pt x="7" y="11"/>
                      <a:pt x="14" y="0"/>
                      <a:pt x="20" y="1"/>
                    </a:cubicBezTo>
                    <a:cubicBezTo>
                      <a:pt x="26" y="3"/>
                      <a:pt x="28" y="16"/>
                      <a:pt x="25"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7" name="Freeform 92"/>
              <p:cNvSpPr/>
              <p:nvPr/>
            </p:nvSpPr>
            <p:spPr bwMode="auto">
              <a:xfrm>
                <a:off x="3830" y="1915"/>
                <a:ext cx="133" cy="65"/>
              </a:xfrm>
              <a:custGeom>
                <a:avLst/>
                <a:gdLst>
                  <a:gd name="T0" fmla="*/ 31 w 58"/>
                  <a:gd name="T1" fmla="*/ 4 h 28"/>
                  <a:gd name="T2" fmla="*/ 57 w 58"/>
                  <a:gd name="T3" fmla="*/ 20 h 28"/>
                  <a:gd name="T4" fmla="*/ 27 w 58"/>
                  <a:gd name="T5" fmla="*/ 25 h 28"/>
                  <a:gd name="T6" fmla="*/ 1 w 58"/>
                  <a:gd name="T7" fmla="*/ 8 h 28"/>
                  <a:gd name="T8" fmla="*/ 31 w 58"/>
                  <a:gd name="T9" fmla="*/ 4 h 28"/>
                </a:gdLst>
                <a:ahLst/>
                <a:cxnLst>
                  <a:cxn ang="0">
                    <a:pos x="T0" y="T1"/>
                  </a:cxn>
                  <a:cxn ang="0">
                    <a:pos x="T2" y="T3"/>
                  </a:cxn>
                  <a:cxn ang="0">
                    <a:pos x="T4" y="T5"/>
                  </a:cxn>
                  <a:cxn ang="0">
                    <a:pos x="T6" y="T7"/>
                  </a:cxn>
                  <a:cxn ang="0">
                    <a:pos x="T8" y="T9"/>
                  </a:cxn>
                </a:cxnLst>
                <a:rect l="0" t="0" r="r" b="b"/>
                <a:pathLst>
                  <a:path w="58" h="28">
                    <a:moveTo>
                      <a:pt x="31" y="4"/>
                    </a:moveTo>
                    <a:cubicBezTo>
                      <a:pt x="47" y="7"/>
                      <a:pt x="58" y="14"/>
                      <a:pt x="57" y="20"/>
                    </a:cubicBezTo>
                    <a:cubicBezTo>
                      <a:pt x="56" y="26"/>
                      <a:pt x="42" y="28"/>
                      <a:pt x="27" y="25"/>
                    </a:cubicBezTo>
                    <a:cubicBezTo>
                      <a:pt x="12" y="22"/>
                      <a:pt x="0" y="14"/>
                      <a:pt x="1" y="8"/>
                    </a:cubicBezTo>
                    <a:cubicBezTo>
                      <a:pt x="3" y="3"/>
                      <a:pt x="16" y="0"/>
                      <a:pt x="31" y="4"/>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8" name="Freeform 93"/>
              <p:cNvSpPr/>
              <p:nvPr/>
            </p:nvSpPr>
            <p:spPr bwMode="auto">
              <a:xfrm>
                <a:off x="3959" y="194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7" y="20"/>
                    </a:cubicBezTo>
                    <a:cubicBezTo>
                      <a:pt x="55" y="26"/>
                      <a:pt x="42" y="28"/>
                      <a:pt x="27"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9" name="Freeform 94"/>
              <p:cNvSpPr/>
              <p:nvPr/>
            </p:nvSpPr>
            <p:spPr bwMode="auto">
              <a:xfrm>
                <a:off x="3878" y="1843"/>
                <a:ext cx="94" cy="128"/>
              </a:xfrm>
              <a:custGeom>
                <a:avLst/>
                <a:gdLst>
                  <a:gd name="T0" fmla="*/ 30 w 41"/>
                  <a:gd name="T1" fmla="*/ 21 h 55"/>
                  <a:gd name="T2" fmla="*/ 36 w 41"/>
                  <a:gd name="T3" fmla="*/ 51 h 55"/>
                  <a:gd name="T4" fmla="*/ 11 w 41"/>
                  <a:gd name="T5" fmla="*/ 33 h 55"/>
                  <a:gd name="T6" fmla="*/ 5 w 41"/>
                  <a:gd name="T7" fmla="*/ 4 h 55"/>
                  <a:gd name="T8" fmla="*/ 30 w 41"/>
                  <a:gd name="T9" fmla="*/ 21 h 55"/>
                </a:gdLst>
                <a:ahLst/>
                <a:cxnLst>
                  <a:cxn ang="0">
                    <a:pos x="T0" y="T1"/>
                  </a:cxn>
                  <a:cxn ang="0">
                    <a:pos x="T2" y="T3"/>
                  </a:cxn>
                  <a:cxn ang="0">
                    <a:pos x="T4" y="T5"/>
                  </a:cxn>
                  <a:cxn ang="0">
                    <a:pos x="T6" y="T7"/>
                  </a:cxn>
                  <a:cxn ang="0">
                    <a:pos x="T8" y="T9"/>
                  </a:cxn>
                </a:cxnLst>
                <a:rect l="0" t="0" r="r" b="b"/>
                <a:pathLst>
                  <a:path w="41" h="55">
                    <a:moveTo>
                      <a:pt x="30" y="21"/>
                    </a:moveTo>
                    <a:cubicBezTo>
                      <a:pt x="38" y="35"/>
                      <a:pt x="41" y="48"/>
                      <a:pt x="36" y="51"/>
                    </a:cubicBezTo>
                    <a:cubicBezTo>
                      <a:pt x="31" y="55"/>
                      <a:pt x="20" y="47"/>
                      <a:pt x="11" y="33"/>
                    </a:cubicBezTo>
                    <a:cubicBezTo>
                      <a:pt x="3" y="20"/>
                      <a:pt x="0" y="7"/>
                      <a:pt x="5" y="4"/>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0" name="Freeform 95"/>
              <p:cNvSpPr/>
              <p:nvPr/>
            </p:nvSpPr>
            <p:spPr bwMode="auto">
              <a:xfrm>
                <a:off x="3949" y="1954"/>
                <a:ext cx="95" cy="126"/>
              </a:xfrm>
              <a:custGeom>
                <a:avLst/>
                <a:gdLst>
                  <a:gd name="T0" fmla="*/ 30 w 41"/>
                  <a:gd name="T1" fmla="*/ 21 h 54"/>
                  <a:gd name="T2" fmla="*/ 36 w 41"/>
                  <a:gd name="T3" fmla="*/ 51 h 54"/>
                  <a:gd name="T4" fmla="*/ 11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8" y="34"/>
                      <a:pt x="41" y="48"/>
                      <a:pt x="36" y="51"/>
                    </a:cubicBezTo>
                    <a:cubicBezTo>
                      <a:pt x="31" y="54"/>
                      <a:pt x="20" y="46"/>
                      <a:pt x="11" y="33"/>
                    </a:cubicBezTo>
                    <a:cubicBezTo>
                      <a:pt x="3" y="20"/>
                      <a:pt x="0" y="7"/>
                      <a:pt x="5" y="3"/>
                    </a:cubicBezTo>
                    <a:cubicBezTo>
                      <a:pt x="10" y="0"/>
                      <a:pt x="21"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1" name="Freeform 96"/>
              <p:cNvSpPr/>
              <p:nvPr/>
            </p:nvSpPr>
            <p:spPr bwMode="auto">
              <a:xfrm>
                <a:off x="3843" y="1950"/>
                <a:ext cx="125"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8" y="0"/>
                      <a:pt x="51" y="5"/>
                    </a:cubicBezTo>
                    <a:cubicBezTo>
                      <a:pt x="54" y="10"/>
                      <a:pt x="46" y="21"/>
                      <a:pt x="33" y="30"/>
                    </a:cubicBezTo>
                    <a:cubicBezTo>
                      <a:pt x="20" y="38"/>
                      <a:pt x="7"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2" name="Freeform 97"/>
              <p:cNvSpPr/>
              <p:nvPr/>
            </p:nvSpPr>
            <p:spPr bwMode="auto">
              <a:xfrm>
                <a:off x="3954" y="1878"/>
                <a:ext cx="124" cy="95"/>
              </a:xfrm>
              <a:custGeom>
                <a:avLst/>
                <a:gdLst>
                  <a:gd name="T0" fmla="*/ 21 w 54"/>
                  <a:gd name="T1" fmla="*/ 12 h 41"/>
                  <a:gd name="T2" fmla="*/ 51 w 54"/>
                  <a:gd name="T3" fmla="*/ 5 h 41"/>
                  <a:gd name="T4" fmla="*/ 33 w 54"/>
                  <a:gd name="T5" fmla="*/ 30 h 41"/>
                  <a:gd name="T6" fmla="*/ 3 w 54"/>
                  <a:gd name="T7" fmla="*/ 36 h 41"/>
                  <a:gd name="T8" fmla="*/ 21 w 54"/>
                  <a:gd name="T9" fmla="*/ 12 h 41"/>
                </a:gdLst>
                <a:ahLst/>
                <a:cxnLst>
                  <a:cxn ang="0">
                    <a:pos x="T0" y="T1"/>
                  </a:cxn>
                  <a:cxn ang="0">
                    <a:pos x="T2" y="T3"/>
                  </a:cxn>
                  <a:cxn ang="0">
                    <a:pos x="T4" y="T5"/>
                  </a:cxn>
                  <a:cxn ang="0">
                    <a:pos x="T6" y="T7"/>
                  </a:cxn>
                  <a:cxn ang="0">
                    <a:pos x="T8" y="T9"/>
                  </a:cxn>
                </a:cxnLst>
                <a:rect l="0" t="0" r="r" b="b"/>
                <a:pathLst>
                  <a:path w="54" h="41">
                    <a:moveTo>
                      <a:pt x="21" y="12"/>
                    </a:moveTo>
                    <a:cubicBezTo>
                      <a:pt x="34" y="3"/>
                      <a:pt x="47" y="0"/>
                      <a:pt x="51" y="5"/>
                    </a:cubicBezTo>
                    <a:cubicBezTo>
                      <a:pt x="54" y="10"/>
                      <a:pt x="46" y="21"/>
                      <a:pt x="33" y="30"/>
                    </a:cubicBezTo>
                    <a:cubicBezTo>
                      <a:pt x="20" y="39"/>
                      <a:pt x="6" y="41"/>
                      <a:pt x="3" y="36"/>
                    </a:cubicBezTo>
                    <a:cubicBezTo>
                      <a:pt x="0" y="31"/>
                      <a:pt x="8" y="20"/>
                      <a:pt x="21" y="1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3" name="Freeform 98"/>
              <p:cNvSpPr/>
              <p:nvPr/>
            </p:nvSpPr>
            <p:spPr bwMode="auto">
              <a:xfrm>
                <a:off x="3915" y="1829"/>
                <a:ext cx="64" cy="137"/>
              </a:xfrm>
              <a:custGeom>
                <a:avLst/>
                <a:gdLst>
                  <a:gd name="T0" fmla="*/ 25 w 28"/>
                  <a:gd name="T1" fmla="*/ 27 h 59"/>
                  <a:gd name="T2" fmla="*/ 20 w 28"/>
                  <a:gd name="T3" fmla="*/ 57 h 59"/>
                  <a:gd name="T4" fmla="*/ 3 w 28"/>
                  <a:gd name="T5" fmla="*/ 32 h 59"/>
                  <a:gd name="T6" fmla="*/ 8 w 28"/>
                  <a:gd name="T7" fmla="*/ 2 h 59"/>
                  <a:gd name="T8" fmla="*/ 25 w 28"/>
                  <a:gd name="T9" fmla="*/ 27 h 59"/>
                </a:gdLst>
                <a:ahLst/>
                <a:cxnLst>
                  <a:cxn ang="0">
                    <a:pos x="T0" y="T1"/>
                  </a:cxn>
                  <a:cxn ang="0">
                    <a:pos x="T2" y="T3"/>
                  </a:cxn>
                  <a:cxn ang="0">
                    <a:pos x="T4" y="T5"/>
                  </a:cxn>
                  <a:cxn ang="0">
                    <a:pos x="T6" y="T7"/>
                  </a:cxn>
                  <a:cxn ang="0">
                    <a:pos x="T8" y="T9"/>
                  </a:cxn>
                </a:cxnLst>
                <a:rect l="0" t="0" r="r" b="b"/>
                <a:pathLst>
                  <a:path w="28" h="59">
                    <a:moveTo>
                      <a:pt x="25" y="27"/>
                    </a:moveTo>
                    <a:cubicBezTo>
                      <a:pt x="28" y="43"/>
                      <a:pt x="26" y="56"/>
                      <a:pt x="20" y="57"/>
                    </a:cubicBezTo>
                    <a:cubicBezTo>
                      <a:pt x="14" y="59"/>
                      <a:pt x="7" y="47"/>
                      <a:pt x="3" y="32"/>
                    </a:cubicBezTo>
                    <a:cubicBezTo>
                      <a:pt x="0" y="16"/>
                      <a:pt x="2" y="3"/>
                      <a:pt x="8" y="2"/>
                    </a:cubicBezTo>
                    <a:cubicBezTo>
                      <a:pt x="14" y="0"/>
                      <a:pt x="21"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4" name="Freeform 99"/>
              <p:cNvSpPr/>
              <p:nvPr/>
            </p:nvSpPr>
            <p:spPr bwMode="auto">
              <a:xfrm>
                <a:off x="3942" y="1959"/>
                <a:ext cx="65" cy="135"/>
              </a:xfrm>
              <a:custGeom>
                <a:avLst/>
                <a:gdLst>
                  <a:gd name="T0" fmla="*/ 25 w 28"/>
                  <a:gd name="T1" fmla="*/ 27 h 58"/>
                  <a:gd name="T2" fmla="*/ 20 w 28"/>
                  <a:gd name="T3" fmla="*/ 57 h 58"/>
                  <a:gd name="T4" fmla="*/ 3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4" y="58"/>
                      <a:pt x="7" y="47"/>
                      <a:pt x="3" y="31"/>
                    </a:cubicBezTo>
                    <a:cubicBezTo>
                      <a:pt x="0" y="16"/>
                      <a:pt x="2" y="3"/>
                      <a:pt x="8" y="1"/>
                    </a:cubicBezTo>
                    <a:cubicBezTo>
                      <a:pt x="14" y="0"/>
                      <a:pt x="21"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5" name="Freeform 100"/>
              <p:cNvSpPr/>
              <p:nvPr/>
            </p:nvSpPr>
            <p:spPr bwMode="auto">
              <a:xfrm>
                <a:off x="3830" y="1943"/>
                <a:ext cx="133" cy="65"/>
              </a:xfrm>
              <a:custGeom>
                <a:avLst/>
                <a:gdLst>
                  <a:gd name="T0" fmla="*/ 27 w 58"/>
                  <a:gd name="T1" fmla="*/ 4 h 28"/>
                  <a:gd name="T2" fmla="*/ 57 w 58"/>
                  <a:gd name="T3" fmla="*/ 8 h 28"/>
                  <a:gd name="T4" fmla="*/ 32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6" y="2"/>
                      <a:pt x="57" y="8"/>
                    </a:cubicBezTo>
                    <a:cubicBezTo>
                      <a:pt x="58" y="14"/>
                      <a:pt x="47" y="22"/>
                      <a:pt x="32" y="25"/>
                    </a:cubicBezTo>
                    <a:cubicBezTo>
                      <a:pt x="16" y="28"/>
                      <a:pt x="3" y="26"/>
                      <a:pt x="1" y="20"/>
                    </a:cubicBezTo>
                    <a:cubicBezTo>
                      <a:pt x="0" y="14"/>
                      <a:pt x="12"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6" name="Freeform 101"/>
              <p:cNvSpPr/>
              <p:nvPr/>
            </p:nvSpPr>
            <p:spPr bwMode="auto">
              <a:xfrm>
                <a:off x="3959" y="1915"/>
                <a:ext cx="133" cy="65"/>
              </a:xfrm>
              <a:custGeom>
                <a:avLst/>
                <a:gdLst>
                  <a:gd name="T0" fmla="*/ 27 w 58"/>
                  <a:gd name="T1" fmla="*/ 4 h 28"/>
                  <a:gd name="T2" fmla="*/ 57 w 58"/>
                  <a:gd name="T3" fmla="*/ 8 h 28"/>
                  <a:gd name="T4" fmla="*/ 31 w 58"/>
                  <a:gd name="T5" fmla="*/ 25 h 28"/>
                  <a:gd name="T6" fmla="*/ 1 w 58"/>
                  <a:gd name="T7" fmla="*/ 20 h 28"/>
                  <a:gd name="T8" fmla="*/ 27 w 58"/>
                  <a:gd name="T9" fmla="*/ 4 h 28"/>
                </a:gdLst>
                <a:ahLst/>
                <a:cxnLst>
                  <a:cxn ang="0">
                    <a:pos x="T0" y="T1"/>
                  </a:cxn>
                  <a:cxn ang="0">
                    <a:pos x="T2" y="T3"/>
                  </a:cxn>
                  <a:cxn ang="0">
                    <a:pos x="T4" y="T5"/>
                  </a:cxn>
                  <a:cxn ang="0">
                    <a:pos x="T6" y="T7"/>
                  </a:cxn>
                  <a:cxn ang="0">
                    <a:pos x="T8" y="T9"/>
                  </a:cxn>
                </a:cxnLst>
                <a:rect l="0" t="0" r="r" b="b"/>
                <a:pathLst>
                  <a:path w="58" h="28">
                    <a:moveTo>
                      <a:pt x="27" y="4"/>
                    </a:moveTo>
                    <a:cubicBezTo>
                      <a:pt x="42" y="0"/>
                      <a:pt x="55" y="2"/>
                      <a:pt x="57" y="8"/>
                    </a:cubicBezTo>
                    <a:cubicBezTo>
                      <a:pt x="58" y="14"/>
                      <a:pt x="46" y="22"/>
                      <a:pt x="31" y="25"/>
                    </a:cubicBezTo>
                    <a:cubicBezTo>
                      <a:pt x="16" y="28"/>
                      <a:pt x="2" y="26"/>
                      <a:pt x="1" y="20"/>
                    </a:cubicBezTo>
                    <a:cubicBezTo>
                      <a:pt x="0" y="14"/>
                      <a:pt x="11" y="7"/>
                      <a:pt x="27" y="4"/>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7" name="Freeform 102"/>
              <p:cNvSpPr/>
              <p:nvPr/>
            </p:nvSpPr>
            <p:spPr bwMode="auto">
              <a:xfrm>
                <a:off x="3843" y="1878"/>
                <a:ext cx="125" cy="95"/>
              </a:xfrm>
              <a:custGeom>
                <a:avLst/>
                <a:gdLst>
                  <a:gd name="T0" fmla="*/ 33 w 54"/>
                  <a:gd name="T1" fmla="*/ 12 h 41"/>
                  <a:gd name="T2" fmla="*/ 51 w 54"/>
                  <a:gd name="T3" fmla="*/ 36 h 41"/>
                  <a:gd name="T4" fmla="*/ 21 w 54"/>
                  <a:gd name="T5" fmla="*/ 30 h 41"/>
                  <a:gd name="T6" fmla="*/ 3 w 54"/>
                  <a:gd name="T7" fmla="*/ 5 h 41"/>
                  <a:gd name="T8" fmla="*/ 33 w 54"/>
                  <a:gd name="T9" fmla="*/ 12 h 41"/>
                </a:gdLst>
                <a:ahLst/>
                <a:cxnLst>
                  <a:cxn ang="0">
                    <a:pos x="T0" y="T1"/>
                  </a:cxn>
                  <a:cxn ang="0">
                    <a:pos x="T2" y="T3"/>
                  </a:cxn>
                  <a:cxn ang="0">
                    <a:pos x="T4" y="T5"/>
                  </a:cxn>
                  <a:cxn ang="0">
                    <a:pos x="T6" y="T7"/>
                  </a:cxn>
                  <a:cxn ang="0">
                    <a:pos x="T8" y="T9"/>
                  </a:cxn>
                </a:cxnLst>
                <a:rect l="0" t="0" r="r" b="b"/>
                <a:pathLst>
                  <a:path w="54" h="41">
                    <a:moveTo>
                      <a:pt x="33" y="12"/>
                    </a:moveTo>
                    <a:cubicBezTo>
                      <a:pt x="46" y="20"/>
                      <a:pt x="54" y="31"/>
                      <a:pt x="51" y="36"/>
                    </a:cubicBezTo>
                    <a:cubicBezTo>
                      <a:pt x="48" y="41"/>
                      <a:pt x="34" y="39"/>
                      <a:pt x="21" y="30"/>
                    </a:cubicBezTo>
                    <a:cubicBezTo>
                      <a:pt x="8" y="22"/>
                      <a:pt x="0" y="11"/>
                      <a:pt x="3" y="5"/>
                    </a:cubicBezTo>
                    <a:cubicBezTo>
                      <a:pt x="6" y="0"/>
                      <a:pt x="20" y="3"/>
                      <a:pt x="33" y="12"/>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8" name="Freeform 103"/>
              <p:cNvSpPr/>
              <p:nvPr/>
            </p:nvSpPr>
            <p:spPr bwMode="auto">
              <a:xfrm>
                <a:off x="3954" y="195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4" y="38"/>
                      <a:pt x="21" y="30"/>
                    </a:cubicBezTo>
                    <a:cubicBezTo>
                      <a:pt x="8" y="21"/>
                      <a:pt x="0" y="10"/>
                      <a:pt x="3" y="5"/>
                    </a:cubicBezTo>
                    <a:cubicBezTo>
                      <a:pt x="6"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9" name="Freeform 104"/>
              <p:cNvSpPr/>
              <p:nvPr/>
            </p:nvSpPr>
            <p:spPr bwMode="auto">
              <a:xfrm>
                <a:off x="3878" y="1954"/>
                <a:ext cx="94" cy="126"/>
              </a:xfrm>
              <a:custGeom>
                <a:avLst/>
                <a:gdLst>
                  <a:gd name="T0" fmla="*/ 11 w 41"/>
                  <a:gd name="T1" fmla="*/ 21 h 54"/>
                  <a:gd name="T2" fmla="*/ 36 w 41"/>
                  <a:gd name="T3" fmla="*/ 3 h 54"/>
                  <a:gd name="T4" fmla="*/ 30 w 41"/>
                  <a:gd name="T5" fmla="*/ 33 h 54"/>
                  <a:gd name="T6" fmla="*/ 5 w 41"/>
                  <a:gd name="T7" fmla="*/ 51 h 54"/>
                  <a:gd name="T8" fmla="*/ 11 w 41"/>
                  <a:gd name="T9" fmla="*/ 21 h 54"/>
                </a:gdLst>
                <a:ahLst/>
                <a:cxnLst>
                  <a:cxn ang="0">
                    <a:pos x="T0" y="T1"/>
                  </a:cxn>
                  <a:cxn ang="0">
                    <a:pos x="T2" y="T3"/>
                  </a:cxn>
                  <a:cxn ang="0">
                    <a:pos x="T4" y="T5"/>
                  </a:cxn>
                  <a:cxn ang="0">
                    <a:pos x="T6" y="T7"/>
                  </a:cxn>
                  <a:cxn ang="0">
                    <a:pos x="T8" y="T9"/>
                  </a:cxn>
                </a:cxnLst>
                <a:rect l="0" t="0" r="r" b="b"/>
                <a:pathLst>
                  <a:path w="41" h="54">
                    <a:moveTo>
                      <a:pt x="11" y="21"/>
                    </a:moveTo>
                    <a:cubicBezTo>
                      <a:pt x="20" y="8"/>
                      <a:pt x="31" y="0"/>
                      <a:pt x="36" y="3"/>
                    </a:cubicBezTo>
                    <a:cubicBezTo>
                      <a:pt x="41" y="7"/>
                      <a:pt x="38" y="20"/>
                      <a:pt x="30" y="33"/>
                    </a:cubicBezTo>
                    <a:cubicBezTo>
                      <a:pt x="21" y="46"/>
                      <a:pt x="10" y="54"/>
                      <a:pt x="5" y="51"/>
                    </a:cubicBezTo>
                    <a:cubicBezTo>
                      <a:pt x="0" y="48"/>
                      <a:pt x="3"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0" name="Freeform 105"/>
              <p:cNvSpPr/>
              <p:nvPr/>
            </p:nvSpPr>
            <p:spPr bwMode="auto">
              <a:xfrm>
                <a:off x="3949" y="1843"/>
                <a:ext cx="95" cy="128"/>
              </a:xfrm>
              <a:custGeom>
                <a:avLst/>
                <a:gdLst>
                  <a:gd name="T0" fmla="*/ 11 w 41"/>
                  <a:gd name="T1" fmla="*/ 21 h 55"/>
                  <a:gd name="T2" fmla="*/ 36 w 41"/>
                  <a:gd name="T3" fmla="*/ 3 h 55"/>
                  <a:gd name="T4" fmla="*/ 30 w 41"/>
                  <a:gd name="T5" fmla="*/ 33 h 55"/>
                  <a:gd name="T6" fmla="*/ 5 w 41"/>
                  <a:gd name="T7" fmla="*/ 51 h 55"/>
                  <a:gd name="T8" fmla="*/ 11 w 41"/>
                  <a:gd name="T9" fmla="*/ 21 h 55"/>
                </a:gdLst>
                <a:ahLst/>
                <a:cxnLst>
                  <a:cxn ang="0">
                    <a:pos x="T0" y="T1"/>
                  </a:cxn>
                  <a:cxn ang="0">
                    <a:pos x="T2" y="T3"/>
                  </a:cxn>
                  <a:cxn ang="0">
                    <a:pos x="T4" y="T5"/>
                  </a:cxn>
                  <a:cxn ang="0">
                    <a:pos x="T6" y="T7"/>
                  </a:cxn>
                  <a:cxn ang="0">
                    <a:pos x="T8" y="T9"/>
                  </a:cxn>
                </a:cxnLst>
                <a:rect l="0" t="0" r="r" b="b"/>
                <a:pathLst>
                  <a:path w="41" h="55">
                    <a:moveTo>
                      <a:pt x="11" y="21"/>
                    </a:moveTo>
                    <a:cubicBezTo>
                      <a:pt x="20" y="8"/>
                      <a:pt x="31" y="0"/>
                      <a:pt x="36" y="3"/>
                    </a:cubicBezTo>
                    <a:cubicBezTo>
                      <a:pt x="41" y="7"/>
                      <a:pt x="38" y="20"/>
                      <a:pt x="30" y="33"/>
                    </a:cubicBezTo>
                    <a:cubicBezTo>
                      <a:pt x="21" y="46"/>
                      <a:pt x="10" y="55"/>
                      <a:pt x="5" y="51"/>
                    </a:cubicBezTo>
                    <a:cubicBezTo>
                      <a:pt x="0" y="48"/>
                      <a:pt x="3" y="35"/>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1" name="Freeform 106"/>
              <p:cNvSpPr/>
              <p:nvPr/>
            </p:nvSpPr>
            <p:spPr bwMode="auto">
              <a:xfrm>
                <a:off x="3917" y="1917"/>
                <a:ext cx="88" cy="91"/>
              </a:xfrm>
              <a:custGeom>
                <a:avLst/>
                <a:gdLst>
                  <a:gd name="T0" fmla="*/ 38 w 38"/>
                  <a:gd name="T1" fmla="*/ 22 h 39"/>
                  <a:gd name="T2" fmla="*/ 34 w 38"/>
                  <a:gd name="T3" fmla="*/ 18 h 39"/>
                  <a:gd name="T4" fmla="*/ 38 w 38"/>
                  <a:gd name="T5" fmla="*/ 14 h 39"/>
                  <a:gd name="T6" fmla="*/ 33 w 38"/>
                  <a:gd name="T7" fmla="*/ 12 h 39"/>
                  <a:gd name="T8" fmla="*/ 34 w 38"/>
                  <a:gd name="T9" fmla="*/ 8 h 39"/>
                  <a:gd name="T10" fmla="*/ 29 w 38"/>
                  <a:gd name="T11" fmla="*/ 8 h 39"/>
                  <a:gd name="T12" fmla="*/ 28 w 38"/>
                  <a:gd name="T13" fmla="*/ 2 h 39"/>
                  <a:gd name="T14" fmla="*/ 24 w 38"/>
                  <a:gd name="T15" fmla="*/ 4 h 39"/>
                  <a:gd name="T16" fmla="*/ 22 w 38"/>
                  <a:gd name="T17" fmla="*/ 0 h 39"/>
                  <a:gd name="T18" fmla="*/ 18 w 38"/>
                  <a:gd name="T19" fmla="*/ 4 h 39"/>
                  <a:gd name="T20" fmla="*/ 14 w 38"/>
                  <a:gd name="T21" fmla="*/ 1 h 39"/>
                  <a:gd name="T22" fmla="*/ 12 w 38"/>
                  <a:gd name="T23" fmla="*/ 5 h 39"/>
                  <a:gd name="T24" fmla="*/ 8 w 38"/>
                  <a:gd name="T25" fmla="*/ 4 h 39"/>
                  <a:gd name="T26" fmla="*/ 8 w 38"/>
                  <a:gd name="T27" fmla="*/ 9 h 39"/>
                  <a:gd name="T28" fmla="*/ 2 w 38"/>
                  <a:gd name="T29" fmla="*/ 10 h 39"/>
                  <a:gd name="T30" fmla="*/ 4 w 38"/>
                  <a:gd name="T31" fmla="*/ 14 h 39"/>
                  <a:gd name="T32" fmla="*/ 0 w 38"/>
                  <a:gd name="T33" fmla="*/ 16 h 39"/>
                  <a:gd name="T34" fmla="*/ 4 w 38"/>
                  <a:gd name="T35" fmla="*/ 20 h 39"/>
                  <a:gd name="T36" fmla="*/ 1 w 38"/>
                  <a:gd name="T37" fmla="*/ 25 h 39"/>
                  <a:gd name="T38" fmla="*/ 5 w 38"/>
                  <a:gd name="T39" fmla="*/ 26 h 39"/>
                  <a:gd name="T40" fmla="*/ 4 w 38"/>
                  <a:gd name="T41" fmla="*/ 31 h 39"/>
                  <a:gd name="T42" fmla="*/ 9 w 38"/>
                  <a:gd name="T43" fmla="*/ 31 h 39"/>
                  <a:gd name="T44" fmla="*/ 10 w 38"/>
                  <a:gd name="T45" fmla="*/ 36 h 39"/>
                  <a:gd name="T46" fmla="*/ 14 w 38"/>
                  <a:gd name="T47" fmla="*/ 34 h 39"/>
                  <a:gd name="T48" fmla="*/ 16 w 38"/>
                  <a:gd name="T49" fmla="*/ 38 h 39"/>
                  <a:gd name="T50" fmla="*/ 20 w 38"/>
                  <a:gd name="T51" fmla="*/ 34 h 39"/>
                  <a:gd name="T52" fmla="*/ 24 w 38"/>
                  <a:gd name="T53" fmla="*/ 38 h 39"/>
                  <a:gd name="T54" fmla="*/ 26 w 38"/>
                  <a:gd name="T55" fmla="*/ 34 h 39"/>
                  <a:gd name="T56" fmla="*/ 31 w 38"/>
                  <a:gd name="T57" fmla="*/ 35 h 39"/>
                  <a:gd name="T58" fmla="*/ 30 w 38"/>
                  <a:gd name="T59" fmla="*/ 29 h 39"/>
                  <a:gd name="T60" fmla="*/ 36 w 38"/>
                  <a:gd name="T61" fmla="*/ 29 h 39"/>
                  <a:gd name="T62" fmla="*/ 34 w 38"/>
                  <a:gd name="T63" fmla="*/ 24 h 39"/>
                  <a:gd name="T64" fmla="*/ 38 w 38"/>
                  <a:gd name="T65" fmla="*/ 2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39">
                    <a:moveTo>
                      <a:pt x="38" y="22"/>
                    </a:moveTo>
                    <a:cubicBezTo>
                      <a:pt x="38" y="21"/>
                      <a:pt x="37" y="19"/>
                      <a:pt x="34" y="18"/>
                    </a:cubicBezTo>
                    <a:cubicBezTo>
                      <a:pt x="36" y="17"/>
                      <a:pt x="38" y="15"/>
                      <a:pt x="38" y="14"/>
                    </a:cubicBezTo>
                    <a:cubicBezTo>
                      <a:pt x="37" y="13"/>
                      <a:pt x="36" y="12"/>
                      <a:pt x="33" y="12"/>
                    </a:cubicBezTo>
                    <a:cubicBezTo>
                      <a:pt x="35" y="10"/>
                      <a:pt x="35" y="9"/>
                      <a:pt x="34" y="8"/>
                    </a:cubicBezTo>
                    <a:cubicBezTo>
                      <a:pt x="34" y="7"/>
                      <a:pt x="31" y="7"/>
                      <a:pt x="29" y="8"/>
                    </a:cubicBezTo>
                    <a:cubicBezTo>
                      <a:pt x="30" y="5"/>
                      <a:pt x="30" y="3"/>
                      <a:pt x="28" y="2"/>
                    </a:cubicBezTo>
                    <a:cubicBezTo>
                      <a:pt x="27" y="2"/>
                      <a:pt x="26" y="3"/>
                      <a:pt x="24" y="4"/>
                    </a:cubicBezTo>
                    <a:cubicBezTo>
                      <a:pt x="24" y="2"/>
                      <a:pt x="23" y="0"/>
                      <a:pt x="22" y="0"/>
                    </a:cubicBezTo>
                    <a:cubicBezTo>
                      <a:pt x="20" y="0"/>
                      <a:pt x="19" y="2"/>
                      <a:pt x="18" y="4"/>
                    </a:cubicBezTo>
                    <a:cubicBezTo>
                      <a:pt x="17" y="2"/>
                      <a:pt x="15" y="0"/>
                      <a:pt x="14" y="1"/>
                    </a:cubicBezTo>
                    <a:cubicBezTo>
                      <a:pt x="13" y="1"/>
                      <a:pt x="12" y="3"/>
                      <a:pt x="12" y="5"/>
                    </a:cubicBezTo>
                    <a:cubicBezTo>
                      <a:pt x="10" y="4"/>
                      <a:pt x="8" y="3"/>
                      <a:pt x="8" y="4"/>
                    </a:cubicBezTo>
                    <a:cubicBezTo>
                      <a:pt x="6" y="5"/>
                      <a:pt x="7" y="7"/>
                      <a:pt x="8" y="9"/>
                    </a:cubicBezTo>
                    <a:cubicBezTo>
                      <a:pt x="5" y="9"/>
                      <a:pt x="3" y="9"/>
                      <a:pt x="2" y="10"/>
                    </a:cubicBezTo>
                    <a:cubicBezTo>
                      <a:pt x="2" y="11"/>
                      <a:pt x="2" y="13"/>
                      <a:pt x="4" y="14"/>
                    </a:cubicBezTo>
                    <a:cubicBezTo>
                      <a:pt x="2" y="15"/>
                      <a:pt x="0" y="15"/>
                      <a:pt x="0" y="16"/>
                    </a:cubicBezTo>
                    <a:cubicBezTo>
                      <a:pt x="0" y="18"/>
                      <a:pt x="1" y="19"/>
                      <a:pt x="4" y="20"/>
                    </a:cubicBezTo>
                    <a:cubicBezTo>
                      <a:pt x="2" y="22"/>
                      <a:pt x="0" y="23"/>
                      <a:pt x="1" y="25"/>
                    </a:cubicBezTo>
                    <a:cubicBezTo>
                      <a:pt x="1" y="26"/>
                      <a:pt x="3" y="26"/>
                      <a:pt x="5" y="26"/>
                    </a:cubicBezTo>
                    <a:cubicBezTo>
                      <a:pt x="3" y="28"/>
                      <a:pt x="3" y="30"/>
                      <a:pt x="4" y="31"/>
                    </a:cubicBezTo>
                    <a:cubicBezTo>
                      <a:pt x="4" y="32"/>
                      <a:pt x="7" y="32"/>
                      <a:pt x="9" y="31"/>
                    </a:cubicBezTo>
                    <a:cubicBezTo>
                      <a:pt x="8" y="33"/>
                      <a:pt x="9" y="35"/>
                      <a:pt x="10" y="36"/>
                    </a:cubicBezTo>
                    <a:cubicBezTo>
                      <a:pt x="11" y="37"/>
                      <a:pt x="12" y="36"/>
                      <a:pt x="14" y="34"/>
                    </a:cubicBezTo>
                    <a:cubicBezTo>
                      <a:pt x="14" y="37"/>
                      <a:pt x="15" y="38"/>
                      <a:pt x="16" y="38"/>
                    </a:cubicBezTo>
                    <a:cubicBezTo>
                      <a:pt x="18" y="39"/>
                      <a:pt x="19" y="37"/>
                      <a:pt x="20" y="34"/>
                    </a:cubicBezTo>
                    <a:cubicBezTo>
                      <a:pt x="21" y="37"/>
                      <a:pt x="23" y="38"/>
                      <a:pt x="24" y="38"/>
                    </a:cubicBezTo>
                    <a:cubicBezTo>
                      <a:pt x="25" y="37"/>
                      <a:pt x="26" y="36"/>
                      <a:pt x="26" y="34"/>
                    </a:cubicBezTo>
                    <a:cubicBezTo>
                      <a:pt x="28" y="35"/>
                      <a:pt x="30" y="35"/>
                      <a:pt x="31" y="35"/>
                    </a:cubicBezTo>
                    <a:cubicBezTo>
                      <a:pt x="32" y="34"/>
                      <a:pt x="31" y="32"/>
                      <a:pt x="30" y="29"/>
                    </a:cubicBezTo>
                    <a:cubicBezTo>
                      <a:pt x="33" y="30"/>
                      <a:pt x="35" y="30"/>
                      <a:pt x="36" y="29"/>
                    </a:cubicBezTo>
                    <a:cubicBezTo>
                      <a:pt x="36" y="28"/>
                      <a:pt x="36" y="26"/>
                      <a:pt x="34" y="24"/>
                    </a:cubicBezTo>
                    <a:cubicBezTo>
                      <a:pt x="36"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2" name="Freeform 107"/>
              <p:cNvSpPr/>
              <p:nvPr/>
            </p:nvSpPr>
            <p:spPr bwMode="auto">
              <a:xfrm>
                <a:off x="5254" y="2075"/>
                <a:ext cx="138" cy="126"/>
              </a:xfrm>
              <a:custGeom>
                <a:avLst/>
                <a:gdLst>
                  <a:gd name="T0" fmla="*/ 43 w 60"/>
                  <a:gd name="T1" fmla="*/ 13 h 54"/>
                  <a:gd name="T2" fmla="*/ 0 w 60"/>
                  <a:gd name="T3" fmla="*/ 3 h 54"/>
                  <a:gd name="T4" fmla="*/ 22 w 60"/>
                  <a:gd name="T5" fmla="*/ 41 h 54"/>
                  <a:gd name="T6" fmla="*/ 55 w 60"/>
                  <a:gd name="T7" fmla="*/ 44 h 54"/>
                  <a:gd name="T8" fmla="*/ 43 w 60"/>
                  <a:gd name="T9" fmla="*/ 13 h 54"/>
                </a:gdLst>
                <a:ahLst/>
                <a:cxnLst>
                  <a:cxn ang="0">
                    <a:pos x="T0" y="T1"/>
                  </a:cxn>
                  <a:cxn ang="0">
                    <a:pos x="T2" y="T3"/>
                  </a:cxn>
                  <a:cxn ang="0">
                    <a:pos x="T4" y="T5"/>
                  </a:cxn>
                  <a:cxn ang="0">
                    <a:pos x="T6" y="T7"/>
                  </a:cxn>
                  <a:cxn ang="0">
                    <a:pos x="T8" y="T9"/>
                  </a:cxn>
                </a:cxnLst>
                <a:rect l="0" t="0" r="r" b="b"/>
                <a:pathLst>
                  <a:path w="60" h="54">
                    <a:moveTo>
                      <a:pt x="43" y="13"/>
                    </a:moveTo>
                    <a:cubicBezTo>
                      <a:pt x="27" y="0"/>
                      <a:pt x="0" y="3"/>
                      <a:pt x="0" y="3"/>
                    </a:cubicBezTo>
                    <a:cubicBezTo>
                      <a:pt x="0" y="3"/>
                      <a:pt x="5" y="29"/>
                      <a:pt x="22" y="41"/>
                    </a:cubicBezTo>
                    <a:cubicBezTo>
                      <a:pt x="38" y="54"/>
                      <a:pt x="55" y="44"/>
                      <a:pt x="55" y="44"/>
                    </a:cubicBezTo>
                    <a:cubicBezTo>
                      <a:pt x="55" y="44"/>
                      <a:pt x="60" y="25"/>
                      <a:pt x="43" y="13"/>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3" name="Freeform 108"/>
              <p:cNvSpPr/>
              <p:nvPr/>
            </p:nvSpPr>
            <p:spPr bwMode="auto">
              <a:xfrm>
                <a:off x="5378" y="2126"/>
                <a:ext cx="111" cy="89"/>
              </a:xfrm>
              <a:custGeom>
                <a:avLst/>
                <a:gdLst>
                  <a:gd name="T0" fmla="*/ 14 w 48"/>
                  <a:gd name="T1" fmla="*/ 7 h 38"/>
                  <a:gd name="T2" fmla="*/ 1 w 48"/>
                  <a:gd name="T3" fmla="*/ 29 h 38"/>
                  <a:gd name="T4" fmla="*/ 27 w 48"/>
                  <a:gd name="T5" fmla="*/ 31 h 38"/>
                  <a:gd name="T6" fmla="*/ 48 w 48"/>
                  <a:gd name="T7" fmla="*/ 5 h 38"/>
                  <a:gd name="T8" fmla="*/ 14 w 48"/>
                  <a:gd name="T9" fmla="*/ 7 h 38"/>
                </a:gdLst>
                <a:ahLst/>
                <a:cxnLst>
                  <a:cxn ang="0">
                    <a:pos x="T0" y="T1"/>
                  </a:cxn>
                  <a:cxn ang="0">
                    <a:pos x="T2" y="T3"/>
                  </a:cxn>
                  <a:cxn ang="0">
                    <a:pos x="T4" y="T5"/>
                  </a:cxn>
                  <a:cxn ang="0">
                    <a:pos x="T6" y="T7"/>
                  </a:cxn>
                  <a:cxn ang="0">
                    <a:pos x="T8" y="T9"/>
                  </a:cxn>
                </a:cxnLst>
                <a:rect l="0" t="0" r="r" b="b"/>
                <a:pathLst>
                  <a:path w="48" h="38">
                    <a:moveTo>
                      <a:pt x="14" y="7"/>
                    </a:moveTo>
                    <a:cubicBezTo>
                      <a:pt x="0" y="14"/>
                      <a:pt x="1" y="29"/>
                      <a:pt x="1" y="29"/>
                    </a:cubicBezTo>
                    <a:cubicBezTo>
                      <a:pt x="1" y="29"/>
                      <a:pt x="13" y="38"/>
                      <a:pt x="27" y="31"/>
                    </a:cubicBezTo>
                    <a:cubicBezTo>
                      <a:pt x="41" y="24"/>
                      <a:pt x="48" y="5"/>
                      <a:pt x="48" y="5"/>
                    </a:cubicBezTo>
                    <a:cubicBezTo>
                      <a:pt x="48" y="5"/>
                      <a:pt x="28" y="0"/>
                      <a:pt x="14" y="7"/>
                    </a:cubicBezTo>
                  </a:path>
                </a:pathLst>
              </a:custGeom>
              <a:solidFill>
                <a:srgbClr val="94BD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4" name="Rectangle 109"/>
              <p:cNvSpPr>
                <a:spLocks noChangeArrowheads="1"/>
              </p:cNvSpPr>
              <p:nvPr/>
            </p:nvSpPr>
            <p:spPr bwMode="auto">
              <a:xfrm>
                <a:off x="5373" y="2010"/>
                <a:ext cx="12" cy="384"/>
              </a:xfrm>
              <a:prstGeom prst="rect">
                <a:avLst/>
              </a:prstGeom>
              <a:solidFill>
                <a:srgbClr val="708F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sp>
            <p:nvSpPr>
              <p:cNvPr id="225" name="Freeform 110"/>
              <p:cNvSpPr/>
              <p:nvPr/>
            </p:nvSpPr>
            <p:spPr bwMode="auto">
              <a:xfrm>
                <a:off x="5360" y="1789"/>
                <a:ext cx="64" cy="135"/>
              </a:xfrm>
              <a:custGeom>
                <a:avLst/>
                <a:gdLst>
                  <a:gd name="T0" fmla="*/ 25 w 28"/>
                  <a:gd name="T1" fmla="*/ 32 h 58"/>
                  <a:gd name="T2" fmla="*/ 8 w 28"/>
                  <a:gd name="T3" fmla="*/ 57 h 58"/>
                  <a:gd name="T4" fmla="*/ 4 w 28"/>
                  <a:gd name="T5" fmla="*/ 27 h 58"/>
                  <a:gd name="T6" fmla="*/ 20 w 28"/>
                  <a:gd name="T7" fmla="*/ 1 h 58"/>
                  <a:gd name="T8" fmla="*/ 25 w 28"/>
                  <a:gd name="T9" fmla="*/ 32 h 58"/>
                </a:gdLst>
                <a:ahLst/>
                <a:cxnLst>
                  <a:cxn ang="0">
                    <a:pos x="T0" y="T1"/>
                  </a:cxn>
                  <a:cxn ang="0">
                    <a:pos x="T2" y="T3"/>
                  </a:cxn>
                  <a:cxn ang="0">
                    <a:pos x="T4" y="T5"/>
                  </a:cxn>
                  <a:cxn ang="0">
                    <a:pos x="T6" y="T7"/>
                  </a:cxn>
                  <a:cxn ang="0">
                    <a:pos x="T8" y="T9"/>
                  </a:cxn>
                </a:cxnLst>
                <a:rect l="0" t="0" r="r" b="b"/>
                <a:pathLst>
                  <a:path w="28" h="58">
                    <a:moveTo>
                      <a:pt x="25" y="32"/>
                    </a:moveTo>
                    <a:cubicBezTo>
                      <a:pt x="22" y="47"/>
                      <a:pt x="14" y="58"/>
                      <a:pt x="8" y="57"/>
                    </a:cubicBezTo>
                    <a:cubicBezTo>
                      <a:pt x="3" y="56"/>
                      <a:pt x="0" y="42"/>
                      <a:pt x="4" y="27"/>
                    </a:cubicBezTo>
                    <a:cubicBezTo>
                      <a:pt x="7" y="12"/>
                      <a:pt x="14" y="0"/>
                      <a:pt x="20" y="1"/>
                    </a:cubicBezTo>
                    <a:cubicBezTo>
                      <a:pt x="26" y="3"/>
                      <a:pt x="28" y="16"/>
                      <a:pt x="25" y="32"/>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6" name="Freeform 111"/>
              <p:cNvSpPr/>
              <p:nvPr/>
            </p:nvSpPr>
            <p:spPr bwMode="auto">
              <a:xfrm>
                <a:off x="5334" y="1919"/>
                <a:ext cx="62" cy="135"/>
              </a:xfrm>
              <a:custGeom>
                <a:avLst/>
                <a:gdLst>
                  <a:gd name="T0" fmla="*/ 24 w 27"/>
                  <a:gd name="T1" fmla="*/ 31 h 58"/>
                  <a:gd name="T2" fmla="*/ 8 w 27"/>
                  <a:gd name="T3" fmla="*/ 57 h 58"/>
                  <a:gd name="T4" fmla="*/ 3 w 27"/>
                  <a:gd name="T5" fmla="*/ 27 h 58"/>
                  <a:gd name="T6" fmla="*/ 19 w 27"/>
                  <a:gd name="T7" fmla="*/ 1 h 58"/>
                  <a:gd name="T8" fmla="*/ 24 w 27"/>
                  <a:gd name="T9" fmla="*/ 31 h 58"/>
                </a:gdLst>
                <a:ahLst/>
                <a:cxnLst>
                  <a:cxn ang="0">
                    <a:pos x="T0" y="T1"/>
                  </a:cxn>
                  <a:cxn ang="0">
                    <a:pos x="T2" y="T3"/>
                  </a:cxn>
                  <a:cxn ang="0">
                    <a:pos x="T4" y="T5"/>
                  </a:cxn>
                  <a:cxn ang="0">
                    <a:pos x="T6" y="T7"/>
                  </a:cxn>
                  <a:cxn ang="0">
                    <a:pos x="T8" y="T9"/>
                  </a:cxn>
                </a:cxnLst>
                <a:rect l="0" t="0" r="r" b="b"/>
                <a:pathLst>
                  <a:path w="27" h="58">
                    <a:moveTo>
                      <a:pt x="24" y="31"/>
                    </a:moveTo>
                    <a:cubicBezTo>
                      <a:pt x="21" y="47"/>
                      <a:pt x="14" y="58"/>
                      <a:pt x="8" y="57"/>
                    </a:cubicBezTo>
                    <a:cubicBezTo>
                      <a:pt x="2" y="55"/>
                      <a:pt x="0" y="42"/>
                      <a:pt x="3" y="27"/>
                    </a:cubicBezTo>
                    <a:cubicBezTo>
                      <a:pt x="6" y="11"/>
                      <a:pt x="14" y="0"/>
                      <a:pt x="19" y="1"/>
                    </a:cubicBezTo>
                    <a:cubicBezTo>
                      <a:pt x="25" y="2"/>
                      <a:pt x="27" y="16"/>
                      <a:pt x="24" y="3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7" name="Freeform 112"/>
              <p:cNvSpPr/>
              <p:nvPr/>
            </p:nvSpPr>
            <p:spPr bwMode="auto">
              <a:xfrm>
                <a:off x="5249" y="1875"/>
                <a:ext cx="134" cy="65"/>
              </a:xfrm>
              <a:custGeom>
                <a:avLst/>
                <a:gdLst>
                  <a:gd name="T0" fmla="*/ 31 w 58"/>
                  <a:gd name="T1" fmla="*/ 3 h 28"/>
                  <a:gd name="T2" fmla="*/ 56 w 58"/>
                  <a:gd name="T3" fmla="*/ 20 h 28"/>
                  <a:gd name="T4" fmla="*/ 26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6" y="7"/>
                      <a:pt x="58" y="14"/>
                      <a:pt x="56" y="20"/>
                    </a:cubicBezTo>
                    <a:cubicBezTo>
                      <a:pt x="55" y="26"/>
                      <a:pt x="42" y="28"/>
                      <a:pt x="26" y="25"/>
                    </a:cubicBezTo>
                    <a:cubicBezTo>
                      <a:pt x="11" y="22"/>
                      <a:pt x="0" y="14"/>
                      <a:pt x="1" y="8"/>
                    </a:cubicBezTo>
                    <a:cubicBezTo>
                      <a:pt x="2"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8" name="Freeform 113"/>
              <p:cNvSpPr/>
              <p:nvPr/>
            </p:nvSpPr>
            <p:spPr bwMode="auto">
              <a:xfrm>
                <a:off x="5376" y="1903"/>
                <a:ext cx="133" cy="65"/>
              </a:xfrm>
              <a:custGeom>
                <a:avLst/>
                <a:gdLst>
                  <a:gd name="T0" fmla="*/ 31 w 58"/>
                  <a:gd name="T1" fmla="*/ 3 h 28"/>
                  <a:gd name="T2" fmla="*/ 57 w 58"/>
                  <a:gd name="T3" fmla="*/ 20 h 28"/>
                  <a:gd name="T4" fmla="*/ 27 w 58"/>
                  <a:gd name="T5" fmla="*/ 25 h 28"/>
                  <a:gd name="T6" fmla="*/ 1 w 58"/>
                  <a:gd name="T7" fmla="*/ 8 h 28"/>
                  <a:gd name="T8" fmla="*/ 31 w 58"/>
                  <a:gd name="T9" fmla="*/ 3 h 28"/>
                </a:gdLst>
                <a:ahLst/>
                <a:cxnLst>
                  <a:cxn ang="0">
                    <a:pos x="T0" y="T1"/>
                  </a:cxn>
                  <a:cxn ang="0">
                    <a:pos x="T2" y="T3"/>
                  </a:cxn>
                  <a:cxn ang="0">
                    <a:pos x="T4" y="T5"/>
                  </a:cxn>
                  <a:cxn ang="0">
                    <a:pos x="T6" y="T7"/>
                  </a:cxn>
                  <a:cxn ang="0">
                    <a:pos x="T8" y="T9"/>
                  </a:cxn>
                </a:cxnLst>
                <a:rect l="0" t="0" r="r" b="b"/>
                <a:pathLst>
                  <a:path w="58" h="28">
                    <a:moveTo>
                      <a:pt x="31" y="3"/>
                    </a:moveTo>
                    <a:cubicBezTo>
                      <a:pt x="47" y="7"/>
                      <a:pt x="58" y="14"/>
                      <a:pt x="57" y="20"/>
                    </a:cubicBezTo>
                    <a:cubicBezTo>
                      <a:pt x="56" y="26"/>
                      <a:pt x="42" y="28"/>
                      <a:pt x="27" y="25"/>
                    </a:cubicBezTo>
                    <a:cubicBezTo>
                      <a:pt x="12" y="21"/>
                      <a:pt x="0" y="14"/>
                      <a:pt x="1" y="8"/>
                    </a:cubicBezTo>
                    <a:cubicBezTo>
                      <a:pt x="3" y="2"/>
                      <a:pt x="16" y="0"/>
                      <a:pt x="31" y="3"/>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9" name="Freeform 114"/>
              <p:cNvSpPr/>
              <p:nvPr/>
            </p:nvSpPr>
            <p:spPr bwMode="auto">
              <a:xfrm>
                <a:off x="5295" y="1803"/>
                <a:ext cx="94" cy="126"/>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8"/>
                      <a:pt x="36" y="51"/>
                    </a:cubicBezTo>
                    <a:cubicBezTo>
                      <a:pt x="31" y="54"/>
                      <a:pt x="20" y="46"/>
                      <a:pt x="12" y="33"/>
                    </a:cubicBezTo>
                    <a:cubicBezTo>
                      <a:pt x="3" y="20"/>
                      <a:pt x="0" y="7"/>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0" name="Freeform 115"/>
              <p:cNvSpPr/>
              <p:nvPr/>
            </p:nvSpPr>
            <p:spPr bwMode="auto">
              <a:xfrm>
                <a:off x="5366" y="1915"/>
                <a:ext cx="95" cy="125"/>
              </a:xfrm>
              <a:custGeom>
                <a:avLst/>
                <a:gdLst>
                  <a:gd name="T0" fmla="*/ 30 w 41"/>
                  <a:gd name="T1" fmla="*/ 21 h 54"/>
                  <a:gd name="T2" fmla="*/ 36 w 41"/>
                  <a:gd name="T3" fmla="*/ 51 h 54"/>
                  <a:gd name="T4" fmla="*/ 12 w 41"/>
                  <a:gd name="T5" fmla="*/ 33 h 54"/>
                  <a:gd name="T6" fmla="*/ 5 w 41"/>
                  <a:gd name="T7" fmla="*/ 3 h 54"/>
                  <a:gd name="T8" fmla="*/ 30 w 41"/>
                  <a:gd name="T9" fmla="*/ 21 h 54"/>
                </a:gdLst>
                <a:ahLst/>
                <a:cxnLst>
                  <a:cxn ang="0">
                    <a:pos x="T0" y="T1"/>
                  </a:cxn>
                  <a:cxn ang="0">
                    <a:pos x="T2" y="T3"/>
                  </a:cxn>
                  <a:cxn ang="0">
                    <a:pos x="T4" y="T5"/>
                  </a:cxn>
                  <a:cxn ang="0">
                    <a:pos x="T6" y="T7"/>
                  </a:cxn>
                  <a:cxn ang="0">
                    <a:pos x="T8" y="T9"/>
                  </a:cxn>
                </a:cxnLst>
                <a:rect l="0" t="0" r="r" b="b"/>
                <a:pathLst>
                  <a:path w="41" h="54">
                    <a:moveTo>
                      <a:pt x="30" y="21"/>
                    </a:moveTo>
                    <a:cubicBezTo>
                      <a:pt x="39" y="34"/>
                      <a:pt x="41" y="47"/>
                      <a:pt x="36" y="51"/>
                    </a:cubicBezTo>
                    <a:cubicBezTo>
                      <a:pt x="31" y="54"/>
                      <a:pt x="20" y="46"/>
                      <a:pt x="12" y="33"/>
                    </a:cubicBezTo>
                    <a:cubicBezTo>
                      <a:pt x="3" y="20"/>
                      <a:pt x="0" y="6"/>
                      <a:pt x="5" y="3"/>
                    </a:cubicBezTo>
                    <a:cubicBezTo>
                      <a:pt x="10" y="0"/>
                      <a:pt x="22" y="8"/>
                      <a:pt x="30" y="2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1" name="Freeform 116"/>
              <p:cNvSpPr/>
              <p:nvPr/>
            </p:nvSpPr>
            <p:spPr bwMode="auto">
              <a:xfrm>
                <a:off x="5260" y="1910"/>
                <a:ext cx="127" cy="95"/>
              </a:xfrm>
              <a:custGeom>
                <a:avLst/>
                <a:gdLst>
                  <a:gd name="T0" fmla="*/ 22 w 55"/>
                  <a:gd name="T1" fmla="*/ 11 h 41"/>
                  <a:gd name="T2" fmla="*/ 51 w 55"/>
                  <a:gd name="T3" fmla="*/ 5 h 41"/>
                  <a:gd name="T4" fmla="*/ 34 w 55"/>
                  <a:gd name="T5" fmla="*/ 30 h 41"/>
                  <a:gd name="T6" fmla="*/ 4 w 55"/>
                  <a:gd name="T7" fmla="*/ 36 h 41"/>
                  <a:gd name="T8" fmla="*/ 22 w 55"/>
                  <a:gd name="T9" fmla="*/ 11 h 41"/>
                </a:gdLst>
                <a:ahLst/>
                <a:cxnLst>
                  <a:cxn ang="0">
                    <a:pos x="T0" y="T1"/>
                  </a:cxn>
                  <a:cxn ang="0">
                    <a:pos x="T2" y="T3"/>
                  </a:cxn>
                  <a:cxn ang="0">
                    <a:pos x="T4" y="T5"/>
                  </a:cxn>
                  <a:cxn ang="0">
                    <a:pos x="T6" y="T7"/>
                  </a:cxn>
                  <a:cxn ang="0">
                    <a:pos x="T8" y="T9"/>
                  </a:cxn>
                </a:cxnLst>
                <a:rect l="0" t="0" r="r" b="b"/>
                <a:pathLst>
                  <a:path w="55" h="41">
                    <a:moveTo>
                      <a:pt x="22" y="11"/>
                    </a:moveTo>
                    <a:cubicBezTo>
                      <a:pt x="35" y="3"/>
                      <a:pt x="48" y="0"/>
                      <a:pt x="51" y="5"/>
                    </a:cubicBezTo>
                    <a:cubicBezTo>
                      <a:pt x="55" y="10"/>
                      <a:pt x="47" y="21"/>
                      <a:pt x="34" y="30"/>
                    </a:cubicBezTo>
                    <a:cubicBezTo>
                      <a:pt x="20" y="38"/>
                      <a:pt x="7" y="41"/>
                      <a:pt x="4" y="36"/>
                    </a:cubicBezTo>
                    <a:cubicBezTo>
                      <a:pt x="0" y="31"/>
                      <a:pt x="8" y="20"/>
                      <a:pt x="22"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2" name="Freeform 117"/>
              <p:cNvSpPr/>
              <p:nvPr/>
            </p:nvSpPr>
            <p:spPr bwMode="auto">
              <a:xfrm>
                <a:off x="5371" y="1838"/>
                <a:ext cx="124" cy="95"/>
              </a:xfrm>
              <a:custGeom>
                <a:avLst/>
                <a:gdLst>
                  <a:gd name="T0" fmla="*/ 21 w 54"/>
                  <a:gd name="T1" fmla="*/ 11 h 41"/>
                  <a:gd name="T2" fmla="*/ 51 w 54"/>
                  <a:gd name="T3" fmla="*/ 5 h 41"/>
                  <a:gd name="T4" fmla="*/ 33 w 54"/>
                  <a:gd name="T5" fmla="*/ 30 h 41"/>
                  <a:gd name="T6" fmla="*/ 3 w 54"/>
                  <a:gd name="T7" fmla="*/ 36 h 41"/>
                  <a:gd name="T8" fmla="*/ 21 w 54"/>
                  <a:gd name="T9" fmla="*/ 11 h 41"/>
                </a:gdLst>
                <a:ahLst/>
                <a:cxnLst>
                  <a:cxn ang="0">
                    <a:pos x="T0" y="T1"/>
                  </a:cxn>
                  <a:cxn ang="0">
                    <a:pos x="T2" y="T3"/>
                  </a:cxn>
                  <a:cxn ang="0">
                    <a:pos x="T4" y="T5"/>
                  </a:cxn>
                  <a:cxn ang="0">
                    <a:pos x="T6" y="T7"/>
                  </a:cxn>
                  <a:cxn ang="0">
                    <a:pos x="T8" y="T9"/>
                  </a:cxn>
                </a:cxnLst>
                <a:rect l="0" t="0" r="r" b="b"/>
                <a:pathLst>
                  <a:path w="54" h="41">
                    <a:moveTo>
                      <a:pt x="21" y="11"/>
                    </a:moveTo>
                    <a:cubicBezTo>
                      <a:pt x="34" y="3"/>
                      <a:pt x="48" y="0"/>
                      <a:pt x="51" y="5"/>
                    </a:cubicBezTo>
                    <a:cubicBezTo>
                      <a:pt x="54" y="10"/>
                      <a:pt x="46" y="21"/>
                      <a:pt x="33" y="30"/>
                    </a:cubicBezTo>
                    <a:cubicBezTo>
                      <a:pt x="20" y="38"/>
                      <a:pt x="7" y="41"/>
                      <a:pt x="3" y="36"/>
                    </a:cubicBezTo>
                    <a:cubicBezTo>
                      <a:pt x="0" y="31"/>
                      <a:pt x="8" y="20"/>
                      <a:pt x="21" y="11"/>
                    </a:cubicBezTo>
                  </a:path>
                </a:pathLst>
              </a:custGeom>
              <a:solidFill>
                <a:srgbClr val="9182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3" name="Freeform 118"/>
              <p:cNvSpPr/>
              <p:nvPr/>
            </p:nvSpPr>
            <p:spPr bwMode="auto">
              <a:xfrm>
                <a:off x="5332" y="1789"/>
                <a:ext cx="64" cy="135"/>
              </a:xfrm>
              <a:custGeom>
                <a:avLst/>
                <a:gdLst>
                  <a:gd name="T0" fmla="*/ 25 w 28"/>
                  <a:gd name="T1" fmla="*/ 27 h 58"/>
                  <a:gd name="T2" fmla="*/ 20 w 28"/>
                  <a:gd name="T3" fmla="*/ 57 h 58"/>
                  <a:gd name="T4" fmla="*/ 4 w 28"/>
                  <a:gd name="T5" fmla="*/ 32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6"/>
                      <a:pt x="20" y="57"/>
                    </a:cubicBezTo>
                    <a:cubicBezTo>
                      <a:pt x="15" y="58"/>
                      <a:pt x="7" y="47"/>
                      <a:pt x="4" y="32"/>
                    </a:cubicBezTo>
                    <a:cubicBezTo>
                      <a:pt x="0" y="16"/>
                      <a:pt x="2" y="3"/>
                      <a:pt x="8" y="1"/>
                    </a:cubicBezTo>
                    <a:cubicBezTo>
                      <a:pt x="14" y="0"/>
                      <a:pt x="22" y="12"/>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4" name="Freeform 119"/>
              <p:cNvSpPr/>
              <p:nvPr/>
            </p:nvSpPr>
            <p:spPr bwMode="auto">
              <a:xfrm>
                <a:off x="5360" y="1919"/>
                <a:ext cx="64" cy="135"/>
              </a:xfrm>
              <a:custGeom>
                <a:avLst/>
                <a:gdLst>
                  <a:gd name="T0" fmla="*/ 25 w 28"/>
                  <a:gd name="T1" fmla="*/ 27 h 58"/>
                  <a:gd name="T2" fmla="*/ 20 w 28"/>
                  <a:gd name="T3" fmla="*/ 57 h 58"/>
                  <a:gd name="T4" fmla="*/ 4 w 28"/>
                  <a:gd name="T5" fmla="*/ 31 h 58"/>
                  <a:gd name="T6" fmla="*/ 8 w 28"/>
                  <a:gd name="T7" fmla="*/ 1 h 58"/>
                  <a:gd name="T8" fmla="*/ 25 w 28"/>
                  <a:gd name="T9" fmla="*/ 27 h 58"/>
                </a:gdLst>
                <a:ahLst/>
                <a:cxnLst>
                  <a:cxn ang="0">
                    <a:pos x="T0" y="T1"/>
                  </a:cxn>
                  <a:cxn ang="0">
                    <a:pos x="T2" y="T3"/>
                  </a:cxn>
                  <a:cxn ang="0">
                    <a:pos x="T4" y="T5"/>
                  </a:cxn>
                  <a:cxn ang="0">
                    <a:pos x="T6" y="T7"/>
                  </a:cxn>
                  <a:cxn ang="0">
                    <a:pos x="T8" y="T9"/>
                  </a:cxn>
                </a:cxnLst>
                <a:rect l="0" t="0" r="r" b="b"/>
                <a:pathLst>
                  <a:path w="28" h="58">
                    <a:moveTo>
                      <a:pt x="25" y="27"/>
                    </a:moveTo>
                    <a:cubicBezTo>
                      <a:pt x="28" y="42"/>
                      <a:pt x="26" y="55"/>
                      <a:pt x="20" y="57"/>
                    </a:cubicBezTo>
                    <a:cubicBezTo>
                      <a:pt x="15" y="58"/>
                      <a:pt x="7" y="47"/>
                      <a:pt x="4" y="31"/>
                    </a:cubicBezTo>
                    <a:cubicBezTo>
                      <a:pt x="0" y="16"/>
                      <a:pt x="3" y="2"/>
                      <a:pt x="8" y="1"/>
                    </a:cubicBezTo>
                    <a:cubicBezTo>
                      <a:pt x="14" y="0"/>
                      <a:pt x="22" y="11"/>
                      <a:pt x="25" y="27"/>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5" name="Freeform 120"/>
              <p:cNvSpPr/>
              <p:nvPr/>
            </p:nvSpPr>
            <p:spPr bwMode="auto">
              <a:xfrm>
                <a:off x="5249" y="1903"/>
                <a:ext cx="134" cy="65"/>
              </a:xfrm>
              <a:custGeom>
                <a:avLst/>
                <a:gdLst>
                  <a:gd name="T0" fmla="*/ 26 w 58"/>
                  <a:gd name="T1" fmla="*/ 3 h 28"/>
                  <a:gd name="T2" fmla="*/ 56 w 58"/>
                  <a:gd name="T3" fmla="*/ 8 h 28"/>
                  <a:gd name="T4" fmla="*/ 31 w 58"/>
                  <a:gd name="T5" fmla="*/ 25 h 28"/>
                  <a:gd name="T6" fmla="*/ 1 w 58"/>
                  <a:gd name="T7" fmla="*/ 20 h 28"/>
                  <a:gd name="T8" fmla="*/ 26 w 58"/>
                  <a:gd name="T9" fmla="*/ 3 h 28"/>
                </a:gdLst>
                <a:ahLst/>
                <a:cxnLst>
                  <a:cxn ang="0">
                    <a:pos x="T0" y="T1"/>
                  </a:cxn>
                  <a:cxn ang="0">
                    <a:pos x="T2" y="T3"/>
                  </a:cxn>
                  <a:cxn ang="0">
                    <a:pos x="T4" y="T5"/>
                  </a:cxn>
                  <a:cxn ang="0">
                    <a:pos x="T6" y="T7"/>
                  </a:cxn>
                  <a:cxn ang="0">
                    <a:pos x="T8" y="T9"/>
                  </a:cxn>
                </a:cxnLst>
                <a:rect l="0" t="0" r="r" b="b"/>
                <a:pathLst>
                  <a:path w="58" h="28">
                    <a:moveTo>
                      <a:pt x="26" y="3"/>
                    </a:moveTo>
                    <a:cubicBezTo>
                      <a:pt x="42" y="0"/>
                      <a:pt x="55" y="2"/>
                      <a:pt x="56" y="8"/>
                    </a:cubicBezTo>
                    <a:cubicBezTo>
                      <a:pt x="58" y="14"/>
                      <a:pt x="46" y="21"/>
                      <a:pt x="31" y="25"/>
                    </a:cubicBezTo>
                    <a:cubicBezTo>
                      <a:pt x="16" y="28"/>
                      <a:pt x="2" y="26"/>
                      <a:pt x="1" y="20"/>
                    </a:cubicBezTo>
                    <a:cubicBezTo>
                      <a:pt x="0" y="14"/>
                      <a:pt x="11" y="7"/>
                      <a:pt x="26"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6" name="Freeform 121"/>
              <p:cNvSpPr/>
              <p:nvPr/>
            </p:nvSpPr>
            <p:spPr bwMode="auto">
              <a:xfrm>
                <a:off x="5376" y="1875"/>
                <a:ext cx="133" cy="65"/>
              </a:xfrm>
              <a:custGeom>
                <a:avLst/>
                <a:gdLst>
                  <a:gd name="T0" fmla="*/ 27 w 58"/>
                  <a:gd name="T1" fmla="*/ 3 h 28"/>
                  <a:gd name="T2" fmla="*/ 57 w 58"/>
                  <a:gd name="T3" fmla="*/ 8 h 28"/>
                  <a:gd name="T4" fmla="*/ 32 w 58"/>
                  <a:gd name="T5" fmla="*/ 25 h 28"/>
                  <a:gd name="T6" fmla="*/ 1 w 58"/>
                  <a:gd name="T7" fmla="*/ 20 h 28"/>
                  <a:gd name="T8" fmla="*/ 27 w 58"/>
                  <a:gd name="T9" fmla="*/ 3 h 28"/>
                </a:gdLst>
                <a:ahLst/>
                <a:cxnLst>
                  <a:cxn ang="0">
                    <a:pos x="T0" y="T1"/>
                  </a:cxn>
                  <a:cxn ang="0">
                    <a:pos x="T2" y="T3"/>
                  </a:cxn>
                  <a:cxn ang="0">
                    <a:pos x="T4" y="T5"/>
                  </a:cxn>
                  <a:cxn ang="0">
                    <a:pos x="T6" y="T7"/>
                  </a:cxn>
                  <a:cxn ang="0">
                    <a:pos x="T8" y="T9"/>
                  </a:cxn>
                </a:cxnLst>
                <a:rect l="0" t="0" r="r" b="b"/>
                <a:pathLst>
                  <a:path w="58" h="28">
                    <a:moveTo>
                      <a:pt x="27" y="3"/>
                    </a:moveTo>
                    <a:cubicBezTo>
                      <a:pt x="42" y="0"/>
                      <a:pt x="56" y="2"/>
                      <a:pt x="57" y="8"/>
                    </a:cubicBezTo>
                    <a:cubicBezTo>
                      <a:pt x="58" y="14"/>
                      <a:pt x="47" y="21"/>
                      <a:pt x="32" y="25"/>
                    </a:cubicBezTo>
                    <a:cubicBezTo>
                      <a:pt x="16" y="28"/>
                      <a:pt x="3" y="26"/>
                      <a:pt x="1" y="20"/>
                    </a:cubicBezTo>
                    <a:cubicBezTo>
                      <a:pt x="0" y="14"/>
                      <a:pt x="12" y="7"/>
                      <a:pt x="27" y="3"/>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7" name="Freeform 122"/>
              <p:cNvSpPr/>
              <p:nvPr/>
            </p:nvSpPr>
            <p:spPr bwMode="auto">
              <a:xfrm>
                <a:off x="5260" y="1838"/>
                <a:ext cx="127" cy="95"/>
              </a:xfrm>
              <a:custGeom>
                <a:avLst/>
                <a:gdLst>
                  <a:gd name="T0" fmla="*/ 33 w 55"/>
                  <a:gd name="T1" fmla="*/ 11 h 41"/>
                  <a:gd name="T2" fmla="*/ 51 w 55"/>
                  <a:gd name="T3" fmla="*/ 36 h 41"/>
                  <a:gd name="T4" fmla="*/ 22 w 55"/>
                  <a:gd name="T5" fmla="*/ 30 h 41"/>
                  <a:gd name="T6" fmla="*/ 4 w 55"/>
                  <a:gd name="T7" fmla="*/ 5 h 41"/>
                  <a:gd name="T8" fmla="*/ 33 w 55"/>
                  <a:gd name="T9" fmla="*/ 11 h 41"/>
                </a:gdLst>
                <a:ahLst/>
                <a:cxnLst>
                  <a:cxn ang="0">
                    <a:pos x="T0" y="T1"/>
                  </a:cxn>
                  <a:cxn ang="0">
                    <a:pos x="T2" y="T3"/>
                  </a:cxn>
                  <a:cxn ang="0">
                    <a:pos x="T4" y="T5"/>
                  </a:cxn>
                  <a:cxn ang="0">
                    <a:pos x="T6" y="T7"/>
                  </a:cxn>
                  <a:cxn ang="0">
                    <a:pos x="T8" y="T9"/>
                  </a:cxn>
                </a:cxnLst>
                <a:rect l="0" t="0" r="r" b="b"/>
                <a:pathLst>
                  <a:path w="55" h="41">
                    <a:moveTo>
                      <a:pt x="33" y="11"/>
                    </a:moveTo>
                    <a:cubicBezTo>
                      <a:pt x="47" y="20"/>
                      <a:pt x="55" y="31"/>
                      <a:pt x="51" y="36"/>
                    </a:cubicBezTo>
                    <a:cubicBezTo>
                      <a:pt x="48" y="41"/>
                      <a:pt x="35" y="38"/>
                      <a:pt x="22" y="30"/>
                    </a:cubicBezTo>
                    <a:cubicBezTo>
                      <a:pt x="8" y="21"/>
                      <a:pt x="0" y="10"/>
                      <a:pt x="4"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8" name="Freeform 123"/>
              <p:cNvSpPr/>
              <p:nvPr/>
            </p:nvSpPr>
            <p:spPr bwMode="auto">
              <a:xfrm>
                <a:off x="5371" y="1910"/>
                <a:ext cx="124" cy="95"/>
              </a:xfrm>
              <a:custGeom>
                <a:avLst/>
                <a:gdLst>
                  <a:gd name="T0" fmla="*/ 33 w 54"/>
                  <a:gd name="T1" fmla="*/ 11 h 41"/>
                  <a:gd name="T2" fmla="*/ 51 w 54"/>
                  <a:gd name="T3" fmla="*/ 36 h 41"/>
                  <a:gd name="T4" fmla="*/ 21 w 54"/>
                  <a:gd name="T5" fmla="*/ 30 h 41"/>
                  <a:gd name="T6" fmla="*/ 3 w 54"/>
                  <a:gd name="T7" fmla="*/ 5 h 41"/>
                  <a:gd name="T8" fmla="*/ 33 w 54"/>
                  <a:gd name="T9" fmla="*/ 11 h 41"/>
                </a:gdLst>
                <a:ahLst/>
                <a:cxnLst>
                  <a:cxn ang="0">
                    <a:pos x="T0" y="T1"/>
                  </a:cxn>
                  <a:cxn ang="0">
                    <a:pos x="T2" y="T3"/>
                  </a:cxn>
                  <a:cxn ang="0">
                    <a:pos x="T4" y="T5"/>
                  </a:cxn>
                  <a:cxn ang="0">
                    <a:pos x="T6" y="T7"/>
                  </a:cxn>
                  <a:cxn ang="0">
                    <a:pos x="T8" y="T9"/>
                  </a:cxn>
                </a:cxnLst>
                <a:rect l="0" t="0" r="r" b="b"/>
                <a:pathLst>
                  <a:path w="54" h="41">
                    <a:moveTo>
                      <a:pt x="33" y="11"/>
                    </a:moveTo>
                    <a:cubicBezTo>
                      <a:pt x="46" y="20"/>
                      <a:pt x="54" y="31"/>
                      <a:pt x="51" y="36"/>
                    </a:cubicBezTo>
                    <a:cubicBezTo>
                      <a:pt x="48" y="41"/>
                      <a:pt x="35" y="38"/>
                      <a:pt x="21" y="30"/>
                    </a:cubicBezTo>
                    <a:cubicBezTo>
                      <a:pt x="8" y="21"/>
                      <a:pt x="0" y="10"/>
                      <a:pt x="3" y="5"/>
                    </a:cubicBezTo>
                    <a:cubicBezTo>
                      <a:pt x="7" y="0"/>
                      <a:pt x="20" y="3"/>
                      <a:pt x="33" y="1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9" name="Freeform 124"/>
              <p:cNvSpPr/>
              <p:nvPr/>
            </p:nvSpPr>
            <p:spPr bwMode="auto">
              <a:xfrm>
                <a:off x="5297" y="1915"/>
                <a:ext cx="92" cy="125"/>
              </a:xfrm>
              <a:custGeom>
                <a:avLst/>
                <a:gdLst>
                  <a:gd name="T0" fmla="*/ 11 w 40"/>
                  <a:gd name="T1" fmla="*/ 21 h 54"/>
                  <a:gd name="T2" fmla="*/ 35 w 40"/>
                  <a:gd name="T3" fmla="*/ 3 h 54"/>
                  <a:gd name="T4" fmla="*/ 29 w 40"/>
                  <a:gd name="T5" fmla="*/ 33 h 54"/>
                  <a:gd name="T6" fmla="*/ 5 w 40"/>
                  <a:gd name="T7" fmla="*/ 51 h 54"/>
                  <a:gd name="T8" fmla="*/ 11 w 40"/>
                  <a:gd name="T9" fmla="*/ 21 h 54"/>
                </a:gdLst>
                <a:ahLst/>
                <a:cxnLst>
                  <a:cxn ang="0">
                    <a:pos x="T0" y="T1"/>
                  </a:cxn>
                  <a:cxn ang="0">
                    <a:pos x="T2" y="T3"/>
                  </a:cxn>
                  <a:cxn ang="0">
                    <a:pos x="T4" y="T5"/>
                  </a:cxn>
                  <a:cxn ang="0">
                    <a:pos x="T6" y="T7"/>
                  </a:cxn>
                  <a:cxn ang="0">
                    <a:pos x="T8" y="T9"/>
                  </a:cxn>
                </a:cxnLst>
                <a:rect l="0" t="0" r="r" b="b"/>
                <a:pathLst>
                  <a:path w="40" h="54">
                    <a:moveTo>
                      <a:pt x="11" y="21"/>
                    </a:moveTo>
                    <a:cubicBezTo>
                      <a:pt x="19" y="8"/>
                      <a:pt x="30" y="0"/>
                      <a:pt x="35" y="3"/>
                    </a:cubicBezTo>
                    <a:cubicBezTo>
                      <a:pt x="40" y="6"/>
                      <a:pt x="38" y="20"/>
                      <a:pt x="29" y="33"/>
                    </a:cubicBezTo>
                    <a:cubicBezTo>
                      <a:pt x="21" y="46"/>
                      <a:pt x="10" y="54"/>
                      <a:pt x="5" y="51"/>
                    </a:cubicBezTo>
                    <a:cubicBezTo>
                      <a:pt x="0" y="48"/>
                      <a:pt x="2" y="34"/>
                      <a:pt x="11"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0" name="Freeform 125"/>
              <p:cNvSpPr/>
              <p:nvPr/>
            </p:nvSpPr>
            <p:spPr bwMode="auto">
              <a:xfrm>
                <a:off x="5366" y="1803"/>
                <a:ext cx="95" cy="126"/>
              </a:xfrm>
              <a:custGeom>
                <a:avLst/>
                <a:gdLst>
                  <a:gd name="T0" fmla="*/ 12 w 41"/>
                  <a:gd name="T1" fmla="*/ 21 h 54"/>
                  <a:gd name="T2" fmla="*/ 36 w 41"/>
                  <a:gd name="T3" fmla="*/ 3 h 54"/>
                  <a:gd name="T4" fmla="*/ 30 w 41"/>
                  <a:gd name="T5" fmla="*/ 33 h 54"/>
                  <a:gd name="T6" fmla="*/ 5 w 41"/>
                  <a:gd name="T7" fmla="*/ 51 h 54"/>
                  <a:gd name="T8" fmla="*/ 12 w 41"/>
                  <a:gd name="T9" fmla="*/ 21 h 54"/>
                </a:gdLst>
                <a:ahLst/>
                <a:cxnLst>
                  <a:cxn ang="0">
                    <a:pos x="T0" y="T1"/>
                  </a:cxn>
                  <a:cxn ang="0">
                    <a:pos x="T2" y="T3"/>
                  </a:cxn>
                  <a:cxn ang="0">
                    <a:pos x="T4" y="T5"/>
                  </a:cxn>
                  <a:cxn ang="0">
                    <a:pos x="T6" y="T7"/>
                  </a:cxn>
                  <a:cxn ang="0">
                    <a:pos x="T8" y="T9"/>
                  </a:cxn>
                </a:cxnLst>
                <a:rect l="0" t="0" r="r" b="b"/>
                <a:pathLst>
                  <a:path w="41" h="54">
                    <a:moveTo>
                      <a:pt x="12" y="21"/>
                    </a:moveTo>
                    <a:cubicBezTo>
                      <a:pt x="20" y="8"/>
                      <a:pt x="31" y="0"/>
                      <a:pt x="36" y="3"/>
                    </a:cubicBezTo>
                    <a:cubicBezTo>
                      <a:pt x="41" y="7"/>
                      <a:pt x="39" y="20"/>
                      <a:pt x="30" y="33"/>
                    </a:cubicBezTo>
                    <a:cubicBezTo>
                      <a:pt x="21" y="46"/>
                      <a:pt x="10" y="54"/>
                      <a:pt x="5" y="51"/>
                    </a:cubicBezTo>
                    <a:cubicBezTo>
                      <a:pt x="0" y="48"/>
                      <a:pt x="3" y="34"/>
                      <a:pt x="12" y="21"/>
                    </a:cubicBezTo>
                  </a:path>
                </a:pathLst>
              </a:custGeom>
              <a:solidFill>
                <a:srgbClr val="6D5DD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1" name="Freeform 126"/>
              <p:cNvSpPr/>
              <p:nvPr/>
            </p:nvSpPr>
            <p:spPr bwMode="auto">
              <a:xfrm>
                <a:off x="5334" y="1878"/>
                <a:ext cx="90" cy="88"/>
              </a:xfrm>
              <a:custGeom>
                <a:avLst/>
                <a:gdLst>
                  <a:gd name="T0" fmla="*/ 38 w 39"/>
                  <a:gd name="T1" fmla="*/ 22 h 38"/>
                  <a:gd name="T2" fmla="*/ 34 w 39"/>
                  <a:gd name="T3" fmla="*/ 18 h 38"/>
                  <a:gd name="T4" fmla="*/ 38 w 39"/>
                  <a:gd name="T5" fmla="*/ 14 h 38"/>
                  <a:gd name="T6" fmla="*/ 34 w 39"/>
                  <a:gd name="T7" fmla="*/ 12 h 38"/>
                  <a:gd name="T8" fmla="*/ 35 w 39"/>
                  <a:gd name="T9" fmla="*/ 8 h 38"/>
                  <a:gd name="T10" fmla="*/ 29 w 39"/>
                  <a:gd name="T11" fmla="*/ 8 h 38"/>
                  <a:gd name="T12" fmla="*/ 29 w 39"/>
                  <a:gd name="T13" fmla="*/ 2 h 38"/>
                  <a:gd name="T14" fmla="*/ 25 w 39"/>
                  <a:gd name="T15" fmla="*/ 4 h 38"/>
                  <a:gd name="T16" fmla="*/ 22 w 39"/>
                  <a:gd name="T17" fmla="*/ 0 h 38"/>
                  <a:gd name="T18" fmla="*/ 18 w 39"/>
                  <a:gd name="T19" fmla="*/ 4 h 38"/>
                  <a:gd name="T20" fmla="*/ 14 w 39"/>
                  <a:gd name="T21" fmla="*/ 1 h 38"/>
                  <a:gd name="T22" fmla="*/ 12 w 39"/>
                  <a:gd name="T23" fmla="*/ 5 h 38"/>
                  <a:gd name="T24" fmla="*/ 8 w 39"/>
                  <a:gd name="T25" fmla="*/ 4 h 38"/>
                  <a:gd name="T26" fmla="*/ 8 w 39"/>
                  <a:gd name="T27" fmla="*/ 9 h 38"/>
                  <a:gd name="T28" fmla="*/ 3 w 39"/>
                  <a:gd name="T29" fmla="*/ 10 h 38"/>
                  <a:gd name="T30" fmla="*/ 4 w 39"/>
                  <a:gd name="T31" fmla="*/ 14 h 38"/>
                  <a:gd name="T32" fmla="*/ 0 w 39"/>
                  <a:gd name="T33" fmla="*/ 16 h 38"/>
                  <a:gd name="T34" fmla="*/ 4 w 39"/>
                  <a:gd name="T35" fmla="*/ 20 h 38"/>
                  <a:gd name="T36" fmla="*/ 1 w 39"/>
                  <a:gd name="T37" fmla="*/ 24 h 38"/>
                  <a:gd name="T38" fmla="*/ 5 w 39"/>
                  <a:gd name="T39" fmla="*/ 26 h 38"/>
                  <a:gd name="T40" fmla="*/ 4 w 39"/>
                  <a:gd name="T41" fmla="*/ 31 h 38"/>
                  <a:gd name="T42" fmla="*/ 10 w 39"/>
                  <a:gd name="T43" fmla="*/ 30 h 38"/>
                  <a:gd name="T44" fmla="*/ 10 w 39"/>
                  <a:gd name="T45" fmla="*/ 36 h 38"/>
                  <a:gd name="T46" fmla="*/ 14 w 39"/>
                  <a:gd name="T47" fmla="*/ 34 h 38"/>
                  <a:gd name="T48" fmla="*/ 17 w 39"/>
                  <a:gd name="T49" fmla="*/ 38 h 38"/>
                  <a:gd name="T50" fmla="*/ 20 w 39"/>
                  <a:gd name="T51" fmla="*/ 34 h 38"/>
                  <a:gd name="T52" fmla="*/ 25 w 39"/>
                  <a:gd name="T53" fmla="*/ 38 h 38"/>
                  <a:gd name="T54" fmla="*/ 26 w 39"/>
                  <a:gd name="T55" fmla="*/ 33 h 38"/>
                  <a:gd name="T56" fmla="*/ 31 w 39"/>
                  <a:gd name="T57" fmla="*/ 34 h 38"/>
                  <a:gd name="T58" fmla="*/ 31 w 39"/>
                  <a:gd name="T59" fmla="*/ 29 h 38"/>
                  <a:gd name="T60" fmla="*/ 36 w 39"/>
                  <a:gd name="T61" fmla="*/ 28 h 38"/>
                  <a:gd name="T62" fmla="*/ 34 w 39"/>
                  <a:gd name="T63" fmla="*/ 24 h 38"/>
                  <a:gd name="T64" fmla="*/ 38 w 39"/>
                  <a:gd name="T6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 h="38">
                    <a:moveTo>
                      <a:pt x="38" y="22"/>
                    </a:moveTo>
                    <a:cubicBezTo>
                      <a:pt x="39" y="21"/>
                      <a:pt x="37" y="19"/>
                      <a:pt x="34" y="18"/>
                    </a:cubicBezTo>
                    <a:cubicBezTo>
                      <a:pt x="37" y="17"/>
                      <a:pt x="38" y="15"/>
                      <a:pt x="38" y="14"/>
                    </a:cubicBezTo>
                    <a:cubicBezTo>
                      <a:pt x="38" y="13"/>
                      <a:pt x="36" y="12"/>
                      <a:pt x="34" y="12"/>
                    </a:cubicBezTo>
                    <a:cubicBezTo>
                      <a:pt x="35" y="10"/>
                      <a:pt x="36" y="9"/>
                      <a:pt x="35" y="8"/>
                    </a:cubicBezTo>
                    <a:cubicBezTo>
                      <a:pt x="34" y="7"/>
                      <a:pt x="32" y="7"/>
                      <a:pt x="29" y="8"/>
                    </a:cubicBezTo>
                    <a:cubicBezTo>
                      <a:pt x="30" y="5"/>
                      <a:pt x="30" y="3"/>
                      <a:pt x="29" y="2"/>
                    </a:cubicBezTo>
                    <a:cubicBezTo>
                      <a:pt x="28" y="2"/>
                      <a:pt x="26" y="2"/>
                      <a:pt x="25" y="4"/>
                    </a:cubicBezTo>
                    <a:cubicBezTo>
                      <a:pt x="24" y="2"/>
                      <a:pt x="23" y="0"/>
                      <a:pt x="22" y="0"/>
                    </a:cubicBezTo>
                    <a:cubicBezTo>
                      <a:pt x="21" y="0"/>
                      <a:pt x="19" y="1"/>
                      <a:pt x="18" y="4"/>
                    </a:cubicBezTo>
                    <a:cubicBezTo>
                      <a:pt x="17" y="2"/>
                      <a:pt x="15" y="0"/>
                      <a:pt x="14" y="1"/>
                    </a:cubicBezTo>
                    <a:cubicBezTo>
                      <a:pt x="13" y="1"/>
                      <a:pt x="12" y="3"/>
                      <a:pt x="12" y="5"/>
                    </a:cubicBezTo>
                    <a:cubicBezTo>
                      <a:pt x="11" y="3"/>
                      <a:pt x="9" y="3"/>
                      <a:pt x="8" y="4"/>
                    </a:cubicBezTo>
                    <a:cubicBezTo>
                      <a:pt x="7" y="4"/>
                      <a:pt x="7" y="7"/>
                      <a:pt x="8" y="9"/>
                    </a:cubicBezTo>
                    <a:cubicBezTo>
                      <a:pt x="5" y="8"/>
                      <a:pt x="3" y="9"/>
                      <a:pt x="3" y="10"/>
                    </a:cubicBezTo>
                    <a:cubicBezTo>
                      <a:pt x="2" y="11"/>
                      <a:pt x="3" y="12"/>
                      <a:pt x="4" y="14"/>
                    </a:cubicBezTo>
                    <a:cubicBezTo>
                      <a:pt x="2" y="14"/>
                      <a:pt x="1" y="15"/>
                      <a:pt x="0" y="16"/>
                    </a:cubicBezTo>
                    <a:cubicBezTo>
                      <a:pt x="0" y="18"/>
                      <a:pt x="2" y="19"/>
                      <a:pt x="4" y="20"/>
                    </a:cubicBezTo>
                    <a:cubicBezTo>
                      <a:pt x="2" y="21"/>
                      <a:pt x="1" y="23"/>
                      <a:pt x="1" y="24"/>
                    </a:cubicBezTo>
                    <a:cubicBezTo>
                      <a:pt x="1" y="25"/>
                      <a:pt x="3" y="26"/>
                      <a:pt x="5" y="26"/>
                    </a:cubicBezTo>
                    <a:cubicBezTo>
                      <a:pt x="4" y="28"/>
                      <a:pt x="3" y="30"/>
                      <a:pt x="4" y="31"/>
                    </a:cubicBezTo>
                    <a:cubicBezTo>
                      <a:pt x="5" y="32"/>
                      <a:pt x="7" y="31"/>
                      <a:pt x="10" y="30"/>
                    </a:cubicBezTo>
                    <a:cubicBezTo>
                      <a:pt x="9" y="33"/>
                      <a:pt x="9" y="35"/>
                      <a:pt x="10" y="36"/>
                    </a:cubicBezTo>
                    <a:cubicBezTo>
                      <a:pt x="11" y="36"/>
                      <a:pt x="13" y="36"/>
                      <a:pt x="14" y="34"/>
                    </a:cubicBezTo>
                    <a:cubicBezTo>
                      <a:pt x="15" y="36"/>
                      <a:pt x="15" y="38"/>
                      <a:pt x="17" y="38"/>
                    </a:cubicBezTo>
                    <a:cubicBezTo>
                      <a:pt x="18" y="38"/>
                      <a:pt x="19" y="37"/>
                      <a:pt x="20" y="34"/>
                    </a:cubicBezTo>
                    <a:cubicBezTo>
                      <a:pt x="22" y="36"/>
                      <a:pt x="23" y="38"/>
                      <a:pt x="25" y="38"/>
                    </a:cubicBezTo>
                    <a:cubicBezTo>
                      <a:pt x="26" y="37"/>
                      <a:pt x="26" y="36"/>
                      <a:pt x="26" y="33"/>
                    </a:cubicBezTo>
                    <a:cubicBezTo>
                      <a:pt x="28" y="35"/>
                      <a:pt x="30" y="35"/>
                      <a:pt x="31" y="34"/>
                    </a:cubicBezTo>
                    <a:cubicBezTo>
                      <a:pt x="32" y="34"/>
                      <a:pt x="32" y="32"/>
                      <a:pt x="31" y="29"/>
                    </a:cubicBezTo>
                    <a:cubicBezTo>
                      <a:pt x="33" y="30"/>
                      <a:pt x="36" y="30"/>
                      <a:pt x="36" y="28"/>
                    </a:cubicBezTo>
                    <a:cubicBezTo>
                      <a:pt x="37" y="27"/>
                      <a:pt x="36" y="26"/>
                      <a:pt x="34" y="24"/>
                    </a:cubicBezTo>
                    <a:cubicBezTo>
                      <a:pt x="37" y="24"/>
                      <a:pt x="38" y="23"/>
                      <a:pt x="38" y="22"/>
                    </a:cubicBezTo>
                  </a:path>
                </a:pathLst>
              </a:custGeom>
              <a:solidFill>
                <a:srgbClr val="FFD68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2" name="Freeform 127"/>
              <p:cNvSpPr/>
              <p:nvPr/>
            </p:nvSpPr>
            <p:spPr bwMode="auto">
              <a:xfrm>
                <a:off x="0" y="2454"/>
                <a:ext cx="7678" cy="109"/>
              </a:xfrm>
              <a:custGeom>
                <a:avLst/>
                <a:gdLst>
                  <a:gd name="T0" fmla="*/ 3332 w 3332"/>
                  <a:gd name="T1" fmla="*/ 23 h 47"/>
                  <a:gd name="T2" fmla="*/ 3309 w 3332"/>
                  <a:gd name="T3" fmla="*/ 47 h 47"/>
                  <a:gd name="T4" fmla="*/ 24 w 3332"/>
                  <a:gd name="T5" fmla="*/ 47 h 47"/>
                  <a:gd name="T6" fmla="*/ 0 w 3332"/>
                  <a:gd name="T7" fmla="*/ 23 h 47"/>
                  <a:gd name="T8" fmla="*/ 24 w 3332"/>
                  <a:gd name="T9" fmla="*/ 0 h 47"/>
                  <a:gd name="T10" fmla="*/ 3309 w 3332"/>
                  <a:gd name="T11" fmla="*/ 0 h 47"/>
                  <a:gd name="T12" fmla="*/ 3332 w 3332"/>
                  <a:gd name="T13" fmla="*/ 23 h 47"/>
                </a:gdLst>
                <a:ahLst/>
                <a:cxnLst>
                  <a:cxn ang="0">
                    <a:pos x="T0" y="T1"/>
                  </a:cxn>
                  <a:cxn ang="0">
                    <a:pos x="T2" y="T3"/>
                  </a:cxn>
                  <a:cxn ang="0">
                    <a:pos x="T4" y="T5"/>
                  </a:cxn>
                  <a:cxn ang="0">
                    <a:pos x="T6" y="T7"/>
                  </a:cxn>
                  <a:cxn ang="0">
                    <a:pos x="T8" y="T9"/>
                  </a:cxn>
                  <a:cxn ang="0">
                    <a:pos x="T10" y="T11"/>
                  </a:cxn>
                  <a:cxn ang="0">
                    <a:pos x="T12" y="T13"/>
                  </a:cxn>
                </a:cxnLst>
                <a:rect l="0" t="0" r="r" b="b"/>
                <a:pathLst>
                  <a:path w="3332" h="47">
                    <a:moveTo>
                      <a:pt x="3332" y="23"/>
                    </a:moveTo>
                    <a:cubicBezTo>
                      <a:pt x="3332" y="36"/>
                      <a:pt x="3322" y="47"/>
                      <a:pt x="3309" y="47"/>
                    </a:cubicBezTo>
                    <a:cubicBezTo>
                      <a:pt x="24" y="47"/>
                      <a:pt x="24" y="47"/>
                      <a:pt x="24" y="47"/>
                    </a:cubicBezTo>
                    <a:cubicBezTo>
                      <a:pt x="11" y="47"/>
                      <a:pt x="0" y="36"/>
                      <a:pt x="0" y="23"/>
                    </a:cubicBezTo>
                    <a:cubicBezTo>
                      <a:pt x="0" y="10"/>
                      <a:pt x="11" y="0"/>
                      <a:pt x="24" y="0"/>
                    </a:cubicBezTo>
                    <a:cubicBezTo>
                      <a:pt x="3309" y="0"/>
                      <a:pt x="3309" y="0"/>
                      <a:pt x="3309" y="0"/>
                    </a:cubicBezTo>
                    <a:cubicBezTo>
                      <a:pt x="3322" y="0"/>
                      <a:pt x="3332" y="10"/>
                      <a:pt x="3332" y="23"/>
                    </a:cubicBezTo>
                  </a:path>
                </a:pathLst>
              </a:custGeom>
              <a:solidFill>
                <a:srgbClr val="A86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3" name="Freeform 128"/>
              <p:cNvSpPr/>
              <p:nvPr/>
            </p:nvSpPr>
            <p:spPr bwMode="auto">
              <a:xfrm>
                <a:off x="106" y="2398"/>
                <a:ext cx="7466" cy="56"/>
              </a:xfrm>
              <a:custGeom>
                <a:avLst/>
                <a:gdLst>
                  <a:gd name="T0" fmla="*/ 3217 w 3240"/>
                  <a:gd name="T1" fmla="*/ 0 h 24"/>
                  <a:gd name="T2" fmla="*/ 24 w 3240"/>
                  <a:gd name="T3" fmla="*/ 0 h 24"/>
                  <a:gd name="T4" fmla="*/ 0 w 3240"/>
                  <a:gd name="T5" fmla="*/ 24 h 24"/>
                  <a:gd name="T6" fmla="*/ 3240 w 3240"/>
                  <a:gd name="T7" fmla="*/ 24 h 24"/>
                  <a:gd name="T8" fmla="*/ 3217 w 3240"/>
                  <a:gd name="T9" fmla="*/ 0 h 24"/>
                </a:gdLst>
                <a:ahLst/>
                <a:cxnLst>
                  <a:cxn ang="0">
                    <a:pos x="T0" y="T1"/>
                  </a:cxn>
                  <a:cxn ang="0">
                    <a:pos x="T2" y="T3"/>
                  </a:cxn>
                  <a:cxn ang="0">
                    <a:pos x="T4" y="T5"/>
                  </a:cxn>
                  <a:cxn ang="0">
                    <a:pos x="T6" y="T7"/>
                  </a:cxn>
                  <a:cxn ang="0">
                    <a:pos x="T8" y="T9"/>
                  </a:cxn>
                </a:cxnLst>
                <a:rect l="0" t="0" r="r" b="b"/>
                <a:pathLst>
                  <a:path w="3240" h="24">
                    <a:moveTo>
                      <a:pt x="3217" y="0"/>
                    </a:moveTo>
                    <a:cubicBezTo>
                      <a:pt x="24" y="0"/>
                      <a:pt x="24" y="0"/>
                      <a:pt x="24" y="0"/>
                    </a:cubicBezTo>
                    <a:cubicBezTo>
                      <a:pt x="11" y="0"/>
                      <a:pt x="0" y="11"/>
                      <a:pt x="0" y="24"/>
                    </a:cubicBezTo>
                    <a:cubicBezTo>
                      <a:pt x="3240" y="24"/>
                      <a:pt x="3240" y="24"/>
                      <a:pt x="3240" y="24"/>
                    </a:cubicBezTo>
                    <a:cubicBezTo>
                      <a:pt x="3240" y="11"/>
                      <a:pt x="3230" y="0"/>
                      <a:pt x="3217" y="0"/>
                    </a:cubicBezTo>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4" name="Freeform 129"/>
              <p:cNvSpPr/>
              <p:nvPr/>
            </p:nvSpPr>
            <p:spPr bwMode="auto">
              <a:xfrm>
                <a:off x="196"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5" name="Freeform 130"/>
              <p:cNvSpPr/>
              <p:nvPr/>
            </p:nvSpPr>
            <p:spPr bwMode="auto">
              <a:xfrm>
                <a:off x="405"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6" name="Freeform 131"/>
              <p:cNvSpPr/>
              <p:nvPr/>
            </p:nvSpPr>
            <p:spPr bwMode="auto">
              <a:xfrm>
                <a:off x="29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7" name="Freeform 132"/>
              <p:cNvSpPr/>
              <p:nvPr/>
            </p:nvSpPr>
            <p:spPr bwMode="auto">
              <a:xfrm>
                <a:off x="17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8" name="Freeform 133"/>
              <p:cNvSpPr/>
              <p:nvPr/>
            </p:nvSpPr>
            <p:spPr bwMode="auto">
              <a:xfrm>
                <a:off x="346"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9" name="Freeform 134"/>
              <p:cNvSpPr/>
              <p:nvPr/>
            </p:nvSpPr>
            <p:spPr bwMode="auto">
              <a:xfrm>
                <a:off x="484" y="2303"/>
                <a:ext cx="30" cy="100"/>
              </a:xfrm>
              <a:custGeom>
                <a:avLst/>
                <a:gdLst>
                  <a:gd name="T0" fmla="*/ 0 w 13"/>
                  <a:gd name="T1" fmla="*/ 43 h 43"/>
                  <a:gd name="T2" fmla="*/ 9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9" y="0"/>
                    </a:cubicBezTo>
                    <a:cubicBezTo>
                      <a:pt x="9"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0" name="Freeform 135"/>
              <p:cNvSpPr/>
              <p:nvPr/>
            </p:nvSpPr>
            <p:spPr bwMode="auto">
              <a:xfrm>
                <a:off x="456" y="2319"/>
                <a:ext cx="28" cy="84"/>
              </a:xfrm>
              <a:custGeom>
                <a:avLst/>
                <a:gdLst>
                  <a:gd name="T0" fmla="*/ 12 w 12"/>
                  <a:gd name="T1" fmla="*/ 36 h 36"/>
                  <a:gd name="T2" fmla="*/ 4 w 12"/>
                  <a:gd name="T3" fmla="*/ 0 h 36"/>
                  <a:gd name="T4" fmla="*/ 0 w 12"/>
                  <a:gd name="T5" fmla="*/ 36 h 36"/>
                  <a:gd name="T6" fmla="*/ 12 w 12"/>
                  <a:gd name="T7" fmla="*/ 36 h 36"/>
                </a:gdLst>
                <a:ahLst/>
                <a:cxnLst>
                  <a:cxn ang="0">
                    <a:pos x="T0" y="T1"/>
                  </a:cxn>
                  <a:cxn ang="0">
                    <a:pos x="T2" y="T3"/>
                  </a:cxn>
                  <a:cxn ang="0">
                    <a:pos x="T4" y="T5"/>
                  </a:cxn>
                  <a:cxn ang="0">
                    <a:pos x="T6" y="T7"/>
                  </a:cxn>
                </a:cxnLst>
                <a:rect l="0" t="0" r="r" b="b"/>
                <a:pathLst>
                  <a:path w="12" h="36">
                    <a:moveTo>
                      <a:pt x="12" y="36"/>
                    </a:moveTo>
                    <a:cubicBezTo>
                      <a:pt x="12" y="36"/>
                      <a:pt x="11" y="19"/>
                      <a:pt x="4" y="0"/>
                    </a:cubicBezTo>
                    <a:cubicBezTo>
                      <a:pt x="4" y="0"/>
                      <a:pt x="0" y="33"/>
                      <a:pt x="0" y="36"/>
                    </a:cubicBezTo>
                    <a:lnTo>
                      <a:pt x="12"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1" name="Freeform 136"/>
              <p:cNvSpPr/>
              <p:nvPr/>
            </p:nvSpPr>
            <p:spPr bwMode="auto">
              <a:xfrm>
                <a:off x="359"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2" name="Freeform 137"/>
              <p:cNvSpPr/>
              <p:nvPr/>
            </p:nvSpPr>
            <p:spPr bwMode="auto">
              <a:xfrm>
                <a:off x="246"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3" name="Freeform 138"/>
              <p:cNvSpPr/>
              <p:nvPr/>
            </p:nvSpPr>
            <p:spPr bwMode="auto">
              <a:xfrm>
                <a:off x="539"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2"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4" name="Freeform 139"/>
              <p:cNvSpPr/>
              <p:nvPr/>
            </p:nvSpPr>
            <p:spPr bwMode="auto">
              <a:xfrm>
                <a:off x="79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5" name="Freeform 140"/>
              <p:cNvSpPr/>
              <p:nvPr/>
            </p:nvSpPr>
            <p:spPr bwMode="auto">
              <a:xfrm>
                <a:off x="659"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6" name="Freeform 141"/>
              <p:cNvSpPr/>
              <p:nvPr/>
            </p:nvSpPr>
            <p:spPr bwMode="auto">
              <a:xfrm>
                <a:off x="514"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7" name="Freeform 142"/>
              <p:cNvSpPr/>
              <p:nvPr/>
            </p:nvSpPr>
            <p:spPr bwMode="auto">
              <a:xfrm>
                <a:off x="726"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8" name="Freeform 143"/>
              <p:cNvSpPr/>
              <p:nvPr/>
            </p:nvSpPr>
            <p:spPr bwMode="auto">
              <a:xfrm>
                <a:off x="899" y="2303"/>
                <a:ext cx="36"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9" name="Freeform 144"/>
              <p:cNvSpPr/>
              <p:nvPr/>
            </p:nvSpPr>
            <p:spPr bwMode="auto">
              <a:xfrm>
                <a:off x="86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0" name="Freeform 145"/>
              <p:cNvSpPr/>
              <p:nvPr/>
            </p:nvSpPr>
            <p:spPr bwMode="auto">
              <a:xfrm>
                <a:off x="744"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1" name="Freeform 146"/>
              <p:cNvSpPr/>
              <p:nvPr/>
            </p:nvSpPr>
            <p:spPr bwMode="auto">
              <a:xfrm>
                <a:off x="604"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2" name="Freeform 147"/>
              <p:cNvSpPr/>
              <p:nvPr/>
            </p:nvSpPr>
            <p:spPr bwMode="auto">
              <a:xfrm>
                <a:off x="954" y="2277"/>
                <a:ext cx="53" cy="126"/>
              </a:xfrm>
              <a:custGeom>
                <a:avLst/>
                <a:gdLst>
                  <a:gd name="T0" fmla="*/ 0 w 23"/>
                  <a:gd name="T1" fmla="*/ 54 h 54"/>
                  <a:gd name="T2" fmla="*/ 15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5" y="0"/>
                    </a:cubicBezTo>
                    <a:cubicBezTo>
                      <a:pt x="15"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3" name="Freeform 148"/>
              <p:cNvSpPr/>
              <p:nvPr/>
            </p:nvSpPr>
            <p:spPr bwMode="auto">
              <a:xfrm>
                <a:off x="116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4" name="Freeform 149"/>
              <p:cNvSpPr/>
              <p:nvPr/>
            </p:nvSpPr>
            <p:spPr bwMode="auto">
              <a:xfrm>
                <a:off x="1053"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5" name="Freeform 150"/>
              <p:cNvSpPr/>
              <p:nvPr/>
            </p:nvSpPr>
            <p:spPr bwMode="auto">
              <a:xfrm>
                <a:off x="935" y="2303"/>
                <a:ext cx="35" cy="100"/>
              </a:xfrm>
              <a:custGeom>
                <a:avLst/>
                <a:gdLst>
                  <a:gd name="T0" fmla="*/ 0 w 15"/>
                  <a:gd name="T1" fmla="*/ 43 h 43"/>
                  <a:gd name="T2" fmla="*/ 9 w 15"/>
                  <a:gd name="T3" fmla="*/ 0 h 43"/>
                  <a:gd name="T4" fmla="*/ 15 w 15"/>
                  <a:gd name="T5" fmla="*/ 43 h 43"/>
                  <a:gd name="T6" fmla="*/ 0 w 15"/>
                  <a:gd name="T7" fmla="*/ 43 h 43"/>
                </a:gdLst>
                <a:ahLst/>
                <a:cxnLst>
                  <a:cxn ang="0">
                    <a:pos x="T0" y="T1"/>
                  </a:cxn>
                  <a:cxn ang="0">
                    <a:pos x="T2" y="T3"/>
                  </a:cxn>
                  <a:cxn ang="0">
                    <a:pos x="T4" y="T5"/>
                  </a:cxn>
                  <a:cxn ang="0">
                    <a:pos x="T6" y="T7"/>
                  </a:cxn>
                </a:cxnLst>
                <a:rect l="0" t="0" r="r" b="b"/>
                <a:pathLst>
                  <a:path w="15" h="43">
                    <a:moveTo>
                      <a:pt x="0" y="43"/>
                    </a:moveTo>
                    <a:cubicBezTo>
                      <a:pt x="0" y="43"/>
                      <a:pt x="2" y="26"/>
                      <a:pt x="9" y="0"/>
                    </a:cubicBezTo>
                    <a:cubicBezTo>
                      <a:pt x="9" y="0"/>
                      <a:pt x="15" y="39"/>
                      <a:pt x="15"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6" name="Freeform 151"/>
              <p:cNvSpPr/>
              <p:nvPr/>
            </p:nvSpPr>
            <p:spPr bwMode="auto">
              <a:xfrm>
                <a:off x="1106"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7" name="Freeform 152"/>
              <p:cNvSpPr/>
              <p:nvPr/>
            </p:nvSpPr>
            <p:spPr bwMode="auto">
              <a:xfrm>
                <a:off x="12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8" name="Freeform 153"/>
              <p:cNvSpPr/>
              <p:nvPr/>
            </p:nvSpPr>
            <p:spPr bwMode="auto">
              <a:xfrm>
                <a:off x="121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9" name="Freeform 154"/>
              <p:cNvSpPr/>
              <p:nvPr/>
            </p:nvSpPr>
            <p:spPr bwMode="auto">
              <a:xfrm>
                <a:off x="112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0" name="Freeform 155"/>
              <p:cNvSpPr/>
              <p:nvPr/>
            </p:nvSpPr>
            <p:spPr bwMode="auto">
              <a:xfrm>
                <a:off x="100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1" name="Freeform 156"/>
              <p:cNvSpPr/>
              <p:nvPr/>
            </p:nvSpPr>
            <p:spPr bwMode="auto">
              <a:xfrm>
                <a:off x="1297" y="2277"/>
                <a:ext cx="67" cy="126"/>
              </a:xfrm>
              <a:custGeom>
                <a:avLst/>
                <a:gdLst>
                  <a:gd name="T0" fmla="*/ 0 w 29"/>
                  <a:gd name="T1" fmla="*/ 54 h 54"/>
                  <a:gd name="T2" fmla="*/ 18 w 29"/>
                  <a:gd name="T3" fmla="*/ 0 h 54"/>
                  <a:gd name="T4" fmla="*/ 29 w 29"/>
                  <a:gd name="T5" fmla="*/ 54 h 54"/>
                  <a:gd name="T6" fmla="*/ 0 w 29"/>
                  <a:gd name="T7" fmla="*/ 54 h 54"/>
                </a:gdLst>
                <a:ahLst/>
                <a:cxnLst>
                  <a:cxn ang="0">
                    <a:pos x="T0" y="T1"/>
                  </a:cxn>
                  <a:cxn ang="0">
                    <a:pos x="T2" y="T3"/>
                  </a:cxn>
                  <a:cxn ang="0">
                    <a:pos x="T4" y="T5"/>
                  </a:cxn>
                  <a:cxn ang="0">
                    <a:pos x="T6" y="T7"/>
                  </a:cxn>
                </a:cxnLst>
                <a:rect l="0" t="0" r="r" b="b"/>
                <a:pathLst>
                  <a:path w="29" h="54">
                    <a:moveTo>
                      <a:pt x="0" y="54"/>
                    </a:moveTo>
                    <a:cubicBezTo>
                      <a:pt x="0" y="54"/>
                      <a:pt x="3" y="32"/>
                      <a:pt x="18" y="0"/>
                    </a:cubicBezTo>
                    <a:cubicBezTo>
                      <a:pt x="18" y="0"/>
                      <a:pt x="29" y="49"/>
                      <a:pt x="29"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2" name="Freeform 157"/>
              <p:cNvSpPr/>
              <p:nvPr/>
            </p:nvSpPr>
            <p:spPr bwMode="auto">
              <a:xfrm>
                <a:off x="156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3" name="Freeform 158"/>
              <p:cNvSpPr/>
              <p:nvPr/>
            </p:nvSpPr>
            <p:spPr bwMode="auto">
              <a:xfrm>
                <a:off x="1419"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4" name="Freeform 159"/>
              <p:cNvSpPr/>
              <p:nvPr/>
            </p:nvSpPr>
            <p:spPr bwMode="auto">
              <a:xfrm>
                <a:off x="1274"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5" name="Freeform 160"/>
              <p:cNvSpPr/>
              <p:nvPr/>
            </p:nvSpPr>
            <p:spPr bwMode="auto">
              <a:xfrm>
                <a:off x="1484" y="2319"/>
                <a:ext cx="39" cy="84"/>
              </a:xfrm>
              <a:custGeom>
                <a:avLst/>
                <a:gdLst>
                  <a:gd name="T0" fmla="*/ 17 w 17"/>
                  <a:gd name="T1" fmla="*/ 36 h 36"/>
                  <a:gd name="T2" fmla="*/ 6 w 17"/>
                  <a:gd name="T3" fmla="*/ 0 h 36"/>
                  <a:gd name="T4" fmla="*/ 0 w 17"/>
                  <a:gd name="T5" fmla="*/ 36 h 36"/>
                  <a:gd name="T6" fmla="*/ 17 w 17"/>
                  <a:gd name="T7" fmla="*/ 36 h 36"/>
                </a:gdLst>
                <a:ahLst/>
                <a:cxnLst>
                  <a:cxn ang="0">
                    <a:pos x="T0" y="T1"/>
                  </a:cxn>
                  <a:cxn ang="0">
                    <a:pos x="T2" y="T3"/>
                  </a:cxn>
                  <a:cxn ang="0">
                    <a:pos x="T4" y="T5"/>
                  </a:cxn>
                  <a:cxn ang="0">
                    <a:pos x="T6" y="T7"/>
                  </a:cxn>
                </a:cxnLst>
                <a:rect l="0" t="0" r="r" b="b"/>
                <a:pathLst>
                  <a:path w="17" h="36">
                    <a:moveTo>
                      <a:pt x="17" y="36"/>
                    </a:moveTo>
                    <a:cubicBezTo>
                      <a:pt x="17" y="36"/>
                      <a:pt x="15" y="19"/>
                      <a:pt x="6" y="0"/>
                    </a:cubicBezTo>
                    <a:cubicBezTo>
                      <a:pt x="6" y="0"/>
                      <a:pt x="0" y="33"/>
                      <a:pt x="0" y="36"/>
                    </a:cubicBezTo>
                    <a:lnTo>
                      <a:pt x="17"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6" name="Freeform 161"/>
              <p:cNvSpPr/>
              <p:nvPr/>
            </p:nvSpPr>
            <p:spPr bwMode="auto">
              <a:xfrm>
                <a:off x="165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7" name="Freeform 162"/>
              <p:cNvSpPr/>
              <p:nvPr/>
            </p:nvSpPr>
            <p:spPr bwMode="auto">
              <a:xfrm>
                <a:off x="162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8" name="Freeform 163"/>
              <p:cNvSpPr/>
              <p:nvPr/>
            </p:nvSpPr>
            <p:spPr bwMode="auto">
              <a:xfrm>
                <a:off x="1502" y="2305"/>
                <a:ext cx="67" cy="98"/>
              </a:xfrm>
              <a:custGeom>
                <a:avLst/>
                <a:gdLst>
                  <a:gd name="T0" fmla="*/ 29 w 29"/>
                  <a:gd name="T1" fmla="*/ 42 h 42"/>
                  <a:gd name="T2" fmla="*/ 11 w 29"/>
                  <a:gd name="T3" fmla="*/ 0 h 42"/>
                  <a:gd name="T4" fmla="*/ 0 w 29"/>
                  <a:gd name="T5" fmla="*/ 42 h 42"/>
                  <a:gd name="T6" fmla="*/ 29 w 29"/>
                  <a:gd name="T7" fmla="*/ 42 h 42"/>
                </a:gdLst>
                <a:ahLst/>
                <a:cxnLst>
                  <a:cxn ang="0">
                    <a:pos x="T0" y="T1"/>
                  </a:cxn>
                  <a:cxn ang="0">
                    <a:pos x="T2" y="T3"/>
                  </a:cxn>
                  <a:cxn ang="0">
                    <a:pos x="T4" y="T5"/>
                  </a:cxn>
                  <a:cxn ang="0">
                    <a:pos x="T6" y="T7"/>
                  </a:cxn>
                </a:cxnLst>
                <a:rect l="0" t="0" r="r" b="b"/>
                <a:pathLst>
                  <a:path w="29" h="42">
                    <a:moveTo>
                      <a:pt x="29" y="42"/>
                    </a:moveTo>
                    <a:cubicBezTo>
                      <a:pt x="29" y="42"/>
                      <a:pt x="26" y="24"/>
                      <a:pt x="11" y="0"/>
                    </a:cubicBezTo>
                    <a:cubicBezTo>
                      <a:pt x="11" y="0"/>
                      <a:pt x="0" y="39"/>
                      <a:pt x="0" y="42"/>
                    </a:cubicBezTo>
                    <a:lnTo>
                      <a:pt x="29"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9" name="Freeform 164"/>
              <p:cNvSpPr/>
              <p:nvPr/>
            </p:nvSpPr>
            <p:spPr bwMode="auto">
              <a:xfrm>
                <a:off x="1364"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0" name="Freeform 165"/>
              <p:cNvSpPr/>
              <p:nvPr/>
            </p:nvSpPr>
            <p:spPr bwMode="auto">
              <a:xfrm>
                <a:off x="1714"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1" name="Freeform 166"/>
              <p:cNvSpPr/>
              <p:nvPr/>
            </p:nvSpPr>
            <p:spPr bwMode="auto">
              <a:xfrm>
                <a:off x="1926"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2" name="Freeform 167"/>
              <p:cNvSpPr/>
              <p:nvPr/>
            </p:nvSpPr>
            <p:spPr bwMode="auto">
              <a:xfrm>
                <a:off x="1813"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3" name="Freeform 168"/>
              <p:cNvSpPr/>
              <p:nvPr/>
            </p:nvSpPr>
            <p:spPr bwMode="auto">
              <a:xfrm>
                <a:off x="169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4" name="Freeform 169"/>
              <p:cNvSpPr/>
              <p:nvPr/>
            </p:nvSpPr>
            <p:spPr bwMode="auto">
              <a:xfrm>
                <a:off x="186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5" name="Freeform 170"/>
              <p:cNvSpPr/>
              <p:nvPr/>
            </p:nvSpPr>
            <p:spPr bwMode="auto">
              <a:xfrm>
                <a:off x="200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2"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6" name="Freeform 171"/>
              <p:cNvSpPr/>
              <p:nvPr/>
            </p:nvSpPr>
            <p:spPr bwMode="auto">
              <a:xfrm>
                <a:off x="197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7" name="Freeform 172"/>
              <p:cNvSpPr/>
              <p:nvPr/>
            </p:nvSpPr>
            <p:spPr bwMode="auto">
              <a:xfrm>
                <a:off x="1880" y="2305"/>
                <a:ext cx="53" cy="98"/>
              </a:xfrm>
              <a:custGeom>
                <a:avLst/>
                <a:gdLst>
                  <a:gd name="T0" fmla="*/ 23 w 23"/>
                  <a:gd name="T1" fmla="*/ 42 h 42"/>
                  <a:gd name="T2" fmla="*/ 8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8" y="0"/>
                    </a:cubicBezTo>
                    <a:cubicBezTo>
                      <a:pt x="8"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8" name="Freeform 173"/>
              <p:cNvSpPr/>
              <p:nvPr/>
            </p:nvSpPr>
            <p:spPr bwMode="auto">
              <a:xfrm>
                <a:off x="1767"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9" name="Freeform 174"/>
              <p:cNvSpPr/>
              <p:nvPr/>
            </p:nvSpPr>
            <p:spPr bwMode="auto">
              <a:xfrm>
                <a:off x="205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0" name="Freeform 175"/>
              <p:cNvSpPr/>
              <p:nvPr/>
            </p:nvSpPr>
            <p:spPr bwMode="auto">
              <a:xfrm>
                <a:off x="2320"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1" name="Freeform 176"/>
              <p:cNvSpPr/>
              <p:nvPr/>
            </p:nvSpPr>
            <p:spPr bwMode="auto">
              <a:xfrm>
                <a:off x="2180"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2" name="Freeform 177"/>
              <p:cNvSpPr/>
              <p:nvPr/>
            </p:nvSpPr>
            <p:spPr bwMode="auto">
              <a:xfrm>
                <a:off x="203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3" name="Freeform 178"/>
              <p:cNvSpPr/>
              <p:nvPr/>
            </p:nvSpPr>
            <p:spPr bwMode="auto">
              <a:xfrm>
                <a:off x="224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4" name="Freeform 179"/>
              <p:cNvSpPr/>
              <p:nvPr/>
            </p:nvSpPr>
            <p:spPr bwMode="auto">
              <a:xfrm>
                <a:off x="2419"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5" name="Freeform 180"/>
              <p:cNvSpPr/>
              <p:nvPr/>
            </p:nvSpPr>
            <p:spPr bwMode="auto">
              <a:xfrm>
                <a:off x="2382"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6" name="Freeform 181"/>
              <p:cNvSpPr/>
              <p:nvPr/>
            </p:nvSpPr>
            <p:spPr bwMode="auto">
              <a:xfrm>
                <a:off x="2263" y="2305"/>
                <a:ext cx="64"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6"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7" name="Freeform 182"/>
              <p:cNvSpPr/>
              <p:nvPr/>
            </p:nvSpPr>
            <p:spPr bwMode="auto">
              <a:xfrm>
                <a:off x="2122" y="2287"/>
                <a:ext cx="67"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8" name="Freeform 183"/>
              <p:cNvSpPr/>
              <p:nvPr/>
            </p:nvSpPr>
            <p:spPr bwMode="auto">
              <a:xfrm>
                <a:off x="2475"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9" name="Freeform 184"/>
              <p:cNvSpPr/>
              <p:nvPr/>
            </p:nvSpPr>
            <p:spPr bwMode="auto">
              <a:xfrm>
                <a:off x="268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0" name="Freeform 185"/>
              <p:cNvSpPr/>
              <p:nvPr/>
            </p:nvSpPr>
            <p:spPr bwMode="auto">
              <a:xfrm>
                <a:off x="2574"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1" name="Freeform 186"/>
              <p:cNvSpPr/>
              <p:nvPr/>
            </p:nvSpPr>
            <p:spPr bwMode="auto">
              <a:xfrm>
                <a:off x="2456"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2" name="Freeform 187"/>
              <p:cNvSpPr/>
              <p:nvPr/>
            </p:nvSpPr>
            <p:spPr bwMode="auto">
              <a:xfrm>
                <a:off x="262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3" name="Freeform 188"/>
              <p:cNvSpPr/>
              <p:nvPr/>
            </p:nvSpPr>
            <p:spPr bwMode="auto">
              <a:xfrm>
                <a:off x="2765"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4" name="Freeform 189"/>
              <p:cNvSpPr/>
              <p:nvPr/>
            </p:nvSpPr>
            <p:spPr bwMode="auto">
              <a:xfrm>
                <a:off x="2735"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5" name="Freeform 190"/>
              <p:cNvSpPr/>
              <p:nvPr/>
            </p:nvSpPr>
            <p:spPr bwMode="auto">
              <a:xfrm>
                <a:off x="2641"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6" name="Freeform 191"/>
              <p:cNvSpPr/>
              <p:nvPr/>
            </p:nvSpPr>
            <p:spPr bwMode="auto">
              <a:xfrm>
                <a:off x="2528"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7" name="Freeform 192"/>
              <p:cNvSpPr/>
              <p:nvPr/>
            </p:nvSpPr>
            <p:spPr bwMode="auto">
              <a:xfrm>
                <a:off x="2818" y="2277"/>
                <a:ext cx="64"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8" name="Freeform 193"/>
              <p:cNvSpPr/>
              <p:nvPr/>
            </p:nvSpPr>
            <p:spPr bwMode="auto">
              <a:xfrm>
                <a:off x="3081"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9" name="Freeform 194"/>
              <p:cNvSpPr/>
              <p:nvPr/>
            </p:nvSpPr>
            <p:spPr bwMode="auto">
              <a:xfrm>
                <a:off x="2940"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0" name="Freeform 195"/>
              <p:cNvSpPr/>
              <p:nvPr/>
            </p:nvSpPr>
            <p:spPr bwMode="auto">
              <a:xfrm>
                <a:off x="2795"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1" name="Freeform 196"/>
              <p:cNvSpPr/>
              <p:nvPr/>
            </p:nvSpPr>
            <p:spPr bwMode="auto">
              <a:xfrm>
                <a:off x="3005"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2" name="Freeform 197"/>
              <p:cNvSpPr/>
              <p:nvPr/>
            </p:nvSpPr>
            <p:spPr bwMode="auto">
              <a:xfrm>
                <a:off x="3180"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3" name="Freeform 198"/>
              <p:cNvSpPr/>
              <p:nvPr/>
            </p:nvSpPr>
            <p:spPr bwMode="auto">
              <a:xfrm>
                <a:off x="3143"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4" name="Freeform 199"/>
              <p:cNvSpPr/>
              <p:nvPr/>
            </p:nvSpPr>
            <p:spPr bwMode="auto">
              <a:xfrm>
                <a:off x="3023"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5" name="Freeform 200"/>
              <p:cNvSpPr/>
              <p:nvPr/>
            </p:nvSpPr>
            <p:spPr bwMode="auto">
              <a:xfrm>
                <a:off x="2882"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6" name="Freeform 201"/>
              <p:cNvSpPr/>
              <p:nvPr/>
            </p:nvSpPr>
            <p:spPr bwMode="auto">
              <a:xfrm>
                <a:off x="321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3"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7" name="Freeform 202"/>
              <p:cNvSpPr/>
              <p:nvPr/>
            </p:nvSpPr>
            <p:spPr bwMode="auto">
              <a:xfrm>
                <a:off x="3422"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8" name="Freeform 203"/>
              <p:cNvSpPr/>
              <p:nvPr/>
            </p:nvSpPr>
            <p:spPr bwMode="auto">
              <a:xfrm>
                <a:off x="3309" y="2277"/>
                <a:ext cx="50"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9" name="Freeform 204"/>
              <p:cNvSpPr/>
              <p:nvPr/>
            </p:nvSpPr>
            <p:spPr bwMode="auto">
              <a:xfrm>
                <a:off x="3191" y="2303"/>
                <a:ext cx="33"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2"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20" name="Freeform 206"/>
            <p:cNvSpPr/>
            <p:nvPr/>
          </p:nvSpPr>
          <p:spPr bwMode="auto">
            <a:xfrm>
              <a:off x="335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207"/>
            <p:cNvSpPr/>
            <p:nvPr/>
          </p:nvSpPr>
          <p:spPr bwMode="auto">
            <a:xfrm>
              <a:off x="350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8"/>
            <p:cNvSpPr/>
            <p:nvPr/>
          </p:nvSpPr>
          <p:spPr bwMode="auto">
            <a:xfrm>
              <a:off x="347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09"/>
            <p:cNvSpPr/>
            <p:nvPr/>
          </p:nvSpPr>
          <p:spPr bwMode="auto">
            <a:xfrm>
              <a:off x="3376" y="2305"/>
              <a:ext cx="50"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10"/>
            <p:cNvSpPr/>
            <p:nvPr/>
          </p:nvSpPr>
          <p:spPr bwMode="auto">
            <a:xfrm>
              <a:off x="3263"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2"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11"/>
            <p:cNvSpPr/>
            <p:nvPr/>
          </p:nvSpPr>
          <p:spPr bwMode="auto">
            <a:xfrm>
              <a:off x="355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12"/>
            <p:cNvSpPr/>
            <p:nvPr/>
          </p:nvSpPr>
          <p:spPr bwMode="auto">
            <a:xfrm>
              <a:off x="381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13"/>
            <p:cNvSpPr/>
            <p:nvPr/>
          </p:nvSpPr>
          <p:spPr bwMode="auto">
            <a:xfrm>
              <a:off x="3675" y="2277"/>
              <a:ext cx="65"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14"/>
            <p:cNvSpPr/>
            <p:nvPr/>
          </p:nvSpPr>
          <p:spPr bwMode="auto">
            <a:xfrm>
              <a:off x="3530" y="2303"/>
              <a:ext cx="41"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15"/>
            <p:cNvSpPr/>
            <p:nvPr/>
          </p:nvSpPr>
          <p:spPr bwMode="auto">
            <a:xfrm>
              <a:off x="374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16"/>
            <p:cNvSpPr/>
            <p:nvPr/>
          </p:nvSpPr>
          <p:spPr bwMode="auto">
            <a:xfrm>
              <a:off x="391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17"/>
            <p:cNvSpPr/>
            <p:nvPr/>
          </p:nvSpPr>
          <p:spPr bwMode="auto">
            <a:xfrm>
              <a:off x="387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218"/>
            <p:cNvSpPr/>
            <p:nvPr/>
          </p:nvSpPr>
          <p:spPr bwMode="auto">
            <a:xfrm>
              <a:off x="375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219"/>
            <p:cNvSpPr/>
            <p:nvPr/>
          </p:nvSpPr>
          <p:spPr bwMode="auto">
            <a:xfrm>
              <a:off x="3618" y="2287"/>
              <a:ext cx="66" cy="116"/>
            </a:xfrm>
            <a:custGeom>
              <a:avLst/>
              <a:gdLst>
                <a:gd name="T0" fmla="*/ 0 w 29"/>
                <a:gd name="T1" fmla="*/ 50 h 50"/>
                <a:gd name="T2" fmla="*/ 18 w 29"/>
                <a:gd name="T3" fmla="*/ 0 h 50"/>
                <a:gd name="T4" fmla="*/ 29 w 29"/>
                <a:gd name="T5" fmla="*/ 50 h 50"/>
                <a:gd name="T6" fmla="*/ 0 w 29"/>
                <a:gd name="T7" fmla="*/ 50 h 50"/>
              </a:gdLst>
              <a:ahLst/>
              <a:cxnLst>
                <a:cxn ang="0">
                  <a:pos x="T0" y="T1"/>
                </a:cxn>
                <a:cxn ang="0">
                  <a:pos x="T2" y="T3"/>
                </a:cxn>
                <a:cxn ang="0">
                  <a:pos x="T4" y="T5"/>
                </a:cxn>
                <a:cxn ang="0">
                  <a:pos x="T6" y="T7"/>
                </a:cxn>
              </a:cxnLst>
              <a:rect l="0" t="0" r="r" b="b"/>
              <a:pathLst>
                <a:path w="29" h="50">
                  <a:moveTo>
                    <a:pt x="0" y="50"/>
                  </a:moveTo>
                  <a:cubicBezTo>
                    <a:pt x="0" y="50"/>
                    <a:pt x="3" y="30"/>
                    <a:pt x="18" y="0"/>
                  </a:cubicBezTo>
                  <a:cubicBezTo>
                    <a:pt x="18" y="0"/>
                    <a:pt x="29" y="46"/>
                    <a:pt x="29"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220"/>
            <p:cNvSpPr/>
            <p:nvPr/>
          </p:nvSpPr>
          <p:spPr bwMode="auto">
            <a:xfrm>
              <a:off x="3970" y="2277"/>
              <a:ext cx="53" cy="126"/>
            </a:xfrm>
            <a:custGeom>
              <a:avLst/>
              <a:gdLst>
                <a:gd name="T0" fmla="*/ 0 w 23"/>
                <a:gd name="T1" fmla="*/ 54 h 54"/>
                <a:gd name="T2" fmla="*/ 14 w 23"/>
                <a:gd name="T3" fmla="*/ 0 h 54"/>
                <a:gd name="T4" fmla="*/ 23 w 23"/>
                <a:gd name="T5" fmla="*/ 54 h 54"/>
                <a:gd name="T6" fmla="*/ 0 w 23"/>
                <a:gd name="T7" fmla="*/ 54 h 54"/>
              </a:gdLst>
              <a:ahLst/>
              <a:cxnLst>
                <a:cxn ang="0">
                  <a:pos x="T0" y="T1"/>
                </a:cxn>
                <a:cxn ang="0">
                  <a:pos x="T2" y="T3"/>
                </a:cxn>
                <a:cxn ang="0">
                  <a:pos x="T4" y="T5"/>
                </a:cxn>
                <a:cxn ang="0">
                  <a:pos x="T6" y="T7"/>
                </a:cxn>
              </a:cxnLst>
              <a:rect l="0" t="0" r="r" b="b"/>
              <a:pathLst>
                <a:path w="23" h="54">
                  <a:moveTo>
                    <a:pt x="0" y="54"/>
                  </a:moveTo>
                  <a:cubicBezTo>
                    <a:pt x="0" y="54"/>
                    <a:pt x="2" y="32"/>
                    <a:pt x="14" y="0"/>
                  </a:cubicBezTo>
                  <a:cubicBezTo>
                    <a:pt x="14" y="0"/>
                    <a:pt x="23" y="49"/>
                    <a:pt x="23"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221"/>
            <p:cNvSpPr/>
            <p:nvPr/>
          </p:nvSpPr>
          <p:spPr bwMode="auto">
            <a:xfrm>
              <a:off x="418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222"/>
            <p:cNvSpPr/>
            <p:nvPr/>
          </p:nvSpPr>
          <p:spPr bwMode="auto">
            <a:xfrm>
              <a:off x="4069" y="2277"/>
              <a:ext cx="51" cy="126"/>
            </a:xfrm>
            <a:custGeom>
              <a:avLst/>
              <a:gdLst>
                <a:gd name="T0" fmla="*/ 22 w 22"/>
                <a:gd name="T1" fmla="*/ 54 h 54"/>
                <a:gd name="T2" fmla="*/ 8 w 22"/>
                <a:gd name="T3" fmla="*/ 0 h 54"/>
                <a:gd name="T4" fmla="*/ 0 w 22"/>
                <a:gd name="T5" fmla="*/ 54 h 54"/>
                <a:gd name="T6" fmla="*/ 22 w 22"/>
                <a:gd name="T7" fmla="*/ 54 h 54"/>
              </a:gdLst>
              <a:ahLst/>
              <a:cxnLst>
                <a:cxn ang="0">
                  <a:pos x="T0" y="T1"/>
                </a:cxn>
                <a:cxn ang="0">
                  <a:pos x="T2" y="T3"/>
                </a:cxn>
                <a:cxn ang="0">
                  <a:pos x="T4" y="T5"/>
                </a:cxn>
                <a:cxn ang="0">
                  <a:pos x="T6" y="T7"/>
                </a:cxn>
              </a:cxnLst>
              <a:rect l="0" t="0" r="r" b="b"/>
              <a:pathLst>
                <a:path w="22" h="54">
                  <a:moveTo>
                    <a:pt x="22" y="54"/>
                  </a:moveTo>
                  <a:cubicBezTo>
                    <a:pt x="22" y="54"/>
                    <a:pt x="20" y="32"/>
                    <a:pt x="8" y="0"/>
                  </a:cubicBezTo>
                  <a:cubicBezTo>
                    <a:pt x="8" y="0"/>
                    <a:pt x="0" y="49"/>
                    <a:pt x="0" y="54"/>
                  </a:cubicBezTo>
                  <a:lnTo>
                    <a:pt x="22"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223"/>
            <p:cNvSpPr/>
            <p:nvPr/>
          </p:nvSpPr>
          <p:spPr bwMode="auto">
            <a:xfrm>
              <a:off x="3952"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224"/>
            <p:cNvSpPr/>
            <p:nvPr/>
          </p:nvSpPr>
          <p:spPr bwMode="auto">
            <a:xfrm>
              <a:off x="412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225"/>
            <p:cNvSpPr/>
            <p:nvPr/>
          </p:nvSpPr>
          <p:spPr bwMode="auto">
            <a:xfrm>
              <a:off x="4260"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226"/>
            <p:cNvSpPr/>
            <p:nvPr/>
          </p:nvSpPr>
          <p:spPr bwMode="auto">
            <a:xfrm>
              <a:off x="4230"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227"/>
            <p:cNvSpPr/>
            <p:nvPr/>
          </p:nvSpPr>
          <p:spPr bwMode="auto">
            <a:xfrm>
              <a:off x="4136" y="2305"/>
              <a:ext cx="51" cy="98"/>
            </a:xfrm>
            <a:custGeom>
              <a:avLst/>
              <a:gdLst>
                <a:gd name="T0" fmla="*/ 22 w 22"/>
                <a:gd name="T1" fmla="*/ 42 h 42"/>
                <a:gd name="T2" fmla="*/ 8 w 22"/>
                <a:gd name="T3" fmla="*/ 0 h 42"/>
                <a:gd name="T4" fmla="*/ 0 w 22"/>
                <a:gd name="T5" fmla="*/ 42 h 42"/>
                <a:gd name="T6" fmla="*/ 22 w 22"/>
                <a:gd name="T7" fmla="*/ 42 h 42"/>
              </a:gdLst>
              <a:ahLst/>
              <a:cxnLst>
                <a:cxn ang="0">
                  <a:pos x="T0" y="T1"/>
                </a:cxn>
                <a:cxn ang="0">
                  <a:pos x="T2" y="T3"/>
                </a:cxn>
                <a:cxn ang="0">
                  <a:pos x="T4" y="T5"/>
                </a:cxn>
                <a:cxn ang="0">
                  <a:pos x="T6" y="T7"/>
                </a:cxn>
              </a:cxnLst>
              <a:rect l="0" t="0" r="r" b="b"/>
              <a:pathLst>
                <a:path w="22" h="42">
                  <a:moveTo>
                    <a:pt x="22" y="42"/>
                  </a:moveTo>
                  <a:cubicBezTo>
                    <a:pt x="22" y="42"/>
                    <a:pt x="20" y="24"/>
                    <a:pt x="8" y="0"/>
                  </a:cubicBezTo>
                  <a:cubicBezTo>
                    <a:pt x="8" y="0"/>
                    <a:pt x="0" y="39"/>
                    <a:pt x="0" y="42"/>
                  </a:cubicBezTo>
                  <a:lnTo>
                    <a:pt x="22"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228"/>
            <p:cNvSpPr/>
            <p:nvPr/>
          </p:nvSpPr>
          <p:spPr bwMode="auto">
            <a:xfrm>
              <a:off x="4023" y="2287"/>
              <a:ext cx="51"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229"/>
            <p:cNvSpPr/>
            <p:nvPr/>
          </p:nvSpPr>
          <p:spPr bwMode="auto">
            <a:xfrm>
              <a:off x="4313" y="2277"/>
              <a:ext cx="65" cy="126"/>
            </a:xfrm>
            <a:custGeom>
              <a:avLst/>
              <a:gdLst>
                <a:gd name="T0" fmla="*/ 0 w 28"/>
                <a:gd name="T1" fmla="*/ 54 h 54"/>
                <a:gd name="T2" fmla="*/ 18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8" y="0"/>
                  </a:cubicBezTo>
                  <a:cubicBezTo>
                    <a:pt x="18"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230"/>
            <p:cNvSpPr/>
            <p:nvPr/>
          </p:nvSpPr>
          <p:spPr bwMode="auto">
            <a:xfrm>
              <a:off x="4576"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231"/>
            <p:cNvSpPr/>
            <p:nvPr/>
          </p:nvSpPr>
          <p:spPr bwMode="auto">
            <a:xfrm>
              <a:off x="4436" y="2277"/>
              <a:ext cx="64"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232"/>
            <p:cNvSpPr/>
            <p:nvPr/>
          </p:nvSpPr>
          <p:spPr bwMode="auto">
            <a:xfrm>
              <a:off x="4290" y="2303"/>
              <a:ext cx="42" cy="100"/>
            </a:xfrm>
            <a:custGeom>
              <a:avLst/>
              <a:gdLst>
                <a:gd name="T0" fmla="*/ 0 w 18"/>
                <a:gd name="T1" fmla="*/ 43 h 43"/>
                <a:gd name="T2" fmla="*/ 11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1" y="0"/>
                  </a:cubicBezTo>
                  <a:cubicBezTo>
                    <a:pt x="11"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233"/>
            <p:cNvSpPr/>
            <p:nvPr/>
          </p:nvSpPr>
          <p:spPr bwMode="auto">
            <a:xfrm>
              <a:off x="450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234"/>
            <p:cNvSpPr/>
            <p:nvPr/>
          </p:nvSpPr>
          <p:spPr bwMode="auto">
            <a:xfrm>
              <a:off x="4675"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1"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235"/>
            <p:cNvSpPr/>
            <p:nvPr/>
          </p:nvSpPr>
          <p:spPr bwMode="auto">
            <a:xfrm>
              <a:off x="4638"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236"/>
            <p:cNvSpPr/>
            <p:nvPr/>
          </p:nvSpPr>
          <p:spPr bwMode="auto">
            <a:xfrm>
              <a:off x="4518" y="2305"/>
              <a:ext cx="65" cy="98"/>
            </a:xfrm>
            <a:custGeom>
              <a:avLst/>
              <a:gdLst>
                <a:gd name="T0" fmla="*/ 28 w 28"/>
                <a:gd name="T1" fmla="*/ 42 h 42"/>
                <a:gd name="T2" fmla="*/ 11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1" y="0"/>
                  </a:cubicBezTo>
                  <a:cubicBezTo>
                    <a:pt x="11"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237"/>
            <p:cNvSpPr/>
            <p:nvPr/>
          </p:nvSpPr>
          <p:spPr bwMode="auto">
            <a:xfrm>
              <a:off x="4378"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238"/>
            <p:cNvSpPr/>
            <p:nvPr/>
          </p:nvSpPr>
          <p:spPr bwMode="auto">
            <a:xfrm>
              <a:off x="4694" y="2277"/>
              <a:ext cx="50"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239"/>
            <p:cNvSpPr/>
            <p:nvPr/>
          </p:nvSpPr>
          <p:spPr bwMode="auto">
            <a:xfrm>
              <a:off x="4903"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240"/>
            <p:cNvSpPr/>
            <p:nvPr/>
          </p:nvSpPr>
          <p:spPr bwMode="auto">
            <a:xfrm>
              <a:off x="4790"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5" name="Freeform 241"/>
            <p:cNvSpPr/>
            <p:nvPr/>
          </p:nvSpPr>
          <p:spPr bwMode="auto">
            <a:xfrm>
              <a:off x="4675"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6" name="Freeform 242"/>
            <p:cNvSpPr/>
            <p:nvPr/>
          </p:nvSpPr>
          <p:spPr bwMode="auto">
            <a:xfrm>
              <a:off x="4843"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7" name="Freeform 243"/>
            <p:cNvSpPr/>
            <p:nvPr/>
          </p:nvSpPr>
          <p:spPr bwMode="auto">
            <a:xfrm>
              <a:off x="498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8" name="Freeform 244"/>
            <p:cNvSpPr/>
            <p:nvPr/>
          </p:nvSpPr>
          <p:spPr bwMode="auto">
            <a:xfrm>
              <a:off x="495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9" name="Freeform 245"/>
            <p:cNvSpPr/>
            <p:nvPr/>
          </p:nvSpPr>
          <p:spPr bwMode="auto">
            <a:xfrm>
              <a:off x="4857"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0" name="Freeform 246"/>
            <p:cNvSpPr/>
            <p:nvPr/>
          </p:nvSpPr>
          <p:spPr bwMode="auto">
            <a:xfrm>
              <a:off x="4747" y="2287"/>
              <a:ext cx="50" cy="116"/>
            </a:xfrm>
            <a:custGeom>
              <a:avLst/>
              <a:gdLst>
                <a:gd name="T0" fmla="*/ 0 w 22"/>
                <a:gd name="T1" fmla="*/ 50 h 50"/>
                <a:gd name="T2" fmla="*/ 14 w 22"/>
                <a:gd name="T3" fmla="*/ 0 h 50"/>
                <a:gd name="T4" fmla="*/ 22 w 22"/>
                <a:gd name="T5" fmla="*/ 50 h 50"/>
                <a:gd name="T6" fmla="*/ 0 w 22"/>
                <a:gd name="T7" fmla="*/ 50 h 50"/>
              </a:gdLst>
              <a:ahLst/>
              <a:cxnLst>
                <a:cxn ang="0">
                  <a:pos x="T0" y="T1"/>
                </a:cxn>
                <a:cxn ang="0">
                  <a:pos x="T2" y="T3"/>
                </a:cxn>
                <a:cxn ang="0">
                  <a:pos x="T4" y="T5"/>
                </a:cxn>
                <a:cxn ang="0">
                  <a:pos x="T6" y="T7"/>
                </a:cxn>
              </a:cxnLst>
              <a:rect l="0" t="0" r="r" b="b"/>
              <a:pathLst>
                <a:path w="22" h="50">
                  <a:moveTo>
                    <a:pt x="0" y="50"/>
                  </a:moveTo>
                  <a:cubicBezTo>
                    <a:pt x="0" y="50"/>
                    <a:pt x="2" y="30"/>
                    <a:pt x="14" y="0"/>
                  </a:cubicBezTo>
                  <a:cubicBezTo>
                    <a:pt x="14" y="0"/>
                    <a:pt x="22" y="46"/>
                    <a:pt x="22"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1" name="Freeform 247"/>
            <p:cNvSpPr/>
            <p:nvPr/>
          </p:nvSpPr>
          <p:spPr bwMode="auto">
            <a:xfrm>
              <a:off x="5037"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2" name="Freeform 248"/>
            <p:cNvSpPr/>
            <p:nvPr/>
          </p:nvSpPr>
          <p:spPr bwMode="auto">
            <a:xfrm>
              <a:off x="529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3" name="Freeform 249"/>
            <p:cNvSpPr/>
            <p:nvPr/>
          </p:nvSpPr>
          <p:spPr bwMode="auto">
            <a:xfrm>
              <a:off x="5159"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4" name="Freeform 250"/>
            <p:cNvSpPr/>
            <p:nvPr/>
          </p:nvSpPr>
          <p:spPr bwMode="auto">
            <a:xfrm>
              <a:off x="501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5" name="Freeform 251"/>
            <p:cNvSpPr/>
            <p:nvPr/>
          </p:nvSpPr>
          <p:spPr bwMode="auto">
            <a:xfrm>
              <a:off x="5224"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6" name="Freeform 252"/>
            <p:cNvSpPr/>
            <p:nvPr/>
          </p:nvSpPr>
          <p:spPr bwMode="auto">
            <a:xfrm>
              <a:off x="5396" y="2303"/>
              <a:ext cx="40"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1" y="0"/>
                  </a:cubicBezTo>
                  <a:cubicBezTo>
                    <a:pt x="11"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7" name="Freeform 253"/>
            <p:cNvSpPr/>
            <p:nvPr/>
          </p:nvSpPr>
          <p:spPr bwMode="auto">
            <a:xfrm>
              <a:off x="5360" y="2319"/>
              <a:ext cx="36"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8" name="Freeform 254"/>
            <p:cNvSpPr/>
            <p:nvPr/>
          </p:nvSpPr>
          <p:spPr bwMode="auto">
            <a:xfrm>
              <a:off x="524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9" name="Freeform 255"/>
            <p:cNvSpPr/>
            <p:nvPr/>
          </p:nvSpPr>
          <p:spPr bwMode="auto">
            <a:xfrm>
              <a:off x="5101" y="2287"/>
              <a:ext cx="65"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0" name="Freeform 256"/>
            <p:cNvSpPr/>
            <p:nvPr/>
          </p:nvSpPr>
          <p:spPr bwMode="auto">
            <a:xfrm>
              <a:off x="5454"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1" name="Freeform 257"/>
            <p:cNvSpPr/>
            <p:nvPr/>
          </p:nvSpPr>
          <p:spPr bwMode="auto">
            <a:xfrm>
              <a:off x="5664"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2" name="Freeform 258"/>
            <p:cNvSpPr/>
            <p:nvPr/>
          </p:nvSpPr>
          <p:spPr bwMode="auto">
            <a:xfrm>
              <a:off x="5551"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3" name="Freeform 259"/>
            <p:cNvSpPr/>
            <p:nvPr/>
          </p:nvSpPr>
          <p:spPr bwMode="auto">
            <a:xfrm>
              <a:off x="5436"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4" name="Freeform 260"/>
            <p:cNvSpPr/>
            <p:nvPr/>
          </p:nvSpPr>
          <p:spPr bwMode="auto">
            <a:xfrm>
              <a:off x="5604"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5" name="Freeform 261"/>
            <p:cNvSpPr/>
            <p:nvPr/>
          </p:nvSpPr>
          <p:spPr bwMode="auto">
            <a:xfrm>
              <a:off x="5744"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6" name="Freeform 262"/>
            <p:cNvSpPr/>
            <p:nvPr/>
          </p:nvSpPr>
          <p:spPr bwMode="auto">
            <a:xfrm>
              <a:off x="5714"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7" name="Freeform 263"/>
            <p:cNvSpPr/>
            <p:nvPr/>
          </p:nvSpPr>
          <p:spPr bwMode="auto">
            <a:xfrm>
              <a:off x="5618"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8" name="Freeform 264"/>
            <p:cNvSpPr/>
            <p:nvPr/>
          </p:nvSpPr>
          <p:spPr bwMode="auto">
            <a:xfrm>
              <a:off x="5505"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79" name="Freeform 265"/>
            <p:cNvSpPr/>
            <p:nvPr/>
          </p:nvSpPr>
          <p:spPr bwMode="auto">
            <a:xfrm>
              <a:off x="5797"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0" name="Freeform 266"/>
            <p:cNvSpPr/>
            <p:nvPr/>
          </p:nvSpPr>
          <p:spPr bwMode="auto">
            <a:xfrm>
              <a:off x="6058" y="2277"/>
              <a:ext cx="64" cy="126"/>
            </a:xfrm>
            <a:custGeom>
              <a:avLst/>
              <a:gdLst>
                <a:gd name="T0" fmla="*/ 28 w 28"/>
                <a:gd name="T1" fmla="*/ 54 h 54"/>
                <a:gd name="T2" fmla="*/ 11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6" y="32"/>
                    <a:pt x="11" y="0"/>
                  </a:cubicBezTo>
                  <a:cubicBezTo>
                    <a:pt x="11"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1" name="Freeform 267"/>
            <p:cNvSpPr/>
            <p:nvPr/>
          </p:nvSpPr>
          <p:spPr bwMode="auto">
            <a:xfrm>
              <a:off x="5917"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2" name="Freeform 268"/>
            <p:cNvSpPr/>
            <p:nvPr/>
          </p:nvSpPr>
          <p:spPr bwMode="auto">
            <a:xfrm>
              <a:off x="5774"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3" name="Freeform 269"/>
            <p:cNvSpPr/>
            <p:nvPr/>
          </p:nvSpPr>
          <p:spPr bwMode="auto">
            <a:xfrm>
              <a:off x="5984"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4" name="Freeform 270"/>
            <p:cNvSpPr/>
            <p:nvPr/>
          </p:nvSpPr>
          <p:spPr bwMode="auto">
            <a:xfrm>
              <a:off x="6157" y="2303"/>
              <a:ext cx="37" cy="100"/>
            </a:xfrm>
            <a:custGeom>
              <a:avLst/>
              <a:gdLst>
                <a:gd name="T0" fmla="*/ 0 w 16"/>
                <a:gd name="T1" fmla="*/ 43 h 43"/>
                <a:gd name="T2" fmla="*/ 10 w 16"/>
                <a:gd name="T3" fmla="*/ 0 h 43"/>
                <a:gd name="T4" fmla="*/ 16 w 16"/>
                <a:gd name="T5" fmla="*/ 43 h 43"/>
                <a:gd name="T6" fmla="*/ 0 w 16"/>
                <a:gd name="T7" fmla="*/ 43 h 43"/>
              </a:gdLst>
              <a:ahLst/>
              <a:cxnLst>
                <a:cxn ang="0">
                  <a:pos x="T0" y="T1"/>
                </a:cxn>
                <a:cxn ang="0">
                  <a:pos x="T2" y="T3"/>
                </a:cxn>
                <a:cxn ang="0">
                  <a:pos x="T4" y="T5"/>
                </a:cxn>
                <a:cxn ang="0">
                  <a:pos x="T6" y="T7"/>
                </a:cxn>
              </a:cxnLst>
              <a:rect l="0" t="0" r="r" b="b"/>
              <a:pathLst>
                <a:path w="16" h="43">
                  <a:moveTo>
                    <a:pt x="0" y="43"/>
                  </a:moveTo>
                  <a:cubicBezTo>
                    <a:pt x="0" y="43"/>
                    <a:pt x="2" y="23"/>
                    <a:pt x="10" y="0"/>
                  </a:cubicBezTo>
                  <a:cubicBezTo>
                    <a:pt x="10" y="0"/>
                    <a:pt x="16" y="40"/>
                    <a:pt x="16"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5" name="Freeform 271"/>
            <p:cNvSpPr/>
            <p:nvPr/>
          </p:nvSpPr>
          <p:spPr bwMode="auto">
            <a:xfrm>
              <a:off x="6120"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6" name="Freeform 272"/>
            <p:cNvSpPr/>
            <p:nvPr/>
          </p:nvSpPr>
          <p:spPr bwMode="auto">
            <a:xfrm>
              <a:off x="6002"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7" name="Freeform 273"/>
            <p:cNvSpPr/>
            <p:nvPr/>
          </p:nvSpPr>
          <p:spPr bwMode="auto">
            <a:xfrm>
              <a:off x="5862" y="2287"/>
              <a:ext cx="64"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8" name="Freeform 274"/>
            <p:cNvSpPr/>
            <p:nvPr/>
          </p:nvSpPr>
          <p:spPr bwMode="auto">
            <a:xfrm>
              <a:off x="618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9" name="Freeform 275"/>
            <p:cNvSpPr/>
            <p:nvPr/>
          </p:nvSpPr>
          <p:spPr bwMode="auto">
            <a:xfrm>
              <a:off x="6399"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0" name="Freeform 276"/>
            <p:cNvSpPr/>
            <p:nvPr/>
          </p:nvSpPr>
          <p:spPr bwMode="auto">
            <a:xfrm>
              <a:off x="628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1"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1" name="Freeform 277"/>
            <p:cNvSpPr/>
            <p:nvPr/>
          </p:nvSpPr>
          <p:spPr bwMode="auto">
            <a:xfrm>
              <a:off x="6171" y="2303"/>
              <a:ext cx="32" cy="100"/>
            </a:xfrm>
            <a:custGeom>
              <a:avLst/>
              <a:gdLst>
                <a:gd name="T0" fmla="*/ 0 w 14"/>
                <a:gd name="T1" fmla="*/ 43 h 43"/>
                <a:gd name="T2" fmla="*/ 9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9" y="0"/>
                  </a:cubicBezTo>
                  <a:cubicBezTo>
                    <a:pt x="9"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278"/>
            <p:cNvSpPr/>
            <p:nvPr/>
          </p:nvSpPr>
          <p:spPr bwMode="auto">
            <a:xfrm>
              <a:off x="633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2"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279"/>
            <p:cNvSpPr/>
            <p:nvPr/>
          </p:nvSpPr>
          <p:spPr bwMode="auto">
            <a:xfrm>
              <a:off x="6479" y="2303"/>
              <a:ext cx="30" cy="100"/>
            </a:xfrm>
            <a:custGeom>
              <a:avLst/>
              <a:gdLst>
                <a:gd name="T0" fmla="*/ 0 w 13"/>
                <a:gd name="T1" fmla="*/ 43 h 43"/>
                <a:gd name="T2" fmla="*/ 8 w 13"/>
                <a:gd name="T3" fmla="*/ 0 h 43"/>
                <a:gd name="T4" fmla="*/ 13 w 13"/>
                <a:gd name="T5" fmla="*/ 43 h 43"/>
                <a:gd name="T6" fmla="*/ 0 w 13"/>
                <a:gd name="T7" fmla="*/ 43 h 43"/>
              </a:gdLst>
              <a:ahLst/>
              <a:cxnLst>
                <a:cxn ang="0">
                  <a:pos x="T0" y="T1"/>
                </a:cxn>
                <a:cxn ang="0">
                  <a:pos x="T2" y="T3"/>
                </a:cxn>
                <a:cxn ang="0">
                  <a:pos x="T4" y="T5"/>
                </a:cxn>
                <a:cxn ang="0">
                  <a:pos x="T6" y="T7"/>
                </a:cxn>
              </a:cxnLst>
              <a:rect l="0" t="0" r="r" b="b"/>
              <a:pathLst>
                <a:path w="13" h="43">
                  <a:moveTo>
                    <a:pt x="0" y="43"/>
                  </a:moveTo>
                  <a:cubicBezTo>
                    <a:pt x="0" y="43"/>
                    <a:pt x="1" y="23"/>
                    <a:pt x="8" y="0"/>
                  </a:cubicBezTo>
                  <a:cubicBezTo>
                    <a:pt x="8" y="0"/>
                    <a:pt x="13" y="40"/>
                    <a:pt x="13"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4" name="Freeform 280"/>
            <p:cNvSpPr/>
            <p:nvPr/>
          </p:nvSpPr>
          <p:spPr bwMode="auto">
            <a:xfrm>
              <a:off x="644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5" name="Freeform 281"/>
            <p:cNvSpPr/>
            <p:nvPr/>
          </p:nvSpPr>
          <p:spPr bwMode="auto">
            <a:xfrm>
              <a:off x="635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1"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6" name="Freeform 282"/>
            <p:cNvSpPr/>
            <p:nvPr/>
          </p:nvSpPr>
          <p:spPr bwMode="auto">
            <a:xfrm>
              <a:off x="6240" y="2287"/>
              <a:ext cx="53" cy="116"/>
            </a:xfrm>
            <a:custGeom>
              <a:avLst/>
              <a:gdLst>
                <a:gd name="T0" fmla="*/ 0 w 23"/>
                <a:gd name="T1" fmla="*/ 50 h 50"/>
                <a:gd name="T2" fmla="*/ 15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5" y="0"/>
                  </a:cubicBezTo>
                  <a:cubicBezTo>
                    <a:pt x="15"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7" name="Freeform 283"/>
            <p:cNvSpPr/>
            <p:nvPr/>
          </p:nvSpPr>
          <p:spPr bwMode="auto">
            <a:xfrm>
              <a:off x="6532" y="2277"/>
              <a:ext cx="65"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8" name="Freeform 284"/>
            <p:cNvSpPr/>
            <p:nvPr/>
          </p:nvSpPr>
          <p:spPr bwMode="auto">
            <a:xfrm>
              <a:off x="6793" y="2277"/>
              <a:ext cx="67"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9" name="Freeform 285"/>
            <p:cNvSpPr/>
            <p:nvPr/>
          </p:nvSpPr>
          <p:spPr bwMode="auto">
            <a:xfrm>
              <a:off x="6654" y="2277"/>
              <a:ext cx="65" cy="126"/>
            </a:xfrm>
            <a:custGeom>
              <a:avLst/>
              <a:gdLst>
                <a:gd name="T0" fmla="*/ 28 w 28"/>
                <a:gd name="T1" fmla="*/ 54 h 54"/>
                <a:gd name="T2" fmla="*/ 10 w 28"/>
                <a:gd name="T3" fmla="*/ 0 h 54"/>
                <a:gd name="T4" fmla="*/ 0 w 28"/>
                <a:gd name="T5" fmla="*/ 54 h 54"/>
                <a:gd name="T6" fmla="*/ 28 w 28"/>
                <a:gd name="T7" fmla="*/ 54 h 54"/>
              </a:gdLst>
              <a:ahLst/>
              <a:cxnLst>
                <a:cxn ang="0">
                  <a:pos x="T0" y="T1"/>
                </a:cxn>
                <a:cxn ang="0">
                  <a:pos x="T2" y="T3"/>
                </a:cxn>
                <a:cxn ang="0">
                  <a:pos x="T4" y="T5"/>
                </a:cxn>
                <a:cxn ang="0">
                  <a:pos x="T6" y="T7"/>
                </a:cxn>
              </a:cxnLst>
              <a:rect l="0" t="0" r="r" b="b"/>
              <a:pathLst>
                <a:path w="28" h="54">
                  <a:moveTo>
                    <a:pt x="28" y="54"/>
                  </a:moveTo>
                  <a:cubicBezTo>
                    <a:pt x="28" y="54"/>
                    <a:pt x="25" y="32"/>
                    <a:pt x="10" y="0"/>
                  </a:cubicBezTo>
                  <a:cubicBezTo>
                    <a:pt x="10" y="0"/>
                    <a:pt x="0" y="49"/>
                    <a:pt x="0" y="54"/>
                  </a:cubicBezTo>
                  <a:lnTo>
                    <a:pt x="28"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0" name="Freeform 286"/>
            <p:cNvSpPr/>
            <p:nvPr/>
          </p:nvSpPr>
          <p:spPr bwMode="auto">
            <a:xfrm>
              <a:off x="6509" y="2303"/>
              <a:ext cx="39" cy="100"/>
            </a:xfrm>
            <a:custGeom>
              <a:avLst/>
              <a:gdLst>
                <a:gd name="T0" fmla="*/ 0 w 17"/>
                <a:gd name="T1" fmla="*/ 43 h 43"/>
                <a:gd name="T2" fmla="*/ 11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1" y="26"/>
                    <a:pt x="11" y="0"/>
                  </a:cubicBezTo>
                  <a:cubicBezTo>
                    <a:pt x="11" y="0"/>
                    <a:pt x="17" y="39"/>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1" name="Freeform 287"/>
            <p:cNvSpPr/>
            <p:nvPr/>
          </p:nvSpPr>
          <p:spPr bwMode="auto">
            <a:xfrm>
              <a:off x="671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2" name="Freeform 288"/>
            <p:cNvSpPr/>
            <p:nvPr/>
          </p:nvSpPr>
          <p:spPr bwMode="auto">
            <a:xfrm>
              <a:off x="6892" y="2303"/>
              <a:ext cx="39" cy="100"/>
            </a:xfrm>
            <a:custGeom>
              <a:avLst/>
              <a:gdLst>
                <a:gd name="T0" fmla="*/ 0 w 17"/>
                <a:gd name="T1" fmla="*/ 43 h 43"/>
                <a:gd name="T2" fmla="*/ 10 w 17"/>
                <a:gd name="T3" fmla="*/ 0 h 43"/>
                <a:gd name="T4" fmla="*/ 17 w 17"/>
                <a:gd name="T5" fmla="*/ 43 h 43"/>
                <a:gd name="T6" fmla="*/ 0 w 17"/>
                <a:gd name="T7" fmla="*/ 43 h 43"/>
              </a:gdLst>
              <a:ahLst/>
              <a:cxnLst>
                <a:cxn ang="0">
                  <a:pos x="T0" y="T1"/>
                </a:cxn>
                <a:cxn ang="0">
                  <a:pos x="T2" y="T3"/>
                </a:cxn>
                <a:cxn ang="0">
                  <a:pos x="T4" y="T5"/>
                </a:cxn>
                <a:cxn ang="0">
                  <a:pos x="T6" y="T7"/>
                </a:cxn>
              </a:cxnLst>
              <a:rect l="0" t="0" r="r" b="b"/>
              <a:pathLst>
                <a:path w="17" h="43">
                  <a:moveTo>
                    <a:pt x="0" y="43"/>
                  </a:moveTo>
                  <a:cubicBezTo>
                    <a:pt x="0" y="43"/>
                    <a:pt x="2" y="23"/>
                    <a:pt x="10" y="0"/>
                  </a:cubicBezTo>
                  <a:cubicBezTo>
                    <a:pt x="10" y="0"/>
                    <a:pt x="17" y="40"/>
                    <a:pt x="17"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289"/>
            <p:cNvSpPr/>
            <p:nvPr/>
          </p:nvSpPr>
          <p:spPr bwMode="auto">
            <a:xfrm>
              <a:off x="6855"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5"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4" name="Freeform 290"/>
            <p:cNvSpPr/>
            <p:nvPr/>
          </p:nvSpPr>
          <p:spPr bwMode="auto">
            <a:xfrm>
              <a:off x="6737" y="2305"/>
              <a:ext cx="65" cy="98"/>
            </a:xfrm>
            <a:custGeom>
              <a:avLst/>
              <a:gdLst>
                <a:gd name="T0" fmla="*/ 28 w 28"/>
                <a:gd name="T1" fmla="*/ 42 h 42"/>
                <a:gd name="T2" fmla="*/ 10 w 28"/>
                <a:gd name="T3" fmla="*/ 0 h 42"/>
                <a:gd name="T4" fmla="*/ 0 w 28"/>
                <a:gd name="T5" fmla="*/ 42 h 42"/>
                <a:gd name="T6" fmla="*/ 28 w 28"/>
                <a:gd name="T7" fmla="*/ 42 h 42"/>
              </a:gdLst>
              <a:ahLst/>
              <a:cxnLst>
                <a:cxn ang="0">
                  <a:pos x="T0" y="T1"/>
                </a:cxn>
                <a:cxn ang="0">
                  <a:pos x="T2" y="T3"/>
                </a:cxn>
                <a:cxn ang="0">
                  <a:pos x="T4" y="T5"/>
                </a:cxn>
                <a:cxn ang="0">
                  <a:pos x="T6" y="T7"/>
                </a:cxn>
              </a:cxnLst>
              <a:rect l="0" t="0" r="r" b="b"/>
              <a:pathLst>
                <a:path w="28" h="42">
                  <a:moveTo>
                    <a:pt x="28" y="42"/>
                  </a:moveTo>
                  <a:cubicBezTo>
                    <a:pt x="28" y="42"/>
                    <a:pt x="25" y="24"/>
                    <a:pt x="10" y="0"/>
                  </a:cubicBezTo>
                  <a:cubicBezTo>
                    <a:pt x="10" y="0"/>
                    <a:pt x="0" y="39"/>
                    <a:pt x="0" y="42"/>
                  </a:cubicBezTo>
                  <a:lnTo>
                    <a:pt x="28"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5" name="Freeform 291"/>
            <p:cNvSpPr/>
            <p:nvPr/>
          </p:nvSpPr>
          <p:spPr bwMode="auto">
            <a:xfrm>
              <a:off x="6597" y="2287"/>
              <a:ext cx="64" cy="116"/>
            </a:xfrm>
            <a:custGeom>
              <a:avLst/>
              <a:gdLst>
                <a:gd name="T0" fmla="*/ 0 w 28"/>
                <a:gd name="T1" fmla="*/ 50 h 50"/>
                <a:gd name="T2" fmla="*/ 18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8" y="0"/>
                  </a:cubicBezTo>
                  <a:cubicBezTo>
                    <a:pt x="18"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292"/>
            <p:cNvSpPr/>
            <p:nvPr/>
          </p:nvSpPr>
          <p:spPr bwMode="auto">
            <a:xfrm>
              <a:off x="6949" y="2277"/>
              <a:ext cx="51" cy="126"/>
            </a:xfrm>
            <a:custGeom>
              <a:avLst/>
              <a:gdLst>
                <a:gd name="T0" fmla="*/ 0 w 22"/>
                <a:gd name="T1" fmla="*/ 54 h 54"/>
                <a:gd name="T2" fmla="*/ 14 w 22"/>
                <a:gd name="T3" fmla="*/ 0 h 54"/>
                <a:gd name="T4" fmla="*/ 22 w 22"/>
                <a:gd name="T5" fmla="*/ 54 h 54"/>
                <a:gd name="T6" fmla="*/ 0 w 22"/>
                <a:gd name="T7" fmla="*/ 54 h 54"/>
              </a:gdLst>
              <a:ahLst/>
              <a:cxnLst>
                <a:cxn ang="0">
                  <a:pos x="T0" y="T1"/>
                </a:cxn>
                <a:cxn ang="0">
                  <a:pos x="T2" y="T3"/>
                </a:cxn>
                <a:cxn ang="0">
                  <a:pos x="T4" y="T5"/>
                </a:cxn>
                <a:cxn ang="0">
                  <a:pos x="T6" y="T7"/>
                </a:cxn>
              </a:cxnLst>
              <a:rect l="0" t="0" r="r" b="b"/>
              <a:pathLst>
                <a:path w="22" h="54">
                  <a:moveTo>
                    <a:pt x="0" y="54"/>
                  </a:moveTo>
                  <a:cubicBezTo>
                    <a:pt x="0" y="54"/>
                    <a:pt x="2" y="32"/>
                    <a:pt x="14" y="0"/>
                  </a:cubicBezTo>
                  <a:cubicBezTo>
                    <a:pt x="14" y="0"/>
                    <a:pt x="22" y="49"/>
                    <a:pt x="22"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7" name="Freeform 293"/>
            <p:cNvSpPr/>
            <p:nvPr/>
          </p:nvSpPr>
          <p:spPr bwMode="auto">
            <a:xfrm>
              <a:off x="7159" y="2277"/>
              <a:ext cx="53" cy="126"/>
            </a:xfrm>
            <a:custGeom>
              <a:avLst/>
              <a:gdLst>
                <a:gd name="T0" fmla="*/ 23 w 23"/>
                <a:gd name="T1" fmla="*/ 54 h 54"/>
                <a:gd name="T2" fmla="*/ 8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8" y="0"/>
                  </a:cubicBezTo>
                  <a:cubicBezTo>
                    <a:pt x="8"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8" name="Freeform 294"/>
            <p:cNvSpPr/>
            <p:nvPr/>
          </p:nvSpPr>
          <p:spPr bwMode="auto">
            <a:xfrm>
              <a:off x="7046" y="2277"/>
              <a:ext cx="53" cy="126"/>
            </a:xfrm>
            <a:custGeom>
              <a:avLst/>
              <a:gdLst>
                <a:gd name="T0" fmla="*/ 23 w 23"/>
                <a:gd name="T1" fmla="*/ 54 h 54"/>
                <a:gd name="T2" fmla="*/ 9 w 23"/>
                <a:gd name="T3" fmla="*/ 0 h 54"/>
                <a:gd name="T4" fmla="*/ 0 w 23"/>
                <a:gd name="T5" fmla="*/ 54 h 54"/>
                <a:gd name="T6" fmla="*/ 23 w 23"/>
                <a:gd name="T7" fmla="*/ 54 h 54"/>
              </a:gdLst>
              <a:ahLst/>
              <a:cxnLst>
                <a:cxn ang="0">
                  <a:pos x="T0" y="T1"/>
                </a:cxn>
                <a:cxn ang="0">
                  <a:pos x="T2" y="T3"/>
                </a:cxn>
                <a:cxn ang="0">
                  <a:pos x="T4" y="T5"/>
                </a:cxn>
                <a:cxn ang="0">
                  <a:pos x="T6" y="T7"/>
                </a:cxn>
              </a:cxnLst>
              <a:rect l="0" t="0" r="r" b="b"/>
              <a:pathLst>
                <a:path w="23" h="54">
                  <a:moveTo>
                    <a:pt x="23" y="54"/>
                  </a:moveTo>
                  <a:cubicBezTo>
                    <a:pt x="23" y="54"/>
                    <a:pt x="20" y="32"/>
                    <a:pt x="9" y="0"/>
                  </a:cubicBezTo>
                  <a:cubicBezTo>
                    <a:pt x="9" y="0"/>
                    <a:pt x="0" y="49"/>
                    <a:pt x="0" y="54"/>
                  </a:cubicBezTo>
                  <a:lnTo>
                    <a:pt x="23"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9" name="Freeform 295"/>
            <p:cNvSpPr/>
            <p:nvPr/>
          </p:nvSpPr>
          <p:spPr bwMode="auto">
            <a:xfrm>
              <a:off x="6931" y="2303"/>
              <a:ext cx="32" cy="100"/>
            </a:xfrm>
            <a:custGeom>
              <a:avLst/>
              <a:gdLst>
                <a:gd name="T0" fmla="*/ 0 w 14"/>
                <a:gd name="T1" fmla="*/ 43 h 43"/>
                <a:gd name="T2" fmla="*/ 8 w 14"/>
                <a:gd name="T3" fmla="*/ 0 h 43"/>
                <a:gd name="T4" fmla="*/ 14 w 14"/>
                <a:gd name="T5" fmla="*/ 43 h 43"/>
                <a:gd name="T6" fmla="*/ 0 w 14"/>
                <a:gd name="T7" fmla="*/ 43 h 43"/>
              </a:gdLst>
              <a:ahLst/>
              <a:cxnLst>
                <a:cxn ang="0">
                  <a:pos x="T0" y="T1"/>
                </a:cxn>
                <a:cxn ang="0">
                  <a:pos x="T2" y="T3"/>
                </a:cxn>
                <a:cxn ang="0">
                  <a:pos x="T4" y="T5"/>
                </a:cxn>
                <a:cxn ang="0">
                  <a:pos x="T6" y="T7"/>
                </a:cxn>
              </a:cxnLst>
              <a:rect l="0" t="0" r="r" b="b"/>
              <a:pathLst>
                <a:path w="14" h="43">
                  <a:moveTo>
                    <a:pt x="0" y="43"/>
                  </a:moveTo>
                  <a:cubicBezTo>
                    <a:pt x="0" y="43"/>
                    <a:pt x="1" y="26"/>
                    <a:pt x="8" y="0"/>
                  </a:cubicBezTo>
                  <a:cubicBezTo>
                    <a:pt x="8" y="0"/>
                    <a:pt x="14" y="39"/>
                    <a:pt x="14"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0" name="Freeform 296"/>
            <p:cNvSpPr/>
            <p:nvPr/>
          </p:nvSpPr>
          <p:spPr bwMode="auto">
            <a:xfrm>
              <a:off x="7099" y="2319"/>
              <a:ext cx="30" cy="84"/>
            </a:xfrm>
            <a:custGeom>
              <a:avLst/>
              <a:gdLst>
                <a:gd name="T0" fmla="*/ 13 w 13"/>
                <a:gd name="T1" fmla="*/ 36 h 36"/>
                <a:gd name="T2" fmla="*/ 5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5" y="0"/>
                  </a:cubicBezTo>
                  <a:cubicBezTo>
                    <a:pt x="5"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1" name="Freeform 297"/>
            <p:cNvSpPr/>
            <p:nvPr/>
          </p:nvSpPr>
          <p:spPr bwMode="auto">
            <a:xfrm>
              <a:off x="7240" y="2303"/>
              <a:ext cx="27" cy="100"/>
            </a:xfrm>
            <a:custGeom>
              <a:avLst/>
              <a:gdLst>
                <a:gd name="T0" fmla="*/ 0 w 12"/>
                <a:gd name="T1" fmla="*/ 43 h 43"/>
                <a:gd name="T2" fmla="*/ 8 w 12"/>
                <a:gd name="T3" fmla="*/ 0 h 43"/>
                <a:gd name="T4" fmla="*/ 12 w 12"/>
                <a:gd name="T5" fmla="*/ 43 h 43"/>
                <a:gd name="T6" fmla="*/ 0 w 12"/>
                <a:gd name="T7" fmla="*/ 43 h 43"/>
              </a:gdLst>
              <a:ahLst/>
              <a:cxnLst>
                <a:cxn ang="0">
                  <a:pos x="T0" y="T1"/>
                </a:cxn>
                <a:cxn ang="0">
                  <a:pos x="T2" y="T3"/>
                </a:cxn>
                <a:cxn ang="0">
                  <a:pos x="T4" y="T5"/>
                </a:cxn>
                <a:cxn ang="0">
                  <a:pos x="T6" y="T7"/>
                </a:cxn>
              </a:cxnLst>
              <a:rect l="0" t="0" r="r" b="b"/>
              <a:pathLst>
                <a:path w="12" h="43">
                  <a:moveTo>
                    <a:pt x="0" y="43"/>
                  </a:moveTo>
                  <a:cubicBezTo>
                    <a:pt x="0" y="43"/>
                    <a:pt x="1" y="23"/>
                    <a:pt x="8" y="0"/>
                  </a:cubicBezTo>
                  <a:cubicBezTo>
                    <a:pt x="8" y="0"/>
                    <a:pt x="12" y="40"/>
                    <a:pt x="12"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298"/>
            <p:cNvSpPr/>
            <p:nvPr/>
          </p:nvSpPr>
          <p:spPr bwMode="auto">
            <a:xfrm>
              <a:off x="7210" y="2319"/>
              <a:ext cx="30" cy="84"/>
            </a:xfrm>
            <a:custGeom>
              <a:avLst/>
              <a:gdLst>
                <a:gd name="T0" fmla="*/ 13 w 13"/>
                <a:gd name="T1" fmla="*/ 36 h 36"/>
                <a:gd name="T2" fmla="*/ 4 w 13"/>
                <a:gd name="T3" fmla="*/ 0 h 36"/>
                <a:gd name="T4" fmla="*/ 0 w 13"/>
                <a:gd name="T5" fmla="*/ 36 h 36"/>
                <a:gd name="T6" fmla="*/ 13 w 13"/>
                <a:gd name="T7" fmla="*/ 36 h 36"/>
              </a:gdLst>
              <a:ahLst/>
              <a:cxnLst>
                <a:cxn ang="0">
                  <a:pos x="T0" y="T1"/>
                </a:cxn>
                <a:cxn ang="0">
                  <a:pos x="T2" y="T3"/>
                </a:cxn>
                <a:cxn ang="0">
                  <a:pos x="T4" y="T5"/>
                </a:cxn>
                <a:cxn ang="0">
                  <a:pos x="T6" y="T7"/>
                </a:cxn>
              </a:cxnLst>
              <a:rect l="0" t="0" r="r" b="b"/>
              <a:pathLst>
                <a:path w="13" h="36">
                  <a:moveTo>
                    <a:pt x="13" y="36"/>
                  </a:moveTo>
                  <a:cubicBezTo>
                    <a:pt x="13" y="36"/>
                    <a:pt x="11" y="19"/>
                    <a:pt x="4" y="0"/>
                  </a:cubicBezTo>
                  <a:cubicBezTo>
                    <a:pt x="4" y="0"/>
                    <a:pt x="0" y="33"/>
                    <a:pt x="0" y="36"/>
                  </a:cubicBezTo>
                  <a:lnTo>
                    <a:pt x="13"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3" name="Freeform 299"/>
            <p:cNvSpPr/>
            <p:nvPr/>
          </p:nvSpPr>
          <p:spPr bwMode="auto">
            <a:xfrm>
              <a:off x="7113" y="2305"/>
              <a:ext cx="53" cy="98"/>
            </a:xfrm>
            <a:custGeom>
              <a:avLst/>
              <a:gdLst>
                <a:gd name="T0" fmla="*/ 23 w 23"/>
                <a:gd name="T1" fmla="*/ 42 h 42"/>
                <a:gd name="T2" fmla="*/ 9 w 23"/>
                <a:gd name="T3" fmla="*/ 0 h 42"/>
                <a:gd name="T4" fmla="*/ 0 w 23"/>
                <a:gd name="T5" fmla="*/ 42 h 42"/>
                <a:gd name="T6" fmla="*/ 23 w 23"/>
                <a:gd name="T7" fmla="*/ 42 h 42"/>
              </a:gdLst>
              <a:ahLst/>
              <a:cxnLst>
                <a:cxn ang="0">
                  <a:pos x="T0" y="T1"/>
                </a:cxn>
                <a:cxn ang="0">
                  <a:pos x="T2" y="T3"/>
                </a:cxn>
                <a:cxn ang="0">
                  <a:pos x="T4" y="T5"/>
                </a:cxn>
                <a:cxn ang="0">
                  <a:pos x="T6" y="T7"/>
                </a:cxn>
              </a:cxnLst>
              <a:rect l="0" t="0" r="r" b="b"/>
              <a:pathLst>
                <a:path w="23" h="42">
                  <a:moveTo>
                    <a:pt x="23" y="42"/>
                  </a:moveTo>
                  <a:cubicBezTo>
                    <a:pt x="23" y="42"/>
                    <a:pt x="20" y="24"/>
                    <a:pt x="9" y="0"/>
                  </a:cubicBezTo>
                  <a:cubicBezTo>
                    <a:pt x="9" y="0"/>
                    <a:pt x="0" y="39"/>
                    <a:pt x="0" y="42"/>
                  </a:cubicBezTo>
                  <a:lnTo>
                    <a:pt x="23" y="42"/>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4" name="Freeform 300"/>
            <p:cNvSpPr/>
            <p:nvPr/>
          </p:nvSpPr>
          <p:spPr bwMode="auto">
            <a:xfrm>
              <a:off x="7000" y="2287"/>
              <a:ext cx="53" cy="116"/>
            </a:xfrm>
            <a:custGeom>
              <a:avLst/>
              <a:gdLst>
                <a:gd name="T0" fmla="*/ 0 w 23"/>
                <a:gd name="T1" fmla="*/ 50 h 50"/>
                <a:gd name="T2" fmla="*/ 14 w 23"/>
                <a:gd name="T3" fmla="*/ 0 h 50"/>
                <a:gd name="T4" fmla="*/ 23 w 23"/>
                <a:gd name="T5" fmla="*/ 50 h 50"/>
                <a:gd name="T6" fmla="*/ 0 w 23"/>
                <a:gd name="T7" fmla="*/ 50 h 50"/>
              </a:gdLst>
              <a:ahLst/>
              <a:cxnLst>
                <a:cxn ang="0">
                  <a:pos x="T0" y="T1"/>
                </a:cxn>
                <a:cxn ang="0">
                  <a:pos x="T2" y="T3"/>
                </a:cxn>
                <a:cxn ang="0">
                  <a:pos x="T4" y="T5"/>
                </a:cxn>
                <a:cxn ang="0">
                  <a:pos x="T6" y="T7"/>
                </a:cxn>
              </a:cxnLst>
              <a:rect l="0" t="0" r="r" b="b"/>
              <a:pathLst>
                <a:path w="23" h="50">
                  <a:moveTo>
                    <a:pt x="0" y="50"/>
                  </a:moveTo>
                  <a:cubicBezTo>
                    <a:pt x="0" y="50"/>
                    <a:pt x="3" y="30"/>
                    <a:pt x="14" y="0"/>
                  </a:cubicBezTo>
                  <a:cubicBezTo>
                    <a:pt x="14" y="0"/>
                    <a:pt x="23" y="46"/>
                    <a:pt x="23"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5" name="Freeform 301"/>
            <p:cNvSpPr/>
            <p:nvPr/>
          </p:nvSpPr>
          <p:spPr bwMode="auto">
            <a:xfrm>
              <a:off x="7293" y="2277"/>
              <a:ext cx="64" cy="126"/>
            </a:xfrm>
            <a:custGeom>
              <a:avLst/>
              <a:gdLst>
                <a:gd name="T0" fmla="*/ 0 w 28"/>
                <a:gd name="T1" fmla="*/ 54 h 54"/>
                <a:gd name="T2" fmla="*/ 17 w 28"/>
                <a:gd name="T3" fmla="*/ 0 h 54"/>
                <a:gd name="T4" fmla="*/ 28 w 28"/>
                <a:gd name="T5" fmla="*/ 54 h 54"/>
                <a:gd name="T6" fmla="*/ 0 w 28"/>
                <a:gd name="T7" fmla="*/ 54 h 54"/>
              </a:gdLst>
              <a:ahLst/>
              <a:cxnLst>
                <a:cxn ang="0">
                  <a:pos x="T0" y="T1"/>
                </a:cxn>
                <a:cxn ang="0">
                  <a:pos x="T2" y="T3"/>
                </a:cxn>
                <a:cxn ang="0">
                  <a:pos x="T4" y="T5"/>
                </a:cxn>
                <a:cxn ang="0">
                  <a:pos x="T6" y="T7"/>
                </a:cxn>
              </a:cxnLst>
              <a:rect l="0" t="0" r="r" b="b"/>
              <a:pathLst>
                <a:path w="28" h="54">
                  <a:moveTo>
                    <a:pt x="0" y="54"/>
                  </a:moveTo>
                  <a:cubicBezTo>
                    <a:pt x="0" y="54"/>
                    <a:pt x="3" y="32"/>
                    <a:pt x="17" y="0"/>
                  </a:cubicBezTo>
                  <a:cubicBezTo>
                    <a:pt x="17" y="0"/>
                    <a:pt x="28" y="49"/>
                    <a:pt x="28" y="54"/>
                  </a:cubicBezTo>
                  <a:lnTo>
                    <a:pt x="0"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6" name="Freeform 302"/>
            <p:cNvSpPr/>
            <p:nvPr/>
          </p:nvSpPr>
          <p:spPr bwMode="auto">
            <a:xfrm>
              <a:off x="7413" y="2277"/>
              <a:ext cx="66" cy="126"/>
            </a:xfrm>
            <a:custGeom>
              <a:avLst/>
              <a:gdLst>
                <a:gd name="T0" fmla="*/ 29 w 29"/>
                <a:gd name="T1" fmla="*/ 54 h 54"/>
                <a:gd name="T2" fmla="*/ 11 w 29"/>
                <a:gd name="T3" fmla="*/ 0 h 54"/>
                <a:gd name="T4" fmla="*/ 0 w 29"/>
                <a:gd name="T5" fmla="*/ 54 h 54"/>
                <a:gd name="T6" fmla="*/ 29 w 29"/>
                <a:gd name="T7" fmla="*/ 54 h 54"/>
              </a:gdLst>
              <a:ahLst/>
              <a:cxnLst>
                <a:cxn ang="0">
                  <a:pos x="T0" y="T1"/>
                </a:cxn>
                <a:cxn ang="0">
                  <a:pos x="T2" y="T3"/>
                </a:cxn>
                <a:cxn ang="0">
                  <a:pos x="T4" y="T5"/>
                </a:cxn>
                <a:cxn ang="0">
                  <a:pos x="T6" y="T7"/>
                </a:cxn>
              </a:cxnLst>
              <a:rect l="0" t="0" r="r" b="b"/>
              <a:pathLst>
                <a:path w="29" h="54">
                  <a:moveTo>
                    <a:pt x="29" y="54"/>
                  </a:moveTo>
                  <a:cubicBezTo>
                    <a:pt x="29" y="54"/>
                    <a:pt x="26" y="32"/>
                    <a:pt x="11" y="0"/>
                  </a:cubicBezTo>
                  <a:cubicBezTo>
                    <a:pt x="11" y="0"/>
                    <a:pt x="0" y="49"/>
                    <a:pt x="0" y="54"/>
                  </a:cubicBezTo>
                  <a:lnTo>
                    <a:pt x="29" y="54"/>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7" name="Freeform 303"/>
            <p:cNvSpPr/>
            <p:nvPr/>
          </p:nvSpPr>
          <p:spPr bwMode="auto">
            <a:xfrm>
              <a:off x="7267" y="2303"/>
              <a:ext cx="42" cy="100"/>
            </a:xfrm>
            <a:custGeom>
              <a:avLst/>
              <a:gdLst>
                <a:gd name="T0" fmla="*/ 0 w 18"/>
                <a:gd name="T1" fmla="*/ 43 h 43"/>
                <a:gd name="T2" fmla="*/ 12 w 18"/>
                <a:gd name="T3" fmla="*/ 0 h 43"/>
                <a:gd name="T4" fmla="*/ 18 w 18"/>
                <a:gd name="T5" fmla="*/ 43 h 43"/>
                <a:gd name="T6" fmla="*/ 0 w 18"/>
                <a:gd name="T7" fmla="*/ 43 h 43"/>
              </a:gdLst>
              <a:ahLst/>
              <a:cxnLst>
                <a:cxn ang="0">
                  <a:pos x="T0" y="T1"/>
                </a:cxn>
                <a:cxn ang="0">
                  <a:pos x="T2" y="T3"/>
                </a:cxn>
                <a:cxn ang="0">
                  <a:pos x="T4" y="T5"/>
                </a:cxn>
                <a:cxn ang="0">
                  <a:pos x="T6" y="T7"/>
                </a:cxn>
              </a:cxnLst>
              <a:rect l="0" t="0" r="r" b="b"/>
              <a:pathLst>
                <a:path w="18" h="43">
                  <a:moveTo>
                    <a:pt x="0" y="43"/>
                  </a:moveTo>
                  <a:cubicBezTo>
                    <a:pt x="0" y="43"/>
                    <a:pt x="2" y="26"/>
                    <a:pt x="12" y="0"/>
                  </a:cubicBezTo>
                  <a:cubicBezTo>
                    <a:pt x="12" y="0"/>
                    <a:pt x="18" y="39"/>
                    <a:pt x="18" y="43"/>
                  </a:cubicBezTo>
                  <a:lnTo>
                    <a:pt x="0" y="43"/>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8" name="Freeform 304"/>
            <p:cNvSpPr/>
            <p:nvPr/>
          </p:nvSpPr>
          <p:spPr bwMode="auto">
            <a:xfrm>
              <a:off x="7479" y="2319"/>
              <a:ext cx="37" cy="84"/>
            </a:xfrm>
            <a:custGeom>
              <a:avLst/>
              <a:gdLst>
                <a:gd name="T0" fmla="*/ 16 w 16"/>
                <a:gd name="T1" fmla="*/ 36 h 36"/>
                <a:gd name="T2" fmla="*/ 6 w 16"/>
                <a:gd name="T3" fmla="*/ 0 h 36"/>
                <a:gd name="T4" fmla="*/ 0 w 16"/>
                <a:gd name="T5" fmla="*/ 36 h 36"/>
                <a:gd name="T6" fmla="*/ 16 w 16"/>
                <a:gd name="T7" fmla="*/ 36 h 36"/>
              </a:gdLst>
              <a:ahLst/>
              <a:cxnLst>
                <a:cxn ang="0">
                  <a:pos x="T0" y="T1"/>
                </a:cxn>
                <a:cxn ang="0">
                  <a:pos x="T2" y="T3"/>
                </a:cxn>
                <a:cxn ang="0">
                  <a:pos x="T4" y="T5"/>
                </a:cxn>
                <a:cxn ang="0">
                  <a:pos x="T6" y="T7"/>
                </a:cxn>
              </a:cxnLst>
              <a:rect l="0" t="0" r="r" b="b"/>
              <a:pathLst>
                <a:path w="16" h="36">
                  <a:moveTo>
                    <a:pt x="16" y="36"/>
                  </a:moveTo>
                  <a:cubicBezTo>
                    <a:pt x="16" y="36"/>
                    <a:pt x="14" y="19"/>
                    <a:pt x="6" y="0"/>
                  </a:cubicBezTo>
                  <a:cubicBezTo>
                    <a:pt x="6" y="0"/>
                    <a:pt x="0" y="33"/>
                    <a:pt x="0" y="36"/>
                  </a:cubicBezTo>
                  <a:lnTo>
                    <a:pt x="16" y="36"/>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9" name="Freeform 305"/>
            <p:cNvSpPr/>
            <p:nvPr/>
          </p:nvSpPr>
          <p:spPr bwMode="auto">
            <a:xfrm>
              <a:off x="7357" y="2287"/>
              <a:ext cx="65" cy="116"/>
            </a:xfrm>
            <a:custGeom>
              <a:avLst/>
              <a:gdLst>
                <a:gd name="T0" fmla="*/ 0 w 28"/>
                <a:gd name="T1" fmla="*/ 50 h 50"/>
                <a:gd name="T2" fmla="*/ 17 w 28"/>
                <a:gd name="T3" fmla="*/ 0 h 50"/>
                <a:gd name="T4" fmla="*/ 28 w 28"/>
                <a:gd name="T5" fmla="*/ 50 h 50"/>
                <a:gd name="T6" fmla="*/ 0 w 28"/>
                <a:gd name="T7" fmla="*/ 50 h 50"/>
              </a:gdLst>
              <a:ahLst/>
              <a:cxnLst>
                <a:cxn ang="0">
                  <a:pos x="T0" y="T1"/>
                </a:cxn>
                <a:cxn ang="0">
                  <a:pos x="T2" y="T3"/>
                </a:cxn>
                <a:cxn ang="0">
                  <a:pos x="T4" y="T5"/>
                </a:cxn>
                <a:cxn ang="0">
                  <a:pos x="T6" y="T7"/>
                </a:cxn>
              </a:cxnLst>
              <a:rect l="0" t="0" r="r" b="b"/>
              <a:pathLst>
                <a:path w="28" h="50">
                  <a:moveTo>
                    <a:pt x="0" y="50"/>
                  </a:moveTo>
                  <a:cubicBezTo>
                    <a:pt x="0" y="50"/>
                    <a:pt x="3" y="30"/>
                    <a:pt x="17" y="0"/>
                  </a:cubicBezTo>
                  <a:cubicBezTo>
                    <a:pt x="17" y="0"/>
                    <a:pt x="28" y="46"/>
                    <a:pt x="28" y="50"/>
                  </a:cubicBezTo>
                  <a:lnTo>
                    <a:pt x="0" y="50"/>
                  </a:lnTo>
                  <a:close/>
                </a:path>
              </a:pathLst>
            </a:custGeom>
            <a:solidFill>
              <a:srgbClr val="91BF2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extLst>
      <p:ext uri="{BB962C8B-B14F-4D97-AF65-F5344CB8AC3E}">
        <p14:creationId xmlns:p14="http://schemas.microsoft.com/office/powerpoint/2010/main" val="300709557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Lst>
  <mc:AlternateContent xmlns:mc="http://schemas.openxmlformats.org/markup-compatibility/2006" xmlns:p14="http://schemas.microsoft.com/office/powerpoint/2010/main">
    <mc:Choice Requires="p14">
      <p:transition>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microsoft.com/office/2007/relationships/hdphoto" Target="../media/hdphoto5.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3.png"/><Relationship Id="rId5" Type="http://schemas.microsoft.com/office/2007/relationships/hdphoto" Target="../media/hdphoto4.wdp"/><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7" Type="http://schemas.microsoft.com/office/2007/relationships/hdphoto" Target="../media/hdphoto7.wdp"/><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25.png"/><Relationship Id="rId5" Type="http://schemas.microsoft.com/office/2007/relationships/hdphoto" Target="../media/hdphoto6.wdp"/><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audio" Target="../media/audio1.wav"/><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27.png"/><Relationship Id="rId10" Type="http://schemas.microsoft.com/office/2007/relationships/hdphoto" Target="../media/hdphoto9.wdp"/><Relationship Id="rId4" Type="http://schemas.openxmlformats.org/officeDocument/2006/relationships/image" Target="../media/image26.png"/><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1.png"/><Relationship Id="rId1" Type="http://schemas.openxmlformats.org/officeDocument/2006/relationships/slideLayout" Target="../slideLayouts/slideLayout13.xml"/><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1.wav"/><Relationship Id="rId7" Type="http://schemas.microsoft.com/office/2007/relationships/hdphoto" Target="../media/hdphoto12.wdp"/><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1.png"/><Relationship Id="rId11" Type="http://schemas.microsoft.com/office/2007/relationships/hdphoto" Target="../media/hdphoto14.wdp"/><Relationship Id="rId5" Type="http://schemas.microsoft.com/office/2007/relationships/hdphoto" Target="../media/hdphoto11.wdp"/><Relationship Id="rId10" Type="http://schemas.openxmlformats.org/officeDocument/2006/relationships/image" Target="../media/image29.png"/><Relationship Id="rId4" Type="http://schemas.openxmlformats.org/officeDocument/2006/relationships/image" Target="../media/image38.png"/><Relationship Id="rId9" Type="http://schemas.microsoft.com/office/2007/relationships/hdphoto" Target="../media/hdphoto13.wdp"/></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audio" Target="../media/audio1.wav"/><Relationship Id="rId7"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38.xml"/><Relationship Id="rId6" Type="http://schemas.openxmlformats.org/officeDocument/2006/relationships/image" Target="../media/image39.png"/><Relationship Id="rId5" Type="http://schemas.microsoft.com/office/2007/relationships/hdphoto" Target="../media/hdphoto12.wdp"/><Relationship Id="rId4" Type="http://schemas.openxmlformats.org/officeDocument/2006/relationships/image" Target="../media/image21.png"/><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media/audio1.wav"/><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38.xml"/><Relationship Id="rId6" Type="http://schemas.openxmlformats.org/officeDocument/2006/relationships/image" Target="../media/image41.png"/><Relationship Id="rId5" Type="http://schemas.microsoft.com/office/2007/relationships/hdphoto" Target="../media/hdphoto7.wdp"/><Relationship Id="rId4" Type="http://schemas.openxmlformats.org/officeDocument/2006/relationships/image" Target="../media/image25.png"/><Relationship Id="rId9" Type="http://schemas.openxmlformats.org/officeDocument/2006/relationships/image" Target="../media/image42.png"/></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audio1.wav"/><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38.xml"/><Relationship Id="rId6" Type="http://schemas.openxmlformats.org/officeDocument/2006/relationships/image" Target="../media/image42.png"/><Relationship Id="rId5" Type="http://schemas.microsoft.com/office/2007/relationships/hdphoto" Target="../media/hdphoto8.wdp"/><Relationship Id="rId4" Type="http://schemas.openxmlformats.org/officeDocument/2006/relationships/image" Target="../media/image28.png"/><Relationship Id="rId9"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audio" Target="../media/audio1.wav"/><Relationship Id="rId7"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38.xml"/><Relationship Id="rId6" Type="http://schemas.openxmlformats.org/officeDocument/2006/relationships/image" Target="../media/image42.png"/><Relationship Id="rId5" Type="http://schemas.microsoft.com/office/2007/relationships/hdphoto" Target="../media/hdphoto15.wdp"/><Relationship Id="rId4" Type="http://schemas.openxmlformats.org/officeDocument/2006/relationships/image" Target="../media/image43.png"/><Relationship Id="rId9"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1.xm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45.png"/><Relationship Id="rId4" Type="http://schemas.microsoft.com/office/2007/relationships/hdphoto" Target="../media/hdphoto16.wdp"/></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6.png"/><Relationship Id="rId12" Type="http://schemas.openxmlformats.org/officeDocument/2006/relationships/slide" Target="slide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png"/><Relationship Id="rId11" Type="http://schemas.openxmlformats.org/officeDocument/2006/relationships/slide" Target="slide5.xml"/><Relationship Id="rId5" Type="http://schemas.openxmlformats.org/officeDocument/2006/relationships/image" Target="../media/image4.jpg"/><Relationship Id="rId15" Type="http://schemas.openxmlformats.org/officeDocument/2006/relationships/image" Target="../media/image11.png"/><Relationship Id="rId10" Type="http://schemas.openxmlformats.org/officeDocument/2006/relationships/slide" Target="slide6.xml"/><Relationship Id="rId4" Type="http://schemas.openxmlformats.org/officeDocument/2006/relationships/notesSlide" Target="../notesSlides/notesSlide3.xml"/><Relationship Id="rId9" Type="http://schemas.openxmlformats.org/officeDocument/2006/relationships/image" Target="../media/image7.png"/><Relationship Id="rId14" Type="http://schemas.openxmlformats.org/officeDocument/2006/relationships/slide" Target="slide8.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jp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jp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jp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jp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5">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6"/>
          <a:stretch>
            <a:fillRect/>
          </a:stretch>
        </p:blipFill>
        <p:spPr>
          <a:xfrm>
            <a:off x="-98601" y="-594"/>
            <a:ext cx="12290601" cy="6858594"/>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pic>
        <p:nvPicPr>
          <p:cNvPr id="25" name="Picture 24"/>
          <p:cNvPicPr>
            <a:picLocks noChangeAspect="1"/>
          </p:cNvPicPr>
          <p:nvPr/>
        </p:nvPicPr>
        <p:blipFill rotWithShape="1">
          <a:blip r:embed="rId8"/>
          <a:srcRect l="7089" t="10627" r="6819" b="4260"/>
          <a:stretch/>
        </p:blipFill>
        <p:spPr>
          <a:xfrm>
            <a:off x="974788" y="1092040"/>
            <a:ext cx="750333" cy="512042"/>
          </a:xfrm>
          <a:prstGeom prst="rect">
            <a:avLst/>
          </a:prstGeom>
        </p:spPr>
      </p:pic>
      <p:pic>
        <p:nvPicPr>
          <p:cNvPr id="26" name="Picture 25"/>
          <p:cNvPicPr>
            <a:picLocks noChangeAspect="1"/>
          </p:cNvPicPr>
          <p:nvPr/>
        </p:nvPicPr>
        <p:blipFill rotWithShape="1">
          <a:blip r:embed="rId8"/>
          <a:srcRect l="7089" t="10627" r="6819" b="4260"/>
          <a:stretch/>
        </p:blipFill>
        <p:spPr>
          <a:xfrm>
            <a:off x="8412367" y="494360"/>
            <a:ext cx="875825" cy="597680"/>
          </a:xfrm>
          <a:prstGeom prst="rect">
            <a:avLst/>
          </a:prstGeom>
        </p:spPr>
      </p:pic>
      <p:pic>
        <p:nvPicPr>
          <p:cNvPr id="27" name="Picture 26"/>
          <p:cNvPicPr>
            <a:picLocks noChangeAspect="1"/>
          </p:cNvPicPr>
          <p:nvPr/>
        </p:nvPicPr>
        <p:blipFill rotWithShape="1">
          <a:blip r:embed="rId8"/>
          <a:srcRect l="7089" t="10627" r="6819" b="4260"/>
          <a:stretch/>
        </p:blipFill>
        <p:spPr>
          <a:xfrm>
            <a:off x="974788" y="3686894"/>
            <a:ext cx="981186" cy="669580"/>
          </a:xfrm>
          <a:prstGeom prst="rect">
            <a:avLst/>
          </a:prstGeom>
        </p:spPr>
      </p:pic>
      <p:pic>
        <p:nvPicPr>
          <p:cNvPr id="29" name="Picture 28"/>
          <p:cNvPicPr>
            <a:picLocks noChangeAspect="1"/>
          </p:cNvPicPr>
          <p:nvPr/>
        </p:nvPicPr>
        <p:blipFill rotWithShape="1">
          <a:blip r:embed="rId8"/>
          <a:srcRect l="7089" t="10627" r="6819" b="4260"/>
          <a:stretch/>
        </p:blipFill>
        <p:spPr>
          <a:xfrm>
            <a:off x="3338308" y="760241"/>
            <a:ext cx="1194287" cy="815004"/>
          </a:xfrm>
          <a:prstGeom prst="rect">
            <a:avLst/>
          </a:prstGeom>
        </p:spPr>
      </p:pic>
      <p:pic>
        <p:nvPicPr>
          <p:cNvPr id="30" name="Picture 29"/>
          <p:cNvPicPr>
            <a:picLocks noChangeAspect="1"/>
          </p:cNvPicPr>
          <p:nvPr/>
        </p:nvPicPr>
        <p:blipFill rotWithShape="1">
          <a:blip r:embed="rId8"/>
          <a:srcRect l="7089" t="10627" r="6819" b="4260"/>
          <a:stretch/>
        </p:blipFill>
        <p:spPr>
          <a:xfrm>
            <a:off x="4603556" y="4683839"/>
            <a:ext cx="1188246" cy="810882"/>
          </a:xfrm>
          <a:prstGeom prst="rect">
            <a:avLst/>
          </a:prstGeom>
        </p:spPr>
      </p:pic>
      <p:pic>
        <p:nvPicPr>
          <p:cNvPr id="33" name="Picture 32"/>
          <p:cNvPicPr>
            <a:picLocks noChangeAspect="1"/>
          </p:cNvPicPr>
          <p:nvPr/>
        </p:nvPicPr>
        <p:blipFill rotWithShape="1">
          <a:blip r:embed="rId8"/>
          <a:srcRect l="7089" t="10627" r="6819" b="4260"/>
          <a:stretch/>
        </p:blipFill>
        <p:spPr>
          <a:xfrm>
            <a:off x="10417807" y="1473803"/>
            <a:ext cx="1109127" cy="756890"/>
          </a:xfrm>
          <a:prstGeom prst="rect">
            <a:avLst/>
          </a:prstGeom>
        </p:spPr>
      </p:pic>
      <p:pic>
        <p:nvPicPr>
          <p:cNvPr id="35" name="Picture 34"/>
          <p:cNvPicPr>
            <a:picLocks noChangeAspect="1"/>
          </p:cNvPicPr>
          <p:nvPr/>
        </p:nvPicPr>
        <p:blipFill rotWithShape="1">
          <a:blip r:embed="rId8"/>
          <a:srcRect l="7089" t="10627" r="6819" b="4260"/>
          <a:stretch/>
        </p:blipFill>
        <p:spPr>
          <a:xfrm>
            <a:off x="7662034" y="3971368"/>
            <a:ext cx="750333" cy="512042"/>
          </a:xfrm>
          <a:prstGeom prst="rect">
            <a:avLst/>
          </a:prstGeom>
        </p:spPr>
      </p:pic>
      <p:pic>
        <p:nvPicPr>
          <p:cNvPr id="38" name="Picture 37"/>
          <p:cNvPicPr>
            <a:picLocks noChangeAspect="1"/>
          </p:cNvPicPr>
          <p:nvPr/>
        </p:nvPicPr>
        <p:blipFill rotWithShape="1">
          <a:blip r:embed="rId8"/>
          <a:srcRect l="7089" t="10627" r="6819" b="4260"/>
          <a:stretch/>
        </p:blipFill>
        <p:spPr>
          <a:xfrm>
            <a:off x="1609820" y="2373355"/>
            <a:ext cx="1188246" cy="810882"/>
          </a:xfrm>
          <a:prstGeom prst="rect">
            <a:avLst/>
          </a:prstGeom>
        </p:spPr>
      </p:pic>
      <p:sp>
        <p:nvSpPr>
          <p:cNvPr id="18" name="Rounded Rectangle 17">
            <a:hlinkClick r:id="" action="ppaction://hlinkshowjump?jump=nextslide"/>
          </p:cNvPr>
          <p:cNvSpPr/>
          <p:nvPr/>
        </p:nvSpPr>
        <p:spPr>
          <a:xfrm>
            <a:off x="5292673" y="5757435"/>
            <a:ext cx="1606653" cy="625507"/>
          </a:xfrm>
          <a:prstGeom prst="roundRect">
            <a:avLst>
              <a:gd name="adj" fmla="val 50000"/>
            </a:avLst>
          </a:prstGeom>
          <a:solidFill>
            <a:srgbClr val="34AD37"/>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PLAY</a:t>
            </a:r>
          </a:p>
        </p:txBody>
      </p:sp>
      <p:pic>
        <p:nvPicPr>
          <p:cNvPr id="3" name="Picture 2">
            <a:extLst>
              <a:ext uri="{FF2B5EF4-FFF2-40B4-BE49-F238E27FC236}">
                <a16:creationId xmlns:a16="http://schemas.microsoft.com/office/drawing/2014/main" id="{6CB3EAA4-41ED-4BC8-A647-F2B084F6C456}"/>
              </a:ext>
            </a:extLst>
          </p:cNvPr>
          <p:cNvPicPr>
            <a:picLocks noChangeAspect="1"/>
          </p:cNvPicPr>
          <p:nvPr/>
        </p:nvPicPr>
        <p:blipFill>
          <a:blip r:embed="rId9"/>
          <a:stretch>
            <a:fillRect/>
          </a:stretch>
        </p:blipFill>
        <p:spPr>
          <a:xfrm>
            <a:off x="1955974" y="2044668"/>
            <a:ext cx="8077900" cy="3359187"/>
          </a:xfrm>
          <a:prstGeom prst="rect">
            <a:avLst/>
          </a:prstGeom>
        </p:spPr>
      </p:pic>
      <p:pic>
        <p:nvPicPr>
          <p:cNvPr id="17" name="Picture 16">
            <a:extLst>
              <a:ext uri="{FF2B5EF4-FFF2-40B4-BE49-F238E27FC236}">
                <a16:creationId xmlns:a16="http://schemas.microsoft.com/office/drawing/2014/main" id="{6F15260F-EB56-487B-8936-26228C60D110}"/>
              </a:ext>
            </a:extLst>
          </p:cNvPr>
          <p:cNvPicPr>
            <a:picLocks noChangeAspect="1"/>
          </p:cNvPicPr>
          <p:nvPr/>
        </p:nvPicPr>
        <p:blipFill>
          <a:blip r:embed="rId10"/>
          <a:stretch>
            <a:fillRect/>
          </a:stretch>
        </p:blipFill>
        <p:spPr>
          <a:xfrm>
            <a:off x="4276467" y="-109444"/>
            <a:ext cx="3738629" cy="2874128"/>
          </a:xfrm>
          <a:prstGeom prst="rect">
            <a:avLst/>
          </a:prstGeom>
        </p:spPr>
      </p:pic>
      <p:pic>
        <p:nvPicPr>
          <p:cNvPr id="16" name="口哨欢快儿童旅行视频儿童节配乐">
            <a:hlinkClick r:id="" action="ppaction://media"/>
            <a:extLst>
              <a:ext uri="{FF2B5EF4-FFF2-40B4-BE49-F238E27FC236}">
                <a16:creationId xmlns:a16="http://schemas.microsoft.com/office/drawing/2014/main" id="{2FF58E3D-1FA8-4DC1-A758-5749D3C3B4C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089539" y="240418"/>
            <a:ext cx="609600" cy="609600"/>
          </a:xfrm>
          <a:prstGeom prst="rect">
            <a:avLst/>
          </a:prstGeom>
        </p:spPr>
      </p:pic>
    </p:spTree>
    <p:extLst>
      <p:ext uri="{BB962C8B-B14F-4D97-AF65-F5344CB8AC3E}">
        <p14:creationId xmlns:p14="http://schemas.microsoft.com/office/powerpoint/2010/main" val="20336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999" fill="hold"/>
                                        <p:tgtEl>
                                          <p:spTgt spid="16"/>
                                        </p:tgtEl>
                                      </p:cBhvr>
                                    </p:cmd>
                                  </p:childTnLst>
                                </p:cTn>
                              </p:par>
                              <p:par>
                                <p:cTn id="7" presetID="3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anim calcmode="lin" valueType="num">
                                      <p:cBhvr>
                                        <p:cTn id="9" dur="1000" fill="hold"/>
                                        <p:tgtEl>
                                          <p:spTgt spid="25"/>
                                        </p:tgtEl>
                                        <p:attrNameLst>
                                          <p:attrName>ppt_w</p:attrName>
                                        </p:attrNameLst>
                                      </p:cBhvr>
                                      <p:tavLst>
                                        <p:tav tm="0">
                                          <p:val>
                                            <p:fltVal val="0"/>
                                          </p:val>
                                        </p:tav>
                                        <p:tav tm="100000">
                                          <p:val>
                                            <p:strVal val="#ppt_w"/>
                                          </p:val>
                                        </p:tav>
                                      </p:tavLst>
                                    </p:anim>
                                    <p:anim calcmode="lin" valueType="num">
                                      <p:cBhvr>
                                        <p:cTn id="10" dur="1000" fill="hold"/>
                                        <p:tgtEl>
                                          <p:spTgt spid="25"/>
                                        </p:tgtEl>
                                        <p:attrNameLst>
                                          <p:attrName>ppt_h</p:attrName>
                                        </p:attrNameLst>
                                      </p:cBhvr>
                                      <p:tavLst>
                                        <p:tav tm="0">
                                          <p:val>
                                            <p:fltVal val="0"/>
                                          </p:val>
                                        </p:tav>
                                        <p:tav tm="100000">
                                          <p:val>
                                            <p:strVal val="#ppt_h"/>
                                          </p:val>
                                        </p:tav>
                                      </p:tavLst>
                                    </p:anim>
                                    <p:anim calcmode="lin" valueType="num">
                                      <p:cBhvr>
                                        <p:cTn id="11" dur="1000" fill="hold"/>
                                        <p:tgtEl>
                                          <p:spTgt spid="25"/>
                                        </p:tgtEl>
                                        <p:attrNameLst>
                                          <p:attrName>style.rotation</p:attrName>
                                        </p:attrNameLst>
                                      </p:cBhvr>
                                      <p:tavLst>
                                        <p:tav tm="0">
                                          <p:val>
                                            <p:fltVal val="90"/>
                                          </p:val>
                                        </p:tav>
                                        <p:tav tm="100000">
                                          <p:val>
                                            <p:fltVal val="0"/>
                                          </p:val>
                                        </p:tav>
                                      </p:tavLst>
                                    </p:anim>
                                    <p:animEffect transition="in" filter="fade">
                                      <p:cBhvr>
                                        <p:cTn id="12" dur="1000"/>
                                        <p:tgtEl>
                                          <p:spTgt spid="25"/>
                                        </p:tgtEl>
                                      </p:cBhvr>
                                    </p:animEffect>
                                  </p:childTnLst>
                                </p:cTn>
                              </p:par>
                              <p:par>
                                <p:cTn id="13" presetID="3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1000" fill="hold"/>
                                        <p:tgtEl>
                                          <p:spTgt spid="26"/>
                                        </p:tgtEl>
                                        <p:attrNameLst>
                                          <p:attrName>ppt_w</p:attrName>
                                        </p:attrNameLst>
                                      </p:cBhvr>
                                      <p:tavLst>
                                        <p:tav tm="0">
                                          <p:val>
                                            <p:fltVal val="0"/>
                                          </p:val>
                                        </p:tav>
                                        <p:tav tm="100000">
                                          <p:val>
                                            <p:strVal val="#ppt_w"/>
                                          </p:val>
                                        </p:tav>
                                      </p:tavLst>
                                    </p:anim>
                                    <p:anim calcmode="lin" valueType="num">
                                      <p:cBhvr>
                                        <p:cTn id="16" dur="1000" fill="hold"/>
                                        <p:tgtEl>
                                          <p:spTgt spid="26"/>
                                        </p:tgtEl>
                                        <p:attrNameLst>
                                          <p:attrName>ppt_h</p:attrName>
                                        </p:attrNameLst>
                                      </p:cBhvr>
                                      <p:tavLst>
                                        <p:tav tm="0">
                                          <p:val>
                                            <p:fltVal val="0"/>
                                          </p:val>
                                        </p:tav>
                                        <p:tav tm="100000">
                                          <p:val>
                                            <p:strVal val="#ppt_h"/>
                                          </p:val>
                                        </p:tav>
                                      </p:tavLst>
                                    </p:anim>
                                    <p:anim calcmode="lin" valueType="num">
                                      <p:cBhvr>
                                        <p:cTn id="17" dur="1000" fill="hold"/>
                                        <p:tgtEl>
                                          <p:spTgt spid="26"/>
                                        </p:tgtEl>
                                        <p:attrNameLst>
                                          <p:attrName>style.rotation</p:attrName>
                                        </p:attrNameLst>
                                      </p:cBhvr>
                                      <p:tavLst>
                                        <p:tav tm="0">
                                          <p:val>
                                            <p:fltVal val="90"/>
                                          </p:val>
                                        </p:tav>
                                        <p:tav tm="100000">
                                          <p:val>
                                            <p:fltVal val="0"/>
                                          </p:val>
                                        </p:tav>
                                      </p:tavLst>
                                    </p:anim>
                                    <p:animEffect transition="in" filter="fade">
                                      <p:cBhvr>
                                        <p:cTn id="18" dur="1000"/>
                                        <p:tgtEl>
                                          <p:spTgt spid="26"/>
                                        </p:tgtEl>
                                      </p:cBhvr>
                                    </p:animEffect>
                                  </p:childTnLst>
                                </p:cTn>
                              </p:par>
                              <p:par>
                                <p:cTn id="19" presetID="3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ppt_w</p:attrName>
                                        </p:attrNameLst>
                                      </p:cBhvr>
                                      <p:tavLst>
                                        <p:tav tm="0">
                                          <p:val>
                                            <p:fltVal val="0"/>
                                          </p:val>
                                        </p:tav>
                                        <p:tav tm="100000">
                                          <p:val>
                                            <p:strVal val="#ppt_w"/>
                                          </p:val>
                                        </p:tav>
                                      </p:tavLst>
                                    </p:anim>
                                    <p:anim calcmode="lin" valueType="num">
                                      <p:cBhvr>
                                        <p:cTn id="22" dur="1000" fill="hold"/>
                                        <p:tgtEl>
                                          <p:spTgt spid="27"/>
                                        </p:tgtEl>
                                        <p:attrNameLst>
                                          <p:attrName>ppt_h</p:attrName>
                                        </p:attrNameLst>
                                      </p:cBhvr>
                                      <p:tavLst>
                                        <p:tav tm="0">
                                          <p:val>
                                            <p:fltVal val="0"/>
                                          </p:val>
                                        </p:tav>
                                        <p:tav tm="100000">
                                          <p:val>
                                            <p:strVal val="#ppt_h"/>
                                          </p:val>
                                        </p:tav>
                                      </p:tavLst>
                                    </p:anim>
                                    <p:anim calcmode="lin" valueType="num">
                                      <p:cBhvr>
                                        <p:cTn id="23" dur="1000" fill="hold"/>
                                        <p:tgtEl>
                                          <p:spTgt spid="27"/>
                                        </p:tgtEl>
                                        <p:attrNameLst>
                                          <p:attrName>style.rotation</p:attrName>
                                        </p:attrNameLst>
                                      </p:cBhvr>
                                      <p:tavLst>
                                        <p:tav tm="0">
                                          <p:val>
                                            <p:fltVal val="90"/>
                                          </p:val>
                                        </p:tav>
                                        <p:tav tm="100000">
                                          <p:val>
                                            <p:fltVal val="0"/>
                                          </p:val>
                                        </p:tav>
                                      </p:tavLst>
                                    </p:anim>
                                    <p:animEffect transition="in" filter="fade">
                                      <p:cBhvr>
                                        <p:cTn id="24" dur="1000"/>
                                        <p:tgtEl>
                                          <p:spTgt spid="27"/>
                                        </p:tgtEl>
                                      </p:cBhvr>
                                    </p:animEffect>
                                  </p:childTnLst>
                                </p:cTn>
                              </p:par>
                              <p:par>
                                <p:cTn id="25" presetID="31"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p:cTn id="27" dur="1000" fill="hold"/>
                                        <p:tgtEl>
                                          <p:spTgt spid="29"/>
                                        </p:tgtEl>
                                        <p:attrNameLst>
                                          <p:attrName>ppt_w</p:attrName>
                                        </p:attrNameLst>
                                      </p:cBhvr>
                                      <p:tavLst>
                                        <p:tav tm="0">
                                          <p:val>
                                            <p:fltVal val="0"/>
                                          </p:val>
                                        </p:tav>
                                        <p:tav tm="100000">
                                          <p:val>
                                            <p:strVal val="#ppt_w"/>
                                          </p:val>
                                        </p:tav>
                                      </p:tavLst>
                                    </p:anim>
                                    <p:anim calcmode="lin" valueType="num">
                                      <p:cBhvr>
                                        <p:cTn id="28" dur="1000" fill="hold"/>
                                        <p:tgtEl>
                                          <p:spTgt spid="29"/>
                                        </p:tgtEl>
                                        <p:attrNameLst>
                                          <p:attrName>ppt_h</p:attrName>
                                        </p:attrNameLst>
                                      </p:cBhvr>
                                      <p:tavLst>
                                        <p:tav tm="0">
                                          <p:val>
                                            <p:fltVal val="0"/>
                                          </p:val>
                                        </p:tav>
                                        <p:tav tm="100000">
                                          <p:val>
                                            <p:strVal val="#ppt_h"/>
                                          </p:val>
                                        </p:tav>
                                      </p:tavLst>
                                    </p:anim>
                                    <p:anim calcmode="lin" valueType="num">
                                      <p:cBhvr>
                                        <p:cTn id="29" dur="1000" fill="hold"/>
                                        <p:tgtEl>
                                          <p:spTgt spid="29"/>
                                        </p:tgtEl>
                                        <p:attrNameLst>
                                          <p:attrName>style.rotation</p:attrName>
                                        </p:attrNameLst>
                                      </p:cBhvr>
                                      <p:tavLst>
                                        <p:tav tm="0">
                                          <p:val>
                                            <p:fltVal val="90"/>
                                          </p:val>
                                        </p:tav>
                                        <p:tav tm="100000">
                                          <p:val>
                                            <p:fltVal val="0"/>
                                          </p:val>
                                        </p:tav>
                                      </p:tavLst>
                                    </p:anim>
                                    <p:animEffect transition="in" filter="fade">
                                      <p:cBhvr>
                                        <p:cTn id="30" dur="1000"/>
                                        <p:tgtEl>
                                          <p:spTgt spid="29"/>
                                        </p:tgtEl>
                                      </p:cBhvr>
                                    </p:animEffect>
                                  </p:childTnLst>
                                </p:cTn>
                              </p:par>
                              <p:par>
                                <p:cTn id="31" presetID="31"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p:cTn id="33" dur="1000" fill="hold"/>
                                        <p:tgtEl>
                                          <p:spTgt spid="30"/>
                                        </p:tgtEl>
                                        <p:attrNameLst>
                                          <p:attrName>ppt_w</p:attrName>
                                        </p:attrNameLst>
                                      </p:cBhvr>
                                      <p:tavLst>
                                        <p:tav tm="0">
                                          <p:val>
                                            <p:fltVal val="0"/>
                                          </p:val>
                                        </p:tav>
                                        <p:tav tm="100000">
                                          <p:val>
                                            <p:strVal val="#ppt_w"/>
                                          </p:val>
                                        </p:tav>
                                      </p:tavLst>
                                    </p:anim>
                                    <p:anim calcmode="lin" valueType="num">
                                      <p:cBhvr>
                                        <p:cTn id="34" dur="1000" fill="hold"/>
                                        <p:tgtEl>
                                          <p:spTgt spid="30"/>
                                        </p:tgtEl>
                                        <p:attrNameLst>
                                          <p:attrName>ppt_h</p:attrName>
                                        </p:attrNameLst>
                                      </p:cBhvr>
                                      <p:tavLst>
                                        <p:tav tm="0">
                                          <p:val>
                                            <p:fltVal val="0"/>
                                          </p:val>
                                        </p:tav>
                                        <p:tav tm="100000">
                                          <p:val>
                                            <p:strVal val="#ppt_h"/>
                                          </p:val>
                                        </p:tav>
                                      </p:tavLst>
                                    </p:anim>
                                    <p:anim calcmode="lin" valueType="num">
                                      <p:cBhvr>
                                        <p:cTn id="35" dur="1000" fill="hold"/>
                                        <p:tgtEl>
                                          <p:spTgt spid="30"/>
                                        </p:tgtEl>
                                        <p:attrNameLst>
                                          <p:attrName>style.rotation</p:attrName>
                                        </p:attrNameLst>
                                      </p:cBhvr>
                                      <p:tavLst>
                                        <p:tav tm="0">
                                          <p:val>
                                            <p:fltVal val="90"/>
                                          </p:val>
                                        </p:tav>
                                        <p:tav tm="100000">
                                          <p:val>
                                            <p:fltVal val="0"/>
                                          </p:val>
                                        </p:tav>
                                      </p:tavLst>
                                    </p:anim>
                                    <p:animEffect transition="in" filter="fade">
                                      <p:cBhvr>
                                        <p:cTn id="36" dur="1000"/>
                                        <p:tgtEl>
                                          <p:spTgt spid="30"/>
                                        </p:tgtEl>
                                      </p:cBhvr>
                                    </p:animEffect>
                                  </p:childTnLst>
                                </p:cTn>
                              </p:par>
                              <p:par>
                                <p:cTn id="37" presetID="3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p:cTn id="39" dur="1000" fill="hold"/>
                                        <p:tgtEl>
                                          <p:spTgt spid="35"/>
                                        </p:tgtEl>
                                        <p:attrNameLst>
                                          <p:attrName>ppt_w</p:attrName>
                                        </p:attrNameLst>
                                      </p:cBhvr>
                                      <p:tavLst>
                                        <p:tav tm="0">
                                          <p:val>
                                            <p:fltVal val="0"/>
                                          </p:val>
                                        </p:tav>
                                        <p:tav tm="100000">
                                          <p:val>
                                            <p:strVal val="#ppt_w"/>
                                          </p:val>
                                        </p:tav>
                                      </p:tavLst>
                                    </p:anim>
                                    <p:anim calcmode="lin" valueType="num">
                                      <p:cBhvr>
                                        <p:cTn id="40" dur="1000" fill="hold"/>
                                        <p:tgtEl>
                                          <p:spTgt spid="35"/>
                                        </p:tgtEl>
                                        <p:attrNameLst>
                                          <p:attrName>ppt_h</p:attrName>
                                        </p:attrNameLst>
                                      </p:cBhvr>
                                      <p:tavLst>
                                        <p:tav tm="0">
                                          <p:val>
                                            <p:fltVal val="0"/>
                                          </p:val>
                                        </p:tav>
                                        <p:tav tm="100000">
                                          <p:val>
                                            <p:strVal val="#ppt_h"/>
                                          </p:val>
                                        </p:tav>
                                      </p:tavLst>
                                    </p:anim>
                                    <p:anim calcmode="lin" valueType="num">
                                      <p:cBhvr>
                                        <p:cTn id="41" dur="1000" fill="hold"/>
                                        <p:tgtEl>
                                          <p:spTgt spid="35"/>
                                        </p:tgtEl>
                                        <p:attrNameLst>
                                          <p:attrName>style.rotation</p:attrName>
                                        </p:attrNameLst>
                                      </p:cBhvr>
                                      <p:tavLst>
                                        <p:tav tm="0">
                                          <p:val>
                                            <p:fltVal val="90"/>
                                          </p:val>
                                        </p:tav>
                                        <p:tav tm="100000">
                                          <p:val>
                                            <p:fltVal val="0"/>
                                          </p:val>
                                        </p:tav>
                                      </p:tavLst>
                                    </p:anim>
                                    <p:animEffect transition="in" filter="fade">
                                      <p:cBhvr>
                                        <p:cTn id="42" dur="1000"/>
                                        <p:tgtEl>
                                          <p:spTgt spid="35"/>
                                        </p:tgtEl>
                                      </p:cBhvr>
                                    </p:animEffect>
                                  </p:childTnLst>
                                </p:cTn>
                              </p:par>
                              <p:par>
                                <p:cTn id="43" presetID="31" presetClass="entr" presetSubtype="0"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p:cTn id="45" dur="1000" fill="hold"/>
                                        <p:tgtEl>
                                          <p:spTgt spid="38"/>
                                        </p:tgtEl>
                                        <p:attrNameLst>
                                          <p:attrName>ppt_w</p:attrName>
                                        </p:attrNameLst>
                                      </p:cBhvr>
                                      <p:tavLst>
                                        <p:tav tm="0">
                                          <p:val>
                                            <p:fltVal val="0"/>
                                          </p:val>
                                        </p:tav>
                                        <p:tav tm="100000">
                                          <p:val>
                                            <p:strVal val="#ppt_w"/>
                                          </p:val>
                                        </p:tav>
                                      </p:tavLst>
                                    </p:anim>
                                    <p:anim calcmode="lin" valueType="num">
                                      <p:cBhvr>
                                        <p:cTn id="46" dur="1000" fill="hold"/>
                                        <p:tgtEl>
                                          <p:spTgt spid="38"/>
                                        </p:tgtEl>
                                        <p:attrNameLst>
                                          <p:attrName>ppt_h</p:attrName>
                                        </p:attrNameLst>
                                      </p:cBhvr>
                                      <p:tavLst>
                                        <p:tav tm="0">
                                          <p:val>
                                            <p:fltVal val="0"/>
                                          </p:val>
                                        </p:tav>
                                        <p:tav tm="100000">
                                          <p:val>
                                            <p:strVal val="#ppt_h"/>
                                          </p:val>
                                        </p:tav>
                                      </p:tavLst>
                                    </p:anim>
                                    <p:anim calcmode="lin" valueType="num">
                                      <p:cBhvr>
                                        <p:cTn id="47" dur="1000" fill="hold"/>
                                        <p:tgtEl>
                                          <p:spTgt spid="38"/>
                                        </p:tgtEl>
                                        <p:attrNameLst>
                                          <p:attrName>style.rotation</p:attrName>
                                        </p:attrNameLst>
                                      </p:cBhvr>
                                      <p:tavLst>
                                        <p:tav tm="0">
                                          <p:val>
                                            <p:fltVal val="90"/>
                                          </p:val>
                                        </p:tav>
                                        <p:tav tm="100000">
                                          <p:val>
                                            <p:fltVal val="0"/>
                                          </p:val>
                                        </p:tav>
                                      </p:tavLst>
                                    </p:anim>
                                    <p:animEffect transition="in" filter="fade">
                                      <p:cBhvr>
                                        <p:cTn id="48" dur="1000"/>
                                        <p:tgtEl>
                                          <p:spTgt spid="38"/>
                                        </p:tgtEl>
                                      </p:cBhvr>
                                    </p:animEffect>
                                  </p:childTnLst>
                                </p:cTn>
                              </p:par>
                              <p:par>
                                <p:cTn id="49" presetID="32" presetClass="emph" presetSubtype="0" repeatCount="indefinite" fill="hold" nodeType="withEffect">
                                  <p:stCondLst>
                                    <p:cond delay="0"/>
                                  </p:stCondLst>
                                  <p:endCondLst>
                                    <p:cond evt="onNext" delay="0">
                                      <p:tgtEl>
                                        <p:sldTgt/>
                                      </p:tgtEl>
                                    </p:cond>
                                  </p:endCondLst>
                                  <p:childTnLst>
                                    <p:animRot by="120000">
                                      <p:cBhvr>
                                        <p:cTn id="50" dur="100" fill="hold">
                                          <p:stCondLst>
                                            <p:cond delay="0"/>
                                          </p:stCondLst>
                                        </p:cTn>
                                        <p:tgtEl>
                                          <p:spTgt spid="25"/>
                                        </p:tgtEl>
                                        <p:attrNameLst>
                                          <p:attrName>r</p:attrName>
                                        </p:attrNameLst>
                                      </p:cBhvr>
                                    </p:animRot>
                                    <p:animRot by="-240000">
                                      <p:cBhvr>
                                        <p:cTn id="51" dur="200" fill="hold">
                                          <p:stCondLst>
                                            <p:cond delay="200"/>
                                          </p:stCondLst>
                                        </p:cTn>
                                        <p:tgtEl>
                                          <p:spTgt spid="25"/>
                                        </p:tgtEl>
                                        <p:attrNameLst>
                                          <p:attrName>r</p:attrName>
                                        </p:attrNameLst>
                                      </p:cBhvr>
                                    </p:animRot>
                                    <p:animRot by="240000">
                                      <p:cBhvr>
                                        <p:cTn id="52" dur="200" fill="hold">
                                          <p:stCondLst>
                                            <p:cond delay="400"/>
                                          </p:stCondLst>
                                        </p:cTn>
                                        <p:tgtEl>
                                          <p:spTgt spid="25"/>
                                        </p:tgtEl>
                                        <p:attrNameLst>
                                          <p:attrName>r</p:attrName>
                                        </p:attrNameLst>
                                      </p:cBhvr>
                                    </p:animRot>
                                    <p:animRot by="-240000">
                                      <p:cBhvr>
                                        <p:cTn id="53" dur="200" fill="hold">
                                          <p:stCondLst>
                                            <p:cond delay="600"/>
                                          </p:stCondLst>
                                        </p:cTn>
                                        <p:tgtEl>
                                          <p:spTgt spid="25"/>
                                        </p:tgtEl>
                                        <p:attrNameLst>
                                          <p:attrName>r</p:attrName>
                                        </p:attrNameLst>
                                      </p:cBhvr>
                                    </p:animRot>
                                    <p:animRot by="120000">
                                      <p:cBhvr>
                                        <p:cTn id="54" dur="200" fill="hold">
                                          <p:stCondLst>
                                            <p:cond delay="800"/>
                                          </p:stCondLst>
                                        </p:cTn>
                                        <p:tgtEl>
                                          <p:spTgt spid="25"/>
                                        </p:tgtEl>
                                        <p:attrNameLst>
                                          <p:attrName>r</p:attrName>
                                        </p:attrNameLst>
                                      </p:cBhvr>
                                    </p:animRot>
                                  </p:childTnLst>
                                </p:cTn>
                              </p:par>
                              <p:par>
                                <p:cTn id="55" presetID="32" presetClass="emph" presetSubtype="0" repeatCount="indefinite" fill="hold" nodeType="withEffect">
                                  <p:stCondLst>
                                    <p:cond delay="0"/>
                                  </p:stCondLst>
                                  <p:endCondLst>
                                    <p:cond evt="onNext" delay="0">
                                      <p:tgtEl>
                                        <p:sldTgt/>
                                      </p:tgtEl>
                                    </p:cond>
                                  </p:endCondLst>
                                  <p:childTnLst>
                                    <p:animRot by="120000">
                                      <p:cBhvr>
                                        <p:cTn id="56" dur="100" fill="hold">
                                          <p:stCondLst>
                                            <p:cond delay="0"/>
                                          </p:stCondLst>
                                        </p:cTn>
                                        <p:tgtEl>
                                          <p:spTgt spid="26"/>
                                        </p:tgtEl>
                                        <p:attrNameLst>
                                          <p:attrName>r</p:attrName>
                                        </p:attrNameLst>
                                      </p:cBhvr>
                                    </p:animRot>
                                    <p:animRot by="-240000">
                                      <p:cBhvr>
                                        <p:cTn id="57" dur="200" fill="hold">
                                          <p:stCondLst>
                                            <p:cond delay="200"/>
                                          </p:stCondLst>
                                        </p:cTn>
                                        <p:tgtEl>
                                          <p:spTgt spid="26"/>
                                        </p:tgtEl>
                                        <p:attrNameLst>
                                          <p:attrName>r</p:attrName>
                                        </p:attrNameLst>
                                      </p:cBhvr>
                                    </p:animRot>
                                    <p:animRot by="240000">
                                      <p:cBhvr>
                                        <p:cTn id="58" dur="200" fill="hold">
                                          <p:stCondLst>
                                            <p:cond delay="400"/>
                                          </p:stCondLst>
                                        </p:cTn>
                                        <p:tgtEl>
                                          <p:spTgt spid="26"/>
                                        </p:tgtEl>
                                        <p:attrNameLst>
                                          <p:attrName>r</p:attrName>
                                        </p:attrNameLst>
                                      </p:cBhvr>
                                    </p:animRot>
                                    <p:animRot by="-240000">
                                      <p:cBhvr>
                                        <p:cTn id="59" dur="200" fill="hold">
                                          <p:stCondLst>
                                            <p:cond delay="600"/>
                                          </p:stCondLst>
                                        </p:cTn>
                                        <p:tgtEl>
                                          <p:spTgt spid="26"/>
                                        </p:tgtEl>
                                        <p:attrNameLst>
                                          <p:attrName>r</p:attrName>
                                        </p:attrNameLst>
                                      </p:cBhvr>
                                    </p:animRot>
                                    <p:animRot by="120000">
                                      <p:cBhvr>
                                        <p:cTn id="60" dur="200" fill="hold">
                                          <p:stCondLst>
                                            <p:cond delay="800"/>
                                          </p:stCondLst>
                                        </p:cTn>
                                        <p:tgtEl>
                                          <p:spTgt spid="26"/>
                                        </p:tgtEl>
                                        <p:attrNameLst>
                                          <p:attrName>r</p:attrName>
                                        </p:attrNameLst>
                                      </p:cBhvr>
                                    </p:animRot>
                                  </p:childTnLst>
                                </p:cTn>
                              </p:par>
                              <p:par>
                                <p:cTn id="61" presetID="32" presetClass="emph" presetSubtype="0" repeatCount="indefinite" fill="hold" nodeType="withEffect">
                                  <p:stCondLst>
                                    <p:cond delay="0"/>
                                  </p:stCondLst>
                                  <p:endCondLst>
                                    <p:cond evt="onNext" delay="0">
                                      <p:tgtEl>
                                        <p:sldTgt/>
                                      </p:tgtEl>
                                    </p:cond>
                                  </p:endCondLst>
                                  <p:childTnLst>
                                    <p:animRot by="120000">
                                      <p:cBhvr>
                                        <p:cTn id="62" dur="100" fill="hold">
                                          <p:stCondLst>
                                            <p:cond delay="0"/>
                                          </p:stCondLst>
                                        </p:cTn>
                                        <p:tgtEl>
                                          <p:spTgt spid="27"/>
                                        </p:tgtEl>
                                        <p:attrNameLst>
                                          <p:attrName>r</p:attrName>
                                        </p:attrNameLst>
                                      </p:cBhvr>
                                    </p:animRot>
                                    <p:animRot by="-240000">
                                      <p:cBhvr>
                                        <p:cTn id="63" dur="200" fill="hold">
                                          <p:stCondLst>
                                            <p:cond delay="200"/>
                                          </p:stCondLst>
                                        </p:cTn>
                                        <p:tgtEl>
                                          <p:spTgt spid="27"/>
                                        </p:tgtEl>
                                        <p:attrNameLst>
                                          <p:attrName>r</p:attrName>
                                        </p:attrNameLst>
                                      </p:cBhvr>
                                    </p:animRot>
                                    <p:animRot by="240000">
                                      <p:cBhvr>
                                        <p:cTn id="64" dur="200" fill="hold">
                                          <p:stCondLst>
                                            <p:cond delay="400"/>
                                          </p:stCondLst>
                                        </p:cTn>
                                        <p:tgtEl>
                                          <p:spTgt spid="27"/>
                                        </p:tgtEl>
                                        <p:attrNameLst>
                                          <p:attrName>r</p:attrName>
                                        </p:attrNameLst>
                                      </p:cBhvr>
                                    </p:animRot>
                                    <p:animRot by="-240000">
                                      <p:cBhvr>
                                        <p:cTn id="65" dur="200" fill="hold">
                                          <p:stCondLst>
                                            <p:cond delay="600"/>
                                          </p:stCondLst>
                                        </p:cTn>
                                        <p:tgtEl>
                                          <p:spTgt spid="27"/>
                                        </p:tgtEl>
                                        <p:attrNameLst>
                                          <p:attrName>r</p:attrName>
                                        </p:attrNameLst>
                                      </p:cBhvr>
                                    </p:animRot>
                                    <p:animRot by="120000">
                                      <p:cBhvr>
                                        <p:cTn id="66" dur="200" fill="hold">
                                          <p:stCondLst>
                                            <p:cond delay="800"/>
                                          </p:stCondLst>
                                        </p:cTn>
                                        <p:tgtEl>
                                          <p:spTgt spid="27"/>
                                        </p:tgtEl>
                                        <p:attrNameLst>
                                          <p:attrName>r</p:attrName>
                                        </p:attrNameLst>
                                      </p:cBhvr>
                                    </p:animRot>
                                  </p:childTnLst>
                                </p:cTn>
                              </p:par>
                              <p:par>
                                <p:cTn id="67" presetID="32" presetClass="emph" presetSubtype="0" repeatCount="indefinite" fill="hold" nodeType="withEffect">
                                  <p:stCondLst>
                                    <p:cond delay="0"/>
                                  </p:stCondLst>
                                  <p:endCondLst>
                                    <p:cond evt="onNext" delay="0">
                                      <p:tgtEl>
                                        <p:sldTgt/>
                                      </p:tgtEl>
                                    </p:cond>
                                  </p:endCondLst>
                                  <p:childTnLst>
                                    <p:animRot by="120000">
                                      <p:cBhvr>
                                        <p:cTn id="68" dur="100" fill="hold">
                                          <p:stCondLst>
                                            <p:cond delay="0"/>
                                          </p:stCondLst>
                                        </p:cTn>
                                        <p:tgtEl>
                                          <p:spTgt spid="29"/>
                                        </p:tgtEl>
                                        <p:attrNameLst>
                                          <p:attrName>r</p:attrName>
                                        </p:attrNameLst>
                                      </p:cBhvr>
                                    </p:animRot>
                                    <p:animRot by="-240000">
                                      <p:cBhvr>
                                        <p:cTn id="69" dur="200" fill="hold">
                                          <p:stCondLst>
                                            <p:cond delay="200"/>
                                          </p:stCondLst>
                                        </p:cTn>
                                        <p:tgtEl>
                                          <p:spTgt spid="29"/>
                                        </p:tgtEl>
                                        <p:attrNameLst>
                                          <p:attrName>r</p:attrName>
                                        </p:attrNameLst>
                                      </p:cBhvr>
                                    </p:animRot>
                                    <p:animRot by="240000">
                                      <p:cBhvr>
                                        <p:cTn id="70" dur="200" fill="hold">
                                          <p:stCondLst>
                                            <p:cond delay="400"/>
                                          </p:stCondLst>
                                        </p:cTn>
                                        <p:tgtEl>
                                          <p:spTgt spid="29"/>
                                        </p:tgtEl>
                                        <p:attrNameLst>
                                          <p:attrName>r</p:attrName>
                                        </p:attrNameLst>
                                      </p:cBhvr>
                                    </p:animRot>
                                    <p:animRot by="-240000">
                                      <p:cBhvr>
                                        <p:cTn id="71" dur="200" fill="hold">
                                          <p:stCondLst>
                                            <p:cond delay="600"/>
                                          </p:stCondLst>
                                        </p:cTn>
                                        <p:tgtEl>
                                          <p:spTgt spid="29"/>
                                        </p:tgtEl>
                                        <p:attrNameLst>
                                          <p:attrName>r</p:attrName>
                                        </p:attrNameLst>
                                      </p:cBhvr>
                                    </p:animRot>
                                    <p:animRot by="120000">
                                      <p:cBhvr>
                                        <p:cTn id="72" dur="200" fill="hold">
                                          <p:stCondLst>
                                            <p:cond delay="800"/>
                                          </p:stCondLst>
                                        </p:cTn>
                                        <p:tgtEl>
                                          <p:spTgt spid="29"/>
                                        </p:tgtEl>
                                        <p:attrNameLst>
                                          <p:attrName>r</p:attrName>
                                        </p:attrNameLst>
                                      </p:cBhvr>
                                    </p:animRot>
                                  </p:childTnLst>
                                </p:cTn>
                              </p:par>
                              <p:par>
                                <p:cTn id="73" presetID="32" presetClass="emph" presetSubtype="0" repeatCount="indefinite" fill="hold" nodeType="withEffect">
                                  <p:stCondLst>
                                    <p:cond delay="0"/>
                                  </p:stCondLst>
                                  <p:endCondLst>
                                    <p:cond evt="onNext" delay="0">
                                      <p:tgtEl>
                                        <p:sldTgt/>
                                      </p:tgtEl>
                                    </p:cond>
                                  </p:endCondLst>
                                  <p:childTnLst>
                                    <p:animRot by="120000">
                                      <p:cBhvr>
                                        <p:cTn id="74" dur="100" fill="hold">
                                          <p:stCondLst>
                                            <p:cond delay="0"/>
                                          </p:stCondLst>
                                        </p:cTn>
                                        <p:tgtEl>
                                          <p:spTgt spid="30"/>
                                        </p:tgtEl>
                                        <p:attrNameLst>
                                          <p:attrName>r</p:attrName>
                                        </p:attrNameLst>
                                      </p:cBhvr>
                                    </p:animRot>
                                    <p:animRot by="-240000">
                                      <p:cBhvr>
                                        <p:cTn id="75" dur="200" fill="hold">
                                          <p:stCondLst>
                                            <p:cond delay="200"/>
                                          </p:stCondLst>
                                        </p:cTn>
                                        <p:tgtEl>
                                          <p:spTgt spid="30"/>
                                        </p:tgtEl>
                                        <p:attrNameLst>
                                          <p:attrName>r</p:attrName>
                                        </p:attrNameLst>
                                      </p:cBhvr>
                                    </p:animRot>
                                    <p:animRot by="240000">
                                      <p:cBhvr>
                                        <p:cTn id="76" dur="200" fill="hold">
                                          <p:stCondLst>
                                            <p:cond delay="400"/>
                                          </p:stCondLst>
                                        </p:cTn>
                                        <p:tgtEl>
                                          <p:spTgt spid="30"/>
                                        </p:tgtEl>
                                        <p:attrNameLst>
                                          <p:attrName>r</p:attrName>
                                        </p:attrNameLst>
                                      </p:cBhvr>
                                    </p:animRot>
                                    <p:animRot by="-240000">
                                      <p:cBhvr>
                                        <p:cTn id="77" dur="200" fill="hold">
                                          <p:stCondLst>
                                            <p:cond delay="600"/>
                                          </p:stCondLst>
                                        </p:cTn>
                                        <p:tgtEl>
                                          <p:spTgt spid="30"/>
                                        </p:tgtEl>
                                        <p:attrNameLst>
                                          <p:attrName>r</p:attrName>
                                        </p:attrNameLst>
                                      </p:cBhvr>
                                    </p:animRot>
                                    <p:animRot by="120000">
                                      <p:cBhvr>
                                        <p:cTn id="78" dur="200" fill="hold">
                                          <p:stCondLst>
                                            <p:cond delay="800"/>
                                          </p:stCondLst>
                                        </p:cTn>
                                        <p:tgtEl>
                                          <p:spTgt spid="30"/>
                                        </p:tgtEl>
                                        <p:attrNameLst>
                                          <p:attrName>r</p:attrName>
                                        </p:attrNameLst>
                                      </p:cBhvr>
                                    </p:animRot>
                                  </p:childTnLst>
                                </p:cTn>
                              </p:par>
                              <p:par>
                                <p:cTn id="79" presetID="32" presetClass="emph" presetSubtype="0" repeatCount="indefinite" fill="hold" nodeType="withEffect">
                                  <p:stCondLst>
                                    <p:cond delay="0"/>
                                  </p:stCondLst>
                                  <p:endCondLst>
                                    <p:cond evt="onNext" delay="0">
                                      <p:tgtEl>
                                        <p:sldTgt/>
                                      </p:tgtEl>
                                    </p:cond>
                                  </p:endCondLst>
                                  <p:childTnLst>
                                    <p:animRot by="120000">
                                      <p:cBhvr>
                                        <p:cTn id="80" dur="100" fill="hold">
                                          <p:stCondLst>
                                            <p:cond delay="0"/>
                                          </p:stCondLst>
                                        </p:cTn>
                                        <p:tgtEl>
                                          <p:spTgt spid="33"/>
                                        </p:tgtEl>
                                        <p:attrNameLst>
                                          <p:attrName>r</p:attrName>
                                        </p:attrNameLst>
                                      </p:cBhvr>
                                    </p:animRot>
                                    <p:animRot by="-240000">
                                      <p:cBhvr>
                                        <p:cTn id="81" dur="200" fill="hold">
                                          <p:stCondLst>
                                            <p:cond delay="200"/>
                                          </p:stCondLst>
                                        </p:cTn>
                                        <p:tgtEl>
                                          <p:spTgt spid="33"/>
                                        </p:tgtEl>
                                        <p:attrNameLst>
                                          <p:attrName>r</p:attrName>
                                        </p:attrNameLst>
                                      </p:cBhvr>
                                    </p:animRot>
                                    <p:animRot by="240000">
                                      <p:cBhvr>
                                        <p:cTn id="82" dur="200" fill="hold">
                                          <p:stCondLst>
                                            <p:cond delay="400"/>
                                          </p:stCondLst>
                                        </p:cTn>
                                        <p:tgtEl>
                                          <p:spTgt spid="33"/>
                                        </p:tgtEl>
                                        <p:attrNameLst>
                                          <p:attrName>r</p:attrName>
                                        </p:attrNameLst>
                                      </p:cBhvr>
                                    </p:animRot>
                                    <p:animRot by="-240000">
                                      <p:cBhvr>
                                        <p:cTn id="83" dur="200" fill="hold">
                                          <p:stCondLst>
                                            <p:cond delay="600"/>
                                          </p:stCondLst>
                                        </p:cTn>
                                        <p:tgtEl>
                                          <p:spTgt spid="33"/>
                                        </p:tgtEl>
                                        <p:attrNameLst>
                                          <p:attrName>r</p:attrName>
                                        </p:attrNameLst>
                                      </p:cBhvr>
                                    </p:animRot>
                                    <p:animRot by="120000">
                                      <p:cBhvr>
                                        <p:cTn id="84" dur="200" fill="hold">
                                          <p:stCondLst>
                                            <p:cond delay="800"/>
                                          </p:stCondLst>
                                        </p:cTn>
                                        <p:tgtEl>
                                          <p:spTgt spid="33"/>
                                        </p:tgtEl>
                                        <p:attrNameLst>
                                          <p:attrName>r</p:attrName>
                                        </p:attrNameLst>
                                      </p:cBhvr>
                                    </p:animRot>
                                  </p:childTnLst>
                                </p:cTn>
                              </p:par>
                              <p:par>
                                <p:cTn id="85" presetID="32" presetClass="emph" presetSubtype="0" repeatCount="indefinite" fill="hold" nodeType="withEffect">
                                  <p:stCondLst>
                                    <p:cond delay="0"/>
                                  </p:stCondLst>
                                  <p:endCondLst>
                                    <p:cond evt="onNext" delay="0">
                                      <p:tgtEl>
                                        <p:sldTgt/>
                                      </p:tgtEl>
                                    </p:cond>
                                  </p:endCondLst>
                                  <p:childTnLst>
                                    <p:animRot by="120000">
                                      <p:cBhvr>
                                        <p:cTn id="86" dur="100" fill="hold">
                                          <p:stCondLst>
                                            <p:cond delay="0"/>
                                          </p:stCondLst>
                                        </p:cTn>
                                        <p:tgtEl>
                                          <p:spTgt spid="35"/>
                                        </p:tgtEl>
                                        <p:attrNameLst>
                                          <p:attrName>r</p:attrName>
                                        </p:attrNameLst>
                                      </p:cBhvr>
                                    </p:animRot>
                                    <p:animRot by="-240000">
                                      <p:cBhvr>
                                        <p:cTn id="87" dur="200" fill="hold">
                                          <p:stCondLst>
                                            <p:cond delay="200"/>
                                          </p:stCondLst>
                                        </p:cTn>
                                        <p:tgtEl>
                                          <p:spTgt spid="35"/>
                                        </p:tgtEl>
                                        <p:attrNameLst>
                                          <p:attrName>r</p:attrName>
                                        </p:attrNameLst>
                                      </p:cBhvr>
                                    </p:animRot>
                                    <p:animRot by="240000">
                                      <p:cBhvr>
                                        <p:cTn id="88" dur="200" fill="hold">
                                          <p:stCondLst>
                                            <p:cond delay="400"/>
                                          </p:stCondLst>
                                        </p:cTn>
                                        <p:tgtEl>
                                          <p:spTgt spid="35"/>
                                        </p:tgtEl>
                                        <p:attrNameLst>
                                          <p:attrName>r</p:attrName>
                                        </p:attrNameLst>
                                      </p:cBhvr>
                                    </p:animRot>
                                    <p:animRot by="-240000">
                                      <p:cBhvr>
                                        <p:cTn id="89" dur="200" fill="hold">
                                          <p:stCondLst>
                                            <p:cond delay="600"/>
                                          </p:stCondLst>
                                        </p:cTn>
                                        <p:tgtEl>
                                          <p:spTgt spid="35"/>
                                        </p:tgtEl>
                                        <p:attrNameLst>
                                          <p:attrName>r</p:attrName>
                                        </p:attrNameLst>
                                      </p:cBhvr>
                                    </p:animRot>
                                    <p:animRot by="120000">
                                      <p:cBhvr>
                                        <p:cTn id="90" dur="200" fill="hold">
                                          <p:stCondLst>
                                            <p:cond delay="800"/>
                                          </p:stCondLst>
                                        </p:cTn>
                                        <p:tgtEl>
                                          <p:spTgt spid="35"/>
                                        </p:tgtEl>
                                        <p:attrNameLst>
                                          <p:attrName>r</p:attrName>
                                        </p:attrNameLst>
                                      </p:cBhvr>
                                    </p:animRot>
                                  </p:childTnLst>
                                </p:cTn>
                              </p:par>
                              <p:par>
                                <p:cTn id="91" presetID="32" presetClass="emph" presetSubtype="0" repeatCount="indefinite" fill="hold" nodeType="withEffect">
                                  <p:stCondLst>
                                    <p:cond delay="0"/>
                                  </p:stCondLst>
                                  <p:endCondLst>
                                    <p:cond evt="onNext" delay="0">
                                      <p:tgtEl>
                                        <p:sldTgt/>
                                      </p:tgtEl>
                                    </p:cond>
                                  </p:endCondLst>
                                  <p:childTnLst>
                                    <p:animRot by="120000">
                                      <p:cBhvr>
                                        <p:cTn id="92" dur="100" fill="hold">
                                          <p:stCondLst>
                                            <p:cond delay="0"/>
                                          </p:stCondLst>
                                        </p:cTn>
                                        <p:tgtEl>
                                          <p:spTgt spid="38"/>
                                        </p:tgtEl>
                                        <p:attrNameLst>
                                          <p:attrName>r</p:attrName>
                                        </p:attrNameLst>
                                      </p:cBhvr>
                                    </p:animRot>
                                    <p:animRot by="-240000">
                                      <p:cBhvr>
                                        <p:cTn id="93" dur="200" fill="hold">
                                          <p:stCondLst>
                                            <p:cond delay="200"/>
                                          </p:stCondLst>
                                        </p:cTn>
                                        <p:tgtEl>
                                          <p:spTgt spid="38"/>
                                        </p:tgtEl>
                                        <p:attrNameLst>
                                          <p:attrName>r</p:attrName>
                                        </p:attrNameLst>
                                      </p:cBhvr>
                                    </p:animRot>
                                    <p:animRot by="240000">
                                      <p:cBhvr>
                                        <p:cTn id="94" dur="200" fill="hold">
                                          <p:stCondLst>
                                            <p:cond delay="400"/>
                                          </p:stCondLst>
                                        </p:cTn>
                                        <p:tgtEl>
                                          <p:spTgt spid="38"/>
                                        </p:tgtEl>
                                        <p:attrNameLst>
                                          <p:attrName>r</p:attrName>
                                        </p:attrNameLst>
                                      </p:cBhvr>
                                    </p:animRot>
                                    <p:animRot by="-240000">
                                      <p:cBhvr>
                                        <p:cTn id="95" dur="200" fill="hold">
                                          <p:stCondLst>
                                            <p:cond delay="600"/>
                                          </p:stCondLst>
                                        </p:cTn>
                                        <p:tgtEl>
                                          <p:spTgt spid="38"/>
                                        </p:tgtEl>
                                        <p:attrNameLst>
                                          <p:attrName>r</p:attrName>
                                        </p:attrNameLst>
                                      </p:cBhvr>
                                    </p:animRot>
                                    <p:animRot by="120000">
                                      <p:cBhvr>
                                        <p:cTn id="96" dur="200" fill="hold">
                                          <p:stCondLst>
                                            <p:cond delay="800"/>
                                          </p:stCondLst>
                                        </p:cTn>
                                        <p:tgtEl>
                                          <p:spTgt spid="38"/>
                                        </p:tgtEl>
                                        <p:attrNameLst>
                                          <p:attrName>r</p:attrName>
                                        </p:attrNameLst>
                                      </p:cBhvr>
                                    </p:animRot>
                                  </p:childTnLst>
                                </p:cTn>
                              </p:par>
                              <p:par>
                                <p:cTn id="97" presetID="53" presetClass="entr" presetSubtype="16" fill="hold" nodeType="withEffect">
                                  <p:stCondLst>
                                    <p:cond delay="0"/>
                                  </p:stCondLst>
                                  <p:childTnLst>
                                    <p:set>
                                      <p:cBhvr>
                                        <p:cTn id="98" dur="1" fill="hold">
                                          <p:stCondLst>
                                            <p:cond delay="0"/>
                                          </p:stCondLst>
                                        </p:cTn>
                                        <p:tgtEl>
                                          <p:spTgt spid="3"/>
                                        </p:tgtEl>
                                        <p:attrNameLst>
                                          <p:attrName>style.visibility</p:attrName>
                                        </p:attrNameLst>
                                      </p:cBhvr>
                                      <p:to>
                                        <p:strVal val="visible"/>
                                      </p:to>
                                    </p:set>
                                    <p:anim calcmode="lin" valueType="num">
                                      <p:cBhvr>
                                        <p:cTn id="99" dur="500" fill="hold"/>
                                        <p:tgtEl>
                                          <p:spTgt spid="3"/>
                                        </p:tgtEl>
                                        <p:attrNameLst>
                                          <p:attrName>ppt_w</p:attrName>
                                        </p:attrNameLst>
                                      </p:cBhvr>
                                      <p:tavLst>
                                        <p:tav tm="0">
                                          <p:val>
                                            <p:fltVal val="0"/>
                                          </p:val>
                                        </p:tav>
                                        <p:tav tm="100000">
                                          <p:val>
                                            <p:strVal val="#ppt_w"/>
                                          </p:val>
                                        </p:tav>
                                      </p:tavLst>
                                    </p:anim>
                                    <p:anim calcmode="lin" valueType="num">
                                      <p:cBhvr>
                                        <p:cTn id="100" dur="500" fill="hold"/>
                                        <p:tgtEl>
                                          <p:spTgt spid="3"/>
                                        </p:tgtEl>
                                        <p:attrNameLst>
                                          <p:attrName>ppt_h</p:attrName>
                                        </p:attrNameLst>
                                      </p:cBhvr>
                                      <p:tavLst>
                                        <p:tav tm="0">
                                          <p:val>
                                            <p:fltVal val="0"/>
                                          </p:val>
                                        </p:tav>
                                        <p:tav tm="100000">
                                          <p:val>
                                            <p:strVal val="#ppt_h"/>
                                          </p:val>
                                        </p:tav>
                                      </p:tavLst>
                                    </p:anim>
                                    <p:animEffect transition="in" filter="fade">
                                      <p:cBhvr>
                                        <p:cTn id="101" dur="500"/>
                                        <p:tgtEl>
                                          <p:spTgt spid="3"/>
                                        </p:tgtEl>
                                      </p:cBhvr>
                                    </p:animEffect>
                                  </p:childTnLst>
                                </p:cTn>
                              </p:par>
                              <p:par>
                                <p:cTn id="102" presetID="53" presetClass="entr" presetSubtype="16" fill="hold" nodeType="withEffect">
                                  <p:stCondLst>
                                    <p:cond delay="0"/>
                                  </p:stCondLst>
                                  <p:childTnLst>
                                    <p:set>
                                      <p:cBhvr>
                                        <p:cTn id="103" dur="1" fill="hold">
                                          <p:stCondLst>
                                            <p:cond delay="0"/>
                                          </p:stCondLst>
                                        </p:cTn>
                                        <p:tgtEl>
                                          <p:spTgt spid="17"/>
                                        </p:tgtEl>
                                        <p:attrNameLst>
                                          <p:attrName>style.visibility</p:attrName>
                                        </p:attrNameLst>
                                      </p:cBhvr>
                                      <p:to>
                                        <p:strVal val="visible"/>
                                      </p:to>
                                    </p:set>
                                    <p:anim calcmode="lin" valueType="num">
                                      <p:cBhvr>
                                        <p:cTn id="104" dur="500" fill="hold"/>
                                        <p:tgtEl>
                                          <p:spTgt spid="17"/>
                                        </p:tgtEl>
                                        <p:attrNameLst>
                                          <p:attrName>ppt_w</p:attrName>
                                        </p:attrNameLst>
                                      </p:cBhvr>
                                      <p:tavLst>
                                        <p:tav tm="0">
                                          <p:val>
                                            <p:fltVal val="0"/>
                                          </p:val>
                                        </p:tav>
                                        <p:tav tm="100000">
                                          <p:val>
                                            <p:strVal val="#ppt_w"/>
                                          </p:val>
                                        </p:tav>
                                      </p:tavLst>
                                    </p:anim>
                                    <p:anim calcmode="lin" valueType="num">
                                      <p:cBhvr>
                                        <p:cTn id="105" dur="500" fill="hold"/>
                                        <p:tgtEl>
                                          <p:spTgt spid="17"/>
                                        </p:tgtEl>
                                        <p:attrNameLst>
                                          <p:attrName>ppt_h</p:attrName>
                                        </p:attrNameLst>
                                      </p:cBhvr>
                                      <p:tavLst>
                                        <p:tav tm="0">
                                          <p:val>
                                            <p:fltVal val="0"/>
                                          </p:val>
                                        </p:tav>
                                        <p:tav tm="100000">
                                          <p:val>
                                            <p:strVal val="#ppt_h"/>
                                          </p:val>
                                        </p:tav>
                                      </p:tavLst>
                                    </p:anim>
                                    <p:animEffect transition="in" filter="fade">
                                      <p:cBhvr>
                                        <p:cTn id="10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7" repeatCount="indefinite" fill="remove" display="0">
                  <p:stCondLst>
                    <p:cond delay="indefinite"/>
                  </p:stCondLst>
                  <p:endCondLst>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FE443443-32F4-4CC6-BFAE-09BADD9FB576}"/>
              </a:ext>
            </a:extLst>
          </p:cNvPr>
          <p:cNvGrpSpPr/>
          <p:nvPr/>
        </p:nvGrpSpPr>
        <p:grpSpPr>
          <a:xfrm>
            <a:off x="1204229" y="256855"/>
            <a:ext cx="10364471" cy="6259432"/>
            <a:chOff x="1271036" y="857670"/>
            <a:chExt cx="6545270" cy="3980249"/>
          </a:xfrm>
        </p:grpSpPr>
        <p:pic>
          <p:nvPicPr>
            <p:cNvPr id="21" name="图片 13">
              <a:extLst>
                <a:ext uri="{FF2B5EF4-FFF2-40B4-BE49-F238E27FC236}">
                  <a16:creationId xmlns:a16="http://schemas.microsoft.com/office/drawing/2014/main" id="{67847AF4-C018-4C57-AC0D-FCFC645984DF}"/>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1271036" y="857670"/>
              <a:ext cx="6545270" cy="3980249"/>
            </a:xfrm>
            <a:prstGeom prst="rect">
              <a:avLst/>
            </a:prstGeom>
          </p:spPr>
        </p:pic>
        <p:sp>
          <p:nvSpPr>
            <p:cNvPr id="22" name="Rectangle 21">
              <a:extLst>
                <a:ext uri="{FF2B5EF4-FFF2-40B4-BE49-F238E27FC236}">
                  <a16:creationId xmlns:a16="http://schemas.microsoft.com/office/drawing/2014/main" id="{0FFF4744-AF54-4B15-B782-32256A03EB1A}"/>
                </a:ext>
              </a:extLst>
            </p:cNvPr>
            <p:cNvSpPr/>
            <p:nvPr/>
          </p:nvSpPr>
          <p:spPr>
            <a:xfrm>
              <a:off x="3331596" y="1954097"/>
              <a:ext cx="2601326" cy="735199"/>
            </a:xfrm>
            <a:prstGeom prst="rect">
              <a:avLst/>
            </a:prstGeom>
            <a:ln>
              <a:noFill/>
            </a:ln>
          </p:spPr>
          <p:txBody>
            <a:bodyPr wrap="square" lIns="91972" tIns="46031" rIns="91972" bIns="46031">
              <a:spAutoFit/>
            </a:bodyPr>
            <a:lstStyle/>
            <a:p>
              <a:pPr marL="0" marR="0" lvl="0" indent="0" algn="ctr" defTabSz="122948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22225">
                    <a:solidFill>
                      <a:srgbClr val="ED7D31"/>
                    </a:solidFill>
                    <a:prstDash val="solid"/>
                  </a:ln>
                  <a:solidFill>
                    <a:srgbClr val="FFFF00"/>
                  </a:solidFill>
                  <a:effectLst/>
                  <a:uLnTx/>
                  <a:uFillTx/>
                  <a:latin typeface="Arial-SGK-TV" pitchFamily="2" charset="0"/>
                  <a:ea typeface="+mn-ea"/>
                  <a:cs typeface="Arial-SGK-TV" pitchFamily="2" charset="0"/>
                  <a:sym typeface="Arial"/>
                </a:rPr>
                <a:t>Khám</a:t>
              </a:r>
              <a:r>
                <a:rPr kumimoji="0" lang="en-US" sz="5400" b="1" i="0" u="none" strike="noStrike" kern="1200" cap="none" spc="0" normalizeH="0" baseline="0" noProof="0" dirty="0">
                  <a:ln w="22225">
                    <a:solidFill>
                      <a:srgbClr val="ED7D31"/>
                    </a:solidFill>
                    <a:prstDash val="solid"/>
                  </a:ln>
                  <a:solidFill>
                    <a:srgbClr val="FFFF00"/>
                  </a:solidFill>
                  <a:effectLst/>
                  <a:uLnTx/>
                  <a:uFillTx/>
                  <a:latin typeface="Arial-SGK-TV" pitchFamily="2" charset="0"/>
                  <a:ea typeface="+mn-ea"/>
                  <a:cs typeface="Arial-SGK-TV" pitchFamily="2" charset="0"/>
                  <a:sym typeface="Arial"/>
                </a:rPr>
                <a:t> </a:t>
              </a:r>
              <a:r>
                <a:rPr kumimoji="0" lang="en-US" sz="5400" b="1" i="0" u="none" strike="noStrike" kern="1200" cap="none" spc="0" normalizeH="0" baseline="0" noProof="0" dirty="0" err="1">
                  <a:ln w="22225">
                    <a:solidFill>
                      <a:srgbClr val="ED7D31"/>
                    </a:solidFill>
                    <a:prstDash val="solid"/>
                  </a:ln>
                  <a:solidFill>
                    <a:srgbClr val="FFFF00"/>
                  </a:solidFill>
                  <a:effectLst/>
                  <a:uLnTx/>
                  <a:uFillTx/>
                  <a:latin typeface="Arial-SGK-TV" pitchFamily="2" charset="0"/>
                  <a:ea typeface="+mn-ea"/>
                  <a:cs typeface="Arial-SGK-TV" pitchFamily="2" charset="0"/>
                  <a:sym typeface="Arial"/>
                </a:rPr>
                <a:t>phá</a:t>
              </a:r>
              <a:endParaRPr kumimoji="0" lang="en-US" sz="5400" b="1" i="0" u="none" strike="noStrike" kern="1200" cap="none" spc="0" normalizeH="0" baseline="0" noProof="0" dirty="0">
                <a:ln w="22225">
                  <a:solidFill>
                    <a:srgbClr val="ED7D31"/>
                  </a:solidFill>
                  <a:prstDash val="solid"/>
                </a:ln>
                <a:solidFill>
                  <a:srgbClr val="FFFF00"/>
                </a:solidFill>
                <a:effectLst/>
                <a:uLnTx/>
                <a:uFillTx/>
                <a:latin typeface="Arial-SGK-TV" pitchFamily="2" charset="0"/>
                <a:ea typeface="+mn-ea"/>
                <a:cs typeface="Arial-SGK-TV" pitchFamily="2" charset="0"/>
                <a:sym typeface="Arial"/>
              </a:endParaRPr>
            </a:p>
          </p:txBody>
        </p:sp>
      </p:grpSp>
    </p:spTree>
    <p:extLst>
      <p:ext uri="{BB962C8B-B14F-4D97-AF65-F5344CB8AC3E}">
        <p14:creationId xmlns:p14="http://schemas.microsoft.com/office/powerpoint/2010/main" val="248494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pic>
        <p:nvPicPr>
          <p:cNvPr id="32" name="Picture 31">
            <a:extLst>
              <a:ext uri="{FF2B5EF4-FFF2-40B4-BE49-F238E27FC236}">
                <a16:creationId xmlns:a16="http://schemas.microsoft.com/office/drawing/2014/main" id="{2299AC6A-9526-4A9F-A6FE-EEFDD0FF1F66}"/>
              </a:ext>
            </a:extLst>
          </p:cNvPr>
          <p:cNvPicPr>
            <a:picLocks noChangeAspect="1"/>
          </p:cNvPicPr>
          <p:nvPr/>
        </p:nvPicPr>
        <p:blipFill>
          <a:blip r:embed="rId3" cstate="print"/>
          <a:stretch>
            <a:fillRect/>
          </a:stretch>
        </p:blipFill>
        <p:spPr>
          <a:xfrm>
            <a:off x="931143" y="179881"/>
            <a:ext cx="2493230" cy="1246614"/>
          </a:xfrm>
          <a:prstGeom prst="rect">
            <a:avLst/>
          </a:prstGeom>
        </p:spPr>
      </p:pic>
      <p:pic>
        <p:nvPicPr>
          <p:cNvPr id="33" name="Picture 2" descr="100 đồng (tiền Việt) – Wikipedia tiếng Việt">
            <a:extLst>
              <a:ext uri="{FF2B5EF4-FFF2-40B4-BE49-F238E27FC236}">
                <a16:creationId xmlns:a16="http://schemas.microsoft.com/office/drawing/2014/main" id="{6256F1A9-9236-4911-A6D0-CE72658EDEB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31000"/>
                    </a14:imgEffect>
                  </a14:imgLayer>
                </a14:imgProps>
              </a:ext>
              <a:ext uri="{28A0092B-C50C-407E-A947-70E740481C1C}">
                <a14:useLocalDpi xmlns:a14="http://schemas.microsoft.com/office/drawing/2010/main" val="0"/>
              </a:ext>
            </a:extLst>
          </a:blip>
          <a:srcRect/>
          <a:stretch>
            <a:fillRect/>
          </a:stretch>
        </p:blipFill>
        <p:spPr bwMode="auto">
          <a:xfrm>
            <a:off x="6200930" y="1426495"/>
            <a:ext cx="4793284" cy="236468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100 đồng (tiền Việt) – Wikipedia tiếng Việt">
            <a:extLst>
              <a:ext uri="{FF2B5EF4-FFF2-40B4-BE49-F238E27FC236}">
                <a16:creationId xmlns:a16="http://schemas.microsoft.com/office/drawing/2014/main" id="{FF535845-675A-4DD1-BA45-FB910C8A430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2000"/>
                    </a14:imgEffect>
                  </a14:imgLayer>
                </a14:imgProps>
              </a:ext>
              <a:ext uri="{28A0092B-C50C-407E-A947-70E740481C1C}">
                <a14:useLocalDpi xmlns:a14="http://schemas.microsoft.com/office/drawing/2010/main" val="0"/>
              </a:ext>
            </a:extLst>
          </a:blip>
          <a:srcRect/>
          <a:stretch>
            <a:fillRect/>
          </a:stretch>
        </p:blipFill>
        <p:spPr bwMode="auto">
          <a:xfrm>
            <a:off x="1073118" y="1426495"/>
            <a:ext cx="4793284" cy="2364687"/>
          </a:xfrm>
          <a:prstGeom prst="rect">
            <a:avLst/>
          </a:prstGeom>
          <a:noFill/>
          <a:extLst>
            <a:ext uri="{909E8E84-426E-40DD-AFC4-6F175D3DCCD1}">
              <a14:hiddenFill xmlns:a14="http://schemas.microsoft.com/office/drawing/2010/main">
                <a:solidFill>
                  <a:srgbClr val="FFFFFF"/>
                </a:solidFill>
              </a14:hiddenFill>
            </a:ext>
          </a:extLst>
        </p:spPr>
      </p:pic>
      <p:sp>
        <p:nvSpPr>
          <p:cNvPr id="35" name="Google Shape;1613;p39">
            <a:extLst>
              <a:ext uri="{FF2B5EF4-FFF2-40B4-BE49-F238E27FC236}">
                <a16:creationId xmlns:a16="http://schemas.microsoft.com/office/drawing/2014/main" id="{D615DDFA-33C2-4A41-B6BC-7439A7619162}"/>
              </a:ext>
            </a:extLst>
          </p:cNvPr>
          <p:cNvSpPr txBox="1">
            <a:spLocks/>
          </p:cNvSpPr>
          <p:nvPr/>
        </p:nvSpPr>
        <p:spPr>
          <a:xfrm>
            <a:off x="1535979" y="4062486"/>
            <a:ext cx="9089880" cy="136901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2"/>
              </a:buClr>
              <a:buSzPts val="5200"/>
              <a:buFont typeface="Annie Use Your Telescope"/>
              <a:buNone/>
              <a:defRPr sz="8246" b="1" i="0" u="none" strike="noStrike" cap="none">
                <a:solidFill>
                  <a:srgbClr val="46246A"/>
                </a:solidFill>
                <a:latin typeface="Annie Use Your Telescope"/>
                <a:ea typeface="Annie Use Your Telescope"/>
                <a:cs typeface="Annie Use Your Telescope"/>
                <a:sym typeface="Annie Use Your Telescope"/>
              </a:defRPr>
            </a:lvl1pPr>
            <a:lvl2pPr marR="0" lvl="1"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9pPr>
          </a:lstStyle>
          <a:p>
            <a:pPr>
              <a:lnSpc>
                <a:spcPct val="100000"/>
              </a:lnSpc>
              <a:spcBef>
                <a:spcPts val="1200"/>
              </a:spcBef>
              <a:spcAft>
                <a:spcPts val="1200"/>
              </a:spcAft>
              <a:buClr>
                <a:srgbClr val="46246A"/>
              </a:buClr>
            </a:pPr>
            <a:r>
              <a:rPr lang="en-US" sz="4000" kern="0">
                <a:solidFill>
                  <a:srgbClr val="C00000"/>
                </a:solidFill>
                <a:latin typeface="Arial" panose="020B0604020202020204" pitchFamily="34" charset="0"/>
                <a:cs typeface="Arial" panose="020B0604020202020204" pitchFamily="34" charset="0"/>
              </a:rPr>
              <a:t>Một trăm đồng</a:t>
            </a:r>
            <a:endParaRPr lang="vi-VN" sz="6600" kern="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9726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pic>
        <p:nvPicPr>
          <p:cNvPr id="7" name="Picture 6">
            <a:extLst>
              <a:ext uri="{FF2B5EF4-FFF2-40B4-BE49-F238E27FC236}">
                <a16:creationId xmlns:a16="http://schemas.microsoft.com/office/drawing/2014/main" id="{209586A7-EB42-42CA-B65A-E0D4D83467B5}"/>
              </a:ext>
            </a:extLst>
          </p:cNvPr>
          <p:cNvPicPr>
            <a:picLocks noChangeAspect="1"/>
          </p:cNvPicPr>
          <p:nvPr/>
        </p:nvPicPr>
        <p:blipFill>
          <a:blip r:embed="rId3" cstate="print"/>
          <a:stretch>
            <a:fillRect/>
          </a:stretch>
        </p:blipFill>
        <p:spPr>
          <a:xfrm>
            <a:off x="578265" y="100435"/>
            <a:ext cx="2496456" cy="1248227"/>
          </a:xfrm>
          <a:prstGeom prst="rect">
            <a:avLst/>
          </a:prstGeom>
        </p:spPr>
      </p:pic>
      <p:sp>
        <p:nvSpPr>
          <p:cNvPr id="8" name="Google Shape;1613;p39">
            <a:extLst>
              <a:ext uri="{FF2B5EF4-FFF2-40B4-BE49-F238E27FC236}">
                <a16:creationId xmlns:a16="http://schemas.microsoft.com/office/drawing/2014/main" id="{5076C241-F531-401F-B504-90A32AA45A52}"/>
              </a:ext>
            </a:extLst>
          </p:cNvPr>
          <p:cNvSpPr txBox="1">
            <a:spLocks/>
          </p:cNvSpPr>
          <p:nvPr/>
        </p:nvSpPr>
        <p:spPr>
          <a:xfrm>
            <a:off x="1535979" y="4242367"/>
            <a:ext cx="9089880" cy="136901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2"/>
              </a:buClr>
              <a:buSzPts val="5200"/>
              <a:buFont typeface="Annie Use Your Telescope"/>
              <a:buNone/>
              <a:defRPr sz="8246" b="1" i="0" u="none" strike="noStrike" cap="none">
                <a:solidFill>
                  <a:srgbClr val="46246A"/>
                </a:solidFill>
                <a:latin typeface="Annie Use Your Telescope"/>
                <a:ea typeface="Annie Use Your Telescope"/>
                <a:cs typeface="Annie Use Your Telescope"/>
                <a:sym typeface="Annie Use Your Telescope"/>
              </a:defRPr>
            </a:lvl1pPr>
            <a:lvl2pPr marR="0" lvl="1"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9pPr>
          </a:lstStyle>
          <a:p>
            <a:pPr>
              <a:lnSpc>
                <a:spcPct val="100000"/>
              </a:lnSpc>
              <a:spcBef>
                <a:spcPts val="1200"/>
              </a:spcBef>
              <a:spcAft>
                <a:spcPts val="1200"/>
              </a:spcAft>
              <a:buClr>
                <a:srgbClr val="46246A"/>
              </a:buClr>
            </a:pPr>
            <a:r>
              <a:rPr lang="en-US" sz="4000" kern="0">
                <a:solidFill>
                  <a:srgbClr val="C00000"/>
                </a:solidFill>
                <a:latin typeface="Arial" panose="020B0604020202020204" pitchFamily="34" charset="0"/>
                <a:cs typeface="Arial" panose="020B0604020202020204" pitchFamily="34" charset="0"/>
              </a:rPr>
              <a:t>Hai trăm đồng</a:t>
            </a:r>
            <a:endParaRPr lang="vi-VN" sz="6600" kern="0">
              <a:solidFill>
                <a:srgbClr val="C00000"/>
              </a:solidFill>
              <a:latin typeface="Arial" panose="020B0604020202020204" pitchFamily="34" charset="0"/>
              <a:cs typeface="Arial" panose="020B0604020202020204" pitchFamily="34" charset="0"/>
            </a:endParaRPr>
          </a:p>
        </p:txBody>
      </p:sp>
      <p:pic>
        <p:nvPicPr>
          <p:cNvPr id="9" name="Picture 6" descr="200 đồng (tiền Việt) – Wikipedia tiếng Việt">
            <a:extLst>
              <a:ext uri="{FF2B5EF4-FFF2-40B4-BE49-F238E27FC236}">
                <a16:creationId xmlns:a16="http://schemas.microsoft.com/office/drawing/2014/main" id="{4A6F4C16-6499-4840-914A-8EE624014B5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37000"/>
                    </a14:imgEffect>
                  </a14:imgLayer>
                </a14:imgProps>
              </a:ext>
              <a:ext uri="{28A0092B-C50C-407E-A947-70E740481C1C}">
                <a14:useLocalDpi xmlns:a14="http://schemas.microsoft.com/office/drawing/2010/main" val="0"/>
              </a:ext>
            </a:extLst>
          </a:blip>
          <a:srcRect/>
          <a:stretch>
            <a:fillRect/>
          </a:stretch>
        </p:blipFill>
        <p:spPr bwMode="auto">
          <a:xfrm>
            <a:off x="1148535" y="1631038"/>
            <a:ext cx="4657906" cy="232895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200 đồng (tiền Việt) – Wikipedia tiếng Việt">
            <a:extLst>
              <a:ext uri="{FF2B5EF4-FFF2-40B4-BE49-F238E27FC236}">
                <a16:creationId xmlns:a16="http://schemas.microsoft.com/office/drawing/2014/main" id="{2F3E66E4-6E45-448F-82BA-C101F7BF3BB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9000"/>
                    </a14:imgEffect>
                  </a14:imgLayer>
                </a14:imgProps>
              </a:ext>
              <a:ext uri="{28A0092B-C50C-407E-A947-70E740481C1C}">
                <a14:useLocalDpi xmlns:a14="http://schemas.microsoft.com/office/drawing/2010/main" val="0"/>
              </a:ext>
            </a:extLst>
          </a:blip>
          <a:srcRect/>
          <a:stretch>
            <a:fillRect/>
          </a:stretch>
        </p:blipFill>
        <p:spPr bwMode="auto">
          <a:xfrm>
            <a:off x="6240490" y="1631038"/>
            <a:ext cx="4657904" cy="2328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2960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pic>
        <p:nvPicPr>
          <p:cNvPr id="7" name="Picture 6">
            <a:extLst>
              <a:ext uri="{FF2B5EF4-FFF2-40B4-BE49-F238E27FC236}">
                <a16:creationId xmlns:a16="http://schemas.microsoft.com/office/drawing/2014/main" id="{545C987B-8B24-4CF1-8C7D-B6D1F96F1124}"/>
              </a:ext>
            </a:extLst>
          </p:cNvPr>
          <p:cNvPicPr>
            <a:picLocks noChangeAspect="1"/>
          </p:cNvPicPr>
          <p:nvPr/>
        </p:nvPicPr>
        <p:blipFill>
          <a:blip r:embed="rId3" cstate="print"/>
          <a:stretch>
            <a:fillRect/>
          </a:stretch>
        </p:blipFill>
        <p:spPr>
          <a:xfrm>
            <a:off x="619362" y="308589"/>
            <a:ext cx="2267210" cy="1133604"/>
          </a:xfrm>
          <a:prstGeom prst="rect">
            <a:avLst/>
          </a:prstGeom>
        </p:spPr>
      </p:pic>
      <p:sp>
        <p:nvSpPr>
          <p:cNvPr id="8" name="Google Shape;1613;p39">
            <a:extLst>
              <a:ext uri="{FF2B5EF4-FFF2-40B4-BE49-F238E27FC236}">
                <a16:creationId xmlns:a16="http://schemas.microsoft.com/office/drawing/2014/main" id="{7B0ECB7D-A7E6-4465-9A6A-C8BFA7BE4DB8}"/>
              </a:ext>
            </a:extLst>
          </p:cNvPr>
          <p:cNvSpPr txBox="1">
            <a:spLocks/>
          </p:cNvSpPr>
          <p:nvPr/>
        </p:nvSpPr>
        <p:spPr>
          <a:xfrm>
            <a:off x="1535979" y="4242367"/>
            <a:ext cx="9089880" cy="136901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2"/>
              </a:buClr>
              <a:buSzPts val="5200"/>
              <a:buFont typeface="Annie Use Your Telescope"/>
              <a:buNone/>
              <a:defRPr sz="8246" b="1" i="0" u="none" strike="noStrike" cap="none">
                <a:solidFill>
                  <a:srgbClr val="46246A"/>
                </a:solidFill>
                <a:latin typeface="Annie Use Your Telescope"/>
                <a:ea typeface="Annie Use Your Telescope"/>
                <a:cs typeface="Annie Use Your Telescope"/>
                <a:sym typeface="Annie Use Your Telescope"/>
              </a:defRPr>
            </a:lvl1pPr>
            <a:lvl2pPr marR="0" lvl="1"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9pPr>
          </a:lstStyle>
          <a:p>
            <a:pPr>
              <a:lnSpc>
                <a:spcPct val="100000"/>
              </a:lnSpc>
              <a:spcBef>
                <a:spcPts val="1200"/>
              </a:spcBef>
              <a:spcAft>
                <a:spcPts val="1200"/>
              </a:spcAft>
              <a:buClr>
                <a:srgbClr val="46246A"/>
              </a:buClr>
            </a:pPr>
            <a:r>
              <a:rPr lang="en-US" sz="4000" kern="0">
                <a:solidFill>
                  <a:srgbClr val="C00000"/>
                </a:solidFill>
                <a:latin typeface="Arial" panose="020B0604020202020204" pitchFamily="34" charset="0"/>
                <a:cs typeface="Arial" panose="020B0604020202020204" pitchFamily="34" charset="0"/>
              </a:rPr>
              <a:t>Năm trăm đồng</a:t>
            </a:r>
            <a:endParaRPr lang="vi-VN" sz="6600" kern="0">
              <a:solidFill>
                <a:srgbClr val="C00000"/>
              </a:solidFill>
              <a:latin typeface="Arial" panose="020B0604020202020204" pitchFamily="34" charset="0"/>
              <a:cs typeface="Arial" panose="020B0604020202020204" pitchFamily="34" charset="0"/>
            </a:endParaRPr>
          </a:p>
        </p:txBody>
      </p:sp>
      <p:pic>
        <p:nvPicPr>
          <p:cNvPr id="9" name="Picture 2">
            <a:extLst>
              <a:ext uri="{FF2B5EF4-FFF2-40B4-BE49-F238E27FC236}">
                <a16:creationId xmlns:a16="http://schemas.microsoft.com/office/drawing/2014/main" id="{E0E3A8B4-4B35-4AA4-9332-FD162DD2925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46000"/>
                    </a14:imgEffect>
                  </a14:imgLayer>
                </a14:imgProps>
              </a:ext>
              <a:ext uri="{28A0092B-C50C-407E-A947-70E740481C1C}">
                <a14:useLocalDpi xmlns:a14="http://schemas.microsoft.com/office/drawing/2010/main" val="0"/>
              </a:ext>
            </a:extLst>
          </a:blip>
          <a:srcRect/>
          <a:stretch>
            <a:fillRect/>
          </a:stretch>
        </p:blipFill>
        <p:spPr bwMode="auto">
          <a:xfrm>
            <a:off x="1104087" y="1570901"/>
            <a:ext cx="4700083" cy="24140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Khám phá Việt Nam qua các địa danh trên đồng tiền Việt Nam">
            <a:extLst>
              <a:ext uri="{FF2B5EF4-FFF2-40B4-BE49-F238E27FC236}">
                <a16:creationId xmlns:a16="http://schemas.microsoft.com/office/drawing/2014/main" id="{37D70F4A-106B-4310-A91E-353721B0167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19000"/>
                    </a14:imgEffect>
                    <a14:imgEffect>
                      <a14:brightnessContrast bright="17000"/>
                    </a14:imgEffect>
                  </a14:imgLayer>
                </a14:imgProps>
              </a:ext>
              <a:ext uri="{28A0092B-C50C-407E-A947-70E740481C1C}">
                <a14:useLocalDpi xmlns:a14="http://schemas.microsoft.com/office/drawing/2010/main" val="0"/>
              </a:ext>
            </a:extLst>
          </a:blip>
          <a:srcRect/>
          <a:stretch>
            <a:fillRect/>
          </a:stretch>
        </p:blipFill>
        <p:spPr bwMode="auto">
          <a:xfrm>
            <a:off x="6080919" y="1570901"/>
            <a:ext cx="4885350" cy="241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5738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2"/>
          <p:cNvPicPr>
            <a:picLocks noChangeAspect="1"/>
          </p:cNvPicPr>
          <p:nvPr/>
        </p:nvPicPr>
        <p:blipFill>
          <a:blip r:embed="rId4"/>
          <a:stretch>
            <a:fillRect/>
          </a:stretch>
        </p:blipFill>
        <p:spPr>
          <a:xfrm rot="20100000">
            <a:off x="-1472565" y="2096135"/>
            <a:ext cx="4917440" cy="8070850"/>
          </a:xfrm>
          <a:prstGeom prst="rect">
            <a:avLst/>
          </a:prstGeom>
        </p:spPr>
      </p:pic>
      <p:pic>
        <p:nvPicPr>
          <p:cNvPr id="2" name="图片 1" descr="1"/>
          <p:cNvPicPr>
            <a:picLocks noChangeAspect="1"/>
          </p:cNvPicPr>
          <p:nvPr/>
        </p:nvPicPr>
        <p:blipFill>
          <a:blip r:embed="rId5"/>
          <a:stretch>
            <a:fillRect/>
          </a:stretch>
        </p:blipFill>
        <p:spPr>
          <a:xfrm rot="18360000">
            <a:off x="9293860" y="-2724785"/>
            <a:ext cx="5318760" cy="6892925"/>
          </a:xfrm>
          <a:prstGeom prst="rect">
            <a:avLst/>
          </a:prstGeom>
        </p:spPr>
      </p:pic>
      <p:sp>
        <p:nvSpPr>
          <p:cNvPr id="12" name="Rounded Rectangle 3">
            <a:extLst>
              <a:ext uri="{FF2B5EF4-FFF2-40B4-BE49-F238E27FC236}">
                <a16:creationId xmlns:a16="http://schemas.microsoft.com/office/drawing/2014/main" id="{53961E64-AD89-46B1-A195-2DD0D59E31E3}"/>
              </a:ext>
            </a:extLst>
          </p:cNvPr>
          <p:cNvSpPr/>
          <p:nvPr/>
        </p:nvSpPr>
        <p:spPr>
          <a:xfrm>
            <a:off x="250721" y="221224"/>
            <a:ext cx="11577485" cy="6253317"/>
          </a:xfrm>
          <a:prstGeom prst="roundRect">
            <a:avLst/>
          </a:prstGeom>
          <a:solidFill>
            <a:sysClr val="window" lastClr="FFFFFF"/>
          </a:solidFill>
          <a:ln w="12700" cap="flat" cmpd="sng" algn="ctr">
            <a:solidFill>
              <a:srgbClr val="34929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FF0000"/>
              </a:solidFill>
              <a:effectLst/>
              <a:uLnTx/>
              <a:uFillTx/>
              <a:latin typeface="Times New Roman"/>
              <a:ea typeface="+mn-ea"/>
              <a:cs typeface="+mn-cs"/>
            </a:endParaRPr>
          </a:p>
        </p:txBody>
      </p:sp>
      <p:pic>
        <p:nvPicPr>
          <p:cNvPr id="15" name="Picture 14">
            <a:extLst>
              <a:ext uri="{FF2B5EF4-FFF2-40B4-BE49-F238E27FC236}">
                <a16:creationId xmlns:a16="http://schemas.microsoft.com/office/drawing/2014/main" id="{0E5E32A7-9EBE-466A-AADD-9745585D3AEB}"/>
              </a:ext>
            </a:extLst>
          </p:cNvPr>
          <p:cNvPicPr>
            <a:picLocks noChangeAspect="1"/>
          </p:cNvPicPr>
          <p:nvPr/>
        </p:nvPicPr>
        <p:blipFill>
          <a:blip r:embed="rId6" cstate="print"/>
          <a:stretch>
            <a:fillRect/>
          </a:stretch>
        </p:blipFill>
        <p:spPr>
          <a:xfrm>
            <a:off x="860916" y="221224"/>
            <a:ext cx="2264506" cy="1132252"/>
          </a:xfrm>
          <a:prstGeom prst="rect">
            <a:avLst/>
          </a:prstGeom>
        </p:spPr>
      </p:pic>
      <p:sp>
        <p:nvSpPr>
          <p:cNvPr id="17" name="Google Shape;1613;p39">
            <a:extLst>
              <a:ext uri="{FF2B5EF4-FFF2-40B4-BE49-F238E27FC236}">
                <a16:creationId xmlns:a16="http://schemas.microsoft.com/office/drawing/2014/main" id="{6BF25A45-8F50-46B5-8432-9A5913E407FE}"/>
              </a:ext>
            </a:extLst>
          </p:cNvPr>
          <p:cNvSpPr txBox="1">
            <a:spLocks/>
          </p:cNvSpPr>
          <p:nvPr/>
        </p:nvSpPr>
        <p:spPr>
          <a:xfrm>
            <a:off x="1535979" y="4302328"/>
            <a:ext cx="9089880" cy="136901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2"/>
              </a:buClr>
              <a:buSzPts val="5200"/>
              <a:buFont typeface="Annie Use Your Telescope"/>
              <a:buNone/>
              <a:defRPr sz="8246" b="1" i="0" u="none" strike="noStrike" cap="none">
                <a:solidFill>
                  <a:srgbClr val="46246A"/>
                </a:solidFill>
                <a:latin typeface="Annie Use Your Telescope"/>
                <a:ea typeface="Annie Use Your Telescope"/>
                <a:cs typeface="Annie Use Your Telescope"/>
                <a:sym typeface="Annie Use Your Telescope"/>
              </a:defRPr>
            </a:lvl1pPr>
            <a:lvl2pPr marR="0" lvl="1"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6916" b="1" i="0" u="none" strike="noStrike" cap="none">
                <a:solidFill>
                  <a:schemeClr val="dk1"/>
                </a:solidFill>
                <a:latin typeface="Arial"/>
                <a:ea typeface="Arial"/>
                <a:cs typeface="Arial"/>
                <a:sym typeface="Arial"/>
              </a:defRPr>
            </a:lvl9pPr>
          </a:lstStyle>
          <a:p>
            <a:pPr>
              <a:lnSpc>
                <a:spcPct val="100000"/>
              </a:lnSpc>
              <a:spcBef>
                <a:spcPts val="1200"/>
              </a:spcBef>
              <a:spcAft>
                <a:spcPts val="1200"/>
              </a:spcAft>
              <a:buClr>
                <a:srgbClr val="46246A"/>
              </a:buClr>
            </a:pPr>
            <a:r>
              <a:rPr lang="en-US" sz="4000" kern="0">
                <a:solidFill>
                  <a:srgbClr val="C00000"/>
                </a:solidFill>
                <a:latin typeface="Arial" panose="020B0604020202020204" pitchFamily="34" charset="0"/>
                <a:cs typeface="Arial" panose="020B0604020202020204" pitchFamily="34" charset="0"/>
              </a:rPr>
              <a:t>Một nghìn đồng</a:t>
            </a:r>
            <a:endParaRPr lang="vi-VN" sz="6600" kern="0">
              <a:solidFill>
                <a:srgbClr val="C00000"/>
              </a:solidFill>
              <a:latin typeface="Arial" panose="020B0604020202020204" pitchFamily="34" charset="0"/>
              <a:cs typeface="Arial" panose="020B0604020202020204" pitchFamily="34" charset="0"/>
            </a:endParaRPr>
          </a:p>
        </p:txBody>
      </p:sp>
      <p:pic>
        <p:nvPicPr>
          <p:cNvPr id="19" name="Picture 18" descr="Một Nghìn Đồng - Home | Facebook">
            <a:extLst>
              <a:ext uri="{FF2B5EF4-FFF2-40B4-BE49-F238E27FC236}">
                <a16:creationId xmlns:a16="http://schemas.microsoft.com/office/drawing/2014/main" id="{879C6C58-DD41-409D-B5BF-567141E15029}"/>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33000"/>
                    </a14:imgEffect>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a:off x="6185850" y="1598313"/>
            <a:ext cx="4774139" cy="235723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Tiền 1 nghìn - Tư liệu Tiểu học - Đinh Hữu - Luyện chữ đẹp Thầy Đinh Văn Hữu">
            <a:extLst>
              <a:ext uri="{FF2B5EF4-FFF2-40B4-BE49-F238E27FC236}">
                <a16:creationId xmlns:a16="http://schemas.microsoft.com/office/drawing/2014/main" id="{9BDD658F-4B03-47A8-AB66-20B6B3C0847A}"/>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sharpenSoften amount="19000"/>
                    </a14:imgEffect>
                    <a14:imgEffect>
                      <a14:brightnessContrast bright="6000"/>
                    </a14:imgEffect>
                  </a14:imgLayer>
                </a14:imgProps>
              </a:ext>
              <a:ext uri="{28A0092B-C50C-407E-A947-70E740481C1C}">
                <a14:useLocalDpi xmlns:a14="http://schemas.microsoft.com/office/drawing/2010/main" val="0"/>
              </a:ext>
            </a:extLst>
          </a:blip>
          <a:srcRect b="50000"/>
          <a:stretch/>
        </p:blipFill>
        <p:spPr bwMode="auto">
          <a:xfrm>
            <a:off x="1037355" y="1550222"/>
            <a:ext cx="4778171" cy="2357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117958"/>
      </p:ext>
    </p:extLst>
  </p:cSld>
  <p:clrMapOvr>
    <a:masterClrMapping/>
  </p:clrMapOvr>
  <p:transition advTm="3089">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pic>
        <p:nvPicPr>
          <p:cNvPr id="19" name="Picture 18">
            <a:extLst>
              <a:ext uri="{FF2B5EF4-FFF2-40B4-BE49-F238E27FC236}">
                <a16:creationId xmlns:a16="http://schemas.microsoft.com/office/drawing/2014/main" id="{1EA948C7-E563-461E-9ADC-7B8A9439A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9206" y="2786088"/>
            <a:ext cx="5382794" cy="3514337"/>
          </a:xfrm>
          <a:prstGeom prst="rect">
            <a:avLst/>
          </a:prstGeom>
        </p:spPr>
      </p:pic>
      <p:sp>
        <p:nvSpPr>
          <p:cNvPr id="16" name="Speech Bubble: Rectangle with Corners Rounded 15">
            <a:extLst>
              <a:ext uri="{FF2B5EF4-FFF2-40B4-BE49-F238E27FC236}">
                <a16:creationId xmlns:a16="http://schemas.microsoft.com/office/drawing/2014/main" id="{58CAA7EC-1CA7-4CD2-9FD5-3B006C182DEB}"/>
              </a:ext>
            </a:extLst>
          </p:cNvPr>
          <p:cNvSpPr/>
          <p:nvPr/>
        </p:nvSpPr>
        <p:spPr>
          <a:xfrm>
            <a:off x="1376737" y="1222625"/>
            <a:ext cx="8202188" cy="1563463"/>
          </a:xfrm>
          <a:prstGeom prst="wedgeRoundRectCallout">
            <a:avLst>
              <a:gd name="adj1" fmla="val 39498"/>
              <a:gd name="adj2" fmla="val 86160"/>
              <a:gd name="adj3" fmla="val 16667"/>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Mỗi</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đồng</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tiền</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có</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hai</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mặt</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và</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có</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chứa</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đầy</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đủ</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các</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a:t>
            </a:r>
            <a:r>
              <a:rPr kumimoji="0" lang="en-US" sz="3600" b="1" i="0" u="none" strike="noStrike" kern="0" cap="none" spc="0" normalizeH="0" baseline="0" noProof="0" dirty="0" err="1">
                <a:ln>
                  <a:noFill/>
                </a:ln>
                <a:solidFill>
                  <a:schemeClr val="bg1"/>
                </a:solidFill>
                <a:effectLst/>
                <a:uLnTx/>
                <a:uFillTx/>
                <a:latin typeface="Arial" panose="020B0604020202020204" pitchFamily="34" charset="0"/>
                <a:ea typeface="Arial"/>
                <a:cs typeface="Arial" panose="020B0604020202020204" pitchFamily="34" charset="0"/>
                <a:sym typeface="Arial"/>
              </a:rPr>
              <a:t>thông</a:t>
            </a:r>
            <a:r>
              <a:rPr kumimoji="0" lang="en-US"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 tin.</a:t>
            </a:r>
          </a:p>
        </p:txBody>
      </p:sp>
      <p:sp>
        <p:nvSpPr>
          <p:cNvPr id="17" name="Speech Bubble: Rectangle with Corners Rounded 16">
            <a:extLst>
              <a:ext uri="{FF2B5EF4-FFF2-40B4-BE49-F238E27FC236}">
                <a16:creationId xmlns:a16="http://schemas.microsoft.com/office/drawing/2014/main" id="{72090397-16D8-4BDA-9B1D-DDAD238C8A40}"/>
              </a:ext>
            </a:extLst>
          </p:cNvPr>
          <p:cNvSpPr/>
          <p:nvPr/>
        </p:nvSpPr>
        <p:spPr>
          <a:xfrm>
            <a:off x="363794" y="3471198"/>
            <a:ext cx="6776745" cy="1758348"/>
          </a:xfrm>
          <a:prstGeom prst="wedgeRoundRectCallout">
            <a:avLst>
              <a:gd name="adj1" fmla="val 39498"/>
              <a:gd name="adj2" fmla="val 86160"/>
              <a:gd name="adj3" fmla="val 16667"/>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Đơn vị tiền tệ của Việt Nam là: đồng, kí hiệu là đ, kí hiệu quốc tế là VND.</a:t>
            </a:r>
          </a:p>
        </p:txBody>
      </p:sp>
    </p:spTree>
    <p:extLst>
      <p:ext uri="{BB962C8B-B14F-4D97-AF65-F5344CB8AC3E}">
        <p14:creationId xmlns:p14="http://schemas.microsoft.com/office/powerpoint/2010/main" val="2160822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48804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grpSp>
        <p:nvGrpSpPr>
          <p:cNvPr id="35" name="Group 34">
            <a:extLst>
              <a:ext uri="{FF2B5EF4-FFF2-40B4-BE49-F238E27FC236}">
                <a16:creationId xmlns:a16="http://schemas.microsoft.com/office/drawing/2014/main" id="{E1330EC3-5A3C-470E-870B-CCF416A0EAA8}"/>
              </a:ext>
            </a:extLst>
          </p:cNvPr>
          <p:cNvGrpSpPr/>
          <p:nvPr/>
        </p:nvGrpSpPr>
        <p:grpSpPr>
          <a:xfrm>
            <a:off x="701369" y="351972"/>
            <a:ext cx="6268127" cy="5927642"/>
            <a:chOff x="2963781" y="290286"/>
            <a:chExt cx="6514048" cy="6154056"/>
          </a:xfrm>
        </p:grpSpPr>
        <p:pic>
          <p:nvPicPr>
            <p:cNvPr id="36" name="Picture 35">
              <a:extLst>
                <a:ext uri="{FF2B5EF4-FFF2-40B4-BE49-F238E27FC236}">
                  <a16:creationId xmlns:a16="http://schemas.microsoft.com/office/drawing/2014/main" id="{284B555F-F128-446C-9526-B358A9C2C35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3000"/>
                      </a14:imgEffect>
                    </a14:imgLayer>
                  </a14:imgProps>
                </a:ext>
                <a:ext uri="{28A0092B-C50C-407E-A947-70E740481C1C}">
                  <a14:useLocalDpi xmlns:a14="http://schemas.microsoft.com/office/drawing/2010/main" val="0"/>
                </a:ext>
              </a:extLst>
            </a:blip>
            <a:srcRect r="44918" b="45608"/>
            <a:stretch/>
          </p:blipFill>
          <p:spPr>
            <a:xfrm>
              <a:off x="2963781" y="2075543"/>
              <a:ext cx="6264438" cy="4368799"/>
            </a:xfrm>
            <a:prstGeom prst="rect">
              <a:avLst/>
            </a:prstGeom>
          </p:spPr>
        </p:pic>
        <p:sp>
          <p:nvSpPr>
            <p:cNvPr id="37" name="Oval Callout 5">
              <a:extLst>
                <a:ext uri="{FF2B5EF4-FFF2-40B4-BE49-F238E27FC236}">
                  <a16:creationId xmlns:a16="http://schemas.microsoft.com/office/drawing/2014/main" id="{F4A7927A-289B-4F6A-BC78-17C540B4C516}"/>
                </a:ext>
              </a:extLst>
            </p:cNvPr>
            <p:cNvSpPr/>
            <p:nvPr/>
          </p:nvSpPr>
          <p:spPr>
            <a:xfrm>
              <a:off x="3831771" y="290286"/>
              <a:ext cx="5646058" cy="1529279"/>
            </a:xfrm>
            <a:prstGeom prst="wedgeEllipseCallout">
              <a:avLst>
                <a:gd name="adj1" fmla="val -23265"/>
                <a:gd name="adj2" fmla="val 87794"/>
              </a:avLst>
            </a:prstGeom>
            <a:solidFill>
              <a:srgbClr val="FFFFFF"/>
            </a:solidFill>
            <a:ln w="1905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VN" sz="2000" b="0" i="0" u="none" strike="noStrike" kern="0" cap="none" spc="0" normalizeH="0" baseline="0" noProof="0" dirty="0">
                <a:ln>
                  <a:noFill/>
                </a:ln>
                <a:solidFill>
                  <a:sysClr val="windowText" lastClr="000000"/>
                </a:solidFill>
                <a:effectLst/>
                <a:uLnTx/>
                <a:uFillTx/>
                <a:latin typeface="Arial"/>
                <a:ea typeface="+mn-ea"/>
                <a:cs typeface="+mn-cs"/>
                <a:sym typeface="Arial"/>
              </a:endParaRPr>
            </a:p>
          </p:txBody>
        </p:sp>
        <p:sp>
          <p:nvSpPr>
            <p:cNvPr id="38" name="Rectangle 37">
              <a:extLst>
                <a:ext uri="{FF2B5EF4-FFF2-40B4-BE49-F238E27FC236}">
                  <a16:creationId xmlns:a16="http://schemas.microsoft.com/office/drawing/2014/main" id="{FCCA3139-97EA-40C5-B30C-0DC614153877}"/>
                </a:ext>
              </a:extLst>
            </p:cNvPr>
            <p:cNvSpPr/>
            <p:nvPr/>
          </p:nvSpPr>
          <p:spPr>
            <a:xfrm>
              <a:off x="4352408" y="596014"/>
              <a:ext cx="4748049" cy="95410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VN" sz="2800" b="0" i="0" u="none" strike="noStrike" kern="0" cap="none" spc="0" normalizeH="0" baseline="0" noProof="0" dirty="0">
                  <a:ln>
                    <a:noFill/>
                  </a:ln>
                  <a:solidFill>
                    <a:sysClr val="windowText" lastClr="000000"/>
                  </a:solidFill>
                  <a:effectLst/>
                  <a:uLnTx/>
                  <a:uFillTx/>
                  <a:latin typeface="Arial"/>
                  <a:cs typeface="Arial"/>
                  <a:sym typeface="Arial"/>
                </a:rPr>
                <a:t>Ngoài ra còn một số tờ tiền loại khác nữa Mai nhé!</a:t>
              </a:r>
            </a:p>
          </p:txBody>
        </p:sp>
      </p:grpSp>
      <p:pic>
        <p:nvPicPr>
          <p:cNvPr id="39" name="Picture 2" descr="Không có mô tả ảnh.">
            <a:extLst>
              <a:ext uri="{FF2B5EF4-FFF2-40B4-BE49-F238E27FC236}">
                <a16:creationId xmlns:a16="http://schemas.microsoft.com/office/drawing/2014/main" id="{AB9AAC8B-ECCB-4CA1-BD0D-E0E383E622A7}"/>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7719935" y="396942"/>
            <a:ext cx="3770695" cy="198649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Không có mô tả ảnh.">
            <a:extLst>
              <a:ext uri="{FF2B5EF4-FFF2-40B4-BE49-F238E27FC236}">
                <a16:creationId xmlns:a16="http://schemas.microsoft.com/office/drawing/2014/main" id="{11FEFC8F-FA42-4739-97AD-7953F42C60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9935" y="2526874"/>
            <a:ext cx="3770695" cy="2018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15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6" descr="图片包含 物体&#10;&#10;已生成高可信度的说明">
            <a:extLst>
              <a:ext uri="{FF2B5EF4-FFF2-40B4-BE49-F238E27FC236}">
                <a16:creationId xmlns:a16="http://schemas.microsoft.com/office/drawing/2014/main" id="{B141A731-86DB-47F8-B43A-42F5A34772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570" y="147233"/>
            <a:ext cx="922304" cy="922304"/>
          </a:xfrm>
          <a:prstGeom prst="rect">
            <a:avLst/>
          </a:prstGeom>
        </p:spPr>
      </p:pic>
      <p:pic>
        <p:nvPicPr>
          <p:cNvPr id="11" name="图片 77">
            <a:extLst>
              <a:ext uri="{FF2B5EF4-FFF2-40B4-BE49-F238E27FC236}">
                <a16:creationId xmlns:a16="http://schemas.microsoft.com/office/drawing/2014/main" id="{008DC08E-6D8F-4485-B8B4-9B8D64F514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81071" b="73373"/>
          <a:stretch/>
        </p:blipFill>
        <p:spPr>
          <a:xfrm flipH="1">
            <a:off x="9884229" y="12189"/>
            <a:ext cx="2307771" cy="1624554"/>
          </a:xfrm>
          <a:prstGeom prst="rect">
            <a:avLst/>
          </a:prstGeom>
        </p:spPr>
      </p:pic>
      <p:pic>
        <p:nvPicPr>
          <p:cNvPr id="13" name="图片 78">
            <a:extLst>
              <a:ext uri="{FF2B5EF4-FFF2-40B4-BE49-F238E27FC236}">
                <a16:creationId xmlns:a16="http://schemas.microsoft.com/office/drawing/2014/main" id="{CA10D7DC-35AD-4CAF-80DE-B38A1FE0B2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2737"/>
          <a:stretch/>
        </p:blipFill>
        <p:spPr>
          <a:xfrm>
            <a:off x="0" y="4584507"/>
            <a:ext cx="12192000" cy="2273493"/>
          </a:xfrm>
          <a:prstGeom prst="rect">
            <a:avLst/>
          </a:prstGeom>
        </p:spPr>
      </p:pic>
      <p:pic>
        <p:nvPicPr>
          <p:cNvPr id="14" name="图片 80">
            <a:extLst>
              <a:ext uri="{FF2B5EF4-FFF2-40B4-BE49-F238E27FC236}">
                <a16:creationId xmlns:a16="http://schemas.microsoft.com/office/drawing/2014/main" id="{0A73F31A-573F-4955-9CB2-24C49DCD6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267453" y="2641209"/>
            <a:ext cx="3940479" cy="3559433"/>
          </a:xfrm>
          <a:prstGeom prst="rect">
            <a:avLst/>
          </a:prstGeom>
        </p:spPr>
      </p:pic>
      <p:sp>
        <p:nvSpPr>
          <p:cNvPr id="15" name="Rounded Rectangle 26">
            <a:extLst>
              <a:ext uri="{FF2B5EF4-FFF2-40B4-BE49-F238E27FC236}">
                <a16:creationId xmlns:a16="http://schemas.microsoft.com/office/drawing/2014/main" id="{E4CBCE95-37DE-493F-BCC4-DCF384D02E12}"/>
              </a:ext>
            </a:extLst>
          </p:cNvPr>
          <p:cNvSpPr/>
          <p:nvPr/>
        </p:nvSpPr>
        <p:spPr>
          <a:xfrm>
            <a:off x="3278847" y="1371600"/>
            <a:ext cx="5998842" cy="1314072"/>
          </a:xfrm>
          <a:prstGeom prst="roundRect">
            <a:avLst/>
          </a:prstGeom>
          <a:solidFill>
            <a:sysClr val="window" lastClr="FFFFFF"/>
          </a:solidFill>
          <a:ln w="12700" cap="flat" cmpd="sng" algn="ctr">
            <a:solidFill>
              <a:srgbClr val="1D525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5" b="0" i="0" u="none" strike="noStrike" kern="0" cap="none" spc="0" normalizeH="0" baseline="0" noProof="0">
              <a:ln>
                <a:noFill/>
              </a:ln>
              <a:solidFill>
                <a:srgbClr val="1D5253"/>
              </a:solidFill>
              <a:effectLst/>
              <a:uLnTx/>
              <a:uFillTx/>
              <a:latin typeface="Times New Roman"/>
              <a:ea typeface="+mn-ea"/>
              <a:cs typeface="+mn-cs"/>
            </a:endParaRPr>
          </a:p>
        </p:txBody>
      </p:sp>
      <p:sp>
        <p:nvSpPr>
          <p:cNvPr id="16" name="Rectangle 2">
            <a:extLst>
              <a:ext uri="{FF2B5EF4-FFF2-40B4-BE49-F238E27FC236}">
                <a16:creationId xmlns:a16="http://schemas.microsoft.com/office/drawing/2014/main" id="{6070A019-6BD7-4050-93CC-6B39F94808ED}"/>
              </a:ext>
            </a:extLst>
          </p:cNvPr>
          <p:cNvSpPr txBox="1">
            <a:spLocks noChangeArrowheads="1"/>
          </p:cNvSpPr>
          <p:nvPr/>
        </p:nvSpPr>
        <p:spPr bwMode="auto">
          <a:xfrm>
            <a:off x="2673671" y="1371600"/>
            <a:ext cx="7439809" cy="1220953"/>
          </a:xfrm>
          <a:prstGeom prst="rect">
            <a:avLst/>
          </a:prstGeom>
          <a:noFill/>
          <a:ln w="9525">
            <a:noFill/>
            <a:miter lim="800000"/>
          </a:ln>
          <a:effectLst/>
        </p:spPr>
        <p:txBody>
          <a:bodyPr vert="horz" wrap="square" lIns="91440" tIns="45720" rIns="91440" bIns="45720" numCol="1" anchor="ctr" anchorCtr="0" compatLnSpc="1"/>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panose="020B0604020202020204" pitchFamily="34" charset="0"/>
              </a:defRPr>
            </a:lvl2pPr>
            <a:lvl3pPr algn="l" rtl="0" eaLnBrk="1" fontAlgn="base" hangingPunct="1">
              <a:spcBef>
                <a:spcPct val="0"/>
              </a:spcBef>
              <a:spcAft>
                <a:spcPct val="0"/>
              </a:spcAft>
              <a:defRPr sz="3600" b="1">
                <a:solidFill>
                  <a:schemeClr val="tx2"/>
                </a:solidFill>
                <a:latin typeface="Arial" panose="020B0604020202020204" pitchFamily="34" charset="0"/>
              </a:defRPr>
            </a:lvl3pPr>
            <a:lvl4pPr algn="l" rtl="0" eaLnBrk="1" fontAlgn="base" hangingPunct="1">
              <a:spcBef>
                <a:spcPct val="0"/>
              </a:spcBef>
              <a:spcAft>
                <a:spcPct val="0"/>
              </a:spcAft>
              <a:defRPr sz="3600" b="1">
                <a:solidFill>
                  <a:schemeClr val="tx2"/>
                </a:solidFill>
                <a:latin typeface="Arial" panose="020B0604020202020204" pitchFamily="34" charset="0"/>
              </a:defRPr>
            </a:lvl4pPr>
            <a:lvl5pPr algn="l" rtl="0" eaLnBrk="1" fontAlgn="base" hangingPunct="1">
              <a:spcBef>
                <a:spcPct val="0"/>
              </a:spcBef>
              <a:spcAft>
                <a:spcPct val="0"/>
              </a:spcAft>
              <a:defRPr sz="3600" b="1">
                <a:solidFill>
                  <a:schemeClr val="tx2"/>
                </a:solidFill>
                <a:latin typeface="Arial" panose="020B0604020202020204" pitchFamily="34" charset="0"/>
              </a:defRPr>
            </a:lvl5pPr>
            <a:lvl6pPr marL="457200" algn="l" rtl="0" eaLnBrk="1" fontAlgn="base" hangingPunct="1">
              <a:spcBef>
                <a:spcPct val="0"/>
              </a:spcBef>
              <a:spcAft>
                <a:spcPct val="0"/>
              </a:spcAft>
              <a:defRPr sz="3600" b="1">
                <a:solidFill>
                  <a:schemeClr val="tx2"/>
                </a:solidFill>
                <a:latin typeface="Arial" panose="020B0604020202020204" pitchFamily="34" charset="0"/>
              </a:defRPr>
            </a:lvl6pPr>
            <a:lvl7pPr marL="914400" algn="l" rtl="0" eaLnBrk="1" fontAlgn="base" hangingPunct="1">
              <a:spcBef>
                <a:spcPct val="0"/>
              </a:spcBef>
              <a:spcAft>
                <a:spcPct val="0"/>
              </a:spcAft>
              <a:defRPr sz="3600" b="1">
                <a:solidFill>
                  <a:schemeClr val="tx2"/>
                </a:solidFill>
                <a:latin typeface="Arial" panose="020B0604020202020204" pitchFamily="34" charset="0"/>
              </a:defRPr>
            </a:lvl7pPr>
            <a:lvl8pPr marL="1371600" algn="l" rtl="0" eaLnBrk="1" fontAlgn="base" hangingPunct="1">
              <a:spcBef>
                <a:spcPct val="0"/>
              </a:spcBef>
              <a:spcAft>
                <a:spcPct val="0"/>
              </a:spcAft>
              <a:defRPr sz="3600" b="1">
                <a:solidFill>
                  <a:schemeClr val="tx2"/>
                </a:solidFill>
                <a:latin typeface="Arial" panose="020B0604020202020204" pitchFamily="34" charset="0"/>
              </a:defRPr>
            </a:lvl8pPr>
            <a:lvl9pPr marL="1828800" algn="l" rtl="0" eaLnBrk="1" fontAlgn="base" hangingPunct="1">
              <a:spcBef>
                <a:spcPct val="0"/>
              </a:spcBef>
              <a:spcAft>
                <a:spcPct val="0"/>
              </a:spcAft>
              <a:defRPr sz="3600" b="1">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8000" dirty="0" err="1">
                <a:ln w="22225">
                  <a:solidFill>
                    <a:srgbClr val="349294"/>
                  </a:solidFill>
                  <a:prstDash val="solid"/>
                </a:ln>
                <a:solidFill>
                  <a:srgbClr val="349294">
                    <a:lumMod val="60000"/>
                    <a:lumOff val="40000"/>
                  </a:srgbClr>
                </a:solidFill>
                <a:latin typeface="Cambria" panose="02040503050406030204" pitchFamily="18" charset="0"/>
              </a:rPr>
              <a:t>Hoạt</a:t>
            </a:r>
            <a:r>
              <a:rPr lang="en-US" sz="8000" dirty="0">
                <a:ln w="22225">
                  <a:solidFill>
                    <a:srgbClr val="349294"/>
                  </a:solidFill>
                  <a:prstDash val="solid"/>
                </a:ln>
                <a:solidFill>
                  <a:srgbClr val="349294">
                    <a:lumMod val="60000"/>
                    <a:lumOff val="40000"/>
                  </a:srgbClr>
                </a:solidFill>
                <a:latin typeface="Cambria" panose="02040503050406030204" pitchFamily="18" charset="0"/>
              </a:rPr>
              <a:t> </a:t>
            </a:r>
            <a:r>
              <a:rPr lang="en-US" sz="8000" dirty="0" err="1">
                <a:ln w="22225">
                  <a:solidFill>
                    <a:srgbClr val="349294"/>
                  </a:solidFill>
                  <a:prstDash val="solid"/>
                </a:ln>
                <a:solidFill>
                  <a:srgbClr val="349294">
                    <a:lumMod val="60000"/>
                    <a:lumOff val="40000"/>
                  </a:srgbClr>
                </a:solidFill>
                <a:latin typeface="Cambria" panose="02040503050406030204" pitchFamily="18" charset="0"/>
              </a:rPr>
              <a:t>động</a:t>
            </a:r>
            <a:endParaRPr kumimoji="0" lang="en-US" sz="80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ambria" panose="02040503050406030204" pitchFamily="18" charset="0"/>
              <a:ea typeface="+mj-ea"/>
              <a:cs typeface="+mj-cs"/>
            </a:endParaRPr>
          </a:p>
        </p:txBody>
      </p:sp>
    </p:spTree>
  </p:cSld>
  <p:clrMapOvr>
    <a:masterClrMapping/>
  </p:clrMapOvr>
  <p:transition advTm="4727">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0000"/>
              </a:solidFill>
              <a:effectLst/>
              <a:uLnTx/>
              <a:uFillTx/>
              <a:latin typeface="Times New Roman"/>
              <a:ea typeface="+mn-ea"/>
              <a:cs typeface="+mn-cs"/>
            </a:endParaRPr>
          </a:p>
        </p:txBody>
      </p:sp>
      <p:grpSp>
        <p:nvGrpSpPr>
          <p:cNvPr id="9" name="Google Shape;4386;p6">
            <a:extLst>
              <a:ext uri="{FF2B5EF4-FFF2-40B4-BE49-F238E27FC236}">
                <a16:creationId xmlns:a16="http://schemas.microsoft.com/office/drawing/2014/main" id="{AD227C22-3F60-4C42-B63B-47A45A98C201}"/>
              </a:ext>
            </a:extLst>
          </p:cNvPr>
          <p:cNvGrpSpPr/>
          <p:nvPr/>
        </p:nvGrpSpPr>
        <p:grpSpPr>
          <a:xfrm>
            <a:off x="1116567" y="340121"/>
            <a:ext cx="10571999" cy="646290"/>
            <a:chOff x="1912267" y="1496635"/>
            <a:chExt cx="10571999" cy="646290"/>
          </a:xfrm>
        </p:grpSpPr>
        <p:sp>
          <p:nvSpPr>
            <p:cNvPr id="10" name="Google Shape;4387;p6">
              <a:extLst>
                <a:ext uri="{FF2B5EF4-FFF2-40B4-BE49-F238E27FC236}">
                  <a16:creationId xmlns:a16="http://schemas.microsoft.com/office/drawing/2014/main" id="{6313F4FF-07CA-4BEB-91DE-65167B0F3ED3}"/>
                </a:ext>
              </a:extLst>
            </p:cNvPr>
            <p:cNvSpPr txBox="1"/>
            <p:nvPr/>
          </p:nvSpPr>
          <p:spPr>
            <a:xfrm>
              <a:off x="2482855" y="1496635"/>
              <a:ext cx="10001411" cy="646290"/>
            </a:xfrm>
            <a:prstGeom prst="rect">
              <a:avLst/>
            </a:prstGeom>
            <a:noFill/>
            <a:ln>
              <a:noFill/>
            </a:ln>
          </p:spPr>
          <p:txBody>
            <a:bodyPr spcFirstLastPara="1" wrap="square" lIns="91425" tIns="45700" rIns="91425" bIns="45700" anchor="t" anchorCtr="0">
              <a:spAutoFit/>
            </a:bodyPr>
            <a:lstStyle/>
            <a:p>
              <a:pPr>
                <a:buClr>
                  <a:srgbClr val="000000"/>
                </a:buClr>
                <a:buFont typeface="Arial"/>
                <a:buNone/>
              </a:pPr>
              <a:r>
                <a:rPr lang="en-US" sz="3600" kern="0" dirty="0">
                  <a:solidFill>
                    <a:srgbClr val="000000"/>
                  </a:solidFill>
                  <a:latin typeface="Arial"/>
                  <a:ea typeface="Arial"/>
                  <a:cs typeface="Arial"/>
                  <a:sym typeface="Arial"/>
                </a:rPr>
                <a:t>Quan </a:t>
              </a:r>
              <a:r>
                <a:rPr lang="en-US" sz="3600" kern="0" dirty="0" err="1">
                  <a:solidFill>
                    <a:srgbClr val="000000"/>
                  </a:solidFill>
                  <a:latin typeface="Arial"/>
                  <a:ea typeface="Arial"/>
                  <a:cs typeface="Arial"/>
                  <a:sym typeface="Arial"/>
                </a:rPr>
                <a:t>sát</a:t>
              </a:r>
              <a:r>
                <a:rPr lang="en-US" sz="3600" kern="0" dirty="0">
                  <a:solidFill>
                    <a:srgbClr val="000000"/>
                  </a:solidFill>
                  <a:latin typeface="Arial"/>
                  <a:ea typeface="Arial"/>
                  <a:cs typeface="Arial"/>
                  <a:sym typeface="Arial"/>
                </a:rPr>
                <a:t> </a:t>
              </a:r>
              <a:r>
                <a:rPr lang="en-US" sz="3600" kern="0" dirty="0" err="1">
                  <a:solidFill>
                    <a:srgbClr val="000000"/>
                  </a:solidFill>
                  <a:latin typeface="Arial"/>
                  <a:ea typeface="Arial"/>
                  <a:cs typeface="Arial"/>
                  <a:sym typeface="Arial"/>
                </a:rPr>
                <a:t>tranh</a:t>
              </a:r>
              <a:r>
                <a:rPr lang="en-US" sz="3600" kern="0" dirty="0">
                  <a:solidFill>
                    <a:srgbClr val="000000"/>
                  </a:solidFill>
                  <a:latin typeface="Arial"/>
                  <a:ea typeface="Arial"/>
                  <a:cs typeface="Arial"/>
                  <a:sym typeface="Arial"/>
                </a:rPr>
                <a:t> </a:t>
              </a:r>
              <a:r>
                <a:rPr lang="en-US" sz="3600" kern="0" dirty="0" err="1">
                  <a:solidFill>
                    <a:srgbClr val="000000"/>
                  </a:solidFill>
                  <a:latin typeface="Arial"/>
                  <a:ea typeface="Arial"/>
                  <a:cs typeface="Arial"/>
                  <a:sym typeface="Arial"/>
                </a:rPr>
                <a:t>rồi</a:t>
              </a:r>
              <a:r>
                <a:rPr lang="en-US" sz="3600" kern="0" dirty="0">
                  <a:solidFill>
                    <a:srgbClr val="000000"/>
                  </a:solidFill>
                  <a:latin typeface="Arial"/>
                  <a:ea typeface="Arial"/>
                  <a:cs typeface="Arial"/>
                  <a:sym typeface="Arial"/>
                </a:rPr>
                <a:t> </a:t>
              </a:r>
              <a:r>
                <a:rPr lang="en-US" sz="3600" kern="0" dirty="0" err="1">
                  <a:solidFill>
                    <a:srgbClr val="000000"/>
                  </a:solidFill>
                  <a:latin typeface="Arial"/>
                  <a:ea typeface="Arial"/>
                  <a:cs typeface="Arial"/>
                  <a:sym typeface="Arial"/>
                </a:rPr>
                <a:t>tìm</a:t>
              </a:r>
              <a:r>
                <a:rPr lang="en-US" sz="3600" kern="0" dirty="0">
                  <a:solidFill>
                    <a:srgbClr val="000000"/>
                  </a:solidFill>
                  <a:latin typeface="Arial"/>
                  <a:ea typeface="Arial"/>
                  <a:cs typeface="Arial"/>
                  <a:sym typeface="Arial"/>
                </a:rPr>
                <a:t> </a:t>
              </a:r>
              <a:r>
                <a:rPr lang="en-US" sz="3600" kern="0" dirty="0" err="1">
                  <a:solidFill>
                    <a:srgbClr val="000000"/>
                  </a:solidFill>
                  <a:latin typeface="Arial"/>
                  <a:ea typeface="Arial"/>
                  <a:cs typeface="Arial"/>
                  <a:sym typeface="Arial"/>
                </a:rPr>
                <a:t>số</a:t>
              </a:r>
              <a:r>
                <a:rPr lang="en-US" sz="3600" kern="0" dirty="0">
                  <a:solidFill>
                    <a:srgbClr val="000000"/>
                  </a:solidFill>
                  <a:latin typeface="Arial"/>
                  <a:ea typeface="Arial"/>
                  <a:cs typeface="Arial"/>
                  <a:sym typeface="Arial"/>
                </a:rPr>
                <a:t> </a:t>
              </a:r>
              <a:r>
                <a:rPr lang="en-US" sz="3600" kern="0" dirty="0" err="1">
                  <a:solidFill>
                    <a:srgbClr val="000000"/>
                  </a:solidFill>
                  <a:latin typeface="Arial"/>
                  <a:ea typeface="Arial"/>
                  <a:cs typeface="Arial"/>
                  <a:sym typeface="Arial"/>
                </a:rPr>
                <a:t>thích</a:t>
              </a:r>
              <a:r>
                <a:rPr lang="en-US" sz="3600" kern="0" dirty="0">
                  <a:solidFill>
                    <a:srgbClr val="000000"/>
                  </a:solidFill>
                  <a:latin typeface="Arial"/>
                  <a:ea typeface="Arial"/>
                  <a:cs typeface="Arial"/>
                  <a:sym typeface="Arial"/>
                </a:rPr>
                <a:t> </a:t>
              </a:r>
              <a:r>
                <a:rPr lang="en-US" sz="3600" kern="0" dirty="0" err="1">
                  <a:solidFill>
                    <a:srgbClr val="000000"/>
                  </a:solidFill>
                  <a:latin typeface="Arial"/>
                  <a:ea typeface="Arial"/>
                  <a:cs typeface="Arial"/>
                  <a:sym typeface="Arial"/>
                </a:rPr>
                <a:t>hợp</a:t>
              </a:r>
              <a:r>
                <a:rPr lang="en-US" sz="3600" kern="0" dirty="0">
                  <a:solidFill>
                    <a:srgbClr val="000000"/>
                  </a:solidFill>
                  <a:latin typeface="Arial"/>
                  <a:ea typeface="Arial"/>
                  <a:cs typeface="Arial"/>
                  <a:sym typeface="Arial"/>
                </a:rPr>
                <a:t>.</a:t>
              </a:r>
              <a:endParaRPr sz="2400" kern="0" dirty="0">
                <a:solidFill>
                  <a:srgbClr val="000000"/>
                </a:solidFill>
                <a:latin typeface="Arial"/>
                <a:cs typeface="Arial"/>
                <a:sym typeface="Arial"/>
              </a:endParaRPr>
            </a:p>
          </p:txBody>
        </p:sp>
        <p:sp>
          <p:nvSpPr>
            <p:cNvPr id="11" name="Google Shape;4388;p6">
              <a:extLst>
                <a:ext uri="{FF2B5EF4-FFF2-40B4-BE49-F238E27FC236}">
                  <a16:creationId xmlns:a16="http://schemas.microsoft.com/office/drawing/2014/main" id="{415C9FFE-4399-4CDA-99B1-D8993ADA62F8}"/>
                </a:ext>
              </a:extLst>
            </p:cNvPr>
            <p:cNvSpPr/>
            <p:nvPr/>
          </p:nvSpPr>
          <p:spPr>
            <a:xfrm>
              <a:off x="1912267" y="1534486"/>
              <a:ext cx="570588" cy="570588"/>
            </a:xfrm>
            <a:prstGeom prst="ellipse">
              <a:avLst/>
            </a:prstGeom>
            <a:solidFill>
              <a:srgbClr val="AA2668"/>
            </a:solidFill>
            <a:ln>
              <a:noFill/>
            </a:ln>
          </p:spPr>
          <p:txBody>
            <a:bodyPr spcFirstLastPara="1" wrap="square" lIns="91425" tIns="45700" rIns="91425" bIns="45700" anchor="ctr" anchorCtr="0">
              <a:noAutofit/>
            </a:bodyPr>
            <a:lstStyle/>
            <a:p>
              <a:pPr algn="ctr">
                <a:buClr>
                  <a:srgbClr val="000000"/>
                </a:buClr>
                <a:buFont typeface="Arial"/>
                <a:buNone/>
              </a:pPr>
              <a:r>
                <a:rPr lang="en-US" sz="4000" b="1" kern="0">
                  <a:solidFill>
                    <a:srgbClr val="FFFFFF"/>
                  </a:solidFill>
                  <a:latin typeface="Arial"/>
                  <a:ea typeface="Arial"/>
                  <a:cs typeface="Arial"/>
                  <a:sym typeface="Arial"/>
                </a:rPr>
                <a:t>1</a:t>
              </a:r>
              <a:endParaRPr sz="2000" kern="0">
                <a:solidFill>
                  <a:srgbClr val="000000"/>
                </a:solidFill>
                <a:latin typeface="Arial"/>
                <a:cs typeface="Arial"/>
                <a:sym typeface="Arial"/>
              </a:endParaRPr>
            </a:p>
          </p:txBody>
        </p:sp>
      </p:grpSp>
      <p:pic>
        <p:nvPicPr>
          <p:cNvPr id="12" name="Picture 11">
            <a:extLst>
              <a:ext uri="{FF2B5EF4-FFF2-40B4-BE49-F238E27FC236}">
                <a16:creationId xmlns:a16="http://schemas.microsoft.com/office/drawing/2014/main" id="{C8917AC4-7BA8-435A-9F51-F36032336847}"/>
              </a:ext>
            </a:extLst>
          </p:cNvPr>
          <p:cNvPicPr>
            <a:picLocks noChangeAspect="1"/>
          </p:cNvPicPr>
          <p:nvPr/>
        </p:nvPicPr>
        <p:blipFill rotWithShape="1">
          <a:blip r:embed="rId4">
            <a:extLst>
              <a:ext uri="{28A0092B-C50C-407E-A947-70E740481C1C}">
                <a14:useLocalDpi xmlns:a14="http://schemas.microsoft.com/office/drawing/2010/main" val="0"/>
              </a:ext>
            </a:extLst>
          </a:blip>
          <a:srcRect r="27430" b="42434"/>
          <a:stretch/>
        </p:blipFill>
        <p:spPr>
          <a:xfrm>
            <a:off x="1234227" y="1119392"/>
            <a:ext cx="9453089" cy="5295922"/>
          </a:xfrm>
          <a:prstGeom prst="rect">
            <a:avLst/>
          </a:prstGeom>
        </p:spPr>
      </p:pic>
      <p:graphicFrame>
        <p:nvGraphicFramePr>
          <p:cNvPr id="13" name="Table 490">
            <a:extLst>
              <a:ext uri="{FF2B5EF4-FFF2-40B4-BE49-F238E27FC236}">
                <a16:creationId xmlns:a16="http://schemas.microsoft.com/office/drawing/2014/main" id="{979F3E54-C554-4EF9-884D-1BC4F0719AC9}"/>
              </a:ext>
            </a:extLst>
          </p:cNvPr>
          <p:cNvGraphicFramePr>
            <a:graphicFrameLocks noGrp="1"/>
          </p:cNvGraphicFramePr>
          <p:nvPr>
            <p:extLst>
              <p:ext uri="{D42A27DB-BD31-4B8C-83A1-F6EECF244321}">
                <p14:modId xmlns:p14="http://schemas.microsoft.com/office/powerpoint/2010/main" val="3333043801"/>
              </p:ext>
            </p:extLst>
          </p:nvPr>
        </p:nvGraphicFramePr>
        <p:xfrm>
          <a:off x="7039428" y="3846288"/>
          <a:ext cx="3410857" cy="2569026"/>
        </p:xfrm>
        <a:graphic>
          <a:graphicData uri="http://schemas.openxmlformats.org/drawingml/2006/table">
            <a:tbl>
              <a:tblPr firstRow="1" bandRow="1"/>
              <a:tblGrid>
                <a:gridCol w="2254225">
                  <a:extLst>
                    <a:ext uri="{9D8B030D-6E8A-4147-A177-3AD203B41FA5}">
                      <a16:colId xmlns:a16="http://schemas.microsoft.com/office/drawing/2014/main" val="2828112282"/>
                    </a:ext>
                  </a:extLst>
                </a:gridCol>
                <a:gridCol w="1156632">
                  <a:extLst>
                    <a:ext uri="{9D8B030D-6E8A-4147-A177-3AD203B41FA5}">
                      <a16:colId xmlns:a16="http://schemas.microsoft.com/office/drawing/2014/main" val="2636762149"/>
                    </a:ext>
                  </a:extLst>
                </a:gridCol>
              </a:tblGrid>
              <a:tr h="469372">
                <a:tc>
                  <a:txBody>
                    <a:bodyPr/>
                    <a:lstStyle>
                      <a:lvl1pPr marL="0" algn="l" defTabSz="914400" rtl="0" eaLnBrk="1" latinLnBrk="0" hangingPunct="1">
                        <a:defRPr lang="vi-VN" sz="1800" b="1" kern="1200">
                          <a:solidFill>
                            <a:schemeClr val="lt1"/>
                          </a:solidFill>
                          <a:latin typeface="Arial" panose="020B0604020202020204" pitchFamily="34" charset="0"/>
                        </a:defRPr>
                      </a:lvl1pPr>
                      <a:lvl2pPr marL="457200" algn="l" defTabSz="914400" rtl="0" eaLnBrk="1" latinLnBrk="0" hangingPunct="1">
                        <a:defRPr lang="vi-VN" sz="1800" b="1" kern="1200">
                          <a:solidFill>
                            <a:schemeClr val="lt1"/>
                          </a:solidFill>
                          <a:latin typeface="Arial" panose="020B0604020202020204" pitchFamily="34" charset="0"/>
                        </a:defRPr>
                      </a:lvl2pPr>
                      <a:lvl3pPr marL="914400" algn="l" defTabSz="914400" rtl="0" eaLnBrk="1" latinLnBrk="0" hangingPunct="1">
                        <a:defRPr lang="vi-VN" sz="1800" b="1" kern="1200">
                          <a:solidFill>
                            <a:schemeClr val="lt1"/>
                          </a:solidFill>
                          <a:latin typeface="Arial" panose="020B0604020202020204" pitchFamily="34" charset="0"/>
                        </a:defRPr>
                      </a:lvl3pPr>
                      <a:lvl4pPr marL="1371600" algn="l" defTabSz="914400" rtl="0" eaLnBrk="1" latinLnBrk="0" hangingPunct="1">
                        <a:defRPr lang="vi-VN" sz="1800" b="1" kern="1200">
                          <a:solidFill>
                            <a:schemeClr val="lt1"/>
                          </a:solidFill>
                          <a:latin typeface="Arial" panose="020B0604020202020204" pitchFamily="34" charset="0"/>
                        </a:defRPr>
                      </a:lvl4pPr>
                      <a:lvl5pPr marL="1828800" algn="l" defTabSz="914400" rtl="0" eaLnBrk="1" latinLnBrk="0" hangingPunct="1">
                        <a:defRPr lang="vi-VN" sz="1800" b="1" kern="1200">
                          <a:solidFill>
                            <a:schemeClr val="lt1"/>
                          </a:solidFill>
                          <a:latin typeface="Arial" panose="020B0604020202020204" pitchFamily="34" charset="0"/>
                        </a:defRPr>
                      </a:lvl5pPr>
                      <a:lvl6pPr marL="2286000" algn="l" defTabSz="914400" rtl="0" eaLnBrk="1" latinLnBrk="0" hangingPunct="1">
                        <a:defRPr lang="vi-VN" sz="1800" b="1" kern="1200">
                          <a:solidFill>
                            <a:schemeClr val="lt1"/>
                          </a:solidFill>
                          <a:latin typeface="Arial" panose="020B0604020202020204" pitchFamily="34" charset="0"/>
                        </a:defRPr>
                      </a:lvl6pPr>
                      <a:lvl7pPr marL="2743200" algn="l" defTabSz="914400" rtl="0" eaLnBrk="1" latinLnBrk="0" hangingPunct="1">
                        <a:defRPr lang="vi-VN" sz="1800" b="1" kern="1200">
                          <a:solidFill>
                            <a:schemeClr val="lt1"/>
                          </a:solidFill>
                          <a:latin typeface="Arial" panose="020B0604020202020204" pitchFamily="34" charset="0"/>
                        </a:defRPr>
                      </a:lvl7pPr>
                      <a:lvl8pPr marL="3200400" algn="l" defTabSz="914400" rtl="0" eaLnBrk="1" latinLnBrk="0" hangingPunct="1">
                        <a:defRPr lang="vi-VN" sz="1800" b="1" kern="1200">
                          <a:solidFill>
                            <a:schemeClr val="lt1"/>
                          </a:solidFill>
                          <a:latin typeface="Arial" panose="020B0604020202020204" pitchFamily="34" charset="0"/>
                        </a:defRPr>
                      </a:lvl8pPr>
                      <a:lvl9pPr marL="3657600" algn="l" defTabSz="914400" rtl="0" eaLnBrk="1" latinLnBrk="0" hangingPunct="1">
                        <a:defRPr lang="vi-VN" sz="1800" b="1" kern="1200">
                          <a:solidFill>
                            <a:schemeClr val="lt1"/>
                          </a:solidFill>
                          <a:latin typeface="Arial" panose="020B0604020202020204" pitchFamily="34" charset="0"/>
                        </a:defRPr>
                      </a:lvl9pPr>
                    </a:lstStyle>
                    <a:p>
                      <a:pPr algn="ctr"/>
                      <a:r>
                        <a:rPr lang="en-VN" sz="2000" dirty="0">
                          <a:solidFill>
                            <a:schemeClr val="tx1"/>
                          </a:solidFill>
                        </a:rPr>
                        <a:t>Loại</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tc>
                  <a:txBody>
                    <a:bodyPr/>
                    <a:lstStyle>
                      <a:lvl1pPr marL="0" algn="l" defTabSz="914400" rtl="0" eaLnBrk="1" latinLnBrk="0" hangingPunct="1">
                        <a:defRPr lang="vi-VN" sz="1800" b="1" kern="1200">
                          <a:solidFill>
                            <a:schemeClr val="lt1"/>
                          </a:solidFill>
                          <a:latin typeface="Arial" panose="020B0604020202020204" pitchFamily="34" charset="0"/>
                        </a:defRPr>
                      </a:lvl1pPr>
                      <a:lvl2pPr marL="457200" algn="l" defTabSz="914400" rtl="0" eaLnBrk="1" latinLnBrk="0" hangingPunct="1">
                        <a:defRPr lang="vi-VN" sz="1800" b="1" kern="1200">
                          <a:solidFill>
                            <a:schemeClr val="lt1"/>
                          </a:solidFill>
                          <a:latin typeface="Arial" panose="020B0604020202020204" pitchFamily="34" charset="0"/>
                        </a:defRPr>
                      </a:lvl2pPr>
                      <a:lvl3pPr marL="914400" algn="l" defTabSz="914400" rtl="0" eaLnBrk="1" latinLnBrk="0" hangingPunct="1">
                        <a:defRPr lang="vi-VN" sz="1800" b="1" kern="1200">
                          <a:solidFill>
                            <a:schemeClr val="lt1"/>
                          </a:solidFill>
                          <a:latin typeface="Arial" panose="020B0604020202020204" pitchFamily="34" charset="0"/>
                        </a:defRPr>
                      </a:lvl3pPr>
                      <a:lvl4pPr marL="1371600" algn="l" defTabSz="914400" rtl="0" eaLnBrk="1" latinLnBrk="0" hangingPunct="1">
                        <a:defRPr lang="vi-VN" sz="1800" b="1" kern="1200">
                          <a:solidFill>
                            <a:schemeClr val="lt1"/>
                          </a:solidFill>
                          <a:latin typeface="Arial" panose="020B0604020202020204" pitchFamily="34" charset="0"/>
                        </a:defRPr>
                      </a:lvl4pPr>
                      <a:lvl5pPr marL="1828800" algn="l" defTabSz="914400" rtl="0" eaLnBrk="1" latinLnBrk="0" hangingPunct="1">
                        <a:defRPr lang="vi-VN" sz="1800" b="1" kern="1200">
                          <a:solidFill>
                            <a:schemeClr val="lt1"/>
                          </a:solidFill>
                          <a:latin typeface="Arial" panose="020B0604020202020204" pitchFamily="34" charset="0"/>
                        </a:defRPr>
                      </a:lvl5pPr>
                      <a:lvl6pPr marL="2286000" algn="l" defTabSz="914400" rtl="0" eaLnBrk="1" latinLnBrk="0" hangingPunct="1">
                        <a:defRPr lang="vi-VN" sz="1800" b="1" kern="1200">
                          <a:solidFill>
                            <a:schemeClr val="lt1"/>
                          </a:solidFill>
                          <a:latin typeface="Arial" panose="020B0604020202020204" pitchFamily="34" charset="0"/>
                        </a:defRPr>
                      </a:lvl6pPr>
                      <a:lvl7pPr marL="2743200" algn="l" defTabSz="914400" rtl="0" eaLnBrk="1" latinLnBrk="0" hangingPunct="1">
                        <a:defRPr lang="vi-VN" sz="1800" b="1" kern="1200">
                          <a:solidFill>
                            <a:schemeClr val="lt1"/>
                          </a:solidFill>
                          <a:latin typeface="Arial" panose="020B0604020202020204" pitchFamily="34" charset="0"/>
                        </a:defRPr>
                      </a:lvl7pPr>
                      <a:lvl8pPr marL="3200400" algn="l" defTabSz="914400" rtl="0" eaLnBrk="1" latinLnBrk="0" hangingPunct="1">
                        <a:defRPr lang="vi-VN" sz="1800" b="1" kern="1200">
                          <a:solidFill>
                            <a:schemeClr val="lt1"/>
                          </a:solidFill>
                          <a:latin typeface="Arial" panose="020B0604020202020204" pitchFamily="34" charset="0"/>
                        </a:defRPr>
                      </a:lvl8pPr>
                      <a:lvl9pPr marL="3657600" algn="l" defTabSz="914400" rtl="0" eaLnBrk="1" latinLnBrk="0" hangingPunct="1">
                        <a:defRPr lang="vi-VN" sz="1800" b="1" kern="1200">
                          <a:solidFill>
                            <a:schemeClr val="lt1"/>
                          </a:solidFill>
                          <a:latin typeface="Arial" panose="020B0604020202020204" pitchFamily="34" charset="0"/>
                        </a:defRPr>
                      </a:lvl9pPr>
                    </a:lstStyle>
                    <a:p>
                      <a:pPr algn="ctr"/>
                      <a:r>
                        <a:rPr lang="en-VN" sz="2000" dirty="0">
                          <a:solidFill>
                            <a:schemeClr val="tx1"/>
                          </a:solidFill>
                        </a:rPr>
                        <a:t>Số tờ</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extLst>
                  <a:ext uri="{0D108BD9-81ED-4DB2-BD59-A6C34878D82A}">
                    <a16:rowId xmlns:a16="http://schemas.microsoft.com/office/drawing/2014/main" val="2137862058"/>
                  </a:ext>
                </a:extLst>
              </a:tr>
              <a:tr h="498895">
                <a:tc>
                  <a:txBody>
                    <a:bodyPr/>
                    <a:lstStyle>
                      <a:lvl1pPr marL="0" algn="l" defTabSz="914400" rtl="0" eaLnBrk="1" latinLnBrk="0" hangingPunct="1">
                        <a:defRPr lang="vi-VN" sz="1800" kern="1200">
                          <a:solidFill>
                            <a:schemeClr val="dk1"/>
                          </a:solidFill>
                          <a:latin typeface="Arial" panose="020B0604020202020204" pitchFamily="34" charset="0"/>
                        </a:defRPr>
                      </a:lvl1pPr>
                      <a:lvl2pPr marL="457200" algn="l" defTabSz="914400" rtl="0" eaLnBrk="1" latinLnBrk="0" hangingPunct="1">
                        <a:defRPr lang="vi-VN" sz="1800" kern="1200">
                          <a:solidFill>
                            <a:schemeClr val="dk1"/>
                          </a:solidFill>
                          <a:latin typeface="Arial" panose="020B0604020202020204" pitchFamily="34" charset="0"/>
                        </a:defRPr>
                      </a:lvl2pPr>
                      <a:lvl3pPr marL="914400" algn="l" defTabSz="914400" rtl="0" eaLnBrk="1" latinLnBrk="0" hangingPunct="1">
                        <a:defRPr lang="vi-VN" sz="1800" kern="1200">
                          <a:solidFill>
                            <a:schemeClr val="dk1"/>
                          </a:solidFill>
                          <a:latin typeface="Arial" panose="020B0604020202020204" pitchFamily="34" charset="0"/>
                        </a:defRPr>
                      </a:lvl3pPr>
                      <a:lvl4pPr marL="1371600" algn="l" defTabSz="914400" rtl="0" eaLnBrk="1" latinLnBrk="0" hangingPunct="1">
                        <a:defRPr lang="vi-VN" sz="1800" kern="1200">
                          <a:solidFill>
                            <a:schemeClr val="dk1"/>
                          </a:solidFill>
                          <a:latin typeface="Arial" panose="020B0604020202020204" pitchFamily="34" charset="0"/>
                        </a:defRPr>
                      </a:lvl4pPr>
                      <a:lvl5pPr marL="1828800" algn="l" defTabSz="914400" rtl="0" eaLnBrk="1" latinLnBrk="0" hangingPunct="1">
                        <a:defRPr lang="vi-VN" sz="1800" kern="1200">
                          <a:solidFill>
                            <a:schemeClr val="dk1"/>
                          </a:solidFill>
                          <a:latin typeface="Arial" panose="020B0604020202020204" pitchFamily="34" charset="0"/>
                        </a:defRPr>
                      </a:lvl5pPr>
                      <a:lvl6pPr marL="2286000" algn="l" defTabSz="914400" rtl="0" eaLnBrk="1" latinLnBrk="0" hangingPunct="1">
                        <a:defRPr lang="vi-VN" sz="1800" kern="1200">
                          <a:solidFill>
                            <a:schemeClr val="dk1"/>
                          </a:solidFill>
                          <a:latin typeface="Arial" panose="020B0604020202020204" pitchFamily="34" charset="0"/>
                        </a:defRPr>
                      </a:lvl6pPr>
                      <a:lvl7pPr marL="2743200" algn="l" defTabSz="914400" rtl="0" eaLnBrk="1" latinLnBrk="0" hangingPunct="1">
                        <a:defRPr lang="vi-VN" sz="1800" kern="1200">
                          <a:solidFill>
                            <a:schemeClr val="dk1"/>
                          </a:solidFill>
                          <a:latin typeface="Arial" panose="020B0604020202020204" pitchFamily="34" charset="0"/>
                        </a:defRPr>
                      </a:lvl7pPr>
                      <a:lvl8pPr marL="3200400" algn="l" defTabSz="914400" rtl="0" eaLnBrk="1" latinLnBrk="0" hangingPunct="1">
                        <a:defRPr lang="vi-VN" sz="1800" kern="1200">
                          <a:solidFill>
                            <a:schemeClr val="dk1"/>
                          </a:solidFill>
                          <a:latin typeface="Arial" panose="020B0604020202020204" pitchFamily="34" charset="0"/>
                        </a:defRPr>
                      </a:lvl8pPr>
                      <a:lvl9pPr marL="3657600" algn="l" defTabSz="914400" rtl="0" eaLnBrk="1" latinLnBrk="0" hangingPunct="1">
                        <a:defRPr lang="vi-VN" sz="1800" kern="1200">
                          <a:solidFill>
                            <a:schemeClr val="dk1"/>
                          </a:solidFill>
                          <a:latin typeface="Arial" panose="020B0604020202020204" pitchFamily="34" charset="0"/>
                        </a:defRPr>
                      </a:lvl9pPr>
                    </a:lstStyle>
                    <a:p>
                      <a:pPr algn="ctr"/>
                      <a:r>
                        <a:rPr lang="en-VN" sz="2000" dirty="0">
                          <a:solidFill>
                            <a:schemeClr val="tx1"/>
                          </a:solidFill>
                        </a:rPr>
                        <a:t>Một trăm đồng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lang="vi-VN" sz="1800" kern="1200">
                          <a:solidFill>
                            <a:schemeClr val="dk1"/>
                          </a:solidFill>
                          <a:latin typeface="Arial" panose="020B0604020202020204" pitchFamily="34" charset="0"/>
                        </a:defRPr>
                      </a:lvl1pPr>
                      <a:lvl2pPr marL="457200" algn="l" defTabSz="914400" rtl="0" eaLnBrk="1" latinLnBrk="0" hangingPunct="1">
                        <a:defRPr lang="vi-VN" sz="1800" kern="1200">
                          <a:solidFill>
                            <a:schemeClr val="dk1"/>
                          </a:solidFill>
                          <a:latin typeface="Arial" panose="020B0604020202020204" pitchFamily="34" charset="0"/>
                        </a:defRPr>
                      </a:lvl2pPr>
                      <a:lvl3pPr marL="914400" algn="l" defTabSz="914400" rtl="0" eaLnBrk="1" latinLnBrk="0" hangingPunct="1">
                        <a:defRPr lang="vi-VN" sz="1800" kern="1200">
                          <a:solidFill>
                            <a:schemeClr val="dk1"/>
                          </a:solidFill>
                          <a:latin typeface="Arial" panose="020B0604020202020204" pitchFamily="34" charset="0"/>
                        </a:defRPr>
                      </a:lvl3pPr>
                      <a:lvl4pPr marL="1371600" algn="l" defTabSz="914400" rtl="0" eaLnBrk="1" latinLnBrk="0" hangingPunct="1">
                        <a:defRPr lang="vi-VN" sz="1800" kern="1200">
                          <a:solidFill>
                            <a:schemeClr val="dk1"/>
                          </a:solidFill>
                          <a:latin typeface="Arial" panose="020B0604020202020204" pitchFamily="34" charset="0"/>
                        </a:defRPr>
                      </a:lvl4pPr>
                      <a:lvl5pPr marL="1828800" algn="l" defTabSz="914400" rtl="0" eaLnBrk="1" latinLnBrk="0" hangingPunct="1">
                        <a:defRPr lang="vi-VN" sz="1800" kern="1200">
                          <a:solidFill>
                            <a:schemeClr val="dk1"/>
                          </a:solidFill>
                          <a:latin typeface="Arial" panose="020B0604020202020204" pitchFamily="34" charset="0"/>
                        </a:defRPr>
                      </a:lvl5pPr>
                      <a:lvl6pPr marL="2286000" algn="l" defTabSz="914400" rtl="0" eaLnBrk="1" latinLnBrk="0" hangingPunct="1">
                        <a:defRPr lang="vi-VN" sz="1800" kern="1200">
                          <a:solidFill>
                            <a:schemeClr val="dk1"/>
                          </a:solidFill>
                          <a:latin typeface="Arial" panose="020B0604020202020204" pitchFamily="34" charset="0"/>
                        </a:defRPr>
                      </a:lvl6pPr>
                      <a:lvl7pPr marL="2743200" algn="l" defTabSz="914400" rtl="0" eaLnBrk="1" latinLnBrk="0" hangingPunct="1">
                        <a:defRPr lang="vi-VN" sz="1800" kern="1200">
                          <a:solidFill>
                            <a:schemeClr val="dk1"/>
                          </a:solidFill>
                          <a:latin typeface="Arial" panose="020B0604020202020204" pitchFamily="34" charset="0"/>
                        </a:defRPr>
                      </a:lvl7pPr>
                      <a:lvl8pPr marL="3200400" algn="l" defTabSz="914400" rtl="0" eaLnBrk="1" latinLnBrk="0" hangingPunct="1">
                        <a:defRPr lang="vi-VN" sz="1800" kern="1200">
                          <a:solidFill>
                            <a:schemeClr val="dk1"/>
                          </a:solidFill>
                          <a:latin typeface="Arial" panose="020B0604020202020204" pitchFamily="34" charset="0"/>
                        </a:defRPr>
                      </a:lvl8pPr>
                      <a:lvl9pPr marL="3657600" algn="l" defTabSz="914400" rtl="0" eaLnBrk="1" latinLnBrk="0" hangingPunct="1">
                        <a:defRPr lang="vi-VN" sz="1800" kern="1200">
                          <a:solidFill>
                            <a:schemeClr val="dk1"/>
                          </a:solidFill>
                          <a:latin typeface="Arial" panose="020B0604020202020204" pitchFamily="34" charset="0"/>
                        </a:defRPr>
                      </a:lvl9pPr>
                    </a:lstStyle>
                    <a:p>
                      <a:pPr algn="ctr"/>
                      <a:r>
                        <a:rPr lang="en-VN" sz="2400" dirty="0">
                          <a:solidFill>
                            <a:schemeClr val="tx1"/>
                          </a:solidFill>
                        </a:rPr>
                        <a:t>?</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27607564"/>
                  </a:ext>
                </a:extLst>
              </a:tr>
              <a:tr h="518472">
                <a:tc>
                  <a:txBody>
                    <a:bodyPr/>
                    <a:lstStyle>
                      <a:lvl1pPr marL="0" algn="l" defTabSz="914400" rtl="0" eaLnBrk="1" latinLnBrk="0" hangingPunct="1">
                        <a:defRPr lang="vi-VN" sz="1800" kern="1200">
                          <a:solidFill>
                            <a:schemeClr val="dk1"/>
                          </a:solidFill>
                          <a:latin typeface="Arial" panose="020B0604020202020204" pitchFamily="34" charset="0"/>
                        </a:defRPr>
                      </a:lvl1pPr>
                      <a:lvl2pPr marL="457200" algn="l" defTabSz="914400" rtl="0" eaLnBrk="1" latinLnBrk="0" hangingPunct="1">
                        <a:defRPr lang="vi-VN" sz="1800" kern="1200">
                          <a:solidFill>
                            <a:schemeClr val="dk1"/>
                          </a:solidFill>
                          <a:latin typeface="Arial" panose="020B0604020202020204" pitchFamily="34" charset="0"/>
                        </a:defRPr>
                      </a:lvl2pPr>
                      <a:lvl3pPr marL="914400" algn="l" defTabSz="914400" rtl="0" eaLnBrk="1" latinLnBrk="0" hangingPunct="1">
                        <a:defRPr lang="vi-VN" sz="1800" kern="1200">
                          <a:solidFill>
                            <a:schemeClr val="dk1"/>
                          </a:solidFill>
                          <a:latin typeface="Arial" panose="020B0604020202020204" pitchFamily="34" charset="0"/>
                        </a:defRPr>
                      </a:lvl3pPr>
                      <a:lvl4pPr marL="1371600" algn="l" defTabSz="914400" rtl="0" eaLnBrk="1" latinLnBrk="0" hangingPunct="1">
                        <a:defRPr lang="vi-VN" sz="1800" kern="1200">
                          <a:solidFill>
                            <a:schemeClr val="dk1"/>
                          </a:solidFill>
                          <a:latin typeface="Arial" panose="020B0604020202020204" pitchFamily="34" charset="0"/>
                        </a:defRPr>
                      </a:lvl4pPr>
                      <a:lvl5pPr marL="1828800" algn="l" defTabSz="914400" rtl="0" eaLnBrk="1" latinLnBrk="0" hangingPunct="1">
                        <a:defRPr lang="vi-VN" sz="1800" kern="1200">
                          <a:solidFill>
                            <a:schemeClr val="dk1"/>
                          </a:solidFill>
                          <a:latin typeface="Arial" panose="020B0604020202020204" pitchFamily="34" charset="0"/>
                        </a:defRPr>
                      </a:lvl5pPr>
                      <a:lvl6pPr marL="2286000" algn="l" defTabSz="914400" rtl="0" eaLnBrk="1" latinLnBrk="0" hangingPunct="1">
                        <a:defRPr lang="vi-VN" sz="1800" kern="1200">
                          <a:solidFill>
                            <a:schemeClr val="dk1"/>
                          </a:solidFill>
                          <a:latin typeface="Arial" panose="020B0604020202020204" pitchFamily="34" charset="0"/>
                        </a:defRPr>
                      </a:lvl6pPr>
                      <a:lvl7pPr marL="2743200" algn="l" defTabSz="914400" rtl="0" eaLnBrk="1" latinLnBrk="0" hangingPunct="1">
                        <a:defRPr lang="vi-VN" sz="1800" kern="1200">
                          <a:solidFill>
                            <a:schemeClr val="dk1"/>
                          </a:solidFill>
                          <a:latin typeface="Arial" panose="020B0604020202020204" pitchFamily="34" charset="0"/>
                        </a:defRPr>
                      </a:lvl7pPr>
                      <a:lvl8pPr marL="3200400" algn="l" defTabSz="914400" rtl="0" eaLnBrk="1" latinLnBrk="0" hangingPunct="1">
                        <a:defRPr lang="vi-VN" sz="1800" kern="1200">
                          <a:solidFill>
                            <a:schemeClr val="dk1"/>
                          </a:solidFill>
                          <a:latin typeface="Arial" panose="020B0604020202020204" pitchFamily="34" charset="0"/>
                        </a:defRPr>
                      </a:lvl8pPr>
                      <a:lvl9pPr marL="3657600" algn="l" defTabSz="914400" rtl="0" eaLnBrk="1" latinLnBrk="0" hangingPunct="1">
                        <a:defRPr lang="vi-VN" sz="1800" kern="1200">
                          <a:solidFill>
                            <a:schemeClr val="dk1"/>
                          </a:solidFill>
                          <a:latin typeface="Arial" panose="020B0604020202020204" pitchFamily="34" charset="0"/>
                        </a:defRPr>
                      </a:lvl9pPr>
                    </a:lstStyle>
                    <a:p>
                      <a:pPr algn="ctr"/>
                      <a:r>
                        <a:rPr lang="en-VN" sz="2000" dirty="0">
                          <a:solidFill>
                            <a:schemeClr val="tx1"/>
                          </a:solidFill>
                        </a:rPr>
                        <a:t>Hai trăm đồng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lang="vi-VN" sz="1800" kern="1200">
                          <a:solidFill>
                            <a:schemeClr val="dk1"/>
                          </a:solidFill>
                          <a:latin typeface="Arial" panose="020B0604020202020204" pitchFamily="34" charset="0"/>
                        </a:defRPr>
                      </a:lvl1pPr>
                      <a:lvl2pPr marL="457200" algn="l" defTabSz="914400" rtl="0" eaLnBrk="1" latinLnBrk="0" hangingPunct="1">
                        <a:defRPr lang="vi-VN" sz="1800" kern="1200">
                          <a:solidFill>
                            <a:schemeClr val="dk1"/>
                          </a:solidFill>
                          <a:latin typeface="Arial" panose="020B0604020202020204" pitchFamily="34" charset="0"/>
                        </a:defRPr>
                      </a:lvl2pPr>
                      <a:lvl3pPr marL="914400" algn="l" defTabSz="914400" rtl="0" eaLnBrk="1" latinLnBrk="0" hangingPunct="1">
                        <a:defRPr lang="vi-VN" sz="1800" kern="1200">
                          <a:solidFill>
                            <a:schemeClr val="dk1"/>
                          </a:solidFill>
                          <a:latin typeface="Arial" panose="020B0604020202020204" pitchFamily="34" charset="0"/>
                        </a:defRPr>
                      </a:lvl3pPr>
                      <a:lvl4pPr marL="1371600" algn="l" defTabSz="914400" rtl="0" eaLnBrk="1" latinLnBrk="0" hangingPunct="1">
                        <a:defRPr lang="vi-VN" sz="1800" kern="1200">
                          <a:solidFill>
                            <a:schemeClr val="dk1"/>
                          </a:solidFill>
                          <a:latin typeface="Arial" panose="020B0604020202020204" pitchFamily="34" charset="0"/>
                        </a:defRPr>
                      </a:lvl4pPr>
                      <a:lvl5pPr marL="1828800" algn="l" defTabSz="914400" rtl="0" eaLnBrk="1" latinLnBrk="0" hangingPunct="1">
                        <a:defRPr lang="vi-VN" sz="1800" kern="1200">
                          <a:solidFill>
                            <a:schemeClr val="dk1"/>
                          </a:solidFill>
                          <a:latin typeface="Arial" panose="020B0604020202020204" pitchFamily="34" charset="0"/>
                        </a:defRPr>
                      </a:lvl5pPr>
                      <a:lvl6pPr marL="2286000" algn="l" defTabSz="914400" rtl="0" eaLnBrk="1" latinLnBrk="0" hangingPunct="1">
                        <a:defRPr lang="vi-VN" sz="1800" kern="1200">
                          <a:solidFill>
                            <a:schemeClr val="dk1"/>
                          </a:solidFill>
                          <a:latin typeface="Arial" panose="020B0604020202020204" pitchFamily="34" charset="0"/>
                        </a:defRPr>
                      </a:lvl6pPr>
                      <a:lvl7pPr marL="2743200" algn="l" defTabSz="914400" rtl="0" eaLnBrk="1" latinLnBrk="0" hangingPunct="1">
                        <a:defRPr lang="vi-VN" sz="1800" kern="1200">
                          <a:solidFill>
                            <a:schemeClr val="dk1"/>
                          </a:solidFill>
                          <a:latin typeface="Arial" panose="020B0604020202020204" pitchFamily="34" charset="0"/>
                        </a:defRPr>
                      </a:lvl7pPr>
                      <a:lvl8pPr marL="3200400" algn="l" defTabSz="914400" rtl="0" eaLnBrk="1" latinLnBrk="0" hangingPunct="1">
                        <a:defRPr lang="vi-VN" sz="1800" kern="1200">
                          <a:solidFill>
                            <a:schemeClr val="dk1"/>
                          </a:solidFill>
                          <a:latin typeface="Arial" panose="020B0604020202020204" pitchFamily="34" charset="0"/>
                        </a:defRPr>
                      </a:lvl8pPr>
                      <a:lvl9pPr marL="3657600" algn="l" defTabSz="914400" rtl="0" eaLnBrk="1" latinLnBrk="0" hangingPunct="1">
                        <a:defRPr lang="vi-VN" sz="1800" kern="1200">
                          <a:solidFill>
                            <a:schemeClr val="dk1"/>
                          </a:solidFill>
                          <a:latin typeface="Arial" panose="020B0604020202020204" pitchFamily="34" charset="0"/>
                        </a:defRPr>
                      </a:lvl9pPr>
                    </a:lstStyle>
                    <a:p>
                      <a:pPr algn="ctr"/>
                      <a:r>
                        <a:rPr lang="en-VN" sz="2400" dirty="0">
                          <a:solidFill>
                            <a:schemeClr val="tx1"/>
                          </a:solidFill>
                        </a:rPr>
                        <a:t>?</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48627883"/>
                  </a:ext>
                </a:extLst>
              </a:tr>
              <a:tr h="561330">
                <a:tc>
                  <a:txBody>
                    <a:bodyPr/>
                    <a:lstStyle>
                      <a:lvl1pPr marL="0" algn="l" defTabSz="914400" rtl="0" eaLnBrk="1" latinLnBrk="0" hangingPunct="1">
                        <a:defRPr lang="vi-VN" sz="1800" kern="1200">
                          <a:solidFill>
                            <a:schemeClr val="dk1"/>
                          </a:solidFill>
                          <a:latin typeface="Arial" panose="020B0604020202020204" pitchFamily="34" charset="0"/>
                        </a:defRPr>
                      </a:lvl1pPr>
                      <a:lvl2pPr marL="457200" algn="l" defTabSz="914400" rtl="0" eaLnBrk="1" latinLnBrk="0" hangingPunct="1">
                        <a:defRPr lang="vi-VN" sz="1800" kern="1200">
                          <a:solidFill>
                            <a:schemeClr val="dk1"/>
                          </a:solidFill>
                          <a:latin typeface="Arial" panose="020B0604020202020204" pitchFamily="34" charset="0"/>
                        </a:defRPr>
                      </a:lvl2pPr>
                      <a:lvl3pPr marL="914400" algn="l" defTabSz="914400" rtl="0" eaLnBrk="1" latinLnBrk="0" hangingPunct="1">
                        <a:defRPr lang="vi-VN" sz="1800" kern="1200">
                          <a:solidFill>
                            <a:schemeClr val="dk1"/>
                          </a:solidFill>
                          <a:latin typeface="Arial" panose="020B0604020202020204" pitchFamily="34" charset="0"/>
                        </a:defRPr>
                      </a:lvl3pPr>
                      <a:lvl4pPr marL="1371600" algn="l" defTabSz="914400" rtl="0" eaLnBrk="1" latinLnBrk="0" hangingPunct="1">
                        <a:defRPr lang="vi-VN" sz="1800" kern="1200">
                          <a:solidFill>
                            <a:schemeClr val="dk1"/>
                          </a:solidFill>
                          <a:latin typeface="Arial" panose="020B0604020202020204" pitchFamily="34" charset="0"/>
                        </a:defRPr>
                      </a:lvl4pPr>
                      <a:lvl5pPr marL="1828800" algn="l" defTabSz="914400" rtl="0" eaLnBrk="1" latinLnBrk="0" hangingPunct="1">
                        <a:defRPr lang="vi-VN" sz="1800" kern="1200">
                          <a:solidFill>
                            <a:schemeClr val="dk1"/>
                          </a:solidFill>
                          <a:latin typeface="Arial" panose="020B0604020202020204" pitchFamily="34" charset="0"/>
                        </a:defRPr>
                      </a:lvl5pPr>
                      <a:lvl6pPr marL="2286000" algn="l" defTabSz="914400" rtl="0" eaLnBrk="1" latinLnBrk="0" hangingPunct="1">
                        <a:defRPr lang="vi-VN" sz="1800" kern="1200">
                          <a:solidFill>
                            <a:schemeClr val="dk1"/>
                          </a:solidFill>
                          <a:latin typeface="Arial" panose="020B0604020202020204" pitchFamily="34" charset="0"/>
                        </a:defRPr>
                      </a:lvl6pPr>
                      <a:lvl7pPr marL="2743200" algn="l" defTabSz="914400" rtl="0" eaLnBrk="1" latinLnBrk="0" hangingPunct="1">
                        <a:defRPr lang="vi-VN" sz="1800" kern="1200">
                          <a:solidFill>
                            <a:schemeClr val="dk1"/>
                          </a:solidFill>
                          <a:latin typeface="Arial" panose="020B0604020202020204" pitchFamily="34" charset="0"/>
                        </a:defRPr>
                      </a:lvl7pPr>
                      <a:lvl8pPr marL="3200400" algn="l" defTabSz="914400" rtl="0" eaLnBrk="1" latinLnBrk="0" hangingPunct="1">
                        <a:defRPr lang="vi-VN" sz="1800" kern="1200">
                          <a:solidFill>
                            <a:schemeClr val="dk1"/>
                          </a:solidFill>
                          <a:latin typeface="Arial" panose="020B0604020202020204" pitchFamily="34" charset="0"/>
                        </a:defRPr>
                      </a:lvl8pPr>
                      <a:lvl9pPr marL="3657600" algn="l" defTabSz="914400" rtl="0" eaLnBrk="1" latinLnBrk="0" hangingPunct="1">
                        <a:defRPr lang="vi-VN" sz="1800" kern="1200">
                          <a:solidFill>
                            <a:schemeClr val="dk1"/>
                          </a:solidFill>
                          <a:latin typeface="Arial" panose="020B0604020202020204" pitchFamily="34" charset="0"/>
                        </a:defRPr>
                      </a:lvl9pPr>
                    </a:lstStyle>
                    <a:p>
                      <a:pPr algn="ctr"/>
                      <a:r>
                        <a:rPr lang="en-VN" sz="2000" dirty="0">
                          <a:solidFill>
                            <a:schemeClr val="tx1"/>
                          </a:solidFill>
                        </a:rPr>
                        <a:t>Năm trăm đồng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lang="vi-VN" sz="1800" kern="1200">
                          <a:solidFill>
                            <a:schemeClr val="dk1"/>
                          </a:solidFill>
                          <a:latin typeface="Arial" panose="020B0604020202020204" pitchFamily="34" charset="0"/>
                        </a:defRPr>
                      </a:lvl1pPr>
                      <a:lvl2pPr marL="457200" algn="l" defTabSz="914400" rtl="0" eaLnBrk="1" latinLnBrk="0" hangingPunct="1">
                        <a:defRPr lang="vi-VN" sz="1800" kern="1200">
                          <a:solidFill>
                            <a:schemeClr val="dk1"/>
                          </a:solidFill>
                          <a:latin typeface="Arial" panose="020B0604020202020204" pitchFamily="34" charset="0"/>
                        </a:defRPr>
                      </a:lvl2pPr>
                      <a:lvl3pPr marL="914400" algn="l" defTabSz="914400" rtl="0" eaLnBrk="1" latinLnBrk="0" hangingPunct="1">
                        <a:defRPr lang="vi-VN" sz="1800" kern="1200">
                          <a:solidFill>
                            <a:schemeClr val="dk1"/>
                          </a:solidFill>
                          <a:latin typeface="Arial" panose="020B0604020202020204" pitchFamily="34" charset="0"/>
                        </a:defRPr>
                      </a:lvl3pPr>
                      <a:lvl4pPr marL="1371600" algn="l" defTabSz="914400" rtl="0" eaLnBrk="1" latinLnBrk="0" hangingPunct="1">
                        <a:defRPr lang="vi-VN" sz="1800" kern="1200">
                          <a:solidFill>
                            <a:schemeClr val="dk1"/>
                          </a:solidFill>
                          <a:latin typeface="Arial" panose="020B0604020202020204" pitchFamily="34" charset="0"/>
                        </a:defRPr>
                      </a:lvl4pPr>
                      <a:lvl5pPr marL="1828800" algn="l" defTabSz="914400" rtl="0" eaLnBrk="1" latinLnBrk="0" hangingPunct="1">
                        <a:defRPr lang="vi-VN" sz="1800" kern="1200">
                          <a:solidFill>
                            <a:schemeClr val="dk1"/>
                          </a:solidFill>
                          <a:latin typeface="Arial" panose="020B0604020202020204" pitchFamily="34" charset="0"/>
                        </a:defRPr>
                      </a:lvl5pPr>
                      <a:lvl6pPr marL="2286000" algn="l" defTabSz="914400" rtl="0" eaLnBrk="1" latinLnBrk="0" hangingPunct="1">
                        <a:defRPr lang="vi-VN" sz="1800" kern="1200">
                          <a:solidFill>
                            <a:schemeClr val="dk1"/>
                          </a:solidFill>
                          <a:latin typeface="Arial" panose="020B0604020202020204" pitchFamily="34" charset="0"/>
                        </a:defRPr>
                      </a:lvl6pPr>
                      <a:lvl7pPr marL="2743200" algn="l" defTabSz="914400" rtl="0" eaLnBrk="1" latinLnBrk="0" hangingPunct="1">
                        <a:defRPr lang="vi-VN" sz="1800" kern="1200">
                          <a:solidFill>
                            <a:schemeClr val="dk1"/>
                          </a:solidFill>
                          <a:latin typeface="Arial" panose="020B0604020202020204" pitchFamily="34" charset="0"/>
                        </a:defRPr>
                      </a:lvl7pPr>
                      <a:lvl8pPr marL="3200400" algn="l" defTabSz="914400" rtl="0" eaLnBrk="1" latinLnBrk="0" hangingPunct="1">
                        <a:defRPr lang="vi-VN" sz="1800" kern="1200">
                          <a:solidFill>
                            <a:schemeClr val="dk1"/>
                          </a:solidFill>
                          <a:latin typeface="Arial" panose="020B0604020202020204" pitchFamily="34" charset="0"/>
                        </a:defRPr>
                      </a:lvl8pPr>
                      <a:lvl9pPr marL="3657600" algn="l" defTabSz="914400" rtl="0" eaLnBrk="1" latinLnBrk="0" hangingPunct="1">
                        <a:defRPr lang="vi-VN" sz="1800" kern="1200">
                          <a:solidFill>
                            <a:schemeClr val="dk1"/>
                          </a:solidFill>
                          <a:latin typeface="Arial" panose="020B0604020202020204" pitchFamily="34" charset="0"/>
                        </a:defRPr>
                      </a:lvl9pPr>
                    </a:lstStyle>
                    <a:p>
                      <a:pPr algn="ctr"/>
                      <a:r>
                        <a:rPr lang="en-VN" sz="2400" dirty="0">
                          <a:solidFill>
                            <a:schemeClr val="tx1"/>
                          </a:solidFill>
                        </a:rPr>
                        <a:t>?</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24106989"/>
                  </a:ext>
                </a:extLst>
              </a:tr>
              <a:tr h="520957">
                <a:tc>
                  <a:txBody>
                    <a:bodyPr/>
                    <a:lstStyle>
                      <a:lvl1pPr marL="0" algn="l" defTabSz="914400" rtl="0" eaLnBrk="1" latinLnBrk="0" hangingPunct="1">
                        <a:defRPr lang="vi-VN" sz="1800" kern="1200">
                          <a:solidFill>
                            <a:schemeClr val="dk1"/>
                          </a:solidFill>
                          <a:latin typeface="Arial" panose="020B0604020202020204" pitchFamily="34" charset="0"/>
                        </a:defRPr>
                      </a:lvl1pPr>
                      <a:lvl2pPr marL="457200" algn="l" defTabSz="914400" rtl="0" eaLnBrk="1" latinLnBrk="0" hangingPunct="1">
                        <a:defRPr lang="vi-VN" sz="1800" kern="1200">
                          <a:solidFill>
                            <a:schemeClr val="dk1"/>
                          </a:solidFill>
                          <a:latin typeface="Arial" panose="020B0604020202020204" pitchFamily="34" charset="0"/>
                        </a:defRPr>
                      </a:lvl2pPr>
                      <a:lvl3pPr marL="914400" algn="l" defTabSz="914400" rtl="0" eaLnBrk="1" latinLnBrk="0" hangingPunct="1">
                        <a:defRPr lang="vi-VN" sz="1800" kern="1200">
                          <a:solidFill>
                            <a:schemeClr val="dk1"/>
                          </a:solidFill>
                          <a:latin typeface="Arial" panose="020B0604020202020204" pitchFamily="34" charset="0"/>
                        </a:defRPr>
                      </a:lvl3pPr>
                      <a:lvl4pPr marL="1371600" algn="l" defTabSz="914400" rtl="0" eaLnBrk="1" latinLnBrk="0" hangingPunct="1">
                        <a:defRPr lang="vi-VN" sz="1800" kern="1200">
                          <a:solidFill>
                            <a:schemeClr val="dk1"/>
                          </a:solidFill>
                          <a:latin typeface="Arial" panose="020B0604020202020204" pitchFamily="34" charset="0"/>
                        </a:defRPr>
                      </a:lvl4pPr>
                      <a:lvl5pPr marL="1828800" algn="l" defTabSz="914400" rtl="0" eaLnBrk="1" latinLnBrk="0" hangingPunct="1">
                        <a:defRPr lang="vi-VN" sz="1800" kern="1200">
                          <a:solidFill>
                            <a:schemeClr val="dk1"/>
                          </a:solidFill>
                          <a:latin typeface="Arial" panose="020B0604020202020204" pitchFamily="34" charset="0"/>
                        </a:defRPr>
                      </a:lvl5pPr>
                      <a:lvl6pPr marL="2286000" algn="l" defTabSz="914400" rtl="0" eaLnBrk="1" latinLnBrk="0" hangingPunct="1">
                        <a:defRPr lang="vi-VN" sz="1800" kern="1200">
                          <a:solidFill>
                            <a:schemeClr val="dk1"/>
                          </a:solidFill>
                          <a:latin typeface="Arial" panose="020B0604020202020204" pitchFamily="34" charset="0"/>
                        </a:defRPr>
                      </a:lvl6pPr>
                      <a:lvl7pPr marL="2743200" algn="l" defTabSz="914400" rtl="0" eaLnBrk="1" latinLnBrk="0" hangingPunct="1">
                        <a:defRPr lang="vi-VN" sz="1800" kern="1200">
                          <a:solidFill>
                            <a:schemeClr val="dk1"/>
                          </a:solidFill>
                          <a:latin typeface="Arial" panose="020B0604020202020204" pitchFamily="34" charset="0"/>
                        </a:defRPr>
                      </a:lvl7pPr>
                      <a:lvl8pPr marL="3200400" algn="l" defTabSz="914400" rtl="0" eaLnBrk="1" latinLnBrk="0" hangingPunct="1">
                        <a:defRPr lang="vi-VN" sz="1800" kern="1200">
                          <a:solidFill>
                            <a:schemeClr val="dk1"/>
                          </a:solidFill>
                          <a:latin typeface="Arial" panose="020B0604020202020204" pitchFamily="34" charset="0"/>
                        </a:defRPr>
                      </a:lvl8pPr>
                      <a:lvl9pPr marL="3657600" algn="l" defTabSz="914400" rtl="0" eaLnBrk="1" latinLnBrk="0" hangingPunct="1">
                        <a:defRPr lang="vi-VN" sz="1800" kern="1200">
                          <a:solidFill>
                            <a:schemeClr val="dk1"/>
                          </a:solidFill>
                          <a:latin typeface="Arial" panose="020B0604020202020204" pitchFamily="34" charset="0"/>
                        </a:defRPr>
                      </a:lvl9pPr>
                    </a:lstStyle>
                    <a:p>
                      <a:pPr algn="ctr"/>
                      <a:r>
                        <a:rPr lang="en-VN" sz="2000" dirty="0">
                          <a:solidFill>
                            <a:schemeClr val="tx1"/>
                          </a:solidFill>
                        </a:rPr>
                        <a:t>Một nghìn đồng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lang="vi-VN" sz="1800" kern="1200">
                          <a:solidFill>
                            <a:schemeClr val="dk1"/>
                          </a:solidFill>
                          <a:latin typeface="Arial" panose="020B0604020202020204" pitchFamily="34" charset="0"/>
                        </a:defRPr>
                      </a:lvl1pPr>
                      <a:lvl2pPr marL="457200" algn="l" defTabSz="914400" rtl="0" eaLnBrk="1" latinLnBrk="0" hangingPunct="1">
                        <a:defRPr lang="vi-VN" sz="1800" kern="1200">
                          <a:solidFill>
                            <a:schemeClr val="dk1"/>
                          </a:solidFill>
                          <a:latin typeface="Arial" panose="020B0604020202020204" pitchFamily="34" charset="0"/>
                        </a:defRPr>
                      </a:lvl2pPr>
                      <a:lvl3pPr marL="914400" algn="l" defTabSz="914400" rtl="0" eaLnBrk="1" latinLnBrk="0" hangingPunct="1">
                        <a:defRPr lang="vi-VN" sz="1800" kern="1200">
                          <a:solidFill>
                            <a:schemeClr val="dk1"/>
                          </a:solidFill>
                          <a:latin typeface="Arial" panose="020B0604020202020204" pitchFamily="34" charset="0"/>
                        </a:defRPr>
                      </a:lvl3pPr>
                      <a:lvl4pPr marL="1371600" algn="l" defTabSz="914400" rtl="0" eaLnBrk="1" latinLnBrk="0" hangingPunct="1">
                        <a:defRPr lang="vi-VN" sz="1800" kern="1200">
                          <a:solidFill>
                            <a:schemeClr val="dk1"/>
                          </a:solidFill>
                          <a:latin typeface="Arial" panose="020B0604020202020204" pitchFamily="34" charset="0"/>
                        </a:defRPr>
                      </a:lvl4pPr>
                      <a:lvl5pPr marL="1828800" algn="l" defTabSz="914400" rtl="0" eaLnBrk="1" latinLnBrk="0" hangingPunct="1">
                        <a:defRPr lang="vi-VN" sz="1800" kern="1200">
                          <a:solidFill>
                            <a:schemeClr val="dk1"/>
                          </a:solidFill>
                          <a:latin typeface="Arial" panose="020B0604020202020204" pitchFamily="34" charset="0"/>
                        </a:defRPr>
                      </a:lvl5pPr>
                      <a:lvl6pPr marL="2286000" algn="l" defTabSz="914400" rtl="0" eaLnBrk="1" latinLnBrk="0" hangingPunct="1">
                        <a:defRPr lang="vi-VN" sz="1800" kern="1200">
                          <a:solidFill>
                            <a:schemeClr val="dk1"/>
                          </a:solidFill>
                          <a:latin typeface="Arial" panose="020B0604020202020204" pitchFamily="34" charset="0"/>
                        </a:defRPr>
                      </a:lvl6pPr>
                      <a:lvl7pPr marL="2743200" algn="l" defTabSz="914400" rtl="0" eaLnBrk="1" latinLnBrk="0" hangingPunct="1">
                        <a:defRPr lang="vi-VN" sz="1800" kern="1200">
                          <a:solidFill>
                            <a:schemeClr val="dk1"/>
                          </a:solidFill>
                          <a:latin typeface="Arial" panose="020B0604020202020204" pitchFamily="34" charset="0"/>
                        </a:defRPr>
                      </a:lvl7pPr>
                      <a:lvl8pPr marL="3200400" algn="l" defTabSz="914400" rtl="0" eaLnBrk="1" latinLnBrk="0" hangingPunct="1">
                        <a:defRPr lang="vi-VN" sz="1800" kern="1200">
                          <a:solidFill>
                            <a:schemeClr val="dk1"/>
                          </a:solidFill>
                          <a:latin typeface="Arial" panose="020B0604020202020204" pitchFamily="34" charset="0"/>
                        </a:defRPr>
                      </a:lvl8pPr>
                      <a:lvl9pPr marL="3657600" algn="l" defTabSz="914400" rtl="0" eaLnBrk="1" latinLnBrk="0" hangingPunct="1">
                        <a:defRPr lang="vi-VN" sz="1800" kern="1200">
                          <a:solidFill>
                            <a:schemeClr val="dk1"/>
                          </a:solidFill>
                          <a:latin typeface="Arial" panose="020B0604020202020204" pitchFamily="34" charset="0"/>
                        </a:defRPr>
                      </a:lvl9pPr>
                    </a:lstStyle>
                    <a:p>
                      <a:pPr algn="ctr"/>
                      <a:r>
                        <a:rPr lang="en-VN" sz="2400" dirty="0">
                          <a:solidFill>
                            <a:schemeClr val="tx1"/>
                          </a:solidFill>
                        </a:rPr>
                        <a:t>?</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1209178"/>
                  </a:ext>
                </a:extLst>
              </a:tr>
            </a:tbl>
          </a:graphicData>
        </a:graphic>
      </p:graphicFrame>
      <p:sp>
        <p:nvSpPr>
          <p:cNvPr id="14" name="TextBox 13">
            <a:extLst>
              <a:ext uri="{FF2B5EF4-FFF2-40B4-BE49-F238E27FC236}">
                <a16:creationId xmlns:a16="http://schemas.microsoft.com/office/drawing/2014/main" id="{85B0FE96-98E8-40ED-A8A0-50CCC3554EC0}"/>
              </a:ext>
            </a:extLst>
          </p:cNvPr>
          <p:cNvSpPr txBox="1"/>
          <p:nvPr/>
        </p:nvSpPr>
        <p:spPr>
          <a:xfrm>
            <a:off x="9695425" y="4368390"/>
            <a:ext cx="327334" cy="400110"/>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VN" sz="2000" b="0" i="0" u="none" strike="noStrike" kern="0" cap="none" spc="0" normalizeH="0" baseline="0" noProof="0" dirty="0">
                <a:ln>
                  <a:noFill/>
                </a:ln>
                <a:solidFill>
                  <a:srgbClr val="FF0000"/>
                </a:solidFill>
                <a:effectLst/>
                <a:uLnTx/>
                <a:uFillTx/>
                <a:latin typeface="Arial"/>
                <a:cs typeface="Arial"/>
                <a:sym typeface="Arial"/>
              </a:rPr>
              <a:t>4</a:t>
            </a:r>
          </a:p>
        </p:txBody>
      </p:sp>
      <p:sp>
        <p:nvSpPr>
          <p:cNvPr id="15" name="TextBox 14">
            <a:extLst>
              <a:ext uri="{FF2B5EF4-FFF2-40B4-BE49-F238E27FC236}">
                <a16:creationId xmlns:a16="http://schemas.microsoft.com/office/drawing/2014/main" id="{31E72331-5A97-44EA-8944-67F6ED1A438F}"/>
              </a:ext>
            </a:extLst>
          </p:cNvPr>
          <p:cNvSpPr txBox="1"/>
          <p:nvPr/>
        </p:nvSpPr>
        <p:spPr>
          <a:xfrm>
            <a:off x="9695425" y="4901481"/>
            <a:ext cx="327334" cy="400110"/>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VN" sz="2000" b="0" i="0" u="none" strike="noStrike" kern="0" cap="none" spc="0" normalizeH="0" baseline="0" noProof="0" dirty="0">
                <a:ln>
                  <a:noFill/>
                </a:ln>
                <a:solidFill>
                  <a:srgbClr val="FF0000"/>
                </a:solidFill>
                <a:effectLst/>
                <a:uLnTx/>
                <a:uFillTx/>
                <a:latin typeface="Arial"/>
                <a:cs typeface="Arial"/>
                <a:sym typeface="Arial"/>
              </a:rPr>
              <a:t>3</a:t>
            </a:r>
          </a:p>
        </p:txBody>
      </p:sp>
      <p:sp>
        <p:nvSpPr>
          <p:cNvPr id="16" name="TextBox 15">
            <a:extLst>
              <a:ext uri="{FF2B5EF4-FFF2-40B4-BE49-F238E27FC236}">
                <a16:creationId xmlns:a16="http://schemas.microsoft.com/office/drawing/2014/main" id="{611A5A6B-D71D-4FAB-AF86-0F98218E9C45}"/>
              </a:ext>
            </a:extLst>
          </p:cNvPr>
          <p:cNvSpPr txBox="1"/>
          <p:nvPr/>
        </p:nvSpPr>
        <p:spPr>
          <a:xfrm>
            <a:off x="9703329" y="5427902"/>
            <a:ext cx="327334" cy="400110"/>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VN" sz="2000" b="0" i="0" u="none" strike="noStrike" kern="0" cap="none" spc="0" normalizeH="0" baseline="0" noProof="0" dirty="0">
                <a:ln>
                  <a:noFill/>
                </a:ln>
                <a:solidFill>
                  <a:srgbClr val="FF0000"/>
                </a:solidFill>
                <a:effectLst/>
                <a:uLnTx/>
                <a:uFillTx/>
                <a:latin typeface="Arial"/>
                <a:cs typeface="Arial"/>
                <a:sym typeface="Arial"/>
              </a:rPr>
              <a:t>5</a:t>
            </a:r>
          </a:p>
        </p:txBody>
      </p:sp>
      <p:sp>
        <p:nvSpPr>
          <p:cNvPr id="17" name="TextBox 16">
            <a:extLst>
              <a:ext uri="{FF2B5EF4-FFF2-40B4-BE49-F238E27FC236}">
                <a16:creationId xmlns:a16="http://schemas.microsoft.com/office/drawing/2014/main" id="{E696C9C8-C0CF-4666-8304-62CC1E2C3A48}"/>
              </a:ext>
            </a:extLst>
          </p:cNvPr>
          <p:cNvSpPr txBox="1"/>
          <p:nvPr/>
        </p:nvSpPr>
        <p:spPr>
          <a:xfrm>
            <a:off x="9703329" y="5960993"/>
            <a:ext cx="327334" cy="400110"/>
          </a:xfrm>
          <a:prstGeom prst="rect">
            <a:avLst/>
          </a:prstGeom>
          <a:solidFill>
            <a:srgbClr val="FFFFFF"/>
          </a:solidFill>
        </p:spPr>
        <p:txBody>
          <a:bodyPr wrap="non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VN" sz="2000" b="0" i="0" u="none" strike="noStrike" kern="0" cap="none" spc="0" normalizeH="0" baseline="0" noProof="0" dirty="0">
                <a:ln>
                  <a:noFill/>
                </a:ln>
                <a:solidFill>
                  <a:srgbClr val="FF0000"/>
                </a:solidFill>
                <a:effectLst/>
                <a:uLnTx/>
                <a:uFillTx/>
                <a:latin typeface="Arial"/>
                <a:cs typeface="Arial"/>
                <a:sym typeface="Arial"/>
              </a:rPr>
              <a:t>2</a:t>
            </a:r>
          </a:p>
        </p:txBody>
      </p:sp>
    </p:spTree>
    <p:extLst>
      <p:ext uri="{BB962C8B-B14F-4D97-AF65-F5344CB8AC3E}">
        <p14:creationId xmlns:p14="http://schemas.microsoft.com/office/powerpoint/2010/main" val="10445147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0000"/>
              </a:solidFill>
              <a:effectLst/>
              <a:uLnTx/>
              <a:uFillTx/>
              <a:latin typeface="Times New Roman"/>
              <a:ea typeface="+mn-ea"/>
              <a:cs typeface="+mn-cs"/>
            </a:endParaRPr>
          </a:p>
        </p:txBody>
      </p:sp>
      <p:grpSp>
        <p:nvGrpSpPr>
          <p:cNvPr id="18" name="Google Shape;4386;p6">
            <a:extLst>
              <a:ext uri="{FF2B5EF4-FFF2-40B4-BE49-F238E27FC236}">
                <a16:creationId xmlns:a16="http://schemas.microsoft.com/office/drawing/2014/main" id="{DF932696-497B-4D00-B2E2-00AA9758C83C}"/>
              </a:ext>
            </a:extLst>
          </p:cNvPr>
          <p:cNvGrpSpPr/>
          <p:nvPr/>
        </p:nvGrpSpPr>
        <p:grpSpPr>
          <a:xfrm>
            <a:off x="376617" y="319678"/>
            <a:ext cx="11180798" cy="1106526"/>
            <a:chOff x="1183343" y="1464304"/>
            <a:chExt cx="11180798" cy="1106526"/>
          </a:xfrm>
        </p:grpSpPr>
        <p:sp>
          <p:nvSpPr>
            <p:cNvPr id="19" name="Google Shape;4387;p6">
              <a:extLst>
                <a:ext uri="{FF2B5EF4-FFF2-40B4-BE49-F238E27FC236}">
                  <a16:creationId xmlns:a16="http://schemas.microsoft.com/office/drawing/2014/main" id="{D149F263-6CA6-4EEA-B622-70DEB9A26B50}"/>
                </a:ext>
              </a:extLst>
            </p:cNvPr>
            <p:cNvSpPr txBox="1"/>
            <p:nvPr/>
          </p:nvSpPr>
          <p:spPr>
            <a:xfrm>
              <a:off x="1841047" y="1493652"/>
              <a:ext cx="10523094" cy="1077178"/>
            </a:xfrm>
            <a:prstGeom prst="rect">
              <a:avLst/>
            </a:prstGeom>
            <a:noFill/>
            <a:ln>
              <a:noFill/>
            </a:ln>
          </p:spPr>
          <p:txBody>
            <a:bodyPr spcFirstLastPara="1" wrap="square" lIns="91425" tIns="45700" rIns="91425" bIns="45700" anchor="t" anchorCtr="0">
              <a:spAutoFit/>
            </a:bodyPr>
            <a:lstStyle/>
            <a:p>
              <a:pPr algn="just">
                <a:buClr>
                  <a:srgbClr val="000000"/>
                </a:buClr>
                <a:buFont typeface="Arial"/>
                <a:buNone/>
              </a:pPr>
              <a:r>
                <a:rPr lang="vi-VN" sz="3200" kern="0">
                  <a:solidFill>
                    <a:srgbClr val="000000"/>
                  </a:solidFill>
                  <a:latin typeface="Arial"/>
                  <a:cs typeface="Arial"/>
                  <a:sym typeface="Arial"/>
                </a:rPr>
                <a:t>Bạn Mai mua kẹo hết 1000 đồng. Hỏi bạn Mai chọn một tờ tiền nào sau đây để trả người bán hàng? </a:t>
              </a:r>
              <a:endParaRPr lang="en-US" sz="3200" kern="0" dirty="0">
                <a:solidFill>
                  <a:srgbClr val="000000"/>
                </a:solidFill>
                <a:latin typeface="Arial"/>
                <a:cs typeface="Arial"/>
                <a:sym typeface="Arial"/>
              </a:endParaRPr>
            </a:p>
          </p:txBody>
        </p:sp>
        <p:sp>
          <p:nvSpPr>
            <p:cNvPr id="20" name="Google Shape;4388;p6">
              <a:extLst>
                <a:ext uri="{FF2B5EF4-FFF2-40B4-BE49-F238E27FC236}">
                  <a16:creationId xmlns:a16="http://schemas.microsoft.com/office/drawing/2014/main" id="{922AB73E-0B98-4CF8-8939-581CD882DA04}"/>
                </a:ext>
              </a:extLst>
            </p:cNvPr>
            <p:cNvSpPr/>
            <p:nvPr/>
          </p:nvSpPr>
          <p:spPr>
            <a:xfrm>
              <a:off x="1183343" y="1464304"/>
              <a:ext cx="570588" cy="570588"/>
            </a:xfrm>
            <a:prstGeom prst="ellipse">
              <a:avLst/>
            </a:prstGeom>
            <a:solidFill>
              <a:srgbClr val="AA2668"/>
            </a:solidFill>
            <a:ln>
              <a:noFill/>
            </a:ln>
          </p:spPr>
          <p:txBody>
            <a:bodyPr spcFirstLastPara="1" wrap="square" lIns="91425" tIns="45700" rIns="91425" bIns="45700" anchor="ctr" anchorCtr="0">
              <a:noAutofit/>
            </a:bodyPr>
            <a:lstStyle/>
            <a:p>
              <a:pPr algn="ctr">
                <a:buClr>
                  <a:srgbClr val="000000"/>
                </a:buClr>
                <a:buFont typeface="Arial"/>
                <a:buNone/>
              </a:pPr>
              <a:r>
                <a:rPr lang="en-US" sz="3600" b="1" kern="0">
                  <a:solidFill>
                    <a:srgbClr val="FFFFFF"/>
                  </a:solidFill>
                  <a:latin typeface="Arial"/>
                  <a:ea typeface="Arial"/>
                  <a:cs typeface="Arial"/>
                  <a:sym typeface="Arial"/>
                </a:rPr>
                <a:t>2</a:t>
              </a:r>
              <a:endParaRPr sz="1864" kern="0">
                <a:solidFill>
                  <a:srgbClr val="000000"/>
                </a:solidFill>
                <a:latin typeface="Arial"/>
                <a:cs typeface="Arial"/>
                <a:sym typeface="Arial"/>
              </a:endParaRPr>
            </a:p>
          </p:txBody>
        </p:sp>
      </p:grpSp>
      <p:pic>
        <p:nvPicPr>
          <p:cNvPr id="21" name="Picture 20">
            <a:extLst>
              <a:ext uri="{FF2B5EF4-FFF2-40B4-BE49-F238E27FC236}">
                <a16:creationId xmlns:a16="http://schemas.microsoft.com/office/drawing/2014/main" id="{2F1144F3-0CA5-44A2-8396-46D013B2CEF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38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848435" y="1635856"/>
            <a:ext cx="8327300" cy="3270235"/>
          </a:xfrm>
          <a:prstGeom prst="rect">
            <a:avLst/>
          </a:prstGeom>
        </p:spPr>
      </p:pic>
      <p:grpSp>
        <p:nvGrpSpPr>
          <p:cNvPr id="22" name="Group 21">
            <a:extLst>
              <a:ext uri="{FF2B5EF4-FFF2-40B4-BE49-F238E27FC236}">
                <a16:creationId xmlns:a16="http://schemas.microsoft.com/office/drawing/2014/main" id="{7073C930-0ABF-43A4-9521-A48FCBFBB107}"/>
              </a:ext>
            </a:extLst>
          </p:cNvPr>
          <p:cNvGrpSpPr/>
          <p:nvPr/>
        </p:nvGrpSpPr>
        <p:grpSpPr>
          <a:xfrm>
            <a:off x="1083225" y="5058740"/>
            <a:ext cx="9961950" cy="1254374"/>
            <a:chOff x="1083225" y="5058740"/>
            <a:chExt cx="9961950" cy="1254374"/>
          </a:xfrm>
        </p:grpSpPr>
        <p:sp>
          <p:nvSpPr>
            <p:cNvPr id="23" name="TextBox 22">
              <a:extLst>
                <a:ext uri="{FF2B5EF4-FFF2-40B4-BE49-F238E27FC236}">
                  <a16:creationId xmlns:a16="http://schemas.microsoft.com/office/drawing/2014/main" id="{1FD00B23-B28E-49D0-8A7D-F6FA85D41C03}"/>
                </a:ext>
              </a:extLst>
            </p:cNvPr>
            <p:cNvSpPr txBox="1"/>
            <p:nvPr/>
          </p:nvSpPr>
          <p:spPr>
            <a:xfrm>
              <a:off x="1083225" y="5663556"/>
              <a:ext cx="686406" cy="584775"/>
            </a:xfrm>
            <a:prstGeom prst="rect">
              <a:avLst/>
            </a:prstGeom>
            <a:noFill/>
          </p:spPr>
          <p:txBody>
            <a:bodyPr wrap="none" rtlCol="0">
              <a:spAutoFit/>
            </a:bodyPr>
            <a:lstStyle/>
            <a:p>
              <a:pPr>
                <a:buClr>
                  <a:srgbClr val="000000"/>
                </a:buClr>
                <a:buFont typeface="Arial"/>
                <a:buNone/>
              </a:pPr>
              <a:r>
                <a:rPr lang="en-VN" sz="3200" kern="0" dirty="0">
                  <a:solidFill>
                    <a:srgbClr val="DF3C7E"/>
                  </a:solidFill>
                  <a:latin typeface="Arial"/>
                  <a:cs typeface="Arial"/>
                  <a:sym typeface="Arial"/>
                </a:rPr>
                <a:t>A. </a:t>
              </a:r>
            </a:p>
          </p:txBody>
        </p:sp>
        <p:sp>
          <p:nvSpPr>
            <p:cNvPr id="24" name="TextBox 23">
              <a:extLst>
                <a:ext uri="{FF2B5EF4-FFF2-40B4-BE49-F238E27FC236}">
                  <a16:creationId xmlns:a16="http://schemas.microsoft.com/office/drawing/2014/main" id="{14155D3F-F9B3-4709-920C-5EEF9F9046B3}"/>
                </a:ext>
              </a:extLst>
            </p:cNvPr>
            <p:cNvSpPr txBox="1"/>
            <p:nvPr/>
          </p:nvSpPr>
          <p:spPr>
            <a:xfrm>
              <a:off x="4492039" y="5681055"/>
              <a:ext cx="686406" cy="584775"/>
            </a:xfrm>
            <a:prstGeom prst="rect">
              <a:avLst/>
            </a:prstGeom>
            <a:noFill/>
          </p:spPr>
          <p:txBody>
            <a:bodyPr wrap="none" rtlCol="0">
              <a:spAutoFit/>
            </a:bodyPr>
            <a:lstStyle/>
            <a:p>
              <a:pPr>
                <a:buClr>
                  <a:srgbClr val="000000"/>
                </a:buClr>
                <a:buFont typeface="Arial"/>
                <a:buNone/>
              </a:pPr>
              <a:r>
                <a:rPr lang="en-VN" sz="3200" kern="0" dirty="0">
                  <a:solidFill>
                    <a:srgbClr val="DF3C7E"/>
                  </a:solidFill>
                  <a:latin typeface="Arial"/>
                  <a:cs typeface="Arial"/>
                  <a:sym typeface="Arial"/>
                </a:rPr>
                <a:t>B. </a:t>
              </a:r>
            </a:p>
          </p:txBody>
        </p:sp>
        <p:sp>
          <p:nvSpPr>
            <p:cNvPr id="25" name="TextBox 24">
              <a:extLst>
                <a:ext uri="{FF2B5EF4-FFF2-40B4-BE49-F238E27FC236}">
                  <a16:creationId xmlns:a16="http://schemas.microsoft.com/office/drawing/2014/main" id="{1F394FBA-1EC6-4A53-93EA-38C23B9A1FEB}"/>
                </a:ext>
              </a:extLst>
            </p:cNvPr>
            <p:cNvSpPr txBox="1"/>
            <p:nvPr/>
          </p:nvSpPr>
          <p:spPr>
            <a:xfrm>
              <a:off x="7900853" y="5663556"/>
              <a:ext cx="708848" cy="584775"/>
            </a:xfrm>
            <a:prstGeom prst="rect">
              <a:avLst/>
            </a:prstGeom>
            <a:noFill/>
          </p:spPr>
          <p:txBody>
            <a:bodyPr wrap="none" rtlCol="0">
              <a:spAutoFit/>
            </a:bodyPr>
            <a:lstStyle/>
            <a:p>
              <a:pPr>
                <a:buClr>
                  <a:srgbClr val="000000"/>
                </a:buClr>
                <a:buFont typeface="Arial"/>
                <a:buNone/>
              </a:pPr>
              <a:r>
                <a:rPr lang="en-VN" sz="3200" kern="0" dirty="0">
                  <a:solidFill>
                    <a:srgbClr val="DF3C7E"/>
                  </a:solidFill>
                  <a:latin typeface="Arial"/>
                  <a:cs typeface="Arial"/>
                  <a:sym typeface="Arial"/>
                </a:rPr>
                <a:t>C. </a:t>
              </a:r>
            </a:p>
          </p:txBody>
        </p:sp>
        <p:pic>
          <p:nvPicPr>
            <p:cNvPr id="26" name="Picture 4" descr="100 đồng (tiền Việt) – Wikipedia tiếng Việt">
              <a:extLst>
                <a:ext uri="{FF2B5EF4-FFF2-40B4-BE49-F238E27FC236}">
                  <a16:creationId xmlns:a16="http://schemas.microsoft.com/office/drawing/2014/main" id="{E9487FD0-71DC-42B0-8838-0A554634259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2000"/>
                      </a14:imgEffect>
                    </a14:imgLayer>
                  </a14:imgProps>
                </a:ext>
                <a:ext uri="{28A0092B-C50C-407E-A947-70E740481C1C}">
                  <a14:useLocalDpi xmlns:a14="http://schemas.microsoft.com/office/drawing/2010/main" val="0"/>
                </a:ext>
              </a:extLst>
            </a:blip>
            <a:srcRect/>
            <a:stretch>
              <a:fillRect/>
            </a:stretch>
          </p:blipFill>
          <p:spPr bwMode="auto">
            <a:xfrm>
              <a:off x="1712459" y="5074325"/>
              <a:ext cx="2459713" cy="121345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a:extLst>
                <a:ext uri="{FF2B5EF4-FFF2-40B4-BE49-F238E27FC236}">
                  <a16:creationId xmlns:a16="http://schemas.microsoft.com/office/drawing/2014/main" id="{A2D32157-CB94-41D0-88B4-D85CBB698095}"/>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46000"/>
                      </a14:imgEffect>
                    </a14:imgLayer>
                  </a14:imgProps>
                </a:ext>
                <a:ext uri="{28A0092B-C50C-407E-A947-70E740481C1C}">
                  <a14:useLocalDpi xmlns:a14="http://schemas.microsoft.com/office/drawing/2010/main" val="0"/>
                </a:ext>
              </a:extLst>
            </a:blip>
            <a:srcRect/>
            <a:stretch>
              <a:fillRect/>
            </a:stretch>
          </p:blipFill>
          <p:spPr bwMode="auto">
            <a:xfrm>
              <a:off x="5176752" y="5074325"/>
              <a:ext cx="2411886" cy="123878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Tiền 1 nghìn - Tư liệu Tiểu học - Đinh Hữu - Luyện chữ đẹp Thầy Đinh Văn Hữu">
              <a:extLst>
                <a:ext uri="{FF2B5EF4-FFF2-40B4-BE49-F238E27FC236}">
                  <a16:creationId xmlns:a16="http://schemas.microsoft.com/office/drawing/2014/main" id="{D7E9EE0C-5C1A-4169-A7E9-AE230830241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sharpenSoften amount="19000"/>
                      </a14:imgEffect>
                      <a14:imgEffect>
                        <a14:brightnessContrast bright="6000"/>
                      </a14:imgEffect>
                    </a14:imgLayer>
                  </a14:imgProps>
                </a:ext>
                <a:ext uri="{28A0092B-C50C-407E-A947-70E740481C1C}">
                  <a14:useLocalDpi xmlns:a14="http://schemas.microsoft.com/office/drawing/2010/main" val="0"/>
                </a:ext>
              </a:extLst>
            </a:blip>
            <a:srcRect b="50000"/>
            <a:stretch/>
          </p:blipFill>
          <p:spPr bwMode="auto">
            <a:xfrm>
              <a:off x="8593218" y="5058740"/>
              <a:ext cx="2451957" cy="1209632"/>
            </a:xfrm>
            <a:prstGeom prst="rect">
              <a:avLst/>
            </a:prstGeom>
            <a:noFill/>
            <a:extLst>
              <a:ext uri="{909E8E84-426E-40DD-AFC4-6F175D3DCCD1}">
                <a14:hiddenFill xmlns:a14="http://schemas.microsoft.com/office/drawing/2010/main">
                  <a:solidFill>
                    <a:srgbClr val="FFFFFF"/>
                  </a:solidFill>
                </a14:hiddenFill>
              </a:ext>
            </a:extLst>
          </p:spPr>
        </p:pic>
      </p:grpSp>
      <p:sp>
        <p:nvSpPr>
          <p:cNvPr id="29" name="Oval 28">
            <a:extLst>
              <a:ext uri="{FF2B5EF4-FFF2-40B4-BE49-F238E27FC236}">
                <a16:creationId xmlns:a16="http://schemas.microsoft.com/office/drawing/2014/main" id="{61C07154-50E2-4A6C-BFB5-FA02043CE05F}"/>
              </a:ext>
            </a:extLst>
          </p:cNvPr>
          <p:cNvSpPr/>
          <p:nvPr/>
        </p:nvSpPr>
        <p:spPr>
          <a:xfrm>
            <a:off x="7861259" y="5656654"/>
            <a:ext cx="591677" cy="591677"/>
          </a:xfrm>
          <a:prstGeom prst="ellipse">
            <a:avLst/>
          </a:prstGeom>
          <a:noFill/>
          <a:ln w="381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VN" sz="1864"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24887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heel(1)">
                                      <p:cBhvr>
                                        <p:cTn id="14" dur="2000"/>
                                        <p:tgtEl>
                                          <p:spTgt spid="29"/>
                                        </p:tgtEl>
                                      </p:cBhvr>
                                    </p:animEffec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pic>
        <p:nvPicPr>
          <p:cNvPr id="25" name="Picture 24"/>
          <p:cNvPicPr>
            <a:picLocks noChangeAspect="1"/>
          </p:cNvPicPr>
          <p:nvPr/>
        </p:nvPicPr>
        <p:blipFill rotWithShape="1">
          <a:blip r:embed="rId6"/>
          <a:srcRect l="7089" t="10627" r="6819" b="4260"/>
          <a:stretch/>
        </p:blipFill>
        <p:spPr>
          <a:xfrm>
            <a:off x="974788" y="1092040"/>
            <a:ext cx="750333" cy="512042"/>
          </a:xfrm>
          <a:prstGeom prst="rect">
            <a:avLst/>
          </a:prstGeom>
        </p:spPr>
      </p:pic>
      <p:pic>
        <p:nvPicPr>
          <p:cNvPr id="26" name="Picture 25"/>
          <p:cNvPicPr>
            <a:picLocks noChangeAspect="1"/>
          </p:cNvPicPr>
          <p:nvPr/>
        </p:nvPicPr>
        <p:blipFill rotWithShape="1">
          <a:blip r:embed="rId6"/>
          <a:srcRect l="7089" t="10627" r="6819" b="4260"/>
          <a:stretch/>
        </p:blipFill>
        <p:spPr>
          <a:xfrm>
            <a:off x="8412367" y="494360"/>
            <a:ext cx="875825" cy="597680"/>
          </a:xfrm>
          <a:prstGeom prst="rect">
            <a:avLst/>
          </a:prstGeom>
        </p:spPr>
      </p:pic>
      <p:pic>
        <p:nvPicPr>
          <p:cNvPr id="27" name="Picture 26"/>
          <p:cNvPicPr>
            <a:picLocks noChangeAspect="1"/>
          </p:cNvPicPr>
          <p:nvPr/>
        </p:nvPicPr>
        <p:blipFill rotWithShape="1">
          <a:blip r:embed="rId6"/>
          <a:srcRect l="7089" t="10627" r="6819" b="4260"/>
          <a:stretch/>
        </p:blipFill>
        <p:spPr>
          <a:xfrm>
            <a:off x="974788" y="3686894"/>
            <a:ext cx="981186" cy="669580"/>
          </a:xfrm>
          <a:prstGeom prst="rect">
            <a:avLst/>
          </a:prstGeom>
        </p:spPr>
      </p:pic>
      <p:pic>
        <p:nvPicPr>
          <p:cNvPr id="29" name="Picture 28"/>
          <p:cNvPicPr>
            <a:picLocks noChangeAspect="1"/>
          </p:cNvPicPr>
          <p:nvPr/>
        </p:nvPicPr>
        <p:blipFill rotWithShape="1">
          <a:blip r:embed="rId6"/>
          <a:srcRect l="7089" t="10627" r="6819" b="4260"/>
          <a:stretch/>
        </p:blipFill>
        <p:spPr>
          <a:xfrm>
            <a:off x="3338308" y="760241"/>
            <a:ext cx="1194287" cy="815004"/>
          </a:xfrm>
          <a:prstGeom prst="rect">
            <a:avLst/>
          </a:prstGeom>
        </p:spPr>
      </p:pic>
      <p:pic>
        <p:nvPicPr>
          <p:cNvPr id="30" name="Picture 29"/>
          <p:cNvPicPr>
            <a:picLocks noChangeAspect="1"/>
          </p:cNvPicPr>
          <p:nvPr/>
        </p:nvPicPr>
        <p:blipFill rotWithShape="1">
          <a:blip r:embed="rId6"/>
          <a:srcRect l="7089" t="10627" r="6819" b="4260"/>
          <a:stretch/>
        </p:blipFill>
        <p:spPr>
          <a:xfrm>
            <a:off x="4603556" y="4683839"/>
            <a:ext cx="1188246" cy="810882"/>
          </a:xfrm>
          <a:prstGeom prst="rect">
            <a:avLst/>
          </a:prstGeom>
        </p:spPr>
      </p:pic>
      <p:pic>
        <p:nvPicPr>
          <p:cNvPr id="33" name="Picture 32"/>
          <p:cNvPicPr>
            <a:picLocks noChangeAspect="1"/>
          </p:cNvPicPr>
          <p:nvPr/>
        </p:nvPicPr>
        <p:blipFill rotWithShape="1">
          <a:blip r:embed="rId6"/>
          <a:srcRect l="7089" t="10627" r="6819" b="4260"/>
          <a:stretch/>
        </p:blipFill>
        <p:spPr>
          <a:xfrm>
            <a:off x="10417807" y="1473803"/>
            <a:ext cx="1109127" cy="756890"/>
          </a:xfrm>
          <a:prstGeom prst="rect">
            <a:avLst/>
          </a:prstGeom>
        </p:spPr>
      </p:pic>
      <p:pic>
        <p:nvPicPr>
          <p:cNvPr id="35" name="Picture 34"/>
          <p:cNvPicPr>
            <a:picLocks noChangeAspect="1"/>
          </p:cNvPicPr>
          <p:nvPr/>
        </p:nvPicPr>
        <p:blipFill rotWithShape="1">
          <a:blip r:embed="rId6"/>
          <a:srcRect l="7089" t="10627" r="6819" b="4260"/>
          <a:stretch/>
        </p:blipFill>
        <p:spPr>
          <a:xfrm>
            <a:off x="7662034" y="3971368"/>
            <a:ext cx="750333" cy="512042"/>
          </a:xfrm>
          <a:prstGeom prst="rect">
            <a:avLst/>
          </a:prstGeom>
        </p:spPr>
      </p:pic>
      <p:pic>
        <p:nvPicPr>
          <p:cNvPr id="38" name="Picture 37"/>
          <p:cNvPicPr>
            <a:picLocks noChangeAspect="1"/>
          </p:cNvPicPr>
          <p:nvPr/>
        </p:nvPicPr>
        <p:blipFill rotWithShape="1">
          <a:blip r:embed="rId6"/>
          <a:srcRect l="7089" t="10627" r="6819" b="4260"/>
          <a:stretch/>
        </p:blipFill>
        <p:spPr>
          <a:xfrm>
            <a:off x="8047915" y="1134308"/>
            <a:ext cx="1188246" cy="810882"/>
          </a:xfrm>
          <a:prstGeom prst="rect">
            <a:avLst/>
          </a:prstGeom>
        </p:spPr>
      </p:pic>
      <p:grpSp>
        <p:nvGrpSpPr>
          <p:cNvPr id="16" name="Group 15">
            <a:extLst>
              <a:ext uri="{FF2B5EF4-FFF2-40B4-BE49-F238E27FC236}">
                <a16:creationId xmlns:a16="http://schemas.microsoft.com/office/drawing/2014/main" id="{1361D279-031C-47B1-AB33-3A02EB9F2249}"/>
              </a:ext>
            </a:extLst>
          </p:cNvPr>
          <p:cNvGrpSpPr/>
          <p:nvPr/>
        </p:nvGrpSpPr>
        <p:grpSpPr>
          <a:xfrm>
            <a:off x="1403540" y="1286658"/>
            <a:ext cx="8637358" cy="4146275"/>
            <a:chOff x="1403540" y="1286658"/>
            <a:chExt cx="8637358" cy="4146275"/>
          </a:xfrm>
        </p:grpSpPr>
        <p:sp>
          <p:nvSpPr>
            <p:cNvPr id="17" name="Rounded Rectangle 23">
              <a:extLst>
                <a:ext uri="{FF2B5EF4-FFF2-40B4-BE49-F238E27FC236}">
                  <a16:creationId xmlns:a16="http://schemas.microsoft.com/office/drawing/2014/main" id="{A43B085B-C0CD-420A-AF0C-022156BFD515}"/>
                </a:ext>
              </a:extLst>
            </p:cNvPr>
            <p:cNvSpPr/>
            <p:nvPr/>
          </p:nvSpPr>
          <p:spPr>
            <a:xfrm>
              <a:off x="1403540" y="1286658"/>
              <a:ext cx="8637358" cy="4146275"/>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27AA2AF9-8FDF-4592-8AD4-DC004648DACA}"/>
                </a:ext>
              </a:extLst>
            </p:cNvPr>
            <p:cNvSpPr txBox="1"/>
            <p:nvPr/>
          </p:nvSpPr>
          <p:spPr>
            <a:xfrm>
              <a:off x="1889219" y="1641029"/>
              <a:ext cx="7665999" cy="335906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Các bạn ơi! Những chiếc tàu ngoài hành tinh (UFO) đang bị mắc kẹt, do không giải mã các tín hiệu vệ tinh. HÃY GIÚP CÁC BẠN ẤY NHÉ! Mỗi tín hiệu đúng, 1 chiếc UFO sẽ được khởi động và về được hành tình của mình.</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ounded Rectangle 27">
              <a:extLst>
                <a:ext uri="{FF2B5EF4-FFF2-40B4-BE49-F238E27FC236}">
                  <a16:creationId xmlns:a16="http://schemas.microsoft.com/office/drawing/2014/main" id="{74C2B5E5-7BA3-4B19-9CA5-A6E4B0D54987}"/>
                </a:ext>
              </a:extLst>
            </p:cNvPr>
            <p:cNvSpPr/>
            <p:nvPr/>
          </p:nvSpPr>
          <p:spPr>
            <a:xfrm>
              <a:off x="5039825" y="4632121"/>
              <a:ext cx="1316465" cy="510869"/>
            </a:xfrm>
            <a:prstGeom prst="roundRect">
              <a:avLst>
                <a:gd name="adj" fmla="val 50000"/>
              </a:avLst>
            </a:prstGeom>
            <a:solidFill>
              <a:srgbClr val="F7CC00"/>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ĐI NÀO</a:t>
              </a:r>
            </a:p>
          </p:txBody>
        </p:sp>
      </p:grpSp>
    </p:spTree>
    <p:extLst>
      <p:ext uri="{BB962C8B-B14F-4D97-AF65-F5344CB8AC3E}">
        <p14:creationId xmlns:p14="http://schemas.microsoft.com/office/powerpoint/2010/main" val="395540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par>
                                <p:cTn id="11" presetID="3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par>
                                <p:cTn id="23" presetID="3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fltVal val="0"/>
                                          </p:val>
                                        </p:tav>
                                        <p:tav tm="100000">
                                          <p:val>
                                            <p:strVal val="#ppt_w"/>
                                          </p:val>
                                        </p:tav>
                                      </p:tavLst>
                                    </p:anim>
                                    <p:anim calcmode="lin" valueType="num">
                                      <p:cBhvr>
                                        <p:cTn id="26" dur="1000" fill="hold"/>
                                        <p:tgtEl>
                                          <p:spTgt spid="29"/>
                                        </p:tgtEl>
                                        <p:attrNameLst>
                                          <p:attrName>ppt_h</p:attrName>
                                        </p:attrNameLst>
                                      </p:cBhvr>
                                      <p:tavLst>
                                        <p:tav tm="0">
                                          <p:val>
                                            <p:fltVal val="0"/>
                                          </p:val>
                                        </p:tav>
                                        <p:tav tm="100000">
                                          <p:val>
                                            <p:strVal val="#ppt_h"/>
                                          </p:val>
                                        </p:tav>
                                      </p:tavLst>
                                    </p:anim>
                                    <p:anim calcmode="lin" valueType="num">
                                      <p:cBhvr>
                                        <p:cTn id="27" dur="1000" fill="hold"/>
                                        <p:tgtEl>
                                          <p:spTgt spid="29"/>
                                        </p:tgtEl>
                                        <p:attrNameLst>
                                          <p:attrName>style.rotation</p:attrName>
                                        </p:attrNameLst>
                                      </p:cBhvr>
                                      <p:tavLst>
                                        <p:tav tm="0">
                                          <p:val>
                                            <p:fltVal val="90"/>
                                          </p:val>
                                        </p:tav>
                                        <p:tav tm="100000">
                                          <p:val>
                                            <p:fltVal val="0"/>
                                          </p:val>
                                        </p:tav>
                                      </p:tavLst>
                                    </p:anim>
                                    <p:animEffect transition="in" filter="fade">
                                      <p:cBhvr>
                                        <p:cTn id="28" dur="1000"/>
                                        <p:tgtEl>
                                          <p:spTgt spid="29"/>
                                        </p:tgtEl>
                                      </p:cBhvr>
                                    </p:animEffect>
                                  </p:childTnLst>
                                </p:cTn>
                              </p:par>
                              <p:par>
                                <p:cTn id="29" presetID="3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1000" fill="hold"/>
                                        <p:tgtEl>
                                          <p:spTgt spid="30"/>
                                        </p:tgtEl>
                                        <p:attrNameLst>
                                          <p:attrName>ppt_w</p:attrName>
                                        </p:attrNameLst>
                                      </p:cBhvr>
                                      <p:tavLst>
                                        <p:tav tm="0">
                                          <p:val>
                                            <p:fltVal val="0"/>
                                          </p:val>
                                        </p:tav>
                                        <p:tav tm="100000">
                                          <p:val>
                                            <p:strVal val="#ppt_w"/>
                                          </p:val>
                                        </p:tav>
                                      </p:tavLst>
                                    </p:anim>
                                    <p:anim calcmode="lin" valueType="num">
                                      <p:cBhvr>
                                        <p:cTn id="32" dur="1000" fill="hold"/>
                                        <p:tgtEl>
                                          <p:spTgt spid="30"/>
                                        </p:tgtEl>
                                        <p:attrNameLst>
                                          <p:attrName>ppt_h</p:attrName>
                                        </p:attrNameLst>
                                      </p:cBhvr>
                                      <p:tavLst>
                                        <p:tav tm="0">
                                          <p:val>
                                            <p:fltVal val="0"/>
                                          </p:val>
                                        </p:tav>
                                        <p:tav tm="100000">
                                          <p:val>
                                            <p:strVal val="#ppt_h"/>
                                          </p:val>
                                        </p:tav>
                                      </p:tavLst>
                                    </p:anim>
                                    <p:anim calcmode="lin" valueType="num">
                                      <p:cBhvr>
                                        <p:cTn id="33" dur="1000" fill="hold"/>
                                        <p:tgtEl>
                                          <p:spTgt spid="30"/>
                                        </p:tgtEl>
                                        <p:attrNameLst>
                                          <p:attrName>style.rotation</p:attrName>
                                        </p:attrNameLst>
                                      </p:cBhvr>
                                      <p:tavLst>
                                        <p:tav tm="0">
                                          <p:val>
                                            <p:fltVal val="90"/>
                                          </p:val>
                                        </p:tav>
                                        <p:tav tm="100000">
                                          <p:val>
                                            <p:fltVal val="0"/>
                                          </p:val>
                                        </p:tav>
                                      </p:tavLst>
                                    </p:anim>
                                    <p:animEffect transition="in" filter="fade">
                                      <p:cBhvr>
                                        <p:cTn id="34" dur="1000"/>
                                        <p:tgtEl>
                                          <p:spTgt spid="30"/>
                                        </p:tgtEl>
                                      </p:cBhvr>
                                    </p:animEffect>
                                  </p:childTnLst>
                                </p:cTn>
                              </p:par>
                              <p:par>
                                <p:cTn id="35" presetID="31"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p:cTn id="37" dur="1000" fill="hold"/>
                                        <p:tgtEl>
                                          <p:spTgt spid="35"/>
                                        </p:tgtEl>
                                        <p:attrNameLst>
                                          <p:attrName>ppt_w</p:attrName>
                                        </p:attrNameLst>
                                      </p:cBhvr>
                                      <p:tavLst>
                                        <p:tav tm="0">
                                          <p:val>
                                            <p:fltVal val="0"/>
                                          </p:val>
                                        </p:tav>
                                        <p:tav tm="100000">
                                          <p:val>
                                            <p:strVal val="#ppt_w"/>
                                          </p:val>
                                        </p:tav>
                                      </p:tavLst>
                                    </p:anim>
                                    <p:anim calcmode="lin" valueType="num">
                                      <p:cBhvr>
                                        <p:cTn id="38" dur="1000" fill="hold"/>
                                        <p:tgtEl>
                                          <p:spTgt spid="35"/>
                                        </p:tgtEl>
                                        <p:attrNameLst>
                                          <p:attrName>ppt_h</p:attrName>
                                        </p:attrNameLst>
                                      </p:cBhvr>
                                      <p:tavLst>
                                        <p:tav tm="0">
                                          <p:val>
                                            <p:fltVal val="0"/>
                                          </p:val>
                                        </p:tav>
                                        <p:tav tm="100000">
                                          <p:val>
                                            <p:strVal val="#ppt_h"/>
                                          </p:val>
                                        </p:tav>
                                      </p:tavLst>
                                    </p:anim>
                                    <p:anim calcmode="lin" valueType="num">
                                      <p:cBhvr>
                                        <p:cTn id="39" dur="1000" fill="hold"/>
                                        <p:tgtEl>
                                          <p:spTgt spid="35"/>
                                        </p:tgtEl>
                                        <p:attrNameLst>
                                          <p:attrName>style.rotation</p:attrName>
                                        </p:attrNameLst>
                                      </p:cBhvr>
                                      <p:tavLst>
                                        <p:tav tm="0">
                                          <p:val>
                                            <p:fltVal val="90"/>
                                          </p:val>
                                        </p:tav>
                                        <p:tav tm="100000">
                                          <p:val>
                                            <p:fltVal val="0"/>
                                          </p:val>
                                        </p:tav>
                                      </p:tavLst>
                                    </p:anim>
                                    <p:animEffect transition="in" filter="fade">
                                      <p:cBhvr>
                                        <p:cTn id="40" dur="1000"/>
                                        <p:tgtEl>
                                          <p:spTgt spid="35"/>
                                        </p:tgtEl>
                                      </p:cBhvr>
                                    </p:animEffect>
                                  </p:childTnLst>
                                </p:cTn>
                              </p:par>
                              <p:par>
                                <p:cTn id="41" presetID="31"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p:cTn id="43" dur="1000" fill="hold"/>
                                        <p:tgtEl>
                                          <p:spTgt spid="38"/>
                                        </p:tgtEl>
                                        <p:attrNameLst>
                                          <p:attrName>ppt_w</p:attrName>
                                        </p:attrNameLst>
                                      </p:cBhvr>
                                      <p:tavLst>
                                        <p:tav tm="0">
                                          <p:val>
                                            <p:fltVal val="0"/>
                                          </p:val>
                                        </p:tav>
                                        <p:tav tm="100000">
                                          <p:val>
                                            <p:strVal val="#ppt_w"/>
                                          </p:val>
                                        </p:tav>
                                      </p:tavLst>
                                    </p:anim>
                                    <p:anim calcmode="lin" valueType="num">
                                      <p:cBhvr>
                                        <p:cTn id="44" dur="1000" fill="hold"/>
                                        <p:tgtEl>
                                          <p:spTgt spid="38"/>
                                        </p:tgtEl>
                                        <p:attrNameLst>
                                          <p:attrName>ppt_h</p:attrName>
                                        </p:attrNameLst>
                                      </p:cBhvr>
                                      <p:tavLst>
                                        <p:tav tm="0">
                                          <p:val>
                                            <p:fltVal val="0"/>
                                          </p:val>
                                        </p:tav>
                                        <p:tav tm="100000">
                                          <p:val>
                                            <p:strVal val="#ppt_h"/>
                                          </p:val>
                                        </p:tav>
                                      </p:tavLst>
                                    </p:anim>
                                    <p:anim calcmode="lin" valueType="num">
                                      <p:cBhvr>
                                        <p:cTn id="45" dur="1000" fill="hold"/>
                                        <p:tgtEl>
                                          <p:spTgt spid="38"/>
                                        </p:tgtEl>
                                        <p:attrNameLst>
                                          <p:attrName>style.rotation</p:attrName>
                                        </p:attrNameLst>
                                      </p:cBhvr>
                                      <p:tavLst>
                                        <p:tav tm="0">
                                          <p:val>
                                            <p:fltVal val="90"/>
                                          </p:val>
                                        </p:tav>
                                        <p:tav tm="100000">
                                          <p:val>
                                            <p:fltVal val="0"/>
                                          </p:val>
                                        </p:tav>
                                      </p:tavLst>
                                    </p:anim>
                                    <p:animEffect transition="in" filter="fade">
                                      <p:cBhvr>
                                        <p:cTn id="46" dur="1000"/>
                                        <p:tgtEl>
                                          <p:spTgt spid="38"/>
                                        </p:tgtEl>
                                      </p:cBhvr>
                                    </p:animEffect>
                                  </p:childTnLst>
                                </p:cTn>
                              </p:par>
                              <p:par>
                                <p:cTn id="47" presetID="32" presetClass="emph" presetSubtype="0" repeatCount="indefinite" fill="hold" nodeType="withEffect">
                                  <p:stCondLst>
                                    <p:cond delay="0"/>
                                  </p:stCondLst>
                                  <p:endCondLst>
                                    <p:cond evt="onNext" delay="0">
                                      <p:tgtEl>
                                        <p:sldTgt/>
                                      </p:tgtEl>
                                    </p:cond>
                                  </p:endCondLst>
                                  <p:childTnLst>
                                    <p:animRot by="120000">
                                      <p:cBhvr>
                                        <p:cTn id="48" dur="100" fill="hold">
                                          <p:stCondLst>
                                            <p:cond delay="0"/>
                                          </p:stCondLst>
                                        </p:cTn>
                                        <p:tgtEl>
                                          <p:spTgt spid="25"/>
                                        </p:tgtEl>
                                        <p:attrNameLst>
                                          <p:attrName>r</p:attrName>
                                        </p:attrNameLst>
                                      </p:cBhvr>
                                    </p:animRot>
                                    <p:animRot by="-240000">
                                      <p:cBhvr>
                                        <p:cTn id="49" dur="200" fill="hold">
                                          <p:stCondLst>
                                            <p:cond delay="200"/>
                                          </p:stCondLst>
                                        </p:cTn>
                                        <p:tgtEl>
                                          <p:spTgt spid="25"/>
                                        </p:tgtEl>
                                        <p:attrNameLst>
                                          <p:attrName>r</p:attrName>
                                        </p:attrNameLst>
                                      </p:cBhvr>
                                    </p:animRot>
                                    <p:animRot by="240000">
                                      <p:cBhvr>
                                        <p:cTn id="50" dur="200" fill="hold">
                                          <p:stCondLst>
                                            <p:cond delay="400"/>
                                          </p:stCondLst>
                                        </p:cTn>
                                        <p:tgtEl>
                                          <p:spTgt spid="25"/>
                                        </p:tgtEl>
                                        <p:attrNameLst>
                                          <p:attrName>r</p:attrName>
                                        </p:attrNameLst>
                                      </p:cBhvr>
                                    </p:animRot>
                                    <p:animRot by="-240000">
                                      <p:cBhvr>
                                        <p:cTn id="51" dur="200" fill="hold">
                                          <p:stCondLst>
                                            <p:cond delay="600"/>
                                          </p:stCondLst>
                                        </p:cTn>
                                        <p:tgtEl>
                                          <p:spTgt spid="25"/>
                                        </p:tgtEl>
                                        <p:attrNameLst>
                                          <p:attrName>r</p:attrName>
                                        </p:attrNameLst>
                                      </p:cBhvr>
                                    </p:animRot>
                                    <p:animRot by="120000">
                                      <p:cBhvr>
                                        <p:cTn id="52" dur="200" fill="hold">
                                          <p:stCondLst>
                                            <p:cond delay="800"/>
                                          </p:stCondLst>
                                        </p:cTn>
                                        <p:tgtEl>
                                          <p:spTgt spid="25"/>
                                        </p:tgtEl>
                                        <p:attrNameLst>
                                          <p:attrName>r</p:attrName>
                                        </p:attrNameLst>
                                      </p:cBhvr>
                                    </p:animRot>
                                  </p:childTnLst>
                                </p:cTn>
                              </p:par>
                              <p:par>
                                <p:cTn id="53" presetID="32" presetClass="emph" presetSubtype="0" repeatCount="indefinite" fill="hold" nodeType="withEffect">
                                  <p:stCondLst>
                                    <p:cond delay="0"/>
                                  </p:stCondLst>
                                  <p:endCondLst>
                                    <p:cond evt="onNext" delay="0">
                                      <p:tgtEl>
                                        <p:sldTgt/>
                                      </p:tgtEl>
                                    </p:cond>
                                  </p:endCondLst>
                                  <p:childTnLst>
                                    <p:animRot by="120000">
                                      <p:cBhvr>
                                        <p:cTn id="54" dur="100" fill="hold">
                                          <p:stCondLst>
                                            <p:cond delay="0"/>
                                          </p:stCondLst>
                                        </p:cTn>
                                        <p:tgtEl>
                                          <p:spTgt spid="26"/>
                                        </p:tgtEl>
                                        <p:attrNameLst>
                                          <p:attrName>r</p:attrName>
                                        </p:attrNameLst>
                                      </p:cBhvr>
                                    </p:animRot>
                                    <p:animRot by="-240000">
                                      <p:cBhvr>
                                        <p:cTn id="55" dur="200" fill="hold">
                                          <p:stCondLst>
                                            <p:cond delay="200"/>
                                          </p:stCondLst>
                                        </p:cTn>
                                        <p:tgtEl>
                                          <p:spTgt spid="26"/>
                                        </p:tgtEl>
                                        <p:attrNameLst>
                                          <p:attrName>r</p:attrName>
                                        </p:attrNameLst>
                                      </p:cBhvr>
                                    </p:animRot>
                                    <p:animRot by="240000">
                                      <p:cBhvr>
                                        <p:cTn id="56" dur="200" fill="hold">
                                          <p:stCondLst>
                                            <p:cond delay="400"/>
                                          </p:stCondLst>
                                        </p:cTn>
                                        <p:tgtEl>
                                          <p:spTgt spid="26"/>
                                        </p:tgtEl>
                                        <p:attrNameLst>
                                          <p:attrName>r</p:attrName>
                                        </p:attrNameLst>
                                      </p:cBhvr>
                                    </p:animRot>
                                    <p:animRot by="-240000">
                                      <p:cBhvr>
                                        <p:cTn id="57" dur="200" fill="hold">
                                          <p:stCondLst>
                                            <p:cond delay="600"/>
                                          </p:stCondLst>
                                        </p:cTn>
                                        <p:tgtEl>
                                          <p:spTgt spid="26"/>
                                        </p:tgtEl>
                                        <p:attrNameLst>
                                          <p:attrName>r</p:attrName>
                                        </p:attrNameLst>
                                      </p:cBhvr>
                                    </p:animRot>
                                    <p:animRot by="120000">
                                      <p:cBhvr>
                                        <p:cTn id="58" dur="200" fill="hold">
                                          <p:stCondLst>
                                            <p:cond delay="800"/>
                                          </p:stCondLst>
                                        </p:cTn>
                                        <p:tgtEl>
                                          <p:spTgt spid="26"/>
                                        </p:tgtEl>
                                        <p:attrNameLst>
                                          <p:attrName>r</p:attrName>
                                        </p:attrNameLst>
                                      </p:cBhvr>
                                    </p:animRot>
                                  </p:childTnLst>
                                </p:cTn>
                              </p:par>
                              <p:par>
                                <p:cTn id="59" presetID="32" presetClass="emph" presetSubtype="0" repeatCount="indefinite" fill="hold" nodeType="withEffect">
                                  <p:stCondLst>
                                    <p:cond delay="0"/>
                                  </p:stCondLst>
                                  <p:endCondLst>
                                    <p:cond evt="onNext" delay="0">
                                      <p:tgtEl>
                                        <p:sldTgt/>
                                      </p:tgtEl>
                                    </p:cond>
                                  </p:endCondLst>
                                  <p:childTnLst>
                                    <p:animRot by="120000">
                                      <p:cBhvr>
                                        <p:cTn id="60" dur="100" fill="hold">
                                          <p:stCondLst>
                                            <p:cond delay="0"/>
                                          </p:stCondLst>
                                        </p:cTn>
                                        <p:tgtEl>
                                          <p:spTgt spid="27"/>
                                        </p:tgtEl>
                                        <p:attrNameLst>
                                          <p:attrName>r</p:attrName>
                                        </p:attrNameLst>
                                      </p:cBhvr>
                                    </p:animRot>
                                    <p:animRot by="-240000">
                                      <p:cBhvr>
                                        <p:cTn id="61" dur="200" fill="hold">
                                          <p:stCondLst>
                                            <p:cond delay="200"/>
                                          </p:stCondLst>
                                        </p:cTn>
                                        <p:tgtEl>
                                          <p:spTgt spid="27"/>
                                        </p:tgtEl>
                                        <p:attrNameLst>
                                          <p:attrName>r</p:attrName>
                                        </p:attrNameLst>
                                      </p:cBhvr>
                                    </p:animRot>
                                    <p:animRot by="240000">
                                      <p:cBhvr>
                                        <p:cTn id="62" dur="200" fill="hold">
                                          <p:stCondLst>
                                            <p:cond delay="400"/>
                                          </p:stCondLst>
                                        </p:cTn>
                                        <p:tgtEl>
                                          <p:spTgt spid="27"/>
                                        </p:tgtEl>
                                        <p:attrNameLst>
                                          <p:attrName>r</p:attrName>
                                        </p:attrNameLst>
                                      </p:cBhvr>
                                    </p:animRot>
                                    <p:animRot by="-240000">
                                      <p:cBhvr>
                                        <p:cTn id="63" dur="200" fill="hold">
                                          <p:stCondLst>
                                            <p:cond delay="600"/>
                                          </p:stCondLst>
                                        </p:cTn>
                                        <p:tgtEl>
                                          <p:spTgt spid="27"/>
                                        </p:tgtEl>
                                        <p:attrNameLst>
                                          <p:attrName>r</p:attrName>
                                        </p:attrNameLst>
                                      </p:cBhvr>
                                    </p:animRot>
                                    <p:animRot by="120000">
                                      <p:cBhvr>
                                        <p:cTn id="64" dur="200" fill="hold">
                                          <p:stCondLst>
                                            <p:cond delay="800"/>
                                          </p:stCondLst>
                                        </p:cTn>
                                        <p:tgtEl>
                                          <p:spTgt spid="27"/>
                                        </p:tgtEl>
                                        <p:attrNameLst>
                                          <p:attrName>r</p:attrName>
                                        </p:attrNameLst>
                                      </p:cBhvr>
                                    </p:animRot>
                                  </p:childTnLst>
                                </p:cTn>
                              </p:par>
                              <p:par>
                                <p:cTn id="65" presetID="32" presetClass="emph" presetSubtype="0" repeatCount="indefinite" fill="hold" nodeType="withEffect">
                                  <p:stCondLst>
                                    <p:cond delay="0"/>
                                  </p:stCondLst>
                                  <p:endCondLst>
                                    <p:cond evt="onNext" delay="0">
                                      <p:tgtEl>
                                        <p:sldTgt/>
                                      </p:tgtEl>
                                    </p:cond>
                                  </p:endCondLst>
                                  <p:childTnLst>
                                    <p:animRot by="120000">
                                      <p:cBhvr>
                                        <p:cTn id="66" dur="100" fill="hold">
                                          <p:stCondLst>
                                            <p:cond delay="0"/>
                                          </p:stCondLst>
                                        </p:cTn>
                                        <p:tgtEl>
                                          <p:spTgt spid="29"/>
                                        </p:tgtEl>
                                        <p:attrNameLst>
                                          <p:attrName>r</p:attrName>
                                        </p:attrNameLst>
                                      </p:cBhvr>
                                    </p:animRot>
                                    <p:animRot by="-240000">
                                      <p:cBhvr>
                                        <p:cTn id="67" dur="200" fill="hold">
                                          <p:stCondLst>
                                            <p:cond delay="200"/>
                                          </p:stCondLst>
                                        </p:cTn>
                                        <p:tgtEl>
                                          <p:spTgt spid="29"/>
                                        </p:tgtEl>
                                        <p:attrNameLst>
                                          <p:attrName>r</p:attrName>
                                        </p:attrNameLst>
                                      </p:cBhvr>
                                    </p:animRot>
                                    <p:animRot by="240000">
                                      <p:cBhvr>
                                        <p:cTn id="68" dur="200" fill="hold">
                                          <p:stCondLst>
                                            <p:cond delay="400"/>
                                          </p:stCondLst>
                                        </p:cTn>
                                        <p:tgtEl>
                                          <p:spTgt spid="29"/>
                                        </p:tgtEl>
                                        <p:attrNameLst>
                                          <p:attrName>r</p:attrName>
                                        </p:attrNameLst>
                                      </p:cBhvr>
                                    </p:animRot>
                                    <p:animRot by="-240000">
                                      <p:cBhvr>
                                        <p:cTn id="69" dur="200" fill="hold">
                                          <p:stCondLst>
                                            <p:cond delay="600"/>
                                          </p:stCondLst>
                                        </p:cTn>
                                        <p:tgtEl>
                                          <p:spTgt spid="29"/>
                                        </p:tgtEl>
                                        <p:attrNameLst>
                                          <p:attrName>r</p:attrName>
                                        </p:attrNameLst>
                                      </p:cBhvr>
                                    </p:animRot>
                                    <p:animRot by="120000">
                                      <p:cBhvr>
                                        <p:cTn id="70" dur="200" fill="hold">
                                          <p:stCondLst>
                                            <p:cond delay="800"/>
                                          </p:stCondLst>
                                        </p:cTn>
                                        <p:tgtEl>
                                          <p:spTgt spid="29"/>
                                        </p:tgtEl>
                                        <p:attrNameLst>
                                          <p:attrName>r</p:attrName>
                                        </p:attrNameLst>
                                      </p:cBhvr>
                                    </p:animRot>
                                  </p:childTnLst>
                                </p:cTn>
                              </p:par>
                              <p:par>
                                <p:cTn id="71" presetID="32" presetClass="emph" presetSubtype="0" repeatCount="indefinite" fill="hold" nodeType="withEffect">
                                  <p:stCondLst>
                                    <p:cond delay="0"/>
                                  </p:stCondLst>
                                  <p:endCondLst>
                                    <p:cond evt="onNext" delay="0">
                                      <p:tgtEl>
                                        <p:sldTgt/>
                                      </p:tgtEl>
                                    </p:cond>
                                  </p:endCondLst>
                                  <p:childTnLst>
                                    <p:animRot by="120000">
                                      <p:cBhvr>
                                        <p:cTn id="72" dur="100" fill="hold">
                                          <p:stCondLst>
                                            <p:cond delay="0"/>
                                          </p:stCondLst>
                                        </p:cTn>
                                        <p:tgtEl>
                                          <p:spTgt spid="30"/>
                                        </p:tgtEl>
                                        <p:attrNameLst>
                                          <p:attrName>r</p:attrName>
                                        </p:attrNameLst>
                                      </p:cBhvr>
                                    </p:animRot>
                                    <p:animRot by="-240000">
                                      <p:cBhvr>
                                        <p:cTn id="73" dur="200" fill="hold">
                                          <p:stCondLst>
                                            <p:cond delay="200"/>
                                          </p:stCondLst>
                                        </p:cTn>
                                        <p:tgtEl>
                                          <p:spTgt spid="30"/>
                                        </p:tgtEl>
                                        <p:attrNameLst>
                                          <p:attrName>r</p:attrName>
                                        </p:attrNameLst>
                                      </p:cBhvr>
                                    </p:animRot>
                                    <p:animRot by="240000">
                                      <p:cBhvr>
                                        <p:cTn id="74" dur="200" fill="hold">
                                          <p:stCondLst>
                                            <p:cond delay="400"/>
                                          </p:stCondLst>
                                        </p:cTn>
                                        <p:tgtEl>
                                          <p:spTgt spid="30"/>
                                        </p:tgtEl>
                                        <p:attrNameLst>
                                          <p:attrName>r</p:attrName>
                                        </p:attrNameLst>
                                      </p:cBhvr>
                                    </p:animRot>
                                    <p:animRot by="-240000">
                                      <p:cBhvr>
                                        <p:cTn id="75" dur="200" fill="hold">
                                          <p:stCondLst>
                                            <p:cond delay="600"/>
                                          </p:stCondLst>
                                        </p:cTn>
                                        <p:tgtEl>
                                          <p:spTgt spid="30"/>
                                        </p:tgtEl>
                                        <p:attrNameLst>
                                          <p:attrName>r</p:attrName>
                                        </p:attrNameLst>
                                      </p:cBhvr>
                                    </p:animRot>
                                    <p:animRot by="120000">
                                      <p:cBhvr>
                                        <p:cTn id="76" dur="200" fill="hold">
                                          <p:stCondLst>
                                            <p:cond delay="800"/>
                                          </p:stCondLst>
                                        </p:cTn>
                                        <p:tgtEl>
                                          <p:spTgt spid="30"/>
                                        </p:tgtEl>
                                        <p:attrNameLst>
                                          <p:attrName>r</p:attrName>
                                        </p:attrNameLst>
                                      </p:cBhvr>
                                    </p:animRot>
                                  </p:childTnLst>
                                </p:cTn>
                              </p:par>
                              <p:par>
                                <p:cTn id="77" presetID="32" presetClass="emph" presetSubtype="0" repeatCount="indefinite" fill="hold" nodeType="withEffect">
                                  <p:stCondLst>
                                    <p:cond delay="0"/>
                                  </p:stCondLst>
                                  <p:endCondLst>
                                    <p:cond evt="onNext" delay="0">
                                      <p:tgtEl>
                                        <p:sldTgt/>
                                      </p:tgtEl>
                                    </p:cond>
                                  </p:endCondLst>
                                  <p:childTnLst>
                                    <p:animRot by="120000">
                                      <p:cBhvr>
                                        <p:cTn id="78" dur="100" fill="hold">
                                          <p:stCondLst>
                                            <p:cond delay="0"/>
                                          </p:stCondLst>
                                        </p:cTn>
                                        <p:tgtEl>
                                          <p:spTgt spid="33"/>
                                        </p:tgtEl>
                                        <p:attrNameLst>
                                          <p:attrName>r</p:attrName>
                                        </p:attrNameLst>
                                      </p:cBhvr>
                                    </p:animRot>
                                    <p:animRot by="-240000">
                                      <p:cBhvr>
                                        <p:cTn id="79" dur="200" fill="hold">
                                          <p:stCondLst>
                                            <p:cond delay="200"/>
                                          </p:stCondLst>
                                        </p:cTn>
                                        <p:tgtEl>
                                          <p:spTgt spid="33"/>
                                        </p:tgtEl>
                                        <p:attrNameLst>
                                          <p:attrName>r</p:attrName>
                                        </p:attrNameLst>
                                      </p:cBhvr>
                                    </p:animRot>
                                    <p:animRot by="240000">
                                      <p:cBhvr>
                                        <p:cTn id="80" dur="200" fill="hold">
                                          <p:stCondLst>
                                            <p:cond delay="400"/>
                                          </p:stCondLst>
                                        </p:cTn>
                                        <p:tgtEl>
                                          <p:spTgt spid="33"/>
                                        </p:tgtEl>
                                        <p:attrNameLst>
                                          <p:attrName>r</p:attrName>
                                        </p:attrNameLst>
                                      </p:cBhvr>
                                    </p:animRot>
                                    <p:animRot by="-240000">
                                      <p:cBhvr>
                                        <p:cTn id="81" dur="200" fill="hold">
                                          <p:stCondLst>
                                            <p:cond delay="600"/>
                                          </p:stCondLst>
                                        </p:cTn>
                                        <p:tgtEl>
                                          <p:spTgt spid="33"/>
                                        </p:tgtEl>
                                        <p:attrNameLst>
                                          <p:attrName>r</p:attrName>
                                        </p:attrNameLst>
                                      </p:cBhvr>
                                    </p:animRot>
                                    <p:animRot by="120000">
                                      <p:cBhvr>
                                        <p:cTn id="82" dur="200" fill="hold">
                                          <p:stCondLst>
                                            <p:cond delay="800"/>
                                          </p:stCondLst>
                                        </p:cTn>
                                        <p:tgtEl>
                                          <p:spTgt spid="33"/>
                                        </p:tgtEl>
                                        <p:attrNameLst>
                                          <p:attrName>r</p:attrName>
                                        </p:attrNameLst>
                                      </p:cBhvr>
                                    </p:animRot>
                                  </p:childTnLst>
                                </p:cTn>
                              </p:par>
                              <p:par>
                                <p:cTn id="83" presetID="32" presetClass="emph" presetSubtype="0" repeatCount="indefinite" fill="hold" nodeType="withEffect">
                                  <p:stCondLst>
                                    <p:cond delay="0"/>
                                  </p:stCondLst>
                                  <p:endCondLst>
                                    <p:cond evt="onNext" delay="0">
                                      <p:tgtEl>
                                        <p:sldTgt/>
                                      </p:tgtEl>
                                    </p:cond>
                                  </p:endCondLst>
                                  <p:childTnLst>
                                    <p:animRot by="120000">
                                      <p:cBhvr>
                                        <p:cTn id="84" dur="100" fill="hold">
                                          <p:stCondLst>
                                            <p:cond delay="0"/>
                                          </p:stCondLst>
                                        </p:cTn>
                                        <p:tgtEl>
                                          <p:spTgt spid="35"/>
                                        </p:tgtEl>
                                        <p:attrNameLst>
                                          <p:attrName>r</p:attrName>
                                        </p:attrNameLst>
                                      </p:cBhvr>
                                    </p:animRot>
                                    <p:animRot by="-240000">
                                      <p:cBhvr>
                                        <p:cTn id="85" dur="200" fill="hold">
                                          <p:stCondLst>
                                            <p:cond delay="200"/>
                                          </p:stCondLst>
                                        </p:cTn>
                                        <p:tgtEl>
                                          <p:spTgt spid="35"/>
                                        </p:tgtEl>
                                        <p:attrNameLst>
                                          <p:attrName>r</p:attrName>
                                        </p:attrNameLst>
                                      </p:cBhvr>
                                    </p:animRot>
                                    <p:animRot by="240000">
                                      <p:cBhvr>
                                        <p:cTn id="86" dur="200" fill="hold">
                                          <p:stCondLst>
                                            <p:cond delay="400"/>
                                          </p:stCondLst>
                                        </p:cTn>
                                        <p:tgtEl>
                                          <p:spTgt spid="35"/>
                                        </p:tgtEl>
                                        <p:attrNameLst>
                                          <p:attrName>r</p:attrName>
                                        </p:attrNameLst>
                                      </p:cBhvr>
                                    </p:animRot>
                                    <p:animRot by="-240000">
                                      <p:cBhvr>
                                        <p:cTn id="87" dur="200" fill="hold">
                                          <p:stCondLst>
                                            <p:cond delay="600"/>
                                          </p:stCondLst>
                                        </p:cTn>
                                        <p:tgtEl>
                                          <p:spTgt spid="35"/>
                                        </p:tgtEl>
                                        <p:attrNameLst>
                                          <p:attrName>r</p:attrName>
                                        </p:attrNameLst>
                                      </p:cBhvr>
                                    </p:animRot>
                                    <p:animRot by="120000">
                                      <p:cBhvr>
                                        <p:cTn id="88" dur="200" fill="hold">
                                          <p:stCondLst>
                                            <p:cond delay="800"/>
                                          </p:stCondLst>
                                        </p:cTn>
                                        <p:tgtEl>
                                          <p:spTgt spid="35"/>
                                        </p:tgtEl>
                                        <p:attrNameLst>
                                          <p:attrName>r</p:attrName>
                                        </p:attrNameLst>
                                      </p:cBhvr>
                                    </p:animRot>
                                  </p:childTnLst>
                                </p:cTn>
                              </p:par>
                              <p:par>
                                <p:cTn id="89" presetID="32" presetClass="emph" presetSubtype="0" repeatCount="indefinite" fill="hold" nodeType="withEffect">
                                  <p:stCondLst>
                                    <p:cond delay="0"/>
                                  </p:stCondLst>
                                  <p:endCondLst>
                                    <p:cond evt="onNext" delay="0">
                                      <p:tgtEl>
                                        <p:sldTgt/>
                                      </p:tgtEl>
                                    </p:cond>
                                  </p:endCondLst>
                                  <p:childTnLst>
                                    <p:animRot by="120000">
                                      <p:cBhvr>
                                        <p:cTn id="90" dur="100" fill="hold">
                                          <p:stCondLst>
                                            <p:cond delay="0"/>
                                          </p:stCondLst>
                                        </p:cTn>
                                        <p:tgtEl>
                                          <p:spTgt spid="38"/>
                                        </p:tgtEl>
                                        <p:attrNameLst>
                                          <p:attrName>r</p:attrName>
                                        </p:attrNameLst>
                                      </p:cBhvr>
                                    </p:animRot>
                                    <p:animRot by="-240000">
                                      <p:cBhvr>
                                        <p:cTn id="91" dur="200" fill="hold">
                                          <p:stCondLst>
                                            <p:cond delay="200"/>
                                          </p:stCondLst>
                                        </p:cTn>
                                        <p:tgtEl>
                                          <p:spTgt spid="38"/>
                                        </p:tgtEl>
                                        <p:attrNameLst>
                                          <p:attrName>r</p:attrName>
                                        </p:attrNameLst>
                                      </p:cBhvr>
                                    </p:animRot>
                                    <p:animRot by="240000">
                                      <p:cBhvr>
                                        <p:cTn id="92" dur="200" fill="hold">
                                          <p:stCondLst>
                                            <p:cond delay="400"/>
                                          </p:stCondLst>
                                        </p:cTn>
                                        <p:tgtEl>
                                          <p:spTgt spid="38"/>
                                        </p:tgtEl>
                                        <p:attrNameLst>
                                          <p:attrName>r</p:attrName>
                                        </p:attrNameLst>
                                      </p:cBhvr>
                                    </p:animRot>
                                    <p:animRot by="-240000">
                                      <p:cBhvr>
                                        <p:cTn id="93" dur="200" fill="hold">
                                          <p:stCondLst>
                                            <p:cond delay="600"/>
                                          </p:stCondLst>
                                        </p:cTn>
                                        <p:tgtEl>
                                          <p:spTgt spid="38"/>
                                        </p:tgtEl>
                                        <p:attrNameLst>
                                          <p:attrName>r</p:attrName>
                                        </p:attrNameLst>
                                      </p:cBhvr>
                                    </p:animRot>
                                    <p:animRot by="120000">
                                      <p:cBhvr>
                                        <p:cTn id="94" dur="200" fill="hold">
                                          <p:stCondLst>
                                            <p:cond delay="800"/>
                                          </p:stCondLst>
                                        </p:cTn>
                                        <p:tgtEl>
                                          <p:spTgt spid="38"/>
                                        </p:tgtEl>
                                        <p:attrNameLst>
                                          <p:attrName>r</p:attrName>
                                        </p:attrNameLst>
                                      </p:cBhvr>
                                    </p:animRot>
                                  </p:childTnLst>
                                </p:cTn>
                              </p:par>
                              <p:par>
                                <p:cTn id="95" presetID="42" presetClass="entr" presetSubtype="0" fill="hold" nodeType="withEffect">
                                  <p:stCondLst>
                                    <p:cond delay="0"/>
                                  </p:stCondLst>
                                  <p:childTnLst>
                                    <p:set>
                                      <p:cBhvr>
                                        <p:cTn id="96" dur="1" fill="hold">
                                          <p:stCondLst>
                                            <p:cond delay="0"/>
                                          </p:stCondLst>
                                        </p:cTn>
                                        <p:tgtEl>
                                          <p:spTgt spid="16"/>
                                        </p:tgtEl>
                                        <p:attrNameLst>
                                          <p:attrName>style.visibility</p:attrName>
                                        </p:attrNameLst>
                                      </p:cBhvr>
                                      <p:to>
                                        <p:strVal val="visible"/>
                                      </p:to>
                                    </p:set>
                                    <p:animEffect transition="in" filter="fade">
                                      <p:cBhvr>
                                        <p:cTn id="97" dur="1000"/>
                                        <p:tgtEl>
                                          <p:spTgt spid="16"/>
                                        </p:tgtEl>
                                      </p:cBhvr>
                                    </p:animEffect>
                                    <p:anim calcmode="lin" valueType="num">
                                      <p:cBhvr>
                                        <p:cTn id="98" dur="1000" fill="hold"/>
                                        <p:tgtEl>
                                          <p:spTgt spid="16"/>
                                        </p:tgtEl>
                                        <p:attrNameLst>
                                          <p:attrName>ppt_x</p:attrName>
                                        </p:attrNameLst>
                                      </p:cBhvr>
                                      <p:tavLst>
                                        <p:tav tm="0">
                                          <p:val>
                                            <p:strVal val="#ppt_x"/>
                                          </p:val>
                                        </p:tav>
                                        <p:tav tm="100000">
                                          <p:val>
                                            <p:strVal val="#ppt_x"/>
                                          </p:val>
                                        </p:tav>
                                      </p:tavLst>
                                    </p:anim>
                                    <p:anim calcmode="lin" valueType="num">
                                      <p:cBhvr>
                                        <p:cTn id="9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577485" cy="6253317"/>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a:ea typeface="+mn-ea"/>
              <a:cs typeface="+mn-cs"/>
            </a:endParaRPr>
          </a:p>
        </p:txBody>
      </p:sp>
      <p:pic>
        <p:nvPicPr>
          <p:cNvPr id="19" name="Picture 18">
            <a:extLst>
              <a:ext uri="{FF2B5EF4-FFF2-40B4-BE49-F238E27FC236}">
                <a16:creationId xmlns:a16="http://schemas.microsoft.com/office/drawing/2014/main" id="{1EA948C7-E563-461E-9ADC-7B8A9439A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9089" y="3429000"/>
            <a:ext cx="5382794" cy="3514337"/>
          </a:xfrm>
          <a:prstGeom prst="rect">
            <a:avLst/>
          </a:prstGeom>
        </p:spPr>
      </p:pic>
      <p:sp>
        <p:nvSpPr>
          <p:cNvPr id="6" name="Title 2">
            <a:extLst>
              <a:ext uri="{FF2B5EF4-FFF2-40B4-BE49-F238E27FC236}">
                <a16:creationId xmlns:a16="http://schemas.microsoft.com/office/drawing/2014/main" id="{411B1410-56B9-419F-A094-C89A00517561}"/>
              </a:ext>
            </a:extLst>
          </p:cNvPr>
          <p:cNvSpPr txBox="1">
            <a:spLocks/>
          </p:cNvSpPr>
          <p:nvPr/>
        </p:nvSpPr>
        <p:spPr>
          <a:xfrm>
            <a:off x="2257629" y="807972"/>
            <a:ext cx="7955869" cy="1804000"/>
          </a:xfrm>
          <a:prstGeom prst="rect">
            <a:avLst/>
          </a:prstGeom>
        </p:spPr>
        <p:txBody>
          <a:bodyPr/>
          <a:lstStyle>
            <a:lvl1pPr algn="l" defTabSz="914400" rtl="0" eaLnBrk="1" latinLnBrk="0" hangingPunct="1">
              <a:lnSpc>
                <a:spcPct val="90000"/>
              </a:lnSpc>
              <a:spcBef>
                <a:spcPct val="0"/>
              </a:spcBef>
              <a:buNone/>
              <a:defRPr lang="vi-VN" sz="3400" kern="1200">
                <a:solidFill>
                  <a:schemeClr val="tx1">
                    <a:lumMod val="75000"/>
                  </a:schemeClr>
                </a:solidFill>
                <a:latin typeface="+mj-lt"/>
                <a:ea typeface="+mj-ea"/>
                <a:cs typeface="+mj-cs"/>
              </a:defRPr>
            </a:lvl1pPr>
          </a:lstStyle>
          <a:p>
            <a:pPr algn="ctr"/>
            <a:r>
              <a:rPr lang="en-US" sz="5400" b="1" dirty="0" err="1">
                <a:latin typeface="Arial" panose="020B0604020202020204" pitchFamily="34" charset="0"/>
                <a:cs typeface="Arial" panose="020B0604020202020204" pitchFamily="34" charset="0"/>
              </a:rPr>
              <a:t>Vận</a:t>
            </a:r>
            <a:r>
              <a:rPr lang="en-US" sz="5400" b="1" dirty="0">
                <a:latin typeface="Arial" panose="020B0604020202020204" pitchFamily="34" charset="0"/>
                <a:cs typeface="Arial" panose="020B0604020202020204" pitchFamily="34" charset="0"/>
              </a:rPr>
              <a:t> </a:t>
            </a:r>
            <a:r>
              <a:rPr lang="en-US" sz="5400" b="1" dirty="0" err="1">
                <a:latin typeface="Arial" panose="020B0604020202020204" pitchFamily="34" charset="0"/>
                <a:cs typeface="Arial" panose="020B0604020202020204" pitchFamily="34" charset="0"/>
              </a:rPr>
              <a:t>dụng</a:t>
            </a:r>
            <a:r>
              <a:rPr lang="en-US" sz="5400" b="1" dirty="0">
                <a:latin typeface="Arial" panose="020B0604020202020204" pitchFamily="34" charset="0"/>
                <a:cs typeface="Arial" panose="020B0604020202020204" pitchFamily="34" charset="0"/>
              </a:rPr>
              <a:t> </a:t>
            </a:r>
            <a:r>
              <a:rPr lang="en-US" sz="5400" b="1" dirty="0" err="1">
                <a:latin typeface="Arial" panose="020B0604020202020204" pitchFamily="34" charset="0"/>
                <a:cs typeface="Arial" panose="020B0604020202020204" pitchFamily="34" charset="0"/>
              </a:rPr>
              <a:t>và</a:t>
            </a:r>
            <a:r>
              <a:rPr lang="en-US" sz="5400" b="1" dirty="0">
                <a:latin typeface="Arial" panose="020B0604020202020204" pitchFamily="34" charset="0"/>
                <a:cs typeface="Arial" panose="020B0604020202020204" pitchFamily="34" charset="0"/>
              </a:rPr>
              <a:t> </a:t>
            </a:r>
            <a:r>
              <a:rPr lang="en-US" sz="5400" b="1" dirty="0" err="1">
                <a:latin typeface="Arial" panose="020B0604020202020204" pitchFamily="34" charset="0"/>
                <a:cs typeface="Arial" panose="020B0604020202020204" pitchFamily="34" charset="0"/>
              </a:rPr>
              <a:t>củng</a:t>
            </a:r>
            <a:r>
              <a:rPr lang="en-US" sz="5400" b="1" dirty="0">
                <a:latin typeface="Arial" panose="020B0604020202020204" pitchFamily="34" charset="0"/>
                <a:cs typeface="Arial" panose="020B0604020202020204" pitchFamily="34" charset="0"/>
              </a:rPr>
              <a:t> </a:t>
            </a:r>
            <a:r>
              <a:rPr lang="en-US" sz="5400" b="1" dirty="0" err="1">
                <a:latin typeface="Arial" panose="020B0604020202020204" pitchFamily="34" charset="0"/>
                <a:cs typeface="Arial" panose="020B0604020202020204" pitchFamily="34" charset="0"/>
              </a:rPr>
              <a:t>cố</a:t>
            </a:r>
            <a:endParaRPr lang="en-US" sz="5400" b="1" dirty="0">
              <a:latin typeface="Arial" panose="020B0604020202020204" pitchFamily="34" charset="0"/>
              <a:cs typeface="Arial" panose="020B0604020202020204" pitchFamily="34" charset="0"/>
            </a:endParaRPr>
          </a:p>
        </p:txBody>
      </p:sp>
      <p:sp>
        <p:nvSpPr>
          <p:cNvPr id="7" name="Title 2">
            <a:extLst>
              <a:ext uri="{FF2B5EF4-FFF2-40B4-BE49-F238E27FC236}">
                <a16:creationId xmlns:a16="http://schemas.microsoft.com/office/drawing/2014/main" id="{9AEE9F86-B023-4838-863C-7018347353D8}"/>
              </a:ext>
            </a:extLst>
          </p:cNvPr>
          <p:cNvSpPr txBox="1">
            <a:spLocks/>
          </p:cNvSpPr>
          <p:nvPr/>
        </p:nvSpPr>
        <p:spPr>
          <a:xfrm>
            <a:off x="2118065" y="1999516"/>
            <a:ext cx="7955869" cy="1804000"/>
          </a:xfrm>
          <a:prstGeom prst="rect">
            <a:avLst/>
          </a:prstGeom>
        </p:spPr>
        <p:txBody>
          <a:bodyPr/>
          <a:lstStyle>
            <a:lvl1pPr algn="l" defTabSz="914400" rtl="0" eaLnBrk="1" latinLnBrk="0" hangingPunct="1">
              <a:lnSpc>
                <a:spcPct val="90000"/>
              </a:lnSpc>
              <a:spcBef>
                <a:spcPct val="0"/>
              </a:spcBef>
              <a:buNone/>
              <a:defRPr lang="vi-VN" sz="3400" kern="1200">
                <a:solidFill>
                  <a:schemeClr val="tx1">
                    <a:lumMod val="75000"/>
                  </a:schemeClr>
                </a:solidFill>
                <a:latin typeface="+mj-lt"/>
                <a:ea typeface="+mj-ea"/>
                <a:cs typeface="+mj-cs"/>
              </a:defRPr>
            </a:lvl1pPr>
          </a:lstStyle>
          <a:p>
            <a:pPr algn="ctr"/>
            <a:r>
              <a:rPr lang="en-US" sz="5400" dirty="0">
                <a:solidFill>
                  <a:srgbClr val="FF0000"/>
                </a:solidFill>
                <a:latin typeface="Arial" panose="020B0604020202020204" pitchFamily="34" charset="0"/>
                <a:cs typeface="Arial" panose="020B0604020202020204" pitchFamily="34" charset="0"/>
              </a:rPr>
              <a:t>GAME LẬT MẢNH GHÉP</a:t>
            </a:r>
            <a:endParaRPr lang="en-US" sz="5400" dirty="0">
              <a:solidFill>
                <a:srgbClr val="FF0000"/>
              </a:solidFill>
            </a:endParaRPr>
          </a:p>
        </p:txBody>
      </p:sp>
      <p:sp>
        <p:nvSpPr>
          <p:cNvPr id="2" name="TextBox 1">
            <a:extLst>
              <a:ext uri="{FF2B5EF4-FFF2-40B4-BE49-F238E27FC236}">
                <a16:creationId xmlns:a16="http://schemas.microsoft.com/office/drawing/2014/main" id="{D1C92AAF-1AD0-44AE-B4D1-4BDB3F11747B}"/>
              </a:ext>
            </a:extLst>
          </p:cNvPr>
          <p:cNvSpPr txBox="1"/>
          <p:nvPr/>
        </p:nvSpPr>
        <p:spPr>
          <a:xfrm>
            <a:off x="791110" y="3698697"/>
            <a:ext cx="6729573" cy="2554545"/>
          </a:xfrm>
          <a:prstGeom prst="rect">
            <a:avLst/>
          </a:prstGeom>
          <a:noFill/>
        </p:spPr>
        <p:txBody>
          <a:bodyPr wrap="square" rtlCol="0">
            <a:spAutoFit/>
          </a:bodyPr>
          <a:lstStyle/>
          <a:p>
            <a:pPr algn="just"/>
            <a:r>
              <a:rPr lang="en-US" sz="3200" b="1" dirty="0" err="1">
                <a:solidFill>
                  <a:schemeClr val="tx1">
                    <a:lumMod val="50000"/>
                  </a:schemeClr>
                </a:solidFill>
              </a:rPr>
              <a:t>Luật</a:t>
            </a:r>
            <a:r>
              <a:rPr lang="en-US" sz="3200" b="1" dirty="0">
                <a:solidFill>
                  <a:schemeClr val="tx1">
                    <a:lumMod val="50000"/>
                  </a:schemeClr>
                </a:solidFill>
              </a:rPr>
              <a:t> </a:t>
            </a:r>
            <a:r>
              <a:rPr lang="en-US" sz="3200" b="1" dirty="0" err="1">
                <a:solidFill>
                  <a:schemeClr val="tx1">
                    <a:lumMod val="50000"/>
                  </a:schemeClr>
                </a:solidFill>
              </a:rPr>
              <a:t>chơi</a:t>
            </a:r>
            <a:r>
              <a:rPr lang="en-US" sz="3200" b="1" dirty="0">
                <a:solidFill>
                  <a:schemeClr val="tx1">
                    <a:lumMod val="50000"/>
                  </a:schemeClr>
                </a:solidFill>
              </a:rPr>
              <a:t>: </a:t>
            </a:r>
            <a:r>
              <a:rPr lang="en-US" sz="3200" dirty="0" err="1">
                <a:solidFill>
                  <a:schemeClr val="tx1">
                    <a:lumMod val="50000"/>
                  </a:schemeClr>
                </a:solidFill>
              </a:rPr>
              <a:t>Ẩn</a:t>
            </a:r>
            <a:r>
              <a:rPr lang="en-US" sz="3200" dirty="0">
                <a:solidFill>
                  <a:schemeClr val="tx1">
                    <a:lumMod val="50000"/>
                  </a:schemeClr>
                </a:solidFill>
              </a:rPr>
              <a:t> </a:t>
            </a:r>
            <a:r>
              <a:rPr lang="en-US" sz="3200" dirty="0" err="1">
                <a:solidFill>
                  <a:schemeClr val="tx1">
                    <a:lumMod val="50000"/>
                  </a:schemeClr>
                </a:solidFill>
              </a:rPr>
              <a:t>sau</a:t>
            </a:r>
            <a:r>
              <a:rPr lang="en-US" sz="3200" dirty="0">
                <a:solidFill>
                  <a:schemeClr val="tx1">
                    <a:lumMod val="50000"/>
                  </a:schemeClr>
                </a:solidFill>
              </a:rPr>
              <a:t> </a:t>
            </a:r>
            <a:r>
              <a:rPr lang="en-US" sz="3200" dirty="0" err="1">
                <a:solidFill>
                  <a:schemeClr val="tx1">
                    <a:lumMod val="50000"/>
                  </a:schemeClr>
                </a:solidFill>
              </a:rPr>
              <a:t>các</a:t>
            </a:r>
            <a:r>
              <a:rPr lang="en-US" sz="3200" dirty="0">
                <a:solidFill>
                  <a:schemeClr val="tx1">
                    <a:lumMod val="50000"/>
                  </a:schemeClr>
                </a:solidFill>
              </a:rPr>
              <a:t> </a:t>
            </a:r>
            <a:r>
              <a:rPr lang="en-US" sz="3200" dirty="0" err="1">
                <a:solidFill>
                  <a:schemeClr val="tx1">
                    <a:lumMod val="50000"/>
                  </a:schemeClr>
                </a:solidFill>
              </a:rPr>
              <a:t>mảnh</a:t>
            </a:r>
            <a:r>
              <a:rPr lang="en-US" sz="3200" dirty="0">
                <a:solidFill>
                  <a:schemeClr val="tx1">
                    <a:lumMod val="50000"/>
                  </a:schemeClr>
                </a:solidFill>
              </a:rPr>
              <a:t> </a:t>
            </a:r>
            <a:r>
              <a:rPr lang="en-US" sz="3200" dirty="0" err="1">
                <a:solidFill>
                  <a:schemeClr val="tx1">
                    <a:lumMod val="50000"/>
                  </a:schemeClr>
                </a:solidFill>
              </a:rPr>
              <a:t>ghép</a:t>
            </a:r>
            <a:r>
              <a:rPr lang="en-US" sz="3200" dirty="0">
                <a:solidFill>
                  <a:schemeClr val="tx1">
                    <a:lumMod val="50000"/>
                  </a:schemeClr>
                </a:solidFill>
              </a:rPr>
              <a:t> </a:t>
            </a:r>
            <a:r>
              <a:rPr lang="en-US" sz="3200" dirty="0" err="1">
                <a:solidFill>
                  <a:schemeClr val="tx1">
                    <a:lumMod val="50000"/>
                  </a:schemeClr>
                </a:solidFill>
              </a:rPr>
              <a:t>là</a:t>
            </a:r>
            <a:r>
              <a:rPr lang="en-US" sz="3200" dirty="0">
                <a:solidFill>
                  <a:schemeClr val="tx1">
                    <a:lumMod val="50000"/>
                  </a:schemeClr>
                </a:solidFill>
              </a:rPr>
              <a:t> </a:t>
            </a:r>
            <a:r>
              <a:rPr lang="en-US" sz="3200" dirty="0" err="1">
                <a:solidFill>
                  <a:schemeClr val="tx1">
                    <a:lumMod val="50000"/>
                  </a:schemeClr>
                </a:solidFill>
              </a:rPr>
              <a:t>các</a:t>
            </a:r>
            <a:r>
              <a:rPr lang="en-US" sz="3200" dirty="0">
                <a:solidFill>
                  <a:schemeClr val="tx1">
                    <a:lumMod val="50000"/>
                  </a:schemeClr>
                </a:solidFill>
              </a:rPr>
              <a:t> </a:t>
            </a:r>
            <a:r>
              <a:rPr lang="en-US" sz="3200" dirty="0" err="1">
                <a:solidFill>
                  <a:schemeClr val="tx1">
                    <a:lumMod val="50000"/>
                  </a:schemeClr>
                </a:solidFill>
              </a:rPr>
              <a:t>tờ</a:t>
            </a:r>
            <a:r>
              <a:rPr lang="en-US" sz="3200" dirty="0">
                <a:solidFill>
                  <a:schemeClr val="tx1">
                    <a:lumMod val="50000"/>
                  </a:schemeClr>
                </a:solidFill>
              </a:rPr>
              <a:t> </a:t>
            </a:r>
            <a:r>
              <a:rPr lang="en-US" sz="3200" dirty="0" err="1">
                <a:solidFill>
                  <a:schemeClr val="tx1">
                    <a:lumMod val="50000"/>
                  </a:schemeClr>
                </a:solidFill>
              </a:rPr>
              <a:t>tiền</a:t>
            </a:r>
            <a:r>
              <a:rPr lang="en-US" sz="3200" dirty="0">
                <a:solidFill>
                  <a:schemeClr val="tx1">
                    <a:lumMod val="50000"/>
                  </a:schemeClr>
                </a:solidFill>
              </a:rPr>
              <a:t>, </a:t>
            </a:r>
            <a:r>
              <a:rPr lang="en-US" sz="3200" dirty="0" err="1">
                <a:solidFill>
                  <a:schemeClr val="tx1">
                    <a:lumMod val="50000"/>
                  </a:schemeClr>
                </a:solidFill>
              </a:rPr>
              <a:t>các</a:t>
            </a:r>
            <a:r>
              <a:rPr lang="en-US" sz="3200" dirty="0">
                <a:solidFill>
                  <a:schemeClr val="tx1">
                    <a:lumMod val="50000"/>
                  </a:schemeClr>
                </a:solidFill>
              </a:rPr>
              <a:t> </a:t>
            </a:r>
            <a:r>
              <a:rPr lang="en-US" sz="3200" dirty="0" err="1">
                <a:solidFill>
                  <a:schemeClr val="tx1">
                    <a:lumMod val="50000"/>
                  </a:schemeClr>
                </a:solidFill>
              </a:rPr>
              <a:t>em</a:t>
            </a:r>
            <a:r>
              <a:rPr lang="en-US" sz="3200" dirty="0">
                <a:solidFill>
                  <a:schemeClr val="tx1">
                    <a:lumMod val="50000"/>
                  </a:schemeClr>
                </a:solidFill>
              </a:rPr>
              <a:t> </a:t>
            </a:r>
            <a:r>
              <a:rPr lang="en-US" sz="3200" dirty="0" err="1">
                <a:solidFill>
                  <a:schemeClr val="tx1">
                    <a:lumMod val="50000"/>
                  </a:schemeClr>
                </a:solidFill>
              </a:rPr>
              <a:t>hãy</a:t>
            </a:r>
            <a:r>
              <a:rPr lang="en-US" sz="3200" dirty="0">
                <a:solidFill>
                  <a:schemeClr val="tx1">
                    <a:lumMod val="50000"/>
                  </a:schemeClr>
                </a:solidFill>
              </a:rPr>
              <a:t> </a:t>
            </a:r>
            <a:r>
              <a:rPr lang="en-US" sz="3200" dirty="0" err="1">
                <a:solidFill>
                  <a:schemeClr val="tx1">
                    <a:lumMod val="50000"/>
                  </a:schemeClr>
                </a:solidFill>
              </a:rPr>
              <a:t>cùng</a:t>
            </a:r>
            <a:r>
              <a:rPr lang="en-US" sz="3200" dirty="0">
                <a:solidFill>
                  <a:schemeClr val="tx1">
                    <a:lumMod val="50000"/>
                  </a:schemeClr>
                </a:solidFill>
              </a:rPr>
              <a:t> </a:t>
            </a:r>
            <a:r>
              <a:rPr lang="en-US" sz="3200" dirty="0" err="1">
                <a:solidFill>
                  <a:schemeClr val="tx1">
                    <a:lumMod val="50000"/>
                  </a:schemeClr>
                </a:solidFill>
              </a:rPr>
              <a:t>cô</a:t>
            </a:r>
            <a:r>
              <a:rPr lang="en-US" sz="3200" dirty="0">
                <a:solidFill>
                  <a:schemeClr val="tx1">
                    <a:lumMod val="50000"/>
                  </a:schemeClr>
                </a:solidFill>
              </a:rPr>
              <a:t> </a:t>
            </a:r>
            <a:r>
              <a:rPr lang="en-US" sz="3200" dirty="0" err="1">
                <a:solidFill>
                  <a:schemeClr val="tx1">
                    <a:lumMod val="50000"/>
                  </a:schemeClr>
                </a:solidFill>
              </a:rPr>
              <a:t>lật</a:t>
            </a:r>
            <a:r>
              <a:rPr lang="en-US" sz="3200" dirty="0">
                <a:solidFill>
                  <a:schemeClr val="tx1">
                    <a:lumMod val="50000"/>
                  </a:schemeClr>
                </a:solidFill>
              </a:rPr>
              <a:t> </a:t>
            </a:r>
            <a:r>
              <a:rPr lang="en-US" sz="3200" dirty="0" err="1">
                <a:solidFill>
                  <a:schemeClr val="tx1">
                    <a:lumMod val="50000"/>
                  </a:schemeClr>
                </a:solidFill>
              </a:rPr>
              <a:t>mở</a:t>
            </a:r>
            <a:r>
              <a:rPr lang="en-US" sz="3200" dirty="0">
                <a:solidFill>
                  <a:schemeClr val="tx1">
                    <a:lumMod val="50000"/>
                  </a:schemeClr>
                </a:solidFill>
              </a:rPr>
              <a:t> </a:t>
            </a:r>
            <a:r>
              <a:rPr lang="en-US" sz="3200" dirty="0" err="1">
                <a:solidFill>
                  <a:schemeClr val="tx1">
                    <a:lumMod val="50000"/>
                  </a:schemeClr>
                </a:solidFill>
              </a:rPr>
              <a:t>từng</a:t>
            </a:r>
            <a:r>
              <a:rPr lang="en-US" sz="3200" dirty="0">
                <a:solidFill>
                  <a:schemeClr val="tx1">
                    <a:lumMod val="50000"/>
                  </a:schemeClr>
                </a:solidFill>
              </a:rPr>
              <a:t> </a:t>
            </a:r>
            <a:r>
              <a:rPr lang="en-US" sz="3200" dirty="0" err="1">
                <a:solidFill>
                  <a:schemeClr val="tx1">
                    <a:lumMod val="50000"/>
                  </a:schemeClr>
                </a:solidFill>
              </a:rPr>
              <a:t>mảnh</a:t>
            </a:r>
            <a:r>
              <a:rPr lang="en-US" sz="3200" dirty="0">
                <a:solidFill>
                  <a:schemeClr val="tx1">
                    <a:lumMod val="50000"/>
                  </a:schemeClr>
                </a:solidFill>
              </a:rPr>
              <a:t> </a:t>
            </a:r>
            <a:r>
              <a:rPr lang="en-US" sz="3200" dirty="0" err="1">
                <a:solidFill>
                  <a:schemeClr val="tx1">
                    <a:lumMod val="50000"/>
                  </a:schemeClr>
                </a:solidFill>
              </a:rPr>
              <a:t>ghép</a:t>
            </a:r>
            <a:r>
              <a:rPr lang="en-US" sz="3200" dirty="0">
                <a:solidFill>
                  <a:schemeClr val="tx1">
                    <a:lumMod val="50000"/>
                  </a:schemeClr>
                </a:solidFill>
              </a:rPr>
              <a:t> </a:t>
            </a:r>
            <a:r>
              <a:rPr lang="en-US" sz="3200" dirty="0" err="1">
                <a:solidFill>
                  <a:schemeClr val="tx1">
                    <a:lumMod val="50000"/>
                  </a:schemeClr>
                </a:solidFill>
              </a:rPr>
              <a:t>nhỏ</a:t>
            </a:r>
            <a:r>
              <a:rPr lang="en-US" sz="3200" dirty="0">
                <a:solidFill>
                  <a:schemeClr val="tx1">
                    <a:lumMod val="50000"/>
                  </a:schemeClr>
                </a:solidFill>
              </a:rPr>
              <a:t> </a:t>
            </a:r>
            <a:r>
              <a:rPr lang="en-US" sz="3200" dirty="0" err="1">
                <a:solidFill>
                  <a:schemeClr val="tx1">
                    <a:lumMod val="50000"/>
                  </a:schemeClr>
                </a:solidFill>
              </a:rPr>
              <a:t>để</a:t>
            </a:r>
            <a:r>
              <a:rPr lang="en-US" sz="3200" dirty="0">
                <a:solidFill>
                  <a:schemeClr val="tx1">
                    <a:lumMod val="50000"/>
                  </a:schemeClr>
                </a:solidFill>
              </a:rPr>
              <a:t> </a:t>
            </a:r>
            <a:r>
              <a:rPr lang="en-US" sz="3200" dirty="0" err="1">
                <a:solidFill>
                  <a:schemeClr val="tx1">
                    <a:lumMod val="50000"/>
                  </a:schemeClr>
                </a:solidFill>
              </a:rPr>
              <a:t>dự</a:t>
            </a:r>
            <a:r>
              <a:rPr lang="en-US" sz="3200" dirty="0">
                <a:solidFill>
                  <a:schemeClr val="tx1">
                    <a:lumMod val="50000"/>
                  </a:schemeClr>
                </a:solidFill>
              </a:rPr>
              <a:t> </a:t>
            </a:r>
            <a:r>
              <a:rPr lang="en-US" sz="3200" dirty="0" err="1">
                <a:solidFill>
                  <a:schemeClr val="tx1">
                    <a:lumMod val="50000"/>
                  </a:schemeClr>
                </a:solidFill>
              </a:rPr>
              <a:t>đoán</a:t>
            </a:r>
            <a:r>
              <a:rPr lang="en-US" sz="3200" dirty="0">
                <a:solidFill>
                  <a:schemeClr val="tx1">
                    <a:lumMod val="50000"/>
                  </a:schemeClr>
                </a:solidFill>
              </a:rPr>
              <a:t> </a:t>
            </a:r>
            <a:r>
              <a:rPr lang="en-US" sz="3200" dirty="0" err="1">
                <a:solidFill>
                  <a:schemeClr val="tx1">
                    <a:lumMod val="50000"/>
                  </a:schemeClr>
                </a:solidFill>
              </a:rPr>
              <a:t>mệnh</a:t>
            </a:r>
            <a:r>
              <a:rPr lang="en-US" sz="3200" dirty="0">
                <a:solidFill>
                  <a:schemeClr val="tx1">
                    <a:lumMod val="50000"/>
                  </a:schemeClr>
                </a:solidFill>
              </a:rPr>
              <a:t> </a:t>
            </a:r>
            <a:r>
              <a:rPr lang="en-US" sz="3200" dirty="0" err="1">
                <a:solidFill>
                  <a:schemeClr val="tx1">
                    <a:lumMod val="50000"/>
                  </a:schemeClr>
                </a:solidFill>
              </a:rPr>
              <a:t>giá</a:t>
            </a:r>
            <a:r>
              <a:rPr lang="en-US" sz="3200" dirty="0">
                <a:solidFill>
                  <a:schemeClr val="tx1">
                    <a:lumMod val="50000"/>
                  </a:schemeClr>
                </a:solidFill>
              </a:rPr>
              <a:t> </a:t>
            </a:r>
            <a:r>
              <a:rPr lang="en-US" sz="3200" dirty="0" err="1">
                <a:solidFill>
                  <a:schemeClr val="tx1">
                    <a:lumMod val="50000"/>
                  </a:schemeClr>
                </a:solidFill>
              </a:rPr>
              <a:t>tờ</a:t>
            </a:r>
            <a:r>
              <a:rPr lang="en-US" sz="3200" dirty="0">
                <a:solidFill>
                  <a:schemeClr val="tx1">
                    <a:lumMod val="50000"/>
                  </a:schemeClr>
                </a:solidFill>
              </a:rPr>
              <a:t> </a:t>
            </a:r>
            <a:r>
              <a:rPr lang="en-US" sz="3200" dirty="0" err="1">
                <a:solidFill>
                  <a:schemeClr val="tx1">
                    <a:lumMod val="50000"/>
                  </a:schemeClr>
                </a:solidFill>
              </a:rPr>
              <a:t>tiền</a:t>
            </a:r>
            <a:r>
              <a:rPr lang="en-US" sz="3200" dirty="0">
                <a:solidFill>
                  <a:schemeClr val="tx1">
                    <a:lumMod val="50000"/>
                  </a:schemeClr>
                </a:solidFill>
              </a:rPr>
              <a:t> </a:t>
            </a:r>
            <a:r>
              <a:rPr lang="en-US" sz="3200" dirty="0" err="1">
                <a:solidFill>
                  <a:schemeClr val="tx1">
                    <a:lumMod val="50000"/>
                  </a:schemeClr>
                </a:solidFill>
              </a:rPr>
              <a:t>nhé</a:t>
            </a:r>
            <a:r>
              <a:rPr lang="en-US" sz="3200" dirty="0">
                <a:solidFill>
                  <a:schemeClr val="tx1">
                    <a:lumMod val="50000"/>
                  </a:schemeClr>
                </a:solidFill>
              </a:rPr>
              <a:t>. </a:t>
            </a:r>
            <a:r>
              <a:rPr lang="en-US" sz="3200" dirty="0" err="1">
                <a:solidFill>
                  <a:schemeClr val="tx1">
                    <a:lumMod val="50000"/>
                  </a:schemeClr>
                </a:solidFill>
              </a:rPr>
              <a:t>Đội</a:t>
            </a:r>
            <a:r>
              <a:rPr lang="en-US" sz="3200" dirty="0">
                <a:solidFill>
                  <a:schemeClr val="tx1">
                    <a:lumMod val="50000"/>
                  </a:schemeClr>
                </a:solidFill>
              </a:rPr>
              <a:t> </a:t>
            </a:r>
            <a:r>
              <a:rPr lang="en-US" sz="3200" dirty="0" err="1">
                <a:solidFill>
                  <a:schemeClr val="tx1">
                    <a:lumMod val="50000"/>
                  </a:schemeClr>
                </a:solidFill>
              </a:rPr>
              <a:t>nào</a:t>
            </a:r>
            <a:r>
              <a:rPr lang="en-US" sz="3200" dirty="0">
                <a:solidFill>
                  <a:schemeClr val="tx1">
                    <a:lumMod val="50000"/>
                  </a:schemeClr>
                </a:solidFill>
              </a:rPr>
              <a:t> </a:t>
            </a:r>
            <a:r>
              <a:rPr lang="en-US" sz="3200" dirty="0" err="1">
                <a:solidFill>
                  <a:schemeClr val="tx1">
                    <a:lumMod val="50000"/>
                  </a:schemeClr>
                </a:solidFill>
              </a:rPr>
              <a:t>đoán</a:t>
            </a:r>
            <a:r>
              <a:rPr lang="en-US" sz="3200" dirty="0">
                <a:solidFill>
                  <a:schemeClr val="tx1">
                    <a:lumMod val="50000"/>
                  </a:schemeClr>
                </a:solidFill>
              </a:rPr>
              <a:t> </a:t>
            </a:r>
            <a:r>
              <a:rPr lang="en-US" sz="3200" dirty="0" err="1">
                <a:solidFill>
                  <a:schemeClr val="tx1">
                    <a:lumMod val="50000"/>
                  </a:schemeClr>
                </a:solidFill>
              </a:rPr>
              <a:t>nhanh</a:t>
            </a:r>
            <a:r>
              <a:rPr lang="en-US" sz="3200" dirty="0">
                <a:solidFill>
                  <a:schemeClr val="tx1">
                    <a:lumMod val="50000"/>
                  </a:schemeClr>
                </a:solidFill>
              </a:rPr>
              <a:t> </a:t>
            </a:r>
            <a:r>
              <a:rPr lang="en-US" sz="3200" dirty="0" err="1">
                <a:solidFill>
                  <a:schemeClr val="tx1">
                    <a:lumMod val="50000"/>
                  </a:schemeClr>
                </a:solidFill>
              </a:rPr>
              <a:t>nhất</a:t>
            </a:r>
            <a:r>
              <a:rPr lang="en-US" sz="3200" dirty="0">
                <a:solidFill>
                  <a:schemeClr val="tx1">
                    <a:lumMod val="50000"/>
                  </a:schemeClr>
                </a:solidFill>
              </a:rPr>
              <a:t> </a:t>
            </a:r>
            <a:r>
              <a:rPr lang="en-US" sz="3200" dirty="0" err="1">
                <a:solidFill>
                  <a:schemeClr val="tx1">
                    <a:lumMod val="50000"/>
                  </a:schemeClr>
                </a:solidFill>
              </a:rPr>
              <a:t>sẽ</a:t>
            </a:r>
            <a:r>
              <a:rPr lang="en-US" sz="3200" dirty="0">
                <a:solidFill>
                  <a:schemeClr val="tx1">
                    <a:lumMod val="50000"/>
                  </a:schemeClr>
                </a:solidFill>
              </a:rPr>
              <a:t> </a:t>
            </a:r>
            <a:r>
              <a:rPr lang="en-US" sz="3200" dirty="0" err="1">
                <a:solidFill>
                  <a:schemeClr val="tx1">
                    <a:lumMod val="50000"/>
                  </a:schemeClr>
                </a:solidFill>
              </a:rPr>
              <a:t>là</a:t>
            </a:r>
            <a:r>
              <a:rPr lang="en-US" sz="3200" dirty="0">
                <a:solidFill>
                  <a:schemeClr val="tx1">
                    <a:lumMod val="50000"/>
                  </a:schemeClr>
                </a:solidFill>
              </a:rPr>
              <a:t> </a:t>
            </a:r>
            <a:r>
              <a:rPr lang="en-US" sz="3200" dirty="0" err="1">
                <a:solidFill>
                  <a:schemeClr val="tx1">
                    <a:lumMod val="50000"/>
                  </a:schemeClr>
                </a:solidFill>
              </a:rPr>
              <a:t>đội</a:t>
            </a:r>
            <a:r>
              <a:rPr lang="en-US" sz="3200" dirty="0">
                <a:solidFill>
                  <a:schemeClr val="tx1">
                    <a:lumMod val="50000"/>
                  </a:schemeClr>
                </a:solidFill>
              </a:rPr>
              <a:t> </a:t>
            </a:r>
            <a:r>
              <a:rPr lang="en-US" sz="3200" dirty="0" err="1">
                <a:solidFill>
                  <a:schemeClr val="tx1">
                    <a:lumMod val="50000"/>
                  </a:schemeClr>
                </a:solidFill>
              </a:rPr>
              <a:t>chiến</a:t>
            </a:r>
            <a:r>
              <a:rPr lang="en-US" sz="3200" dirty="0">
                <a:solidFill>
                  <a:schemeClr val="tx1">
                    <a:lumMod val="50000"/>
                  </a:schemeClr>
                </a:solidFill>
              </a:rPr>
              <a:t> </a:t>
            </a:r>
            <a:r>
              <a:rPr lang="en-US" sz="3200" dirty="0" err="1">
                <a:solidFill>
                  <a:schemeClr val="tx1">
                    <a:lumMod val="50000"/>
                  </a:schemeClr>
                </a:solidFill>
              </a:rPr>
              <a:t>thắng</a:t>
            </a:r>
            <a:r>
              <a:rPr lang="en-US" sz="3200" dirty="0">
                <a:solidFill>
                  <a:schemeClr val="tx1">
                    <a:lumMod val="50000"/>
                  </a:schemeClr>
                </a:solidFill>
              </a:rPr>
              <a:t>.</a:t>
            </a:r>
          </a:p>
        </p:txBody>
      </p:sp>
    </p:spTree>
    <p:extLst>
      <p:ext uri="{BB962C8B-B14F-4D97-AF65-F5344CB8AC3E}">
        <p14:creationId xmlns:p14="http://schemas.microsoft.com/office/powerpoint/2010/main" val="147331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1"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580">
                                          <p:stCondLst>
                                            <p:cond delay="0"/>
                                          </p:stCondLst>
                                        </p:cTn>
                                        <p:tgtEl>
                                          <p:spTgt spid="2"/>
                                        </p:tgtEl>
                                      </p:cBhvr>
                                    </p:animEffect>
                                    <p:anim calcmode="lin" valueType="num">
                                      <p:cBhvr>
                                        <p:cTn id="27"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2" dur="26">
                                          <p:stCondLst>
                                            <p:cond delay="650"/>
                                          </p:stCondLst>
                                        </p:cTn>
                                        <p:tgtEl>
                                          <p:spTgt spid="2"/>
                                        </p:tgtEl>
                                      </p:cBhvr>
                                      <p:to x="100000" y="60000"/>
                                    </p:animScale>
                                    <p:animScale>
                                      <p:cBhvr>
                                        <p:cTn id="33" dur="166" decel="50000">
                                          <p:stCondLst>
                                            <p:cond delay="676"/>
                                          </p:stCondLst>
                                        </p:cTn>
                                        <p:tgtEl>
                                          <p:spTgt spid="2"/>
                                        </p:tgtEl>
                                      </p:cBhvr>
                                      <p:to x="100000" y="100000"/>
                                    </p:animScale>
                                    <p:animScale>
                                      <p:cBhvr>
                                        <p:cTn id="34" dur="26">
                                          <p:stCondLst>
                                            <p:cond delay="1312"/>
                                          </p:stCondLst>
                                        </p:cTn>
                                        <p:tgtEl>
                                          <p:spTgt spid="2"/>
                                        </p:tgtEl>
                                      </p:cBhvr>
                                      <p:to x="100000" y="80000"/>
                                    </p:animScale>
                                    <p:animScale>
                                      <p:cBhvr>
                                        <p:cTn id="35" dur="166" decel="50000">
                                          <p:stCondLst>
                                            <p:cond delay="1338"/>
                                          </p:stCondLst>
                                        </p:cTn>
                                        <p:tgtEl>
                                          <p:spTgt spid="2"/>
                                        </p:tgtEl>
                                      </p:cBhvr>
                                      <p:to x="100000" y="100000"/>
                                    </p:animScale>
                                    <p:animScale>
                                      <p:cBhvr>
                                        <p:cTn id="36" dur="26">
                                          <p:stCondLst>
                                            <p:cond delay="1642"/>
                                          </p:stCondLst>
                                        </p:cTn>
                                        <p:tgtEl>
                                          <p:spTgt spid="2"/>
                                        </p:tgtEl>
                                      </p:cBhvr>
                                      <p:to x="100000" y="90000"/>
                                    </p:animScale>
                                    <p:animScale>
                                      <p:cBhvr>
                                        <p:cTn id="37" dur="166" decel="50000">
                                          <p:stCondLst>
                                            <p:cond delay="1668"/>
                                          </p:stCondLst>
                                        </p:cTn>
                                        <p:tgtEl>
                                          <p:spTgt spid="2"/>
                                        </p:tgtEl>
                                      </p:cBhvr>
                                      <p:to x="100000" y="100000"/>
                                    </p:animScale>
                                    <p:animScale>
                                      <p:cBhvr>
                                        <p:cTn id="38" dur="26">
                                          <p:stCondLst>
                                            <p:cond delay="1808"/>
                                          </p:stCondLst>
                                        </p:cTn>
                                        <p:tgtEl>
                                          <p:spTgt spid="2"/>
                                        </p:tgtEl>
                                      </p:cBhvr>
                                      <p:to x="100000" y="95000"/>
                                    </p:animScale>
                                    <p:animScale>
                                      <p:cBhvr>
                                        <p:cTn id="39"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4" descr="100 đồng (tiền Việt) – Wikipedia tiếng Việt">
            <a:extLst>
              <a:ext uri="{FF2B5EF4-FFF2-40B4-BE49-F238E27FC236}">
                <a16:creationId xmlns:a16="http://schemas.microsoft.com/office/drawing/2014/main" id="{2C4A166A-09E4-47FD-9889-D7E3E1F939F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2000"/>
                    </a14:imgEffect>
                  </a14:imgLayer>
                </a14:imgProps>
              </a:ext>
              <a:ext uri="{28A0092B-C50C-407E-A947-70E740481C1C}">
                <a14:useLocalDpi xmlns:a14="http://schemas.microsoft.com/office/drawing/2010/main" val="0"/>
              </a:ext>
            </a:extLst>
          </a:blip>
          <a:srcRect/>
          <a:stretch>
            <a:fillRect/>
          </a:stretch>
        </p:blipFill>
        <p:spPr bwMode="auto">
          <a:xfrm rot="2332593">
            <a:off x="3097616" y="1925753"/>
            <a:ext cx="5996767" cy="29584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A46BAB5-1A79-471B-9F09-D8DE121E84EE}"/>
              </a:ext>
            </a:extLst>
          </p:cNvPr>
          <p:cNvPicPr>
            <a:picLocks noChangeAspect="1"/>
          </p:cNvPicPr>
          <p:nvPr/>
        </p:nvPicPr>
        <p:blipFill rotWithShape="1">
          <a:blip r:embed="rId6">
            <a:extLst>
              <a:ext uri="{28A0092B-C50C-407E-A947-70E740481C1C}">
                <a14:useLocalDpi xmlns:a14="http://schemas.microsoft.com/office/drawing/2010/main" val="0"/>
              </a:ext>
            </a:extLst>
          </a:blip>
          <a:srcRect b="12355"/>
          <a:stretch/>
        </p:blipFill>
        <p:spPr>
          <a:xfrm>
            <a:off x="3916429" y="1890392"/>
            <a:ext cx="2133424" cy="1538609"/>
          </a:xfrm>
          <a:prstGeom prst="rect">
            <a:avLst/>
          </a:prstGeom>
        </p:spPr>
      </p:pic>
      <p:pic>
        <p:nvPicPr>
          <p:cNvPr id="4" name="Picture 3">
            <a:extLst>
              <a:ext uri="{FF2B5EF4-FFF2-40B4-BE49-F238E27FC236}">
                <a16:creationId xmlns:a16="http://schemas.microsoft.com/office/drawing/2014/main" id="{30CF5803-A2A5-4EDA-B210-FEE223A60EB9}"/>
              </a:ext>
            </a:extLst>
          </p:cNvPr>
          <p:cNvPicPr>
            <a:picLocks noChangeAspect="1"/>
          </p:cNvPicPr>
          <p:nvPr/>
        </p:nvPicPr>
        <p:blipFill rotWithShape="1">
          <a:blip r:embed="rId7">
            <a:extLst>
              <a:ext uri="{28A0092B-C50C-407E-A947-70E740481C1C}">
                <a14:useLocalDpi xmlns:a14="http://schemas.microsoft.com/office/drawing/2010/main" val="0"/>
              </a:ext>
            </a:extLst>
          </a:blip>
          <a:srcRect b="10390"/>
          <a:stretch/>
        </p:blipFill>
        <p:spPr>
          <a:xfrm>
            <a:off x="2577825" y="1517240"/>
            <a:ext cx="1755503" cy="1911760"/>
          </a:xfrm>
          <a:prstGeom prst="rect">
            <a:avLst/>
          </a:prstGeom>
        </p:spPr>
      </p:pic>
      <p:pic>
        <p:nvPicPr>
          <p:cNvPr id="5" name="Picture 4">
            <a:extLst>
              <a:ext uri="{FF2B5EF4-FFF2-40B4-BE49-F238E27FC236}">
                <a16:creationId xmlns:a16="http://schemas.microsoft.com/office/drawing/2014/main" id="{55DFA42C-AFA4-4C0F-9D5F-6A0B7F67DE04}"/>
              </a:ext>
            </a:extLst>
          </p:cNvPr>
          <p:cNvPicPr>
            <a:picLocks noChangeAspect="1"/>
          </p:cNvPicPr>
          <p:nvPr/>
        </p:nvPicPr>
        <p:blipFill rotWithShape="1">
          <a:blip r:embed="rId8">
            <a:extLst>
              <a:ext uri="{28A0092B-C50C-407E-A947-70E740481C1C}">
                <a14:useLocalDpi xmlns:a14="http://schemas.microsoft.com/office/drawing/2010/main" val="0"/>
              </a:ext>
            </a:extLst>
          </a:blip>
          <a:srcRect t="9795"/>
          <a:stretch/>
        </p:blipFill>
        <p:spPr>
          <a:xfrm>
            <a:off x="4300447" y="371476"/>
            <a:ext cx="1749407" cy="1929969"/>
          </a:xfrm>
          <a:prstGeom prst="rect">
            <a:avLst/>
          </a:prstGeom>
        </p:spPr>
      </p:pic>
      <p:pic>
        <p:nvPicPr>
          <p:cNvPr id="6" name="Picture 5">
            <a:extLst>
              <a:ext uri="{FF2B5EF4-FFF2-40B4-BE49-F238E27FC236}">
                <a16:creationId xmlns:a16="http://schemas.microsoft.com/office/drawing/2014/main" id="{13C0A678-8053-41D4-8569-8DA5E1816294}"/>
              </a:ext>
            </a:extLst>
          </p:cNvPr>
          <p:cNvPicPr>
            <a:picLocks noChangeAspect="1"/>
          </p:cNvPicPr>
          <p:nvPr/>
        </p:nvPicPr>
        <p:blipFill rotWithShape="1">
          <a:blip r:embed="rId9">
            <a:extLst>
              <a:ext uri="{28A0092B-C50C-407E-A947-70E740481C1C}">
                <a14:useLocalDpi xmlns:a14="http://schemas.microsoft.com/office/drawing/2010/main" val="0"/>
              </a:ext>
            </a:extLst>
          </a:blip>
          <a:srcRect t="11936"/>
          <a:stretch/>
        </p:blipFill>
        <p:spPr>
          <a:xfrm>
            <a:off x="2575350" y="371476"/>
            <a:ext cx="2133424" cy="1545953"/>
          </a:xfrm>
          <a:prstGeom prst="rect">
            <a:avLst/>
          </a:prstGeom>
        </p:spPr>
      </p:pic>
      <p:pic>
        <p:nvPicPr>
          <p:cNvPr id="7" name="Picture 6">
            <a:extLst>
              <a:ext uri="{FF2B5EF4-FFF2-40B4-BE49-F238E27FC236}">
                <a16:creationId xmlns:a16="http://schemas.microsoft.com/office/drawing/2014/main" id="{5FFF0D45-7BD0-4903-8F17-C1764ED80240}"/>
              </a:ext>
            </a:extLst>
          </p:cNvPr>
          <p:cNvPicPr>
            <a:picLocks noChangeAspect="1"/>
          </p:cNvPicPr>
          <p:nvPr/>
        </p:nvPicPr>
        <p:blipFill rotWithShape="1">
          <a:blip r:embed="rId6">
            <a:extLst>
              <a:ext uri="{28A0092B-C50C-407E-A947-70E740481C1C}">
                <a14:useLocalDpi xmlns:a14="http://schemas.microsoft.com/office/drawing/2010/main" val="0"/>
              </a:ext>
            </a:extLst>
          </a:blip>
          <a:srcRect b="12355"/>
          <a:stretch/>
        </p:blipFill>
        <p:spPr>
          <a:xfrm>
            <a:off x="7391575" y="1890392"/>
            <a:ext cx="2133424" cy="1538609"/>
          </a:xfrm>
          <a:prstGeom prst="rect">
            <a:avLst/>
          </a:prstGeom>
        </p:spPr>
      </p:pic>
      <p:pic>
        <p:nvPicPr>
          <p:cNvPr id="8" name="Picture 7">
            <a:extLst>
              <a:ext uri="{FF2B5EF4-FFF2-40B4-BE49-F238E27FC236}">
                <a16:creationId xmlns:a16="http://schemas.microsoft.com/office/drawing/2014/main" id="{82DE54CB-344A-4799-9AEB-CA807CC4F604}"/>
              </a:ext>
            </a:extLst>
          </p:cNvPr>
          <p:cNvPicPr>
            <a:picLocks noChangeAspect="1"/>
          </p:cNvPicPr>
          <p:nvPr/>
        </p:nvPicPr>
        <p:blipFill rotWithShape="1">
          <a:blip r:embed="rId7">
            <a:extLst>
              <a:ext uri="{28A0092B-C50C-407E-A947-70E740481C1C}">
                <a14:useLocalDpi xmlns:a14="http://schemas.microsoft.com/office/drawing/2010/main" val="0"/>
              </a:ext>
            </a:extLst>
          </a:blip>
          <a:srcRect b="10390"/>
          <a:stretch/>
        </p:blipFill>
        <p:spPr>
          <a:xfrm>
            <a:off x="6033921" y="1517240"/>
            <a:ext cx="1755503" cy="1911760"/>
          </a:xfrm>
          <a:prstGeom prst="rect">
            <a:avLst/>
          </a:prstGeom>
        </p:spPr>
      </p:pic>
      <p:pic>
        <p:nvPicPr>
          <p:cNvPr id="9" name="Picture 8">
            <a:extLst>
              <a:ext uri="{FF2B5EF4-FFF2-40B4-BE49-F238E27FC236}">
                <a16:creationId xmlns:a16="http://schemas.microsoft.com/office/drawing/2014/main" id="{D7091246-86AF-4859-AD3A-6CE151A2869F}"/>
              </a:ext>
            </a:extLst>
          </p:cNvPr>
          <p:cNvPicPr>
            <a:picLocks noChangeAspect="1"/>
          </p:cNvPicPr>
          <p:nvPr/>
        </p:nvPicPr>
        <p:blipFill rotWithShape="1">
          <a:blip r:embed="rId8">
            <a:extLst>
              <a:ext uri="{28A0092B-C50C-407E-A947-70E740481C1C}">
                <a14:useLocalDpi xmlns:a14="http://schemas.microsoft.com/office/drawing/2010/main" val="0"/>
              </a:ext>
            </a:extLst>
          </a:blip>
          <a:srcRect t="9795"/>
          <a:stretch/>
        </p:blipFill>
        <p:spPr>
          <a:xfrm>
            <a:off x="7775593" y="371476"/>
            <a:ext cx="1749407" cy="1929969"/>
          </a:xfrm>
          <a:prstGeom prst="rect">
            <a:avLst/>
          </a:prstGeom>
        </p:spPr>
      </p:pic>
      <p:pic>
        <p:nvPicPr>
          <p:cNvPr id="10" name="Picture 9">
            <a:extLst>
              <a:ext uri="{FF2B5EF4-FFF2-40B4-BE49-F238E27FC236}">
                <a16:creationId xmlns:a16="http://schemas.microsoft.com/office/drawing/2014/main" id="{E559E540-916B-4213-A01E-B73CE06EB5AE}"/>
              </a:ext>
            </a:extLst>
          </p:cNvPr>
          <p:cNvPicPr>
            <a:picLocks noChangeAspect="1"/>
          </p:cNvPicPr>
          <p:nvPr/>
        </p:nvPicPr>
        <p:blipFill rotWithShape="1">
          <a:blip r:embed="rId9">
            <a:extLst>
              <a:ext uri="{28A0092B-C50C-407E-A947-70E740481C1C}">
                <a14:useLocalDpi xmlns:a14="http://schemas.microsoft.com/office/drawing/2010/main" val="0"/>
              </a:ext>
            </a:extLst>
          </a:blip>
          <a:srcRect t="11936"/>
          <a:stretch/>
        </p:blipFill>
        <p:spPr>
          <a:xfrm>
            <a:off x="6033920" y="371476"/>
            <a:ext cx="2133424" cy="1545953"/>
          </a:xfrm>
          <a:prstGeom prst="rect">
            <a:avLst/>
          </a:prstGeom>
        </p:spPr>
      </p:pic>
      <p:pic>
        <p:nvPicPr>
          <p:cNvPr id="11" name="Picture 10">
            <a:extLst>
              <a:ext uri="{FF2B5EF4-FFF2-40B4-BE49-F238E27FC236}">
                <a16:creationId xmlns:a16="http://schemas.microsoft.com/office/drawing/2014/main" id="{52BF75B3-D329-4C8D-A388-441EB28E4199}"/>
              </a:ext>
            </a:extLst>
          </p:cNvPr>
          <p:cNvPicPr>
            <a:picLocks noChangeAspect="1"/>
          </p:cNvPicPr>
          <p:nvPr/>
        </p:nvPicPr>
        <p:blipFill rotWithShape="1">
          <a:blip r:embed="rId6">
            <a:extLst>
              <a:ext uri="{28A0092B-C50C-407E-A947-70E740481C1C}">
                <a14:useLocalDpi xmlns:a14="http://schemas.microsoft.com/office/drawing/2010/main" val="0"/>
              </a:ext>
            </a:extLst>
          </a:blip>
          <a:srcRect b="13858"/>
          <a:stretch/>
        </p:blipFill>
        <p:spPr>
          <a:xfrm>
            <a:off x="3916429" y="4941200"/>
            <a:ext cx="2133424" cy="1512215"/>
          </a:xfrm>
          <a:prstGeom prst="rect">
            <a:avLst/>
          </a:prstGeom>
        </p:spPr>
      </p:pic>
      <p:pic>
        <p:nvPicPr>
          <p:cNvPr id="12" name="Picture 11">
            <a:extLst>
              <a:ext uri="{FF2B5EF4-FFF2-40B4-BE49-F238E27FC236}">
                <a16:creationId xmlns:a16="http://schemas.microsoft.com/office/drawing/2014/main" id="{4FBC9C65-5F9C-4F70-B9CC-27A9ADE2F358}"/>
              </a:ext>
            </a:extLst>
          </p:cNvPr>
          <p:cNvPicPr>
            <a:picLocks noChangeAspect="1"/>
          </p:cNvPicPr>
          <p:nvPr/>
        </p:nvPicPr>
        <p:blipFill rotWithShape="1">
          <a:blip r:embed="rId7">
            <a:extLst>
              <a:ext uri="{28A0092B-C50C-407E-A947-70E740481C1C}">
                <a14:useLocalDpi xmlns:a14="http://schemas.microsoft.com/office/drawing/2010/main" val="0"/>
              </a:ext>
            </a:extLst>
          </a:blip>
          <a:srcRect b="11628"/>
          <a:stretch/>
        </p:blipFill>
        <p:spPr>
          <a:xfrm>
            <a:off x="2577825" y="4568048"/>
            <a:ext cx="1755503" cy="1885366"/>
          </a:xfrm>
          <a:prstGeom prst="rect">
            <a:avLst/>
          </a:prstGeom>
        </p:spPr>
      </p:pic>
      <p:pic>
        <p:nvPicPr>
          <p:cNvPr id="13" name="Picture 12">
            <a:extLst>
              <a:ext uri="{FF2B5EF4-FFF2-40B4-BE49-F238E27FC236}">
                <a16:creationId xmlns:a16="http://schemas.microsoft.com/office/drawing/2014/main" id="{325A836F-AA64-4154-B05A-63C492CA9CB5}"/>
              </a:ext>
            </a:extLst>
          </p:cNvPr>
          <p:cNvPicPr>
            <a:picLocks noChangeAspect="1"/>
          </p:cNvPicPr>
          <p:nvPr/>
        </p:nvPicPr>
        <p:blipFill rotWithShape="1">
          <a:blip r:embed="rId8">
            <a:extLst>
              <a:ext uri="{28A0092B-C50C-407E-A947-70E740481C1C}">
                <a14:useLocalDpi xmlns:a14="http://schemas.microsoft.com/office/drawing/2010/main" val="0"/>
              </a:ext>
            </a:extLst>
          </a:blip>
          <a:srcRect t="10341"/>
          <a:stretch/>
        </p:blipFill>
        <p:spPr>
          <a:xfrm>
            <a:off x="4300447" y="3429001"/>
            <a:ext cx="1749407" cy="1918263"/>
          </a:xfrm>
          <a:prstGeom prst="rect">
            <a:avLst/>
          </a:prstGeom>
        </p:spPr>
      </p:pic>
      <p:pic>
        <p:nvPicPr>
          <p:cNvPr id="14" name="Picture 13">
            <a:extLst>
              <a:ext uri="{FF2B5EF4-FFF2-40B4-BE49-F238E27FC236}">
                <a16:creationId xmlns:a16="http://schemas.microsoft.com/office/drawing/2014/main" id="{60BB9706-4D3A-4161-9515-BF422D652E09}"/>
              </a:ext>
            </a:extLst>
          </p:cNvPr>
          <p:cNvPicPr>
            <a:picLocks noChangeAspect="1"/>
          </p:cNvPicPr>
          <p:nvPr/>
        </p:nvPicPr>
        <p:blipFill rotWithShape="1">
          <a:blip r:embed="rId9">
            <a:extLst>
              <a:ext uri="{28A0092B-C50C-407E-A947-70E740481C1C}">
                <a14:useLocalDpi xmlns:a14="http://schemas.microsoft.com/office/drawing/2010/main" val="0"/>
              </a:ext>
            </a:extLst>
          </a:blip>
          <a:srcRect t="12604"/>
          <a:stretch/>
        </p:blipFill>
        <p:spPr>
          <a:xfrm>
            <a:off x="2577824" y="3429001"/>
            <a:ext cx="2133424" cy="1534247"/>
          </a:xfrm>
          <a:prstGeom prst="rect">
            <a:avLst/>
          </a:prstGeom>
        </p:spPr>
      </p:pic>
      <p:pic>
        <p:nvPicPr>
          <p:cNvPr id="15" name="Picture 14">
            <a:extLst>
              <a:ext uri="{FF2B5EF4-FFF2-40B4-BE49-F238E27FC236}">
                <a16:creationId xmlns:a16="http://schemas.microsoft.com/office/drawing/2014/main" id="{AEB9576F-3A77-4D77-96C4-E871571ACFEC}"/>
              </a:ext>
            </a:extLst>
          </p:cNvPr>
          <p:cNvPicPr>
            <a:picLocks noChangeAspect="1"/>
          </p:cNvPicPr>
          <p:nvPr/>
        </p:nvPicPr>
        <p:blipFill rotWithShape="1">
          <a:blip r:embed="rId6">
            <a:extLst>
              <a:ext uri="{28A0092B-C50C-407E-A947-70E740481C1C}">
                <a14:useLocalDpi xmlns:a14="http://schemas.microsoft.com/office/drawing/2010/main" val="0"/>
              </a:ext>
            </a:extLst>
          </a:blip>
          <a:srcRect b="13858"/>
          <a:stretch/>
        </p:blipFill>
        <p:spPr>
          <a:xfrm>
            <a:off x="7391575" y="4941200"/>
            <a:ext cx="2133424" cy="1512215"/>
          </a:xfrm>
          <a:prstGeom prst="rect">
            <a:avLst/>
          </a:prstGeom>
        </p:spPr>
      </p:pic>
      <p:pic>
        <p:nvPicPr>
          <p:cNvPr id="16" name="Picture 15">
            <a:extLst>
              <a:ext uri="{FF2B5EF4-FFF2-40B4-BE49-F238E27FC236}">
                <a16:creationId xmlns:a16="http://schemas.microsoft.com/office/drawing/2014/main" id="{45C4E77D-FEE1-4263-9C49-D09D29AEE919}"/>
              </a:ext>
            </a:extLst>
          </p:cNvPr>
          <p:cNvPicPr>
            <a:picLocks noChangeAspect="1"/>
          </p:cNvPicPr>
          <p:nvPr/>
        </p:nvPicPr>
        <p:blipFill rotWithShape="1">
          <a:blip r:embed="rId7">
            <a:extLst>
              <a:ext uri="{28A0092B-C50C-407E-A947-70E740481C1C}">
                <a14:useLocalDpi xmlns:a14="http://schemas.microsoft.com/office/drawing/2010/main" val="0"/>
              </a:ext>
            </a:extLst>
          </a:blip>
          <a:srcRect b="11628"/>
          <a:stretch/>
        </p:blipFill>
        <p:spPr>
          <a:xfrm>
            <a:off x="6033921" y="4568048"/>
            <a:ext cx="1755503" cy="1885366"/>
          </a:xfrm>
          <a:prstGeom prst="rect">
            <a:avLst/>
          </a:prstGeom>
        </p:spPr>
      </p:pic>
      <p:pic>
        <p:nvPicPr>
          <p:cNvPr id="17" name="Picture 16">
            <a:extLst>
              <a:ext uri="{FF2B5EF4-FFF2-40B4-BE49-F238E27FC236}">
                <a16:creationId xmlns:a16="http://schemas.microsoft.com/office/drawing/2014/main" id="{DAAFCDE0-1131-4AF7-BA51-72E72A1DA034}"/>
              </a:ext>
            </a:extLst>
          </p:cNvPr>
          <p:cNvPicPr>
            <a:picLocks noChangeAspect="1"/>
          </p:cNvPicPr>
          <p:nvPr/>
        </p:nvPicPr>
        <p:blipFill rotWithShape="1">
          <a:blip r:embed="rId8">
            <a:extLst>
              <a:ext uri="{28A0092B-C50C-407E-A947-70E740481C1C}">
                <a14:useLocalDpi xmlns:a14="http://schemas.microsoft.com/office/drawing/2010/main" val="0"/>
              </a:ext>
            </a:extLst>
          </a:blip>
          <a:srcRect t="10341"/>
          <a:stretch/>
        </p:blipFill>
        <p:spPr>
          <a:xfrm>
            <a:off x="7775593" y="3429001"/>
            <a:ext cx="1749407" cy="1918263"/>
          </a:xfrm>
          <a:prstGeom prst="rect">
            <a:avLst/>
          </a:prstGeom>
        </p:spPr>
      </p:pic>
      <p:pic>
        <p:nvPicPr>
          <p:cNvPr id="18" name="Picture 17">
            <a:extLst>
              <a:ext uri="{FF2B5EF4-FFF2-40B4-BE49-F238E27FC236}">
                <a16:creationId xmlns:a16="http://schemas.microsoft.com/office/drawing/2014/main" id="{9A9D25BF-69CC-4314-972E-05B17C2413AB}"/>
              </a:ext>
            </a:extLst>
          </p:cNvPr>
          <p:cNvPicPr>
            <a:picLocks noChangeAspect="1"/>
          </p:cNvPicPr>
          <p:nvPr/>
        </p:nvPicPr>
        <p:blipFill rotWithShape="1">
          <a:blip r:embed="rId9">
            <a:extLst>
              <a:ext uri="{28A0092B-C50C-407E-A947-70E740481C1C}">
                <a14:useLocalDpi xmlns:a14="http://schemas.microsoft.com/office/drawing/2010/main" val="0"/>
              </a:ext>
            </a:extLst>
          </a:blip>
          <a:srcRect t="12604"/>
          <a:stretch/>
        </p:blipFill>
        <p:spPr>
          <a:xfrm>
            <a:off x="6033920" y="3429001"/>
            <a:ext cx="2133424" cy="1534247"/>
          </a:xfrm>
          <a:prstGeom prst="rect">
            <a:avLst/>
          </a:prstGeom>
        </p:spPr>
      </p:pic>
      <p:sp>
        <p:nvSpPr>
          <p:cNvPr id="19" name="Rectangle 18">
            <a:extLst>
              <a:ext uri="{FF2B5EF4-FFF2-40B4-BE49-F238E27FC236}">
                <a16:creationId xmlns:a16="http://schemas.microsoft.com/office/drawing/2014/main" id="{A3C47EC7-D71F-C74F-B6CC-59BA3267EB03}"/>
              </a:ext>
            </a:extLst>
          </p:cNvPr>
          <p:cNvSpPr/>
          <p:nvPr/>
        </p:nvSpPr>
        <p:spPr>
          <a:xfrm>
            <a:off x="15081" y="8615"/>
            <a:ext cx="12161838" cy="6840770"/>
          </a:xfrm>
          <a:prstGeom prst="rect">
            <a:avLst/>
          </a:prstGeom>
          <a:noFill/>
          <a:ln w="3810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000000"/>
              </a:buClr>
            </a:pPr>
            <a:endParaRPr lang="en-VN" sz="2526">
              <a:solidFill>
                <a:srgbClr val="FFFFFF"/>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295000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5"/>
                                        </p:tgtEl>
                                        <p:attrNameLst>
                                          <p:attrName>ppt_x</p:attrName>
                                        </p:attrNameLst>
                                      </p:cBhvr>
                                      <p:tavLst>
                                        <p:tav tm="0">
                                          <p:val>
                                            <p:strVal val="ppt_x"/>
                                          </p:val>
                                        </p:tav>
                                        <p:tav tm="100000">
                                          <p:val>
                                            <p:strVal val="ppt_x"/>
                                          </p:val>
                                        </p:tav>
                                      </p:tavLst>
                                    </p:anim>
                                    <p:anim calcmode="lin" valueType="num">
                                      <p:cBhvr additive="base">
                                        <p:cTn id="7" dur="500"/>
                                        <p:tgtEl>
                                          <p:spTgt spid="15"/>
                                        </p:tgtEl>
                                        <p:attrNameLst>
                                          <p:attrName>ppt_y</p:attrName>
                                        </p:attrNameLst>
                                      </p:cBhvr>
                                      <p:tavLst>
                                        <p:tav tm="0">
                                          <p:val>
                                            <p:strVal val="ppt_y"/>
                                          </p:val>
                                        </p:tav>
                                        <p:tav tm="100000">
                                          <p:val>
                                            <p:strVal val="1+ppt_h/2"/>
                                          </p:val>
                                        </p:tav>
                                      </p:tavLst>
                                    </p:anim>
                                    <p:set>
                                      <p:cBhvr>
                                        <p:cTn id="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8"/>
                                        </p:tgtEl>
                                        <p:attrNameLst>
                                          <p:attrName>ppt_x</p:attrName>
                                        </p:attrNameLst>
                                      </p:cBhvr>
                                      <p:tavLst>
                                        <p:tav tm="0">
                                          <p:val>
                                            <p:strVal val="ppt_x"/>
                                          </p:val>
                                        </p:tav>
                                        <p:tav tm="100000">
                                          <p:val>
                                            <p:strVal val="ppt_x"/>
                                          </p:val>
                                        </p:tav>
                                      </p:tavLst>
                                    </p:anim>
                                    <p:anim calcmode="lin" valueType="num">
                                      <p:cBhvr additive="base">
                                        <p:cTn id="43" dur="500"/>
                                        <p:tgtEl>
                                          <p:spTgt spid="18"/>
                                        </p:tgtEl>
                                        <p:attrNameLst>
                                          <p:attrName>ppt_y</p:attrName>
                                        </p:attrNameLst>
                                      </p:cBhvr>
                                      <p:tavLst>
                                        <p:tav tm="0">
                                          <p:val>
                                            <p:strVal val="ppt_y"/>
                                          </p:val>
                                        </p:tav>
                                        <p:tav tm="100000">
                                          <p:val>
                                            <p:strVal val="1+ppt_h/2"/>
                                          </p:val>
                                        </p:tav>
                                      </p:tavLst>
                                    </p:anim>
                                    <p:set>
                                      <p:cBhvr>
                                        <p:cTn id="44"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17"/>
                                        </p:tgtEl>
                                        <p:attrNameLst>
                                          <p:attrName>ppt_x</p:attrName>
                                        </p:attrNameLst>
                                      </p:cBhvr>
                                      <p:tavLst>
                                        <p:tav tm="0">
                                          <p:val>
                                            <p:strVal val="ppt_x"/>
                                          </p:val>
                                        </p:tav>
                                        <p:tav tm="100000">
                                          <p:val>
                                            <p:strVal val="ppt_x"/>
                                          </p:val>
                                        </p:tav>
                                      </p:tavLst>
                                    </p:anim>
                                    <p:anim calcmode="lin" valueType="num">
                                      <p:cBhvr additive="base">
                                        <p:cTn id="49" dur="500"/>
                                        <p:tgtEl>
                                          <p:spTgt spid="17"/>
                                        </p:tgtEl>
                                        <p:attrNameLst>
                                          <p:attrName>ppt_y</p:attrName>
                                        </p:attrNameLst>
                                      </p:cBhvr>
                                      <p:tavLst>
                                        <p:tav tm="0">
                                          <p:val>
                                            <p:strVal val="ppt_y"/>
                                          </p:val>
                                        </p:tav>
                                        <p:tav tm="100000">
                                          <p:val>
                                            <p:strVal val="1+ppt_h/2"/>
                                          </p:val>
                                        </p:tav>
                                      </p:tavLst>
                                    </p:anim>
                                    <p:set>
                                      <p:cBhvr>
                                        <p:cTn id="50"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7"/>
                                        </p:tgtEl>
                                        <p:attrNameLst>
                                          <p:attrName>ppt_x</p:attrName>
                                        </p:attrNameLst>
                                      </p:cBhvr>
                                      <p:tavLst>
                                        <p:tav tm="0">
                                          <p:val>
                                            <p:strVal val="ppt_x"/>
                                          </p:val>
                                        </p:tav>
                                        <p:tav tm="100000">
                                          <p:val>
                                            <p:strVal val="ppt_x"/>
                                          </p:val>
                                        </p:tav>
                                      </p:tavLst>
                                    </p:anim>
                                    <p:anim calcmode="lin" valueType="num">
                                      <p:cBhvr additive="base">
                                        <p:cTn id="55" dur="500"/>
                                        <p:tgtEl>
                                          <p:spTgt spid="7"/>
                                        </p:tgtEl>
                                        <p:attrNameLst>
                                          <p:attrName>ppt_y</p:attrName>
                                        </p:attrNameLst>
                                      </p:cBhvr>
                                      <p:tavLst>
                                        <p:tav tm="0">
                                          <p:val>
                                            <p:strVal val="ppt_y"/>
                                          </p:val>
                                        </p:tav>
                                        <p:tav tm="100000">
                                          <p:val>
                                            <p:strVal val="1+ppt_h/2"/>
                                          </p:val>
                                        </p:tav>
                                      </p:tavLst>
                                    </p:anim>
                                    <p:set>
                                      <p:cBhvr>
                                        <p:cTn id="5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500"/>
                                        <p:tgtEl>
                                          <p:spTgt spid="3"/>
                                        </p:tgtEl>
                                        <p:attrNameLst>
                                          <p:attrName>ppt_x</p:attrName>
                                        </p:attrNameLst>
                                      </p:cBhvr>
                                      <p:tavLst>
                                        <p:tav tm="0">
                                          <p:val>
                                            <p:strVal val="ppt_x"/>
                                          </p:val>
                                        </p:tav>
                                        <p:tav tm="100000">
                                          <p:val>
                                            <p:strVal val="ppt_x"/>
                                          </p:val>
                                        </p:tav>
                                      </p:tavLst>
                                    </p:anim>
                                    <p:anim calcmode="lin" valueType="num">
                                      <p:cBhvr additive="base">
                                        <p:cTn id="67" dur="500"/>
                                        <p:tgtEl>
                                          <p:spTgt spid="3"/>
                                        </p:tgtEl>
                                        <p:attrNameLst>
                                          <p:attrName>ppt_y</p:attrName>
                                        </p:attrNameLst>
                                      </p:cBhvr>
                                      <p:tavLst>
                                        <p:tav tm="0">
                                          <p:val>
                                            <p:strVal val="ppt_y"/>
                                          </p:val>
                                        </p:tav>
                                        <p:tav tm="100000">
                                          <p:val>
                                            <p:strVal val="1+ppt_h/2"/>
                                          </p:val>
                                        </p:tav>
                                      </p:tavLst>
                                    </p:anim>
                                    <p:set>
                                      <p:cBhvr>
                                        <p:cTn id="68"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4"/>
                                        </p:tgtEl>
                                        <p:attrNameLst>
                                          <p:attrName>ppt_x</p:attrName>
                                        </p:attrNameLst>
                                      </p:cBhvr>
                                      <p:tavLst>
                                        <p:tav tm="0">
                                          <p:val>
                                            <p:strVal val="ppt_x"/>
                                          </p:val>
                                        </p:tav>
                                        <p:tav tm="100000">
                                          <p:val>
                                            <p:strVal val="ppt_x"/>
                                          </p:val>
                                        </p:tav>
                                      </p:tavLst>
                                    </p:anim>
                                    <p:anim calcmode="lin" valueType="num">
                                      <p:cBhvr additive="base">
                                        <p:cTn id="73" dur="500"/>
                                        <p:tgtEl>
                                          <p:spTgt spid="4"/>
                                        </p:tgtEl>
                                        <p:attrNameLst>
                                          <p:attrName>ppt_y</p:attrName>
                                        </p:attrNameLst>
                                      </p:cBhvr>
                                      <p:tavLst>
                                        <p:tav tm="0">
                                          <p:val>
                                            <p:strVal val="ppt_y"/>
                                          </p:val>
                                        </p:tav>
                                        <p:tav tm="100000">
                                          <p:val>
                                            <p:strVal val="1+ppt_h/2"/>
                                          </p:val>
                                        </p:tav>
                                      </p:tavLst>
                                    </p:anim>
                                    <p:set>
                                      <p:cBhvr>
                                        <p:cTn id="74"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childTnLst>
                          </p:cTn>
                        </p:par>
                      </p:childTnLst>
                    </p:cTn>
                  </p:par>
                  <p:par>
                    <p:cTn id="75" fill="hold">
                      <p:stCondLst>
                        <p:cond delay="indefinite"/>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ppt_x"/>
                                          </p:val>
                                        </p:tav>
                                      </p:tavLst>
                                    </p:anim>
                                    <p:anim calcmode="lin" valueType="num">
                                      <p:cBhvr additive="base">
                                        <p:cTn id="79" dur="500"/>
                                        <p:tgtEl>
                                          <p:spTgt spid="6"/>
                                        </p:tgtEl>
                                        <p:attrNameLst>
                                          <p:attrName>ppt_y</p:attrName>
                                        </p:attrNameLst>
                                      </p:cBhvr>
                                      <p:tavLst>
                                        <p:tav tm="0">
                                          <p:val>
                                            <p:strVal val="ppt_y"/>
                                          </p:val>
                                        </p:tav>
                                        <p:tav tm="100000">
                                          <p:val>
                                            <p:strVal val="1+ppt_h/2"/>
                                          </p:val>
                                        </p:tav>
                                      </p:tavLst>
                                    </p:anim>
                                    <p:set>
                                      <p:cBhvr>
                                        <p:cTn id="80"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77"/>
                                            </p:cond>
                                          </p:stCondLst>
                                          <p:endCondLst>
                                            <p:cond evt="onStopAudio" delay="0">
                                              <p:tgtEl>
                                                <p:sldTgt/>
                                              </p:tgtEl>
                                            </p:cond>
                                          </p:endCondLst>
                                        </p:cTn>
                                        <p:tgtEl>
                                          <p:sndTgt r:embed="rId3" name="chimes.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xit" presetSubtype="4" fill="hold" nodeType="clickEffect">
                                  <p:stCondLst>
                                    <p:cond delay="0"/>
                                  </p:stCondLst>
                                  <p:childTnLst>
                                    <p:anim calcmode="lin" valueType="num">
                                      <p:cBhvr additive="base">
                                        <p:cTn id="84" dur="500"/>
                                        <p:tgtEl>
                                          <p:spTgt spid="5"/>
                                        </p:tgtEl>
                                        <p:attrNameLst>
                                          <p:attrName>ppt_x</p:attrName>
                                        </p:attrNameLst>
                                      </p:cBhvr>
                                      <p:tavLst>
                                        <p:tav tm="0">
                                          <p:val>
                                            <p:strVal val="ppt_x"/>
                                          </p:val>
                                        </p:tav>
                                        <p:tav tm="100000">
                                          <p:val>
                                            <p:strVal val="ppt_x"/>
                                          </p:val>
                                        </p:tav>
                                      </p:tavLst>
                                    </p:anim>
                                    <p:anim calcmode="lin" valueType="num">
                                      <p:cBhvr additive="base">
                                        <p:cTn id="85" dur="500"/>
                                        <p:tgtEl>
                                          <p:spTgt spid="5"/>
                                        </p:tgtEl>
                                        <p:attrNameLst>
                                          <p:attrName>ppt_y</p:attrName>
                                        </p:attrNameLst>
                                      </p:cBhvr>
                                      <p:tavLst>
                                        <p:tav tm="0">
                                          <p:val>
                                            <p:strVal val="ppt_y"/>
                                          </p:val>
                                        </p:tav>
                                        <p:tav tm="100000">
                                          <p:val>
                                            <p:strVal val="1+ppt_h/2"/>
                                          </p:val>
                                        </p:tav>
                                      </p:tavLst>
                                    </p:anim>
                                    <p:set>
                                      <p:cBhvr>
                                        <p:cTn id="86"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chimes.wav"/>
                                        </p:tgtEl>
                                      </p:cMediaNode>
                                    </p:audio>
                                  </p:subTnLst>
                                </p:cTn>
                              </p:par>
                            </p:childTnLst>
                          </p:cTn>
                        </p:par>
                      </p:childTnLst>
                    </p:cTn>
                  </p:par>
                  <p:par>
                    <p:cTn id="87" fill="hold">
                      <p:stCondLst>
                        <p:cond delay="indefinite"/>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10"/>
                                        </p:tgtEl>
                                        <p:attrNameLst>
                                          <p:attrName>ppt_x</p:attrName>
                                        </p:attrNameLst>
                                      </p:cBhvr>
                                      <p:tavLst>
                                        <p:tav tm="0">
                                          <p:val>
                                            <p:strVal val="ppt_x"/>
                                          </p:val>
                                        </p:tav>
                                        <p:tav tm="100000">
                                          <p:val>
                                            <p:strVal val="ppt_x"/>
                                          </p:val>
                                        </p:tav>
                                      </p:tavLst>
                                    </p:anim>
                                    <p:anim calcmode="lin" valueType="num">
                                      <p:cBhvr additive="base">
                                        <p:cTn id="91" dur="500"/>
                                        <p:tgtEl>
                                          <p:spTgt spid="10"/>
                                        </p:tgtEl>
                                        <p:attrNameLst>
                                          <p:attrName>ppt_y</p:attrName>
                                        </p:attrNameLst>
                                      </p:cBhvr>
                                      <p:tavLst>
                                        <p:tav tm="0">
                                          <p:val>
                                            <p:strVal val="ppt_y"/>
                                          </p:val>
                                        </p:tav>
                                        <p:tav tm="100000">
                                          <p:val>
                                            <p:strVal val="1+ppt_h/2"/>
                                          </p:val>
                                        </p:tav>
                                      </p:tavLst>
                                    </p:anim>
                                    <p:set>
                                      <p:cBhvr>
                                        <p:cTn id="9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chimes.wav"/>
                                        </p:tgtEl>
                                      </p:cMediaNode>
                                    </p:audio>
                                  </p:subTnLst>
                                </p:cTn>
                              </p:par>
                            </p:childTnLst>
                          </p:cTn>
                        </p:par>
                      </p:childTnLst>
                    </p:cTn>
                  </p:par>
                  <p:par>
                    <p:cTn id="93" fill="hold">
                      <p:stCondLst>
                        <p:cond delay="indefinite"/>
                      </p:stCondLst>
                      <p:childTnLst>
                        <p:par>
                          <p:cTn id="94" fill="hold">
                            <p:stCondLst>
                              <p:cond delay="0"/>
                            </p:stCondLst>
                            <p:childTnLst>
                              <p:par>
                                <p:cTn id="95" presetID="2" presetClass="exit" presetSubtype="4" fill="hold" nodeType="clickEffect">
                                  <p:stCondLst>
                                    <p:cond delay="0"/>
                                  </p:stCondLst>
                                  <p:childTnLst>
                                    <p:anim calcmode="lin" valueType="num">
                                      <p:cBhvr additive="base">
                                        <p:cTn id="96" dur="500"/>
                                        <p:tgtEl>
                                          <p:spTgt spid="9"/>
                                        </p:tgtEl>
                                        <p:attrNameLst>
                                          <p:attrName>ppt_x</p:attrName>
                                        </p:attrNameLst>
                                      </p:cBhvr>
                                      <p:tavLst>
                                        <p:tav tm="0">
                                          <p:val>
                                            <p:strVal val="ppt_x"/>
                                          </p:val>
                                        </p:tav>
                                        <p:tav tm="100000">
                                          <p:val>
                                            <p:strVal val="ppt_x"/>
                                          </p:val>
                                        </p:tav>
                                      </p:tavLst>
                                    </p:anim>
                                    <p:anim calcmode="lin" valueType="num">
                                      <p:cBhvr additive="base">
                                        <p:cTn id="97" dur="500"/>
                                        <p:tgtEl>
                                          <p:spTgt spid="9"/>
                                        </p:tgtEl>
                                        <p:attrNameLst>
                                          <p:attrName>ppt_y</p:attrName>
                                        </p:attrNameLst>
                                      </p:cBhvr>
                                      <p:tavLst>
                                        <p:tav tm="0">
                                          <p:val>
                                            <p:strVal val="ppt_y"/>
                                          </p:val>
                                        </p:tav>
                                        <p:tav tm="100000">
                                          <p:val>
                                            <p:strVal val="1+ppt_h/2"/>
                                          </p:val>
                                        </p:tav>
                                      </p:tavLst>
                                    </p:anim>
                                    <p:set>
                                      <p:cBhvr>
                                        <p:cTn id="9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descr="Khám phá Việt Nam qua các địa danh trên đồng tiền Việt Nam">
            <a:extLst>
              <a:ext uri="{FF2B5EF4-FFF2-40B4-BE49-F238E27FC236}">
                <a16:creationId xmlns:a16="http://schemas.microsoft.com/office/drawing/2014/main" id="{07CD9C1F-6178-4FDA-A195-76EF142523C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19000"/>
                    </a14:imgEffect>
                    <a14:imgEffect>
                      <a14:brightnessContrast bright="17000"/>
                    </a14:imgEffect>
                  </a14:imgLayer>
                </a14:imgProps>
              </a:ext>
              <a:ext uri="{28A0092B-C50C-407E-A947-70E740481C1C}">
                <a14:useLocalDpi xmlns:a14="http://schemas.microsoft.com/office/drawing/2010/main" val="0"/>
              </a:ext>
            </a:extLst>
          </a:blip>
          <a:srcRect/>
          <a:stretch>
            <a:fillRect/>
          </a:stretch>
        </p:blipFill>
        <p:spPr bwMode="auto">
          <a:xfrm rot="3006243">
            <a:off x="3224241" y="2012349"/>
            <a:ext cx="5669649" cy="280160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325A836F-AA64-4154-B05A-63C492CA9CB5}"/>
              </a:ext>
            </a:extLst>
          </p:cNvPr>
          <p:cNvPicPr>
            <a:picLocks noChangeAspect="1"/>
          </p:cNvPicPr>
          <p:nvPr/>
        </p:nvPicPr>
        <p:blipFill rotWithShape="1">
          <a:blip r:embed="rId6">
            <a:extLst>
              <a:ext uri="{28A0092B-C50C-407E-A947-70E740481C1C}">
                <a14:useLocalDpi xmlns:a14="http://schemas.microsoft.com/office/drawing/2010/main" val="0"/>
              </a:ext>
            </a:extLst>
          </a:blip>
          <a:srcRect t="10341"/>
          <a:stretch/>
        </p:blipFill>
        <p:spPr>
          <a:xfrm>
            <a:off x="4300447" y="3429001"/>
            <a:ext cx="1749407" cy="1918263"/>
          </a:xfrm>
          <a:prstGeom prst="rect">
            <a:avLst/>
          </a:prstGeom>
        </p:spPr>
      </p:pic>
      <p:pic>
        <p:nvPicPr>
          <p:cNvPr id="3" name="Picture 2">
            <a:extLst>
              <a:ext uri="{FF2B5EF4-FFF2-40B4-BE49-F238E27FC236}">
                <a16:creationId xmlns:a16="http://schemas.microsoft.com/office/drawing/2014/main" id="{FA46BAB5-1A79-471B-9F09-D8DE121E84EE}"/>
              </a:ext>
            </a:extLst>
          </p:cNvPr>
          <p:cNvPicPr>
            <a:picLocks noChangeAspect="1"/>
          </p:cNvPicPr>
          <p:nvPr/>
        </p:nvPicPr>
        <p:blipFill rotWithShape="1">
          <a:blip r:embed="rId7">
            <a:extLst>
              <a:ext uri="{28A0092B-C50C-407E-A947-70E740481C1C}">
                <a14:useLocalDpi xmlns:a14="http://schemas.microsoft.com/office/drawing/2010/main" val="0"/>
              </a:ext>
            </a:extLst>
          </a:blip>
          <a:srcRect b="12355"/>
          <a:stretch/>
        </p:blipFill>
        <p:spPr>
          <a:xfrm>
            <a:off x="3916429" y="1890392"/>
            <a:ext cx="2133424" cy="1538609"/>
          </a:xfrm>
          <a:prstGeom prst="rect">
            <a:avLst/>
          </a:prstGeom>
        </p:spPr>
      </p:pic>
      <p:pic>
        <p:nvPicPr>
          <p:cNvPr id="4" name="Picture 3">
            <a:extLst>
              <a:ext uri="{FF2B5EF4-FFF2-40B4-BE49-F238E27FC236}">
                <a16:creationId xmlns:a16="http://schemas.microsoft.com/office/drawing/2014/main" id="{30CF5803-A2A5-4EDA-B210-FEE223A60EB9}"/>
              </a:ext>
            </a:extLst>
          </p:cNvPr>
          <p:cNvPicPr>
            <a:picLocks noChangeAspect="1"/>
          </p:cNvPicPr>
          <p:nvPr/>
        </p:nvPicPr>
        <p:blipFill rotWithShape="1">
          <a:blip r:embed="rId8">
            <a:extLst>
              <a:ext uri="{28A0092B-C50C-407E-A947-70E740481C1C}">
                <a14:useLocalDpi xmlns:a14="http://schemas.microsoft.com/office/drawing/2010/main" val="0"/>
              </a:ext>
            </a:extLst>
          </a:blip>
          <a:srcRect b="10390"/>
          <a:stretch/>
        </p:blipFill>
        <p:spPr>
          <a:xfrm>
            <a:off x="2577825" y="1517240"/>
            <a:ext cx="1755503" cy="1911760"/>
          </a:xfrm>
          <a:prstGeom prst="rect">
            <a:avLst/>
          </a:prstGeom>
        </p:spPr>
      </p:pic>
      <p:pic>
        <p:nvPicPr>
          <p:cNvPr id="5" name="Picture 4">
            <a:extLst>
              <a:ext uri="{FF2B5EF4-FFF2-40B4-BE49-F238E27FC236}">
                <a16:creationId xmlns:a16="http://schemas.microsoft.com/office/drawing/2014/main" id="{55DFA42C-AFA4-4C0F-9D5F-6A0B7F67DE04}"/>
              </a:ext>
            </a:extLst>
          </p:cNvPr>
          <p:cNvPicPr>
            <a:picLocks noChangeAspect="1"/>
          </p:cNvPicPr>
          <p:nvPr/>
        </p:nvPicPr>
        <p:blipFill rotWithShape="1">
          <a:blip r:embed="rId6">
            <a:extLst>
              <a:ext uri="{28A0092B-C50C-407E-A947-70E740481C1C}">
                <a14:useLocalDpi xmlns:a14="http://schemas.microsoft.com/office/drawing/2010/main" val="0"/>
              </a:ext>
            </a:extLst>
          </a:blip>
          <a:srcRect t="9795"/>
          <a:stretch/>
        </p:blipFill>
        <p:spPr>
          <a:xfrm>
            <a:off x="4300447" y="371476"/>
            <a:ext cx="1749407" cy="1929969"/>
          </a:xfrm>
          <a:prstGeom prst="rect">
            <a:avLst/>
          </a:prstGeom>
        </p:spPr>
      </p:pic>
      <p:pic>
        <p:nvPicPr>
          <p:cNvPr id="6" name="Picture 5">
            <a:extLst>
              <a:ext uri="{FF2B5EF4-FFF2-40B4-BE49-F238E27FC236}">
                <a16:creationId xmlns:a16="http://schemas.microsoft.com/office/drawing/2014/main" id="{13C0A678-8053-41D4-8569-8DA5E1816294}"/>
              </a:ext>
            </a:extLst>
          </p:cNvPr>
          <p:cNvPicPr>
            <a:picLocks noChangeAspect="1"/>
          </p:cNvPicPr>
          <p:nvPr/>
        </p:nvPicPr>
        <p:blipFill rotWithShape="1">
          <a:blip r:embed="rId9">
            <a:extLst>
              <a:ext uri="{28A0092B-C50C-407E-A947-70E740481C1C}">
                <a14:useLocalDpi xmlns:a14="http://schemas.microsoft.com/office/drawing/2010/main" val="0"/>
              </a:ext>
            </a:extLst>
          </a:blip>
          <a:srcRect t="11936"/>
          <a:stretch/>
        </p:blipFill>
        <p:spPr>
          <a:xfrm>
            <a:off x="2575350" y="371476"/>
            <a:ext cx="2133424" cy="1545953"/>
          </a:xfrm>
          <a:prstGeom prst="rect">
            <a:avLst/>
          </a:prstGeom>
        </p:spPr>
      </p:pic>
      <p:pic>
        <p:nvPicPr>
          <p:cNvPr id="7" name="Picture 6">
            <a:extLst>
              <a:ext uri="{FF2B5EF4-FFF2-40B4-BE49-F238E27FC236}">
                <a16:creationId xmlns:a16="http://schemas.microsoft.com/office/drawing/2014/main" id="{5FFF0D45-7BD0-4903-8F17-C1764ED80240}"/>
              </a:ext>
            </a:extLst>
          </p:cNvPr>
          <p:cNvPicPr>
            <a:picLocks noChangeAspect="1"/>
          </p:cNvPicPr>
          <p:nvPr/>
        </p:nvPicPr>
        <p:blipFill rotWithShape="1">
          <a:blip r:embed="rId7">
            <a:extLst>
              <a:ext uri="{28A0092B-C50C-407E-A947-70E740481C1C}">
                <a14:useLocalDpi xmlns:a14="http://schemas.microsoft.com/office/drawing/2010/main" val="0"/>
              </a:ext>
            </a:extLst>
          </a:blip>
          <a:srcRect b="12355"/>
          <a:stretch/>
        </p:blipFill>
        <p:spPr>
          <a:xfrm>
            <a:off x="7391575" y="1890392"/>
            <a:ext cx="2133424" cy="1538609"/>
          </a:xfrm>
          <a:prstGeom prst="rect">
            <a:avLst/>
          </a:prstGeom>
        </p:spPr>
      </p:pic>
      <p:pic>
        <p:nvPicPr>
          <p:cNvPr id="8" name="Picture 7">
            <a:extLst>
              <a:ext uri="{FF2B5EF4-FFF2-40B4-BE49-F238E27FC236}">
                <a16:creationId xmlns:a16="http://schemas.microsoft.com/office/drawing/2014/main" id="{82DE54CB-344A-4799-9AEB-CA807CC4F604}"/>
              </a:ext>
            </a:extLst>
          </p:cNvPr>
          <p:cNvPicPr>
            <a:picLocks noChangeAspect="1"/>
          </p:cNvPicPr>
          <p:nvPr/>
        </p:nvPicPr>
        <p:blipFill rotWithShape="1">
          <a:blip r:embed="rId8">
            <a:extLst>
              <a:ext uri="{28A0092B-C50C-407E-A947-70E740481C1C}">
                <a14:useLocalDpi xmlns:a14="http://schemas.microsoft.com/office/drawing/2010/main" val="0"/>
              </a:ext>
            </a:extLst>
          </a:blip>
          <a:srcRect b="10390"/>
          <a:stretch/>
        </p:blipFill>
        <p:spPr>
          <a:xfrm>
            <a:off x="6033921" y="1517240"/>
            <a:ext cx="1755503" cy="1911760"/>
          </a:xfrm>
          <a:prstGeom prst="rect">
            <a:avLst/>
          </a:prstGeom>
        </p:spPr>
      </p:pic>
      <p:pic>
        <p:nvPicPr>
          <p:cNvPr id="9" name="Picture 8">
            <a:extLst>
              <a:ext uri="{FF2B5EF4-FFF2-40B4-BE49-F238E27FC236}">
                <a16:creationId xmlns:a16="http://schemas.microsoft.com/office/drawing/2014/main" id="{D7091246-86AF-4859-AD3A-6CE151A2869F}"/>
              </a:ext>
            </a:extLst>
          </p:cNvPr>
          <p:cNvPicPr>
            <a:picLocks noChangeAspect="1"/>
          </p:cNvPicPr>
          <p:nvPr/>
        </p:nvPicPr>
        <p:blipFill rotWithShape="1">
          <a:blip r:embed="rId6">
            <a:extLst>
              <a:ext uri="{28A0092B-C50C-407E-A947-70E740481C1C}">
                <a14:useLocalDpi xmlns:a14="http://schemas.microsoft.com/office/drawing/2010/main" val="0"/>
              </a:ext>
            </a:extLst>
          </a:blip>
          <a:srcRect t="9795"/>
          <a:stretch/>
        </p:blipFill>
        <p:spPr>
          <a:xfrm>
            <a:off x="7775593" y="371476"/>
            <a:ext cx="1749407" cy="1929969"/>
          </a:xfrm>
          <a:prstGeom prst="rect">
            <a:avLst/>
          </a:prstGeom>
        </p:spPr>
      </p:pic>
      <p:pic>
        <p:nvPicPr>
          <p:cNvPr id="10" name="Picture 9">
            <a:extLst>
              <a:ext uri="{FF2B5EF4-FFF2-40B4-BE49-F238E27FC236}">
                <a16:creationId xmlns:a16="http://schemas.microsoft.com/office/drawing/2014/main" id="{E559E540-916B-4213-A01E-B73CE06EB5AE}"/>
              </a:ext>
            </a:extLst>
          </p:cNvPr>
          <p:cNvPicPr>
            <a:picLocks noChangeAspect="1"/>
          </p:cNvPicPr>
          <p:nvPr/>
        </p:nvPicPr>
        <p:blipFill rotWithShape="1">
          <a:blip r:embed="rId9">
            <a:extLst>
              <a:ext uri="{28A0092B-C50C-407E-A947-70E740481C1C}">
                <a14:useLocalDpi xmlns:a14="http://schemas.microsoft.com/office/drawing/2010/main" val="0"/>
              </a:ext>
            </a:extLst>
          </a:blip>
          <a:srcRect t="11936"/>
          <a:stretch/>
        </p:blipFill>
        <p:spPr>
          <a:xfrm>
            <a:off x="6033920" y="371476"/>
            <a:ext cx="2133424" cy="1545953"/>
          </a:xfrm>
          <a:prstGeom prst="rect">
            <a:avLst/>
          </a:prstGeom>
        </p:spPr>
      </p:pic>
      <p:pic>
        <p:nvPicPr>
          <p:cNvPr id="11" name="Picture 10">
            <a:extLst>
              <a:ext uri="{FF2B5EF4-FFF2-40B4-BE49-F238E27FC236}">
                <a16:creationId xmlns:a16="http://schemas.microsoft.com/office/drawing/2014/main" id="{52BF75B3-D329-4C8D-A388-441EB28E4199}"/>
              </a:ext>
            </a:extLst>
          </p:cNvPr>
          <p:cNvPicPr>
            <a:picLocks noChangeAspect="1"/>
          </p:cNvPicPr>
          <p:nvPr/>
        </p:nvPicPr>
        <p:blipFill rotWithShape="1">
          <a:blip r:embed="rId7">
            <a:extLst>
              <a:ext uri="{28A0092B-C50C-407E-A947-70E740481C1C}">
                <a14:useLocalDpi xmlns:a14="http://schemas.microsoft.com/office/drawing/2010/main" val="0"/>
              </a:ext>
            </a:extLst>
          </a:blip>
          <a:srcRect b="13858"/>
          <a:stretch/>
        </p:blipFill>
        <p:spPr>
          <a:xfrm>
            <a:off x="3916429" y="4941200"/>
            <a:ext cx="2133424" cy="1512215"/>
          </a:xfrm>
          <a:prstGeom prst="rect">
            <a:avLst/>
          </a:prstGeom>
        </p:spPr>
      </p:pic>
      <p:pic>
        <p:nvPicPr>
          <p:cNvPr id="12" name="Picture 11">
            <a:extLst>
              <a:ext uri="{FF2B5EF4-FFF2-40B4-BE49-F238E27FC236}">
                <a16:creationId xmlns:a16="http://schemas.microsoft.com/office/drawing/2014/main" id="{4FBC9C65-5F9C-4F70-B9CC-27A9ADE2F358}"/>
              </a:ext>
            </a:extLst>
          </p:cNvPr>
          <p:cNvPicPr>
            <a:picLocks noChangeAspect="1"/>
          </p:cNvPicPr>
          <p:nvPr/>
        </p:nvPicPr>
        <p:blipFill rotWithShape="1">
          <a:blip r:embed="rId8">
            <a:extLst>
              <a:ext uri="{28A0092B-C50C-407E-A947-70E740481C1C}">
                <a14:useLocalDpi xmlns:a14="http://schemas.microsoft.com/office/drawing/2010/main" val="0"/>
              </a:ext>
            </a:extLst>
          </a:blip>
          <a:srcRect b="11628"/>
          <a:stretch/>
        </p:blipFill>
        <p:spPr>
          <a:xfrm>
            <a:off x="2577825" y="4568048"/>
            <a:ext cx="1755503" cy="1885366"/>
          </a:xfrm>
          <a:prstGeom prst="rect">
            <a:avLst/>
          </a:prstGeom>
        </p:spPr>
      </p:pic>
      <p:pic>
        <p:nvPicPr>
          <p:cNvPr id="14" name="Picture 13">
            <a:extLst>
              <a:ext uri="{FF2B5EF4-FFF2-40B4-BE49-F238E27FC236}">
                <a16:creationId xmlns:a16="http://schemas.microsoft.com/office/drawing/2014/main" id="{60BB9706-4D3A-4161-9515-BF422D652E09}"/>
              </a:ext>
            </a:extLst>
          </p:cNvPr>
          <p:cNvPicPr>
            <a:picLocks noChangeAspect="1"/>
          </p:cNvPicPr>
          <p:nvPr/>
        </p:nvPicPr>
        <p:blipFill rotWithShape="1">
          <a:blip r:embed="rId9">
            <a:extLst>
              <a:ext uri="{28A0092B-C50C-407E-A947-70E740481C1C}">
                <a14:useLocalDpi xmlns:a14="http://schemas.microsoft.com/office/drawing/2010/main" val="0"/>
              </a:ext>
            </a:extLst>
          </a:blip>
          <a:srcRect t="12604"/>
          <a:stretch/>
        </p:blipFill>
        <p:spPr>
          <a:xfrm>
            <a:off x="2577824" y="3429001"/>
            <a:ext cx="2133424" cy="1534247"/>
          </a:xfrm>
          <a:prstGeom prst="rect">
            <a:avLst/>
          </a:prstGeom>
        </p:spPr>
      </p:pic>
      <p:pic>
        <p:nvPicPr>
          <p:cNvPr id="15" name="Picture 14">
            <a:extLst>
              <a:ext uri="{FF2B5EF4-FFF2-40B4-BE49-F238E27FC236}">
                <a16:creationId xmlns:a16="http://schemas.microsoft.com/office/drawing/2014/main" id="{AEB9576F-3A77-4D77-96C4-E871571ACFEC}"/>
              </a:ext>
            </a:extLst>
          </p:cNvPr>
          <p:cNvPicPr>
            <a:picLocks noChangeAspect="1"/>
          </p:cNvPicPr>
          <p:nvPr/>
        </p:nvPicPr>
        <p:blipFill rotWithShape="1">
          <a:blip r:embed="rId7">
            <a:extLst>
              <a:ext uri="{28A0092B-C50C-407E-A947-70E740481C1C}">
                <a14:useLocalDpi xmlns:a14="http://schemas.microsoft.com/office/drawing/2010/main" val="0"/>
              </a:ext>
            </a:extLst>
          </a:blip>
          <a:srcRect b="13858"/>
          <a:stretch/>
        </p:blipFill>
        <p:spPr>
          <a:xfrm>
            <a:off x="7391575" y="4941200"/>
            <a:ext cx="2133424" cy="1512215"/>
          </a:xfrm>
          <a:prstGeom prst="rect">
            <a:avLst/>
          </a:prstGeom>
        </p:spPr>
      </p:pic>
      <p:pic>
        <p:nvPicPr>
          <p:cNvPr id="16" name="Picture 15">
            <a:extLst>
              <a:ext uri="{FF2B5EF4-FFF2-40B4-BE49-F238E27FC236}">
                <a16:creationId xmlns:a16="http://schemas.microsoft.com/office/drawing/2014/main" id="{45C4E77D-FEE1-4263-9C49-D09D29AEE919}"/>
              </a:ext>
            </a:extLst>
          </p:cNvPr>
          <p:cNvPicPr>
            <a:picLocks noChangeAspect="1"/>
          </p:cNvPicPr>
          <p:nvPr/>
        </p:nvPicPr>
        <p:blipFill rotWithShape="1">
          <a:blip r:embed="rId8">
            <a:extLst>
              <a:ext uri="{28A0092B-C50C-407E-A947-70E740481C1C}">
                <a14:useLocalDpi xmlns:a14="http://schemas.microsoft.com/office/drawing/2010/main" val="0"/>
              </a:ext>
            </a:extLst>
          </a:blip>
          <a:srcRect b="11628"/>
          <a:stretch/>
        </p:blipFill>
        <p:spPr>
          <a:xfrm>
            <a:off x="6033921" y="4568048"/>
            <a:ext cx="1755503" cy="1885366"/>
          </a:xfrm>
          <a:prstGeom prst="rect">
            <a:avLst/>
          </a:prstGeom>
        </p:spPr>
      </p:pic>
      <p:pic>
        <p:nvPicPr>
          <p:cNvPr id="17" name="Picture 16">
            <a:extLst>
              <a:ext uri="{FF2B5EF4-FFF2-40B4-BE49-F238E27FC236}">
                <a16:creationId xmlns:a16="http://schemas.microsoft.com/office/drawing/2014/main" id="{DAAFCDE0-1131-4AF7-BA51-72E72A1DA034}"/>
              </a:ext>
            </a:extLst>
          </p:cNvPr>
          <p:cNvPicPr>
            <a:picLocks noChangeAspect="1"/>
          </p:cNvPicPr>
          <p:nvPr/>
        </p:nvPicPr>
        <p:blipFill rotWithShape="1">
          <a:blip r:embed="rId6">
            <a:extLst>
              <a:ext uri="{28A0092B-C50C-407E-A947-70E740481C1C}">
                <a14:useLocalDpi xmlns:a14="http://schemas.microsoft.com/office/drawing/2010/main" val="0"/>
              </a:ext>
            </a:extLst>
          </a:blip>
          <a:srcRect t="10341"/>
          <a:stretch/>
        </p:blipFill>
        <p:spPr>
          <a:xfrm>
            <a:off x="7775593" y="3429001"/>
            <a:ext cx="1749407" cy="1918263"/>
          </a:xfrm>
          <a:prstGeom prst="rect">
            <a:avLst/>
          </a:prstGeom>
        </p:spPr>
      </p:pic>
      <p:pic>
        <p:nvPicPr>
          <p:cNvPr id="18" name="Picture 17">
            <a:extLst>
              <a:ext uri="{FF2B5EF4-FFF2-40B4-BE49-F238E27FC236}">
                <a16:creationId xmlns:a16="http://schemas.microsoft.com/office/drawing/2014/main" id="{9A9D25BF-69CC-4314-972E-05B17C2413AB}"/>
              </a:ext>
            </a:extLst>
          </p:cNvPr>
          <p:cNvPicPr>
            <a:picLocks noChangeAspect="1"/>
          </p:cNvPicPr>
          <p:nvPr/>
        </p:nvPicPr>
        <p:blipFill rotWithShape="1">
          <a:blip r:embed="rId9">
            <a:extLst>
              <a:ext uri="{28A0092B-C50C-407E-A947-70E740481C1C}">
                <a14:useLocalDpi xmlns:a14="http://schemas.microsoft.com/office/drawing/2010/main" val="0"/>
              </a:ext>
            </a:extLst>
          </a:blip>
          <a:srcRect t="12604"/>
          <a:stretch/>
        </p:blipFill>
        <p:spPr>
          <a:xfrm>
            <a:off x="6033920" y="3429001"/>
            <a:ext cx="2133424" cy="1534247"/>
          </a:xfrm>
          <a:prstGeom prst="rect">
            <a:avLst/>
          </a:prstGeom>
        </p:spPr>
      </p:pic>
      <p:sp>
        <p:nvSpPr>
          <p:cNvPr id="19" name="Rectangle 18">
            <a:extLst>
              <a:ext uri="{FF2B5EF4-FFF2-40B4-BE49-F238E27FC236}">
                <a16:creationId xmlns:a16="http://schemas.microsoft.com/office/drawing/2014/main" id="{A3C47EC7-D71F-C74F-B6CC-59BA3267EB03}"/>
              </a:ext>
            </a:extLst>
          </p:cNvPr>
          <p:cNvSpPr/>
          <p:nvPr/>
        </p:nvSpPr>
        <p:spPr>
          <a:xfrm>
            <a:off x="15081" y="8615"/>
            <a:ext cx="12161838" cy="6840770"/>
          </a:xfrm>
          <a:prstGeom prst="rect">
            <a:avLst/>
          </a:prstGeom>
          <a:noFill/>
          <a:ln w="3810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000000"/>
              </a:buClr>
            </a:pPr>
            <a:endParaRPr lang="en-VN" sz="2526">
              <a:solidFill>
                <a:srgbClr val="FFFFFF"/>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41741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5"/>
                                        </p:tgtEl>
                                        <p:attrNameLst>
                                          <p:attrName>ppt_x</p:attrName>
                                        </p:attrNameLst>
                                      </p:cBhvr>
                                      <p:tavLst>
                                        <p:tav tm="0">
                                          <p:val>
                                            <p:strVal val="ppt_x"/>
                                          </p:val>
                                        </p:tav>
                                        <p:tav tm="100000">
                                          <p:val>
                                            <p:strVal val="ppt_x"/>
                                          </p:val>
                                        </p:tav>
                                      </p:tavLst>
                                    </p:anim>
                                    <p:anim calcmode="lin" valueType="num">
                                      <p:cBhvr additive="base">
                                        <p:cTn id="7" dur="500"/>
                                        <p:tgtEl>
                                          <p:spTgt spid="15"/>
                                        </p:tgtEl>
                                        <p:attrNameLst>
                                          <p:attrName>ppt_y</p:attrName>
                                        </p:attrNameLst>
                                      </p:cBhvr>
                                      <p:tavLst>
                                        <p:tav tm="0">
                                          <p:val>
                                            <p:strVal val="ppt_y"/>
                                          </p:val>
                                        </p:tav>
                                        <p:tav tm="100000">
                                          <p:val>
                                            <p:strVal val="1+ppt_h/2"/>
                                          </p:val>
                                        </p:tav>
                                      </p:tavLst>
                                    </p:anim>
                                    <p:set>
                                      <p:cBhvr>
                                        <p:cTn id="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8"/>
                                        </p:tgtEl>
                                        <p:attrNameLst>
                                          <p:attrName>ppt_x</p:attrName>
                                        </p:attrNameLst>
                                      </p:cBhvr>
                                      <p:tavLst>
                                        <p:tav tm="0">
                                          <p:val>
                                            <p:strVal val="ppt_x"/>
                                          </p:val>
                                        </p:tav>
                                        <p:tav tm="100000">
                                          <p:val>
                                            <p:strVal val="ppt_x"/>
                                          </p:val>
                                        </p:tav>
                                      </p:tavLst>
                                    </p:anim>
                                    <p:anim calcmode="lin" valueType="num">
                                      <p:cBhvr additive="base">
                                        <p:cTn id="43" dur="500"/>
                                        <p:tgtEl>
                                          <p:spTgt spid="18"/>
                                        </p:tgtEl>
                                        <p:attrNameLst>
                                          <p:attrName>ppt_y</p:attrName>
                                        </p:attrNameLst>
                                      </p:cBhvr>
                                      <p:tavLst>
                                        <p:tav tm="0">
                                          <p:val>
                                            <p:strVal val="ppt_y"/>
                                          </p:val>
                                        </p:tav>
                                        <p:tav tm="100000">
                                          <p:val>
                                            <p:strVal val="1+ppt_h/2"/>
                                          </p:val>
                                        </p:tav>
                                      </p:tavLst>
                                    </p:anim>
                                    <p:set>
                                      <p:cBhvr>
                                        <p:cTn id="44"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17"/>
                                        </p:tgtEl>
                                        <p:attrNameLst>
                                          <p:attrName>ppt_x</p:attrName>
                                        </p:attrNameLst>
                                      </p:cBhvr>
                                      <p:tavLst>
                                        <p:tav tm="0">
                                          <p:val>
                                            <p:strVal val="ppt_x"/>
                                          </p:val>
                                        </p:tav>
                                        <p:tav tm="100000">
                                          <p:val>
                                            <p:strVal val="ppt_x"/>
                                          </p:val>
                                        </p:tav>
                                      </p:tavLst>
                                    </p:anim>
                                    <p:anim calcmode="lin" valueType="num">
                                      <p:cBhvr additive="base">
                                        <p:cTn id="49" dur="500"/>
                                        <p:tgtEl>
                                          <p:spTgt spid="17"/>
                                        </p:tgtEl>
                                        <p:attrNameLst>
                                          <p:attrName>ppt_y</p:attrName>
                                        </p:attrNameLst>
                                      </p:cBhvr>
                                      <p:tavLst>
                                        <p:tav tm="0">
                                          <p:val>
                                            <p:strVal val="ppt_y"/>
                                          </p:val>
                                        </p:tav>
                                        <p:tav tm="100000">
                                          <p:val>
                                            <p:strVal val="1+ppt_h/2"/>
                                          </p:val>
                                        </p:tav>
                                      </p:tavLst>
                                    </p:anim>
                                    <p:set>
                                      <p:cBhvr>
                                        <p:cTn id="50"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7"/>
                                        </p:tgtEl>
                                        <p:attrNameLst>
                                          <p:attrName>ppt_x</p:attrName>
                                        </p:attrNameLst>
                                      </p:cBhvr>
                                      <p:tavLst>
                                        <p:tav tm="0">
                                          <p:val>
                                            <p:strVal val="ppt_x"/>
                                          </p:val>
                                        </p:tav>
                                        <p:tav tm="100000">
                                          <p:val>
                                            <p:strVal val="ppt_x"/>
                                          </p:val>
                                        </p:tav>
                                      </p:tavLst>
                                    </p:anim>
                                    <p:anim calcmode="lin" valueType="num">
                                      <p:cBhvr additive="base">
                                        <p:cTn id="55" dur="500"/>
                                        <p:tgtEl>
                                          <p:spTgt spid="7"/>
                                        </p:tgtEl>
                                        <p:attrNameLst>
                                          <p:attrName>ppt_y</p:attrName>
                                        </p:attrNameLst>
                                      </p:cBhvr>
                                      <p:tavLst>
                                        <p:tav tm="0">
                                          <p:val>
                                            <p:strVal val="ppt_y"/>
                                          </p:val>
                                        </p:tav>
                                        <p:tav tm="100000">
                                          <p:val>
                                            <p:strVal val="1+ppt_h/2"/>
                                          </p:val>
                                        </p:tav>
                                      </p:tavLst>
                                    </p:anim>
                                    <p:set>
                                      <p:cBhvr>
                                        <p:cTn id="5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500"/>
                                        <p:tgtEl>
                                          <p:spTgt spid="3"/>
                                        </p:tgtEl>
                                        <p:attrNameLst>
                                          <p:attrName>ppt_x</p:attrName>
                                        </p:attrNameLst>
                                      </p:cBhvr>
                                      <p:tavLst>
                                        <p:tav tm="0">
                                          <p:val>
                                            <p:strVal val="ppt_x"/>
                                          </p:val>
                                        </p:tav>
                                        <p:tav tm="100000">
                                          <p:val>
                                            <p:strVal val="ppt_x"/>
                                          </p:val>
                                        </p:tav>
                                      </p:tavLst>
                                    </p:anim>
                                    <p:anim calcmode="lin" valueType="num">
                                      <p:cBhvr additive="base">
                                        <p:cTn id="67" dur="500"/>
                                        <p:tgtEl>
                                          <p:spTgt spid="3"/>
                                        </p:tgtEl>
                                        <p:attrNameLst>
                                          <p:attrName>ppt_y</p:attrName>
                                        </p:attrNameLst>
                                      </p:cBhvr>
                                      <p:tavLst>
                                        <p:tav tm="0">
                                          <p:val>
                                            <p:strVal val="ppt_y"/>
                                          </p:val>
                                        </p:tav>
                                        <p:tav tm="100000">
                                          <p:val>
                                            <p:strVal val="1+ppt_h/2"/>
                                          </p:val>
                                        </p:tav>
                                      </p:tavLst>
                                    </p:anim>
                                    <p:set>
                                      <p:cBhvr>
                                        <p:cTn id="68"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4"/>
                                        </p:tgtEl>
                                        <p:attrNameLst>
                                          <p:attrName>ppt_x</p:attrName>
                                        </p:attrNameLst>
                                      </p:cBhvr>
                                      <p:tavLst>
                                        <p:tav tm="0">
                                          <p:val>
                                            <p:strVal val="ppt_x"/>
                                          </p:val>
                                        </p:tav>
                                        <p:tav tm="100000">
                                          <p:val>
                                            <p:strVal val="ppt_x"/>
                                          </p:val>
                                        </p:tav>
                                      </p:tavLst>
                                    </p:anim>
                                    <p:anim calcmode="lin" valueType="num">
                                      <p:cBhvr additive="base">
                                        <p:cTn id="73" dur="500"/>
                                        <p:tgtEl>
                                          <p:spTgt spid="4"/>
                                        </p:tgtEl>
                                        <p:attrNameLst>
                                          <p:attrName>ppt_y</p:attrName>
                                        </p:attrNameLst>
                                      </p:cBhvr>
                                      <p:tavLst>
                                        <p:tav tm="0">
                                          <p:val>
                                            <p:strVal val="ppt_y"/>
                                          </p:val>
                                        </p:tav>
                                        <p:tav tm="100000">
                                          <p:val>
                                            <p:strVal val="1+ppt_h/2"/>
                                          </p:val>
                                        </p:tav>
                                      </p:tavLst>
                                    </p:anim>
                                    <p:set>
                                      <p:cBhvr>
                                        <p:cTn id="74"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childTnLst>
                          </p:cTn>
                        </p:par>
                      </p:childTnLst>
                    </p:cTn>
                  </p:par>
                  <p:par>
                    <p:cTn id="75" fill="hold">
                      <p:stCondLst>
                        <p:cond delay="indefinite"/>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ppt_x"/>
                                          </p:val>
                                        </p:tav>
                                      </p:tavLst>
                                    </p:anim>
                                    <p:anim calcmode="lin" valueType="num">
                                      <p:cBhvr additive="base">
                                        <p:cTn id="79" dur="500"/>
                                        <p:tgtEl>
                                          <p:spTgt spid="6"/>
                                        </p:tgtEl>
                                        <p:attrNameLst>
                                          <p:attrName>ppt_y</p:attrName>
                                        </p:attrNameLst>
                                      </p:cBhvr>
                                      <p:tavLst>
                                        <p:tav tm="0">
                                          <p:val>
                                            <p:strVal val="ppt_y"/>
                                          </p:val>
                                        </p:tav>
                                        <p:tav tm="100000">
                                          <p:val>
                                            <p:strVal val="1+ppt_h/2"/>
                                          </p:val>
                                        </p:tav>
                                      </p:tavLst>
                                    </p:anim>
                                    <p:set>
                                      <p:cBhvr>
                                        <p:cTn id="80"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77"/>
                                            </p:cond>
                                          </p:stCondLst>
                                          <p:endCondLst>
                                            <p:cond evt="onStopAudio" delay="0">
                                              <p:tgtEl>
                                                <p:sldTgt/>
                                              </p:tgtEl>
                                            </p:cond>
                                          </p:endCondLst>
                                        </p:cTn>
                                        <p:tgtEl>
                                          <p:sndTgt r:embed="rId3" name="chimes.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xit" presetSubtype="4" fill="hold" nodeType="clickEffect">
                                  <p:stCondLst>
                                    <p:cond delay="0"/>
                                  </p:stCondLst>
                                  <p:childTnLst>
                                    <p:anim calcmode="lin" valueType="num">
                                      <p:cBhvr additive="base">
                                        <p:cTn id="84" dur="500"/>
                                        <p:tgtEl>
                                          <p:spTgt spid="5"/>
                                        </p:tgtEl>
                                        <p:attrNameLst>
                                          <p:attrName>ppt_x</p:attrName>
                                        </p:attrNameLst>
                                      </p:cBhvr>
                                      <p:tavLst>
                                        <p:tav tm="0">
                                          <p:val>
                                            <p:strVal val="ppt_x"/>
                                          </p:val>
                                        </p:tav>
                                        <p:tav tm="100000">
                                          <p:val>
                                            <p:strVal val="ppt_x"/>
                                          </p:val>
                                        </p:tav>
                                      </p:tavLst>
                                    </p:anim>
                                    <p:anim calcmode="lin" valueType="num">
                                      <p:cBhvr additive="base">
                                        <p:cTn id="85" dur="500"/>
                                        <p:tgtEl>
                                          <p:spTgt spid="5"/>
                                        </p:tgtEl>
                                        <p:attrNameLst>
                                          <p:attrName>ppt_y</p:attrName>
                                        </p:attrNameLst>
                                      </p:cBhvr>
                                      <p:tavLst>
                                        <p:tav tm="0">
                                          <p:val>
                                            <p:strVal val="ppt_y"/>
                                          </p:val>
                                        </p:tav>
                                        <p:tav tm="100000">
                                          <p:val>
                                            <p:strVal val="1+ppt_h/2"/>
                                          </p:val>
                                        </p:tav>
                                      </p:tavLst>
                                    </p:anim>
                                    <p:set>
                                      <p:cBhvr>
                                        <p:cTn id="86"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chimes.wav"/>
                                        </p:tgtEl>
                                      </p:cMediaNode>
                                    </p:audio>
                                  </p:subTnLst>
                                </p:cTn>
                              </p:par>
                            </p:childTnLst>
                          </p:cTn>
                        </p:par>
                      </p:childTnLst>
                    </p:cTn>
                  </p:par>
                  <p:par>
                    <p:cTn id="87" fill="hold">
                      <p:stCondLst>
                        <p:cond delay="indefinite"/>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10"/>
                                        </p:tgtEl>
                                        <p:attrNameLst>
                                          <p:attrName>ppt_x</p:attrName>
                                        </p:attrNameLst>
                                      </p:cBhvr>
                                      <p:tavLst>
                                        <p:tav tm="0">
                                          <p:val>
                                            <p:strVal val="ppt_x"/>
                                          </p:val>
                                        </p:tav>
                                        <p:tav tm="100000">
                                          <p:val>
                                            <p:strVal val="ppt_x"/>
                                          </p:val>
                                        </p:tav>
                                      </p:tavLst>
                                    </p:anim>
                                    <p:anim calcmode="lin" valueType="num">
                                      <p:cBhvr additive="base">
                                        <p:cTn id="91" dur="500"/>
                                        <p:tgtEl>
                                          <p:spTgt spid="10"/>
                                        </p:tgtEl>
                                        <p:attrNameLst>
                                          <p:attrName>ppt_y</p:attrName>
                                        </p:attrNameLst>
                                      </p:cBhvr>
                                      <p:tavLst>
                                        <p:tav tm="0">
                                          <p:val>
                                            <p:strVal val="ppt_y"/>
                                          </p:val>
                                        </p:tav>
                                        <p:tav tm="100000">
                                          <p:val>
                                            <p:strVal val="1+ppt_h/2"/>
                                          </p:val>
                                        </p:tav>
                                      </p:tavLst>
                                    </p:anim>
                                    <p:set>
                                      <p:cBhvr>
                                        <p:cTn id="9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chimes.wav"/>
                                        </p:tgtEl>
                                      </p:cMediaNode>
                                    </p:audio>
                                  </p:subTnLst>
                                </p:cTn>
                              </p:par>
                            </p:childTnLst>
                          </p:cTn>
                        </p:par>
                      </p:childTnLst>
                    </p:cTn>
                  </p:par>
                  <p:par>
                    <p:cTn id="93" fill="hold">
                      <p:stCondLst>
                        <p:cond delay="indefinite"/>
                      </p:stCondLst>
                      <p:childTnLst>
                        <p:par>
                          <p:cTn id="94" fill="hold">
                            <p:stCondLst>
                              <p:cond delay="0"/>
                            </p:stCondLst>
                            <p:childTnLst>
                              <p:par>
                                <p:cTn id="95" presetID="2" presetClass="exit" presetSubtype="4" fill="hold" nodeType="clickEffect">
                                  <p:stCondLst>
                                    <p:cond delay="0"/>
                                  </p:stCondLst>
                                  <p:childTnLst>
                                    <p:anim calcmode="lin" valueType="num">
                                      <p:cBhvr additive="base">
                                        <p:cTn id="96" dur="500"/>
                                        <p:tgtEl>
                                          <p:spTgt spid="9"/>
                                        </p:tgtEl>
                                        <p:attrNameLst>
                                          <p:attrName>ppt_x</p:attrName>
                                        </p:attrNameLst>
                                      </p:cBhvr>
                                      <p:tavLst>
                                        <p:tav tm="0">
                                          <p:val>
                                            <p:strVal val="ppt_x"/>
                                          </p:val>
                                        </p:tav>
                                        <p:tav tm="100000">
                                          <p:val>
                                            <p:strVal val="ppt_x"/>
                                          </p:val>
                                        </p:tav>
                                      </p:tavLst>
                                    </p:anim>
                                    <p:anim calcmode="lin" valueType="num">
                                      <p:cBhvr additive="base">
                                        <p:cTn id="97" dur="500"/>
                                        <p:tgtEl>
                                          <p:spTgt spid="9"/>
                                        </p:tgtEl>
                                        <p:attrNameLst>
                                          <p:attrName>ppt_y</p:attrName>
                                        </p:attrNameLst>
                                      </p:cBhvr>
                                      <p:tavLst>
                                        <p:tav tm="0">
                                          <p:val>
                                            <p:strVal val="ppt_y"/>
                                          </p:val>
                                        </p:tav>
                                        <p:tav tm="100000">
                                          <p:val>
                                            <p:strVal val="1+ppt_h/2"/>
                                          </p:val>
                                        </p:tav>
                                      </p:tavLst>
                                    </p:anim>
                                    <p:set>
                                      <p:cBhvr>
                                        <p:cTn id="9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Một Nghìn Đồng - Home | Facebook">
            <a:extLst>
              <a:ext uri="{FF2B5EF4-FFF2-40B4-BE49-F238E27FC236}">
                <a16:creationId xmlns:a16="http://schemas.microsoft.com/office/drawing/2014/main" id="{24044FC7-B076-43F8-870D-3ADDAB062C6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33000"/>
                    </a14:imgEffect>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rot="2763763">
            <a:off x="3273643" y="1981134"/>
            <a:ext cx="5658362" cy="27938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9A9D25BF-69CC-4314-972E-05B17C2413AB}"/>
              </a:ext>
            </a:extLst>
          </p:cNvPr>
          <p:cNvPicPr>
            <a:picLocks noChangeAspect="1"/>
          </p:cNvPicPr>
          <p:nvPr/>
        </p:nvPicPr>
        <p:blipFill rotWithShape="1">
          <a:blip r:embed="rId6">
            <a:extLst>
              <a:ext uri="{28A0092B-C50C-407E-A947-70E740481C1C}">
                <a14:useLocalDpi xmlns:a14="http://schemas.microsoft.com/office/drawing/2010/main" val="0"/>
              </a:ext>
            </a:extLst>
          </a:blip>
          <a:srcRect t="12604"/>
          <a:stretch/>
        </p:blipFill>
        <p:spPr>
          <a:xfrm>
            <a:off x="6033920" y="3429001"/>
            <a:ext cx="2133424" cy="1534247"/>
          </a:xfrm>
          <a:prstGeom prst="rect">
            <a:avLst/>
          </a:prstGeom>
        </p:spPr>
      </p:pic>
      <p:pic>
        <p:nvPicPr>
          <p:cNvPr id="13" name="Picture 12">
            <a:extLst>
              <a:ext uri="{FF2B5EF4-FFF2-40B4-BE49-F238E27FC236}">
                <a16:creationId xmlns:a16="http://schemas.microsoft.com/office/drawing/2014/main" id="{325A836F-AA64-4154-B05A-63C492CA9CB5}"/>
              </a:ext>
            </a:extLst>
          </p:cNvPr>
          <p:cNvPicPr>
            <a:picLocks noChangeAspect="1"/>
          </p:cNvPicPr>
          <p:nvPr/>
        </p:nvPicPr>
        <p:blipFill rotWithShape="1">
          <a:blip r:embed="rId7">
            <a:extLst>
              <a:ext uri="{28A0092B-C50C-407E-A947-70E740481C1C}">
                <a14:useLocalDpi xmlns:a14="http://schemas.microsoft.com/office/drawing/2010/main" val="0"/>
              </a:ext>
            </a:extLst>
          </a:blip>
          <a:srcRect t="10341"/>
          <a:stretch/>
        </p:blipFill>
        <p:spPr>
          <a:xfrm>
            <a:off x="4300447" y="3429001"/>
            <a:ext cx="1749407" cy="1918263"/>
          </a:xfrm>
          <a:prstGeom prst="rect">
            <a:avLst/>
          </a:prstGeom>
        </p:spPr>
      </p:pic>
      <p:pic>
        <p:nvPicPr>
          <p:cNvPr id="3" name="Picture 2">
            <a:extLst>
              <a:ext uri="{FF2B5EF4-FFF2-40B4-BE49-F238E27FC236}">
                <a16:creationId xmlns:a16="http://schemas.microsoft.com/office/drawing/2014/main" id="{FA46BAB5-1A79-471B-9F09-D8DE121E84EE}"/>
              </a:ext>
            </a:extLst>
          </p:cNvPr>
          <p:cNvPicPr>
            <a:picLocks noChangeAspect="1"/>
          </p:cNvPicPr>
          <p:nvPr/>
        </p:nvPicPr>
        <p:blipFill rotWithShape="1">
          <a:blip r:embed="rId8">
            <a:extLst>
              <a:ext uri="{28A0092B-C50C-407E-A947-70E740481C1C}">
                <a14:useLocalDpi xmlns:a14="http://schemas.microsoft.com/office/drawing/2010/main" val="0"/>
              </a:ext>
            </a:extLst>
          </a:blip>
          <a:srcRect b="12355"/>
          <a:stretch/>
        </p:blipFill>
        <p:spPr>
          <a:xfrm>
            <a:off x="3916429" y="1890392"/>
            <a:ext cx="2133424" cy="1538609"/>
          </a:xfrm>
          <a:prstGeom prst="rect">
            <a:avLst/>
          </a:prstGeom>
        </p:spPr>
      </p:pic>
      <p:pic>
        <p:nvPicPr>
          <p:cNvPr id="4" name="Picture 3">
            <a:extLst>
              <a:ext uri="{FF2B5EF4-FFF2-40B4-BE49-F238E27FC236}">
                <a16:creationId xmlns:a16="http://schemas.microsoft.com/office/drawing/2014/main" id="{30CF5803-A2A5-4EDA-B210-FEE223A60EB9}"/>
              </a:ext>
            </a:extLst>
          </p:cNvPr>
          <p:cNvPicPr>
            <a:picLocks noChangeAspect="1"/>
          </p:cNvPicPr>
          <p:nvPr/>
        </p:nvPicPr>
        <p:blipFill rotWithShape="1">
          <a:blip r:embed="rId9">
            <a:extLst>
              <a:ext uri="{28A0092B-C50C-407E-A947-70E740481C1C}">
                <a14:useLocalDpi xmlns:a14="http://schemas.microsoft.com/office/drawing/2010/main" val="0"/>
              </a:ext>
            </a:extLst>
          </a:blip>
          <a:srcRect b="10390"/>
          <a:stretch/>
        </p:blipFill>
        <p:spPr>
          <a:xfrm>
            <a:off x="2577825" y="1517240"/>
            <a:ext cx="1755503" cy="1911760"/>
          </a:xfrm>
          <a:prstGeom prst="rect">
            <a:avLst/>
          </a:prstGeom>
        </p:spPr>
      </p:pic>
      <p:pic>
        <p:nvPicPr>
          <p:cNvPr id="5" name="Picture 4">
            <a:extLst>
              <a:ext uri="{FF2B5EF4-FFF2-40B4-BE49-F238E27FC236}">
                <a16:creationId xmlns:a16="http://schemas.microsoft.com/office/drawing/2014/main" id="{55DFA42C-AFA4-4C0F-9D5F-6A0B7F67DE04}"/>
              </a:ext>
            </a:extLst>
          </p:cNvPr>
          <p:cNvPicPr>
            <a:picLocks noChangeAspect="1"/>
          </p:cNvPicPr>
          <p:nvPr/>
        </p:nvPicPr>
        <p:blipFill rotWithShape="1">
          <a:blip r:embed="rId7">
            <a:extLst>
              <a:ext uri="{28A0092B-C50C-407E-A947-70E740481C1C}">
                <a14:useLocalDpi xmlns:a14="http://schemas.microsoft.com/office/drawing/2010/main" val="0"/>
              </a:ext>
            </a:extLst>
          </a:blip>
          <a:srcRect t="9795"/>
          <a:stretch/>
        </p:blipFill>
        <p:spPr>
          <a:xfrm>
            <a:off x="4300447" y="371476"/>
            <a:ext cx="1749407" cy="1929969"/>
          </a:xfrm>
          <a:prstGeom prst="rect">
            <a:avLst/>
          </a:prstGeom>
        </p:spPr>
      </p:pic>
      <p:pic>
        <p:nvPicPr>
          <p:cNvPr id="6" name="Picture 5">
            <a:extLst>
              <a:ext uri="{FF2B5EF4-FFF2-40B4-BE49-F238E27FC236}">
                <a16:creationId xmlns:a16="http://schemas.microsoft.com/office/drawing/2014/main" id="{13C0A678-8053-41D4-8569-8DA5E1816294}"/>
              </a:ext>
            </a:extLst>
          </p:cNvPr>
          <p:cNvPicPr>
            <a:picLocks noChangeAspect="1"/>
          </p:cNvPicPr>
          <p:nvPr/>
        </p:nvPicPr>
        <p:blipFill rotWithShape="1">
          <a:blip r:embed="rId6">
            <a:extLst>
              <a:ext uri="{28A0092B-C50C-407E-A947-70E740481C1C}">
                <a14:useLocalDpi xmlns:a14="http://schemas.microsoft.com/office/drawing/2010/main" val="0"/>
              </a:ext>
            </a:extLst>
          </a:blip>
          <a:srcRect t="11936"/>
          <a:stretch/>
        </p:blipFill>
        <p:spPr>
          <a:xfrm>
            <a:off x="2575350" y="371476"/>
            <a:ext cx="2133424" cy="1545953"/>
          </a:xfrm>
          <a:prstGeom prst="rect">
            <a:avLst/>
          </a:prstGeom>
        </p:spPr>
      </p:pic>
      <p:pic>
        <p:nvPicPr>
          <p:cNvPr id="7" name="Picture 6">
            <a:extLst>
              <a:ext uri="{FF2B5EF4-FFF2-40B4-BE49-F238E27FC236}">
                <a16:creationId xmlns:a16="http://schemas.microsoft.com/office/drawing/2014/main" id="{5FFF0D45-7BD0-4903-8F17-C1764ED80240}"/>
              </a:ext>
            </a:extLst>
          </p:cNvPr>
          <p:cNvPicPr>
            <a:picLocks noChangeAspect="1"/>
          </p:cNvPicPr>
          <p:nvPr/>
        </p:nvPicPr>
        <p:blipFill rotWithShape="1">
          <a:blip r:embed="rId8">
            <a:extLst>
              <a:ext uri="{28A0092B-C50C-407E-A947-70E740481C1C}">
                <a14:useLocalDpi xmlns:a14="http://schemas.microsoft.com/office/drawing/2010/main" val="0"/>
              </a:ext>
            </a:extLst>
          </a:blip>
          <a:srcRect b="12355"/>
          <a:stretch/>
        </p:blipFill>
        <p:spPr>
          <a:xfrm>
            <a:off x="7391575" y="1890392"/>
            <a:ext cx="2133424" cy="1538609"/>
          </a:xfrm>
          <a:prstGeom prst="rect">
            <a:avLst/>
          </a:prstGeom>
        </p:spPr>
      </p:pic>
      <p:pic>
        <p:nvPicPr>
          <p:cNvPr id="8" name="Picture 7">
            <a:extLst>
              <a:ext uri="{FF2B5EF4-FFF2-40B4-BE49-F238E27FC236}">
                <a16:creationId xmlns:a16="http://schemas.microsoft.com/office/drawing/2014/main" id="{82DE54CB-344A-4799-9AEB-CA807CC4F604}"/>
              </a:ext>
            </a:extLst>
          </p:cNvPr>
          <p:cNvPicPr>
            <a:picLocks noChangeAspect="1"/>
          </p:cNvPicPr>
          <p:nvPr/>
        </p:nvPicPr>
        <p:blipFill rotWithShape="1">
          <a:blip r:embed="rId9">
            <a:extLst>
              <a:ext uri="{28A0092B-C50C-407E-A947-70E740481C1C}">
                <a14:useLocalDpi xmlns:a14="http://schemas.microsoft.com/office/drawing/2010/main" val="0"/>
              </a:ext>
            </a:extLst>
          </a:blip>
          <a:srcRect b="10390"/>
          <a:stretch/>
        </p:blipFill>
        <p:spPr>
          <a:xfrm>
            <a:off x="6033921" y="1517240"/>
            <a:ext cx="1755503" cy="1911760"/>
          </a:xfrm>
          <a:prstGeom prst="rect">
            <a:avLst/>
          </a:prstGeom>
        </p:spPr>
      </p:pic>
      <p:pic>
        <p:nvPicPr>
          <p:cNvPr id="9" name="Picture 8">
            <a:extLst>
              <a:ext uri="{FF2B5EF4-FFF2-40B4-BE49-F238E27FC236}">
                <a16:creationId xmlns:a16="http://schemas.microsoft.com/office/drawing/2014/main" id="{D7091246-86AF-4859-AD3A-6CE151A2869F}"/>
              </a:ext>
            </a:extLst>
          </p:cNvPr>
          <p:cNvPicPr>
            <a:picLocks noChangeAspect="1"/>
          </p:cNvPicPr>
          <p:nvPr/>
        </p:nvPicPr>
        <p:blipFill rotWithShape="1">
          <a:blip r:embed="rId7">
            <a:extLst>
              <a:ext uri="{28A0092B-C50C-407E-A947-70E740481C1C}">
                <a14:useLocalDpi xmlns:a14="http://schemas.microsoft.com/office/drawing/2010/main" val="0"/>
              </a:ext>
            </a:extLst>
          </a:blip>
          <a:srcRect t="9795"/>
          <a:stretch/>
        </p:blipFill>
        <p:spPr>
          <a:xfrm>
            <a:off x="7775593" y="371476"/>
            <a:ext cx="1749407" cy="1929969"/>
          </a:xfrm>
          <a:prstGeom prst="rect">
            <a:avLst/>
          </a:prstGeom>
        </p:spPr>
      </p:pic>
      <p:pic>
        <p:nvPicPr>
          <p:cNvPr id="10" name="Picture 9">
            <a:extLst>
              <a:ext uri="{FF2B5EF4-FFF2-40B4-BE49-F238E27FC236}">
                <a16:creationId xmlns:a16="http://schemas.microsoft.com/office/drawing/2014/main" id="{E559E540-916B-4213-A01E-B73CE06EB5AE}"/>
              </a:ext>
            </a:extLst>
          </p:cNvPr>
          <p:cNvPicPr>
            <a:picLocks noChangeAspect="1"/>
          </p:cNvPicPr>
          <p:nvPr/>
        </p:nvPicPr>
        <p:blipFill rotWithShape="1">
          <a:blip r:embed="rId6">
            <a:extLst>
              <a:ext uri="{28A0092B-C50C-407E-A947-70E740481C1C}">
                <a14:useLocalDpi xmlns:a14="http://schemas.microsoft.com/office/drawing/2010/main" val="0"/>
              </a:ext>
            </a:extLst>
          </a:blip>
          <a:srcRect t="11936"/>
          <a:stretch/>
        </p:blipFill>
        <p:spPr>
          <a:xfrm>
            <a:off x="6033920" y="371476"/>
            <a:ext cx="2133424" cy="1545953"/>
          </a:xfrm>
          <a:prstGeom prst="rect">
            <a:avLst/>
          </a:prstGeom>
        </p:spPr>
      </p:pic>
      <p:pic>
        <p:nvPicPr>
          <p:cNvPr id="11" name="Picture 10">
            <a:extLst>
              <a:ext uri="{FF2B5EF4-FFF2-40B4-BE49-F238E27FC236}">
                <a16:creationId xmlns:a16="http://schemas.microsoft.com/office/drawing/2014/main" id="{52BF75B3-D329-4C8D-A388-441EB28E4199}"/>
              </a:ext>
            </a:extLst>
          </p:cNvPr>
          <p:cNvPicPr>
            <a:picLocks noChangeAspect="1"/>
          </p:cNvPicPr>
          <p:nvPr/>
        </p:nvPicPr>
        <p:blipFill rotWithShape="1">
          <a:blip r:embed="rId8">
            <a:extLst>
              <a:ext uri="{28A0092B-C50C-407E-A947-70E740481C1C}">
                <a14:useLocalDpi xmlns:a14="http://schemas.microsoft.com/office/drawing/2010/main" val="0"/>
              </a:ext>
            </a:extLst>
          </a:blip>
          <a:srcRect b="13858"/>
          <a:stretch/>
        </p:blipFill>
        <p:spPr>
          <a:xfrm>
            <a:off x="3916429" y="4941200"/>
            <a:ext cx="2133424" cy="1512215"/>
          </a:xfrm>
          <a:prstGeom prst="rect">
            <a:avLst/>
          </a:prstGeom>
        </p:spPr>
      </p:pic>
      <p:pic>
        <p:nvPicPr>
          <p:cNvPr id="12" name="Picture 11">
            <a:extLst>
              <a:ext uri="{FF2B5EF4-FFF2-40B4-BE49-F238E27FC236}">
                <a16:creationId xmlns:a16="http://schemas.microsoft.com/office/drawing/2014/main" id="{4FBC9C65-5F9C-4F70-B9CC-27A9ADE2F358}"/>
              </a:ext>
            </a:extLst>
          </p:cNvPr>
          <p:cNvPicPr>
            <a:picLocks noChangeAspect="1"/>
          </p:cNvPicPr>
          <p:nvPr/>
        </p:nvPicPr>
        <p:blipFill rotWithShape="1">
          <a:blip r:embed="rId9">
            <a:extLst>
              <a:ext uri="{28A0092B-C50C-407E-A947-70E740481C1C}">
                <a14:useLocalDpi xmlns:a14="http://schemas.microsoft.com/office/drawing/2010/main" val="0"/>
              </a:ext>
            </a:extLst>
          </a:blip>
          <a:srcRect b="11628"/>
          <a:stretch/>
        </p:blipFill>
        <p:spPr>
          <a:xfrm>
            <a:off x="2577825" y="4568048"/>
            <a:ext cx="1755503" cy="1885366"/>
          </a:xfrm>
          <a:prstGeom prst="rect">
            <a:avLst/>
          </a:prstGeom>
        </p:spPr>
      </p:pic>
      <p:pic>
        <p:nvPicPr>
          <p:cNvPr id="14" name="Picture 13">
            <a:extLst>
              <a:ext uri="{FF2B5EF4-FFF2-40B4-BE49-F238E27FC236}">
                <a16:creationId xmlns:a16="http://schemas.microsoft.com/office/drawing/2014/main" id="{60BB9706-4D3A-4161-9515-BF422D652E09}"/>
              </a:ext>
            </a:extLst>
          </p:cNvPr>
          <p:cNvPicPr>
            <a:picLocks noChangeAspect="1"/>
          </p:cNvPicPr>
          <p:nvPr/>
        </p:nvPicPr>
        <p:blipFill rotWithShape="1">
          <a:blip r:embed="rId6">
            <a:extLst>
              <a:ext uri="{28A0092B-C50C-407E-A947-70E740481C1C}">
                <a14:useLocalDpi xmlns:a14="http://schemas.microsoft.com/office/drawing/2010/main" val="0"/>
              </a:ext>
            </a:extLst>
          </a:blip>
          <a:srcRect t="12604"/>
          <a:stretch/>
        </p:blipFill>
        <p:spPr>
          <a:xfrm>
            <a:off x="2577824" y="3429001"/>
            <a:ext cx="2133424" cy="1534247"/>
          </a:xfrm>
          <a:prstGeom prst="rect">
            <a:avLst/>
          </a:prstGeom>
        </p:spPr>
      </p:pic>
      <p:pic>
        <p:nvPicPr>
          <p:cNvPr id="15" name="Picture 14">
            <a:extLst>
              <a:ext uri="{FF2B5EF4-FFF2-40B4-BE49-F238E27FC236}">
                <a16:creationId xmlns:a16="http://schemas.microsoft.com/office/drawing/2014/main" id="{AEB9576F-3A77-4D77-96C4-E871571ACFEC}"/>
              </a:ext>
            </a:extLst>
          </p:cNvPr>
          <p:cNvPicPr>
            <a:picLocks noChangeAspect="1"/>
          </p:cNvPicPr>
          <p:nvPr/>
        </p:nvPicPr>
        <p:blipFill rotWithShape="1">
          <a:blip r:embed="rId8">
            <a:extLst>
              <a:ext uri="{28A0092B-C50C-407E-A947-70E740481C1C}">
                <a14:useLocalDpi xmlns:a14="http://schemas.microsoft.com/office/drawing/2010/main" val="0"/>
              </a:ext>
            </a:extLst>
          </a:blip>
          <a:srcRect b="13858"/>
          <a:stretch/>
        </p:blipFill>
        <p:spPr>
          <a:xfrm>
            <a:off x="7391575" y="4941200"/>
            <a:ext cx="2133424" cy="1512215"/>
          </a:xfrm>
          <a:prstGeom prst="rect">
            <a:avLst/>
          </a:prstGeom>
        </p:spPr>
      </p:pic>
      <p:pic>
        <p:nvPicPr>
          <p:cNvPr id="16" name="Picture 15">
            <a:extLst>
              <a:ext uri="{FF2B5EF4-FFF2-40B4-BE49-F238E27FC236}">
                <a16:creationId xmlns:a16="http://schemas.microsoft.com/office/drawing/2014/main" id="{45C4E77D-FEE1-4263-9C49-D09D29AEE919}"/>
              </a:ext>
            </a:extLst>
          </p:cNvPr>
          <p:cNvPicPr>
            <a:picLocks noChangeAspect="1"/>
          </p:cNvPicPr>
          <p:nvPr/>
        </p:nvPicPr>
        <p:blipFill rotWithShape="1">
          <a:blip r:embed="rId9">
            <a:extLst>
              <a:ext uri="{28A0092B-C50C-407E-A947-70E740481C1C}">
                <a14:useLocalDpi xmlns:a14="http://schemas.microsoft.com/office/drawing/2010/main" val="0"/>
              </a:ext>
            </a:extLst>
          </a:blip>
          <a:srcRect b="11628"/>
          <a:stretch/>
        </p:blipFill>
        <p:spPr>
          <a:xfrm>
            <a:off x="6033921" y="4568048"/>
            <a:ext cx="1755503" cy="1885366"/>
          </a:xfrm>
          <a:prstGeom prst="rect">
            <a:avLst/>
          </a:prstGeom>
        </p:spPr>
      </p:pic>
      <p:pic>
        <p:nvPicPr>
          <p:cNvPr id="17" name="Picture 16">
            <a:extLst>
              <a:ext uri="{FF2B5EF4-FFF2-40B4-BE49-F238E27FC236}">
                <a16:creationId xmlns:a16="http://schemas.microsoft.com/office/drawing/2014/main" id="{DAAFCDE0-1131-4AF7-BA51-72E72A1DA034}"/>
              </a:ext>
            </a:extLst>
          </p:cNvPr>
          <p:cNvPicPr>
            <a:picLocks noChangeAspect="1"/>
          </p:cNvPicPr>
          <p:nvPr/>
        </p:nvPicPr>
        <p:blipFill rotWithShape="1">
          <a:blip r:embed="rId7">
            <a:extLst>
              <a:ext uri="{28A0092B-C50C-407E-A947-70E740481C1C}">
                <a14:useLocalDpi xmlns:a14="http://schemas.microsoft.com/office/drawing/2010/main" val="0"/>
              </a:ext>
            </a:extLst>
          </a:blip>
          <a:srcRect t="10341"/>
          <a:stretch/>
        </p:blipFill>
        <p:spPr>
          <a:xfrm>
            <a:off x="7775593" y="3429001"/>
            <a:ext cx="1749407" cy="1918263"/>
          </a:xfrm>
          <a:prstGeom prst="rect">
            <a:avLst/>
          </a:prstGeom>
        </p:spPr>
      </p:pic>
      <p:sp>
        <p:nvSpPr>
          <p:cNvPr id="19" name="Rectangle 18">
            <a:extLst>
              <a:ext uri="{FF2B5EF4-FFF2-40B4-BE49-F238E27FC236}">
                <a16:creationId xmlns:a16="http://schemas.microsoft.com/office/drawing/2014/main" id="{A3C47EC7-D71F-C74F-B6CC-59BA3267EB03}"/>
              </a:ext>
            </a:extLst>
          </p:cNvPr>
          <p:cNvSpPr/>
          <p:nvPr/>
        </p:nvSpPr>
        <p:spPr>
          <a:xfrm>
            <a:off x="15081" y="8615"/>
            <a:ext cx="12161838" cy="6840770"/>
          </a:xfrm>
          <a:prstGeom prst="rect">
            <a:avLst/>
          </a:prstGeom>
          <a:noFill/>
          <a:ln w="3810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000000"/>
              </a:buClr>
            </a:pPr>
            <a:endParaRPr lang="en-VN" sz="2526">
              <a:solidFill>
                <a:srgbClr val="FFFFFF"/>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122146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5"/>
                                        </p:tgtEl>
                                        <p:attrNameLst>
                                          <p:attrName>ppt_x</p:attrName>
                                        </p:attrNameLst>
                                      </p:cBhvr>
                                      <p:tavLst>
                                        <p:tav tm="0">
                                          <p:val>
                                            <p:strVal val="ppt_x"/>
                                          </p:val>
                                        </p:tav>
                                        <p:tav tm="100000">
                                          <p:val>
                                            <p:strVal val="ppt_x"/>
                                          </p:val>
                                        </p:tav>
                                      </p:tavLst>
                                    </p:anim>
                                    <p:anim calcmode="lin" valueType="num">
                                      <p:cBhvr additive="base">
                                        <p:cTn id="7" dur="500"/>
                                        <p:tgtEl>
                                          <p:spTgt spid="15"/>
                                        </p:tgtEl>
                                        <p:attrNameLst>
                                          <p:attrName>ppt_y</p:attrName>
                                        </p:attrNameLst>
                                      </p:cBhvr>
                                      <p:tavLst>
                                        <p:tav tm="0">
                                          <p:val>
                                            <p:strVal val="ppt_y"/>
                                          </p:val>
                                        </p:tav>
                                        <p:tav tm="100000">
                                          <p:val>
                                            <p:strVal val="1+ppt_h/2"/>
                                          </p:val>
                                        </p:tav>
                                      </p:tavLst>
                                    </p:anim>
                                    <p:set>
                                      <p:cBhvr>
                                        <p:cTn id="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8"/>
                                        </p:tgtEl>
                                        <p:attrNameLst>
                                          <p:attrName>ppt_x</p:attrName>
                                        </p:attrNameLst>
                                      </p:cBhvr>
                                      <p:tavLst>
                                        <p:tav tm="0">
                                          <p:val>
                                            <p:strVal val="ppt_x"/>
                                          </p:val>
                                        </p:tav>
                                        <p:tav tm="100000">
                                          <p:val>
                                            <p:strVal val="ppt_x"/>
                                          </p:val>
                                        </p:tav>
                                      </p:tavLst>
                                    </p:anim>
                                    <p:anim calcmode="lin" valueType="num">
                                      <p:cBhvr additive="base">
                                        <p:cTn id="43" dur="500"/>
                                        <p:tgtEl>
                                          <p:spTgt spid="18"/>
                                        </p:tgtEl>
                                        <p:attrNameLst>
                                          <p:attrName>ppt_y</p:attrName>
                                        </p:attrNameLst>
                                      </p:cBhvr>
                                      <p:tavLst>
                                        <p:tav tm="0">
                                          <p:val>
                                            <p:strVal val="ppt_y"/>
                                          </p:val>
                                        </p:tav>
                                        <p:tav tm="100000">
                                          <p:val>
                                            <p:strVal val="1+ppt_h/2"/>
                                          </p:val>
                                        </p:tav>
                                      </p:tavLst>
                                    </p:anim>
                                    <p:set>
                                      <p:cBhvr>
                                        <p:cTn id="44"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17"/>
                                        </p:tgtEl>
                                        <p:attrNameLst>
                                          <p:attrName>ppt_x</p:attrName>
                                        </p:attrNameLst>
                                      </p:cBhvr>
                                      <p:tavLst>
                                        <p:tav tm="0">
                                          <p:val>
                                            <p:strVal val="ppt_x"/>
                                          </p:val>
                                        </p:tav>
                                        <p:tav tm="100000">
                                          <p:val>
                                            <p:strVal val="ppt_x"/>
                                          </p:val>
                                        </p:tav>
                                      </p:tavLst>
                                    </p:anim>
                                    <p:anim calcmode="lin" valueType="num">
                                      <p:cBhvr additive="base">
                                        <p:cTn id="49" dur="500"/>
                                        <p:tgtEl>
                                          <p:spTgt spid="17"/>
                                        </p:tgtEl>
                                        <p:attrNameLst>
                                          <p:attrName>ppt_y</p:attrName>
                                        </p:attrNameLst>
                                      </p:cBhvr>
                                      <p:tavLst>
                                        <p:tav tm="0">
                                          <p:val>
                                            <p:strVal val="ppt_y"/>
                                          </p:val>
                                        </p:tav>
                                        <p:tav tm="100000">
                                          <p:val>
                                            <p:strVal val="1+ppt_h/2"/>
                                          </p:val>
                                        </p:tav>
                                      </p:tavLst>
                                    </p:anim>
                                    <p:set>
                                      <p:cBhvr>
                                        <p:cTn id="50"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7"/>
                                        </p:tgtEl>
                                        <p:attrNameLst>
                                          <p:attrName>ppt_x</p:attrName>
                                        </p:attrNameLst>
                                      </p:cBhvr>
                                      <p:tavLst>
                                        <p:tav tm="0">
                                          <p:val>
                                            <p:strVal val="ppt_x"/>
                                          </p:val>
                                        </p:tav>
                                        <p:tav tm="100000">
                                          <p:val>
                                            <p:strVal val="ppt_x"/>
                                          </p:val>
                                        </p:tav>
                                      </p:tavLst>
                                    </p:anim>
                                    <p:anim calcmode="lin" valueType="num">
                                      <p:cBhvr additive="base">
                                        <p:cTn id="55" dur="500"/>
                                        <p:tgtEl>
                                          <p:spTgt spid="7"/>
                                        </p:tgtEl>
                                        <p:attrNameLst>
                                          <p:attrName>ppt_y</p:attrName>
                                        </p:attrNameLst>
                                      </p:cBhvr>
                                      <p:tavLst>
                                        <p:tav tm="0">
                                          <p:val>
                                            <p:strVal val="ppt_y"/>
                                          </p:val>
                                        </p:tav>
                                        <p:tav tm="100000">
                                          <p:val>
                                            <p:strVal val="1+ppt_h/2"/>
                                          </p:val>
                                        </p:tav>
                                      </p:tavLst>
                                    </p:anim>
                                    <p:set>
                                      <p:cBhvr>
                                        <p:cTn id="5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500"/>
                                        <p:tgtEl>
                                          <p:spTgt spid="3"/>
                                        </p:tgtEl>
                                        <p:attrNameLst>
                                          <p:attrName>ppt_x</p:attrName>
                                        </p:attrNameLst>
                                      </p:cBhvr>
                                      <p:tavLst>
                                        <p:tav tm="0">
                                          <p:val>
                                            <p:strVal val="ppt_x"/>
                                          </p:val>
                                        </p:tav>
                                        <p:tav tm="100000">
                                          <p:val>
                                            <p:strVal val="ppt_x"/>
                                          </p:val>
                                        </p:tav>
                                      </p:tavLst>
                                    </p:anim>
                                    <p:anim calcmode="lin" valueType="num">
                                      <p:cBhvr additive="base">
                                        <p:cTn id="67" dur="500"/>
                                        <p:tgtEl>
                                          <p:spTgt spid="3"/>
                                        </p:tgtEl>
                                        <p:attrNameLst>
                                          <p:attrName>ppt_y</p:attrName>
                                        </p:attrNameLst>
                                      </p:cBhvr>
                                      <p:tavLst>
                                        <p:tav tm="0">
                                          <p:val>
                                            <p:strVal val="ppt_y"/>
                                          </p:val>
                                        </p:tav>
                                        <p:tav tm="100000">
                                          <p:val>
                                            <p:strVal val="1+ppt_h/2"/>
                                          </p:val>
                                        </p:tav>
                                      </p:tavLst>
                                    </p:anim>
                                    <p:set>
                                      <p:cBhvr>
                                        <p:cTn id="68"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4"/>
                                        </p:tgtEl>
                                        <p:attrNameLst>
                                          <p:attrName>ppt_x</p:attrName>
                                        </p:attrNameLst>
                                      </p:cBhvr>
                                      <p:tavLst>
                                        <p:tav tm="0">
                                          <p:val>
                                            <p:strVal val="ppt_x"/>
                                          </p:val>
                                        </p:tav>
                                        <p:tav tm="100000">
                                          <p:val>
                                            <p:strVal val="ppt_x"/>
                                          </p:val>
                                        </p:tav>
                                      </p:tavLst>
                                    </p:anim>
                                    <p:anim calcmode="lin" valueType="num">
                                      <p:cBhvr additive="base">
                                        <p:cTn id="73" dur="500"/>
                                        <p:tgtEl>
                                          <p:spTgt spid="4"/>
                                        </p:tgtEl>
                                        <p:attrNameLst>
                                          <p:attrName>ppt_y</p:attrName>
                                        </p:attrNameLst>
                                      </p:cBhvr>
                                      <p:tavLst>
                                        <p:tav tm="0">
                                          <p:val>
                                            <p:strVal val="ppt_y"/>
                                          </p:val>
                                        </p:tav>
                                        <p:tav tm="100000">
                                          <p:val>
                                            <p:strVal val="1+ppt_h/2"/>
                                          </p:val>
                                        </p:tav>
                                      </p:tavLst>
                                    </p:anim>
                                    <p:set>
                                      <p:cBhvr>
                                        <p:cTn id="74"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childTnLst>
                          </p:cTn>
                        </p:par>
                      </p:childTnLst>
                    </p:cTn>
                  </p:par>
                  <p:par>
                    <p:cTn id="75" fill="hold">
                      <p:stCondLst>
                        <p:cond delay="indefinite"/>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ppt_x"/>
                                          </p:val>
                                        </p:tav>
                                      </p:tavLst>
                                    </p:anim>
                                    <p:anim calcmode="lin" valueType="num">
                                      <p:cBhvr additive="base">
                                        <p:cTn id="79" dur="500"/>
                                        <p:tgtEl>
                                          <p:spTgt spid="6"/>
                                        </p:tgtEl>
                                        <p:attrNameLst>
                                          <p:attrName>ppt_y</p:attrName>
                                        </p:attrNameLst>
                                      </p:cBhvr>
                                      <p:tavLst>
                                        <p:tav tm="0">
                                          <p:val>
                                            <p:strVal val="ppt_y"/>
                                          </p:val>
                                        </p:tav>
                                        <p:tav tm="100000">
                                          <p:val>
                                            <p:strVal val="1+ppt_h/2"/>
                                          </p:val>
                                        </p:tav>
                                      </p:tavLst>
                                    </p:anim>
                                    <p:set>
                                      <p:cBhvr>
                                        <p:cTn id="80"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77"/>
                                            </p:cond>
                                          </p:stCondLst>
                                          <p:endCondLst>
                                            <p:cond evt="onStopAudio" delay="0">
                                              <p:tgtEl>
                                                <p:sldTgt/>
                                              </p:tgtEl>
                                            </p:cond>
                                          </p:endCondLst>
                                        </p:cTn>
                                        <p:tgtEl>
                                          <p:sndTgt r:embed="rId3" name="chimes.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xit" presetSubtype="4" fill="hold" nodeType="clickEffect">
                                  <p:stCondLst>
                                    <p:cond delay="0"/>
                                  </p:stCondLst>
                                  <p:childTnLst>
                                    <p:anim calcmode="lin" valueType="num">
                                      <p:cBhvr additive="base">
                                        <p:cTn id="84" dur="500"/>
                                        <p:tgtEl>
                                          <p:spTgt spid="5"/>
                                        </p:tgtEl>
                                        <p:attrNameLst>
                                          <p:attrName>ppt_x</p:attrName>
                                        </p:attrNameLst>
                                      </p:cBhvr>
                                      <p:tavLst>
                                        <p:tav tm="0">
                                          <p:val>
                                            <p:strVal val="ppt_x"/>
                                          </p:val>
                                        </p:tav>
                                        <p:tav tm="100000">
                                          <p:val>
                                            <p:strVal val="ppt_x"/>
                                          </p:val>
                                        </p:tav>
                                      </p:tavLst>
                                    </p:anim>
                                    <p:anim calcmode="lin" valueType="num">
                                      <p:cBhvr additive="base">
                                        <p:cTn id="85" dur="500"/>
                                        <p:tgtEl>
                                          <p:spTgt spid="5"/>
                                        </p:tgtEl>
                                        <p:attrNameLst>
                                          <p:attrName>ppt_y</p:attrName>
                                        </p:attrNameLst>
                                      </p:cBhvr>
                                      <p:tavLst>
                                        <p:tav tm="0">
                                          <p:val>
                                            <p:strVal val="ppt_y"/>
                                          </p:val>
                                        </p:tav>
                                        <p:tav tm="100000">
                                          <p:val>
                                            <p:strVal val="1+ppt_h/2"/>
                                          </p:val>
                                        </p:tav>
                                      </p:tavLst>
                                    </p:anim>
                                    <p:set>
                                      <p:cBhvr>
                                        <p:cTn id="86"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chimes.wav"/>
                                        </p:tgtEl>
                                      </p:cMediaNode>
                                    </p:audio>
                                  </p:subTnLst>
                                </p:cTn>
                              </p:par>
                            </p:childTnLst>
                          </p:cTn>
                        </p:par>
                      </p:childTnLst>
                    </p:cTn>
                  </p:par>
                  <p:par>
                    <p:cTn id="87" fill="hold">
                      <p:stCondLst>
                        <p:cond delay="indefinite"/>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10"/>
                                        </p:tgtEl>
                                        <p:attrNameLst>
                                          <p:attrName>ppt_x</p:attrName>
                                        </p:attrNameLst>
                                      </p:cBhvr>
                                      <p:tavLst>
                                        <p:tav tm="0">
                                          <p:val>
                                            <p:strVal val="ppt_x"/>
                                          </p:val>
                                        </p:tav>
                                        <p:tav tm="100000">
                                          <p:val>
                                            <p:strVal val="ppt_x"/>
                                          </p:val>
                                        </p:tav>
                                      </p:tavLst>
                                    </p:anim>
                                    <p:anim calcmode="lin" valueType="num">
                                      <p:cBhvr additive="base">
                                        <p:cTn id="91" dur="500"/>
                                        <p:tgtEl>
                                          <p:spTgt spid="10"/>
                                        </p:tgtEl>
                                        <p:attrNameLst>
                                          <p:attrName>ppt_y</p:attrName>
                                        </p:attrNameLst>
                                      </p:cBhvr>
                                      <p:tavLst>
                                        <p:tav tm="0">
                                          <p:val>
                                            <p:strVal val="ppt_y"/>
                                          </p:val>
                                        </p:tav>
                                        <p:tav tm="100000">
                                          <p:val>
                                            <p:strVal val="1+ppt_h/2"/>
                                          </p:val>
                                        </p:tav>
                                      </p:tavLst>
                                    </p:anim>
                                    <p:set>
                                      <p:cBhvr>
                                        <p:cTn id="9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chimes.wav"/>
                                        </p:tgtEl>
                                      </p:cMediaNode>
                                    </p:audio>
                                  </p:subTnLst>
                                </p:cTn>
                              </p:par>
                            </p:childTnLst>
                          </p:cTn>
                        </p:par>
                      </p:childTnLst>
                    </p:cTn>
                  </p:par>
                  <p:par>
                    <p:cTn id="93" fill="hold">
                      <p:stCondLst>
                        <p:cond delay="indefinite"/>
                      </p:stCondLst>
                      <p:childTnLst>
                        <p:par>
                          <p:cTn id="94" fill="hold">
                            <p:stCondLst>
                              <p:cond delay="0"/>
                            </p:stCondLst>
                            <p:childTnLst>
                              <p:par>
                                <p:cTn id="95" presetID="2" presetClass="exit" presetSubtype="4" fill="hold" nodeType="clickEffect">
                                  <p:stCondLst>
                                    <p:cond delay="0"/>
                                  </p:stCondLst>
                                  <p:childTnLst>
                                    <p:anim calcmode="lin" valueType="num">
                                      <p:cBhvr additive="base">
                                        <p:cTn id="96" dur="500"/>
                                        <p:tgtEl>
                                          <p:spTgt spid="9"/>
                                        </p:tgtEl>
                                        <p:attrNameLst>
                                          <p:attrName>ppt_x</p:attrName>
                                        </p:attrNameLst>
                                      </p:cBhvr>
                                      <p:tavLst>
                                        <p:tav tm="0">
                                          <p:val>
                                            <p:strVal val="ppt_x"/>
                                          </p:val>
                                        </p:tav>
                                        <p:tav tm="100000">
                                          <p:val>
                                            <p:strVal val="ppt_x"/>
                                          </p:val>
                                        </p:tav>
                                      </p:tavLst>
                                    </p:anim>
                                    <p:anim calcmode="lin" valueType="num">
                                      <p:cBhvr additive="base">
                                        <p:cTn id="97" dur="500"/>
                                        <p:tgtEl>
                                          <p:spTgt spid="9"/>
                                        </p:tgtEl>
                                        <p:attrNameLst>
                                          <p:attrName>ppt_y</p:attrName>
                                        </p:attrNameLst>
                                      </p:cBhvr>
                                      <p:tavLst>
                                        <p:tav tm="0">
                                          <p:val>
                                            <p:strVal val="ppt_y"/>
                                          </p:val>
                                        </p:tav>
                                        <p:tav tm="100000">
                                          <p:val>
                                            <p:strVal val="1+ppt_h/2"/>
                                          </p:val>
                                        </p:tav>
                                      </p:tavLst>
                                    </p:anim>
                                    <p:set>
                                      <p:cBhvr>
                                        <p:cTn id="9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12" descr="Vietnam polymer 20,000 Dong banknotes">
            <a:extLst>
              <a:ext uri="{FF2B5EF4-FFF2-40B4-BE49-F238E27FC236}">
                <a16:creationId xmlns:a16="http://schemas.microsoft.com/office/drawing/2014/main" id="{C08A362D-CF87-470A-BFDB-B24DE93EFF3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11000"/>
                    </a14:imgEffect>
                  </a14:imgLayer>
                </a14:imgProps>
              </a:ext>
              <a:ext uri="{28A0092B-C50C-407E-A947-70E740481C1C}">
                <a14:useLocalDpi xmlns:a14="http://schemas.microsoft.com/office/drawing/2010/main" val="0"/>
              </a:ext>
            </a:extLst>
          </a:blip>
          <a:srcRect/>
          <a:stretch>
            <a:fillRect/>
          </a:stretch>
        </p:blipFill>
        <p:spPr bwMode="auto">
          <a:xfrm rot="18745703">
            <a:off x="3124998" y="2003911"/>
            <a:ext cx="5758581" cy="281530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9A9D25BF-69CC-4314-972E-05B17C2413AB}"/>
              </a:ext>
            </a:extLst>
          </p:cNvPr>
          <p:cNvPicPr>
            <a:picLocks noChangeAspect="1"/>
          </p:cNvPicPr>
          <p:nvPr/>
        </p:nvPicPr>
        <p:blipFill rotWithShape="1">
          <a:blip r:embed="rId6">
            <a:extLst>
              <a:ext uri="{28A0092B-C50C-407E-A947-70E740481C1C}">
                <a14:useLocalDpi xmlns:a14="http://schemas.microsoft.com/office/drawing/2010/main" val="0"/>
              </a:ext>
            </a:extLst>
          </a:blip>
          <a:srcRect t="12604"/>
          <a:stretch/>
        </p:blipFill>
        <p:spPr>
          <a:xfrm>
            <a:off x="6033920" y="3429001"/>
            <a:ext cx="2133424" cy="1534247"/>
          </a:xfrm>
          <a:prstGeom prst="rect">
            <a:avLst/>
          </a:prstGeom>
        </p:spPr>
      </p:pic>
      <p:pic>
        <p:nvPicPr>
          <p:cNvPr id="13" name="Picture 12">
            <a:extLst>
              <a:ext uri="{FF2B5EF4-FFF2-40B4-BE49-F238E27FC236}">
                <a16:creationId xmlns:a16="http://schemas.microsoft.com/office/drawing/2014/main" id="{325A836F-AA64-4154-B05A-63C492CA9CB5}"/>
              </a:ext>
            </a:extLst>
          </p:cNvPr>
          <p:cNvPicPr>
            <a:picLocks noChangeAspect="1"/>
          </p:cNvPicPr>
          <p:nvPr/>
        </p:nvPicPr>
        <p:blipFill rotWithShape="1">
          <a:blip r:embed="rId7">
            <a:extLst>
              <a:ext uri="{28A0092B-C50C-407E-A947-70E740481C1C}">
                <a14:useLocalDpi xmlns:a14="http://schemas.microsoft.com/office/drawing/2010/main" val="0"/>
              </a:ext>
            </a:extLst>
          </a:blip>
          <a:srcRect t="10341"/>
          <a:stretch/>
        </p:blipFill>
        <p:spPr>
          <a:xfrm>
            <a:off x="4300447" y="3429001"/>
            <a:ext cx="1749407" cy="1918263"/>
          </a:xfrm>
          <a:prstGeom prst="rect">
            <a:avLst/>
          </a:prstGeom>
        </p:spPr>
      </p:pic>
      <p:pic>
        <p:nvPicPr>
          <p:cNvPr id="3" name="Picture 2">
            <a:extLst>
              <a:ext uri="{FF2B5EF4-FFF2-40B4-BE49-F238E27FC236}">
                <a16:creationId xmlns:a16="http://schemas.microsoft.com/office/drawing/2014/main" id="{FA46BAB5-1A79-471B-9F09-D8DE121E84EE}"/>
              </a:ext>
            </a:extLst>
          </p:cNvPr>
          <p:cNvPicPr>
            <a:picLocks noChangeAspect="1"/>
          </p:cNvPicPr>
          <p:nvPr/>
        </p:nvPicPr>
        <p:blipFill rotWithShape="1">
          <a:blip r:embed="rId8">
            <a:extLst>
              <a:ext uri="{28A0092B-C50C-407E-A947-70E740481C1C}">
                <a14:useLocalDpi xmlns:a14="http://schemas.microsoft.com/office/drawing/2010/main" val="0"/>
              </a:ext>
            </a:extLst>
          </a:blip>
          <a:srcRect b="12355"/>
          <a:stretch/>
        </p:blipFill>
        <p:spPr>
          <a:xfrm>
            <a:off x="3916429" y="1890392"/>
            <a:ext cx="2133424" cy="1538609"/>
          </a:xfrm>
          <a:prstGeom prst="rect">
            <a:avLst/>
          </a:prstGeom>
        </p:spPr>
      </p:pic>
      <p:pic>
        <p:nvPicPr>
          <p:cNvPr id="4" name="Picture 3">
            <a:extLst>
              <a:ext uri="{FF2B5EF4-FFF2-40B4-BE49-F238E27FC236}">
                <a16:creationId xmlns:a16="http://schemas.microsoft.com/office/drawing/2014/main" id="{30CF5803-A2A5-4EDA-B210-FEE223A60EB9}"/>
              </a:ext>
            </a:extLst>
          </p:cNvPr>
          <p:cNvPicPr>
            <a:picLocks noChangeAspect="1"/>
          </p:cNvPicPr>
          <p:nvPr/>
        </p:nvPicPr>
        <p:blipFill rotWithShape="1">
          <a:blip r:embed="rId9">
            <a:extLst>
              <a:ext uri="{28A0092B-C50C-407E-A947-70E740481C1C}">
                <a14:useLocalDpi xmlns:a14="http://schemas.microsoft.com/office/drawing/2010/main" val="0"/>
              </a:ext>
            </a:extLst>
          </a:blip>
          <a:srcRect b="10390"/>
          <a:stretch/>
        </p:blipFill>
        <p:spPr>
          <a:xfrm>
            <a:off x="2577825" y="1517240"/>
            <a:ext cx="1755503" cy="1911760"/>
          </a:xfrm>
          <a:prstGeom prst="rect">
            <a:avLst/>
          </a:prstGeom>
        </p:spPr>
      </p:pic>
      <p:pic>
        <p:nvPicPr>
          <p:cNvPr id="5" name="Picture 4">
            <a:extLst>
              <a:ext uri="{FF2B5EF4-FFF2-40B4-BE49-F238E27FC236}">
                <a16:creationId xmlns:a16="http://schemas.microsoft.com/office/drawing/2014/main" id="{55DFA42C-AFA4-4C0F-9D5F-6A0B7F67DE04}"/>
              </a:ext>
            </a:extLst>
          </p:cNvPr>
          <p:cNvPicPr>
            <a:picLocks noChangeAspect="1"/>
          </p:cNvPicPr>
          <p:nvPr/>
        </p:nvPicPr>
        <p:blipFill rotWithShape="1">
          <a:blip r:embed="rId7">
            <a:extLst>
              <a:ext uri="{28A0092B-C50C-407E-A947-70E740481C1C}">
                <a14:useLocalDpi xmlns:a14="http://schemas.microsoft.com/office/drawing/2010/main" val="0"/>
              </a:ext>
            </a:extLst>
          </a:blip>
          <a:srcRect t="9795"/>
          <a:stretch/>
        </p:blipFill>
        <p:spPr>
          <a:xfrm>
            <a:off x="4300447" y="371476"/>
            <a:ext cx="1749407" cy="1929969"/>
          </a:xfrm>
          <a:prstGeom prst="rect">
            <a:avLst/>
          </a:prstGeom>
        </p:spPr>
      </p:pic>
      <p:pic>
        <p:nvPicPr>
          <p:cNvPr id="6" name="Picture 5">
            <a:extLst>
              <a:ext uri="{FF2B5EF4-FFF2-40B4-BE49-F238E27FC236}">
                <a16:creationId xmlns:a16="http://schemas.microsoft.com/office/drawing/2014/main" id="{13C0A678-8053-41D4-8569-8DA5E1816294}"/>
              </a:ext>
            </a:extLst>
          </p:cNvPr>
          <p:cNvPicPr>
            <a:picLocks noChangeAspect="1"/>
          </p:cNvPicPr>
          <p:nvPr/>
        </p:nvPicPr>
        <p:blipFill rotWithShape="1">
          <a:blip r:embed="rId6">
            <a:extLst>
              <a:ext uri="{28A0092B-C50C-407E-A947-70E740481C1C}">
                <a14:useLocalDpi xmlns:a14="http://schemas.microsoft.com/office/drawing/2010/main" val="0"/>
              </a:ext>
            </a:extLst>
          </a:blip>
          <a:srcRect t="11936"/>
          <a:stretch/>
        </p:blipFill>
        <p:spPr>
          <a:xfrm>
            <a:off x="2575350" y="371476"/>
            <a:ext cx="2133424" cy="1545953"/>
          </a:xfrm>
          <a:prstGeom prst="rect">
            <a:avLst/>
          </a:prstGeom>
        </p:spPr>
      </p:pic>
      <p:pic>
        <p:nvPicPr>
          <p:cNvPr id="7" name="Picture 6">
            <a:extLst>
              <a:ext uri="{FF2B5EF4-FFF2-40B4-BE49-F238E27FC236}">
                <a16:creationId xmlns:a16="http://schemas.microsoft.com/office/drawing/2014/main" id="{5FFF0D45-7BD0-4903-8F17-C1764ED80240}"/>
              </a:ext>
            </a:extLst>
          </p:cNvPr>
          <p:cNvPicPr>
            <a:picLocks noChangeAspect="1"/>
          </p:cNvPicPr>
          <p:nvPr/>
        </p:nvPicPr>
        <p:blipFill rotWithShape="1">
          <a:blip r:embed="rId8">
            <a:extLst>
              <a:ext uri="{28A0092B-C50C-407E-A947-70E740481C1C}">
                <a14:useLocalDpi xmlns:a14="http://schemas.microsoft.com/office/drawing/2010/main" val="0"/>
              </a:ext>
            </a:extLst>
          </a:blip>
          <a:srcRect b="12355"/>
          <a:stretch/>
        </p:blipFill>
        <p:spPr>
          <a:xfrm>
            <a:off x="7391575" y="1890392"/>
            <a:ext cx="2133424" cy="1538609"/>
          </a:xfrm>
          <a:prstGeom prst="rect">
            <a:avLst/>
          </a:prstGeom>
        </p:spPr>
      </p:pic>
      <p:pic>
        <p:nvPicPr>
          <p:cNvPr id="8" name="Picture 7">
            <a:extLst>
              <a:ext uri="{FF2B5EF4-FFF2-40B4-BE49-F238E27FC236}">
                <a16:creationId xmlns:a16="http://schemas.microsoft.com/office/drawing/2014/main" id="{82DE54CB-344A-4799-9AEB-CA807CC4F604}"/>
              </a:ext>
            </a:extLst>
          </p:cNvPr>
          <p:cNvPicPr>
            <a:picLocks noChangeAspect="1"/>
          </p:cNvPicPr>
          <p:nvPr/>
        </p:nvPicPr>
        <p:blipFill rotWithShape="1">
          <a:blip r:embed="rId9">
            <a:extLst>
              <a:ext uri="{28A0092B-C50C-407E-A947-70E740481C1C}">
                <a14:useLocalDpi xmlns:a14="http://schemas.microsoft.com/office/drawing/2010/main" val="0"/>
              </a:ext>
            </a:extLst>
          </a:blip>
          <a:srcRect b="10390"/>
          <a:stretch/>
        </p:blipFill>
        <p:spPr>
          <a:xfrm>
            <a:off x="6033921" y="1517240"/>
            <a:ext cx="1755503" cy="1911760"/>
          </a:xfrm>
          <a:prstGeom prst="rect">
            <a:avLst/>
          </a:prstGeom>
        </p:spPr>
      </p:pic>
      <p:pic>
        <p:nvPicPr>
          <p:cNvPr id="9" name="Picture 8">
            <a:extLst>
              <a:ext uri="{FF2B5EF4-FFF2-40B4-BE49-F238E27FC236}">
                <a16:creationId xmlns:a16="http://schemas.microsoft.com/office/drawing/2014/main" id="{D7091246-86AF-4859-AD3A-6CE151A2869F}"/>
              </a:ext>
            </a:extLst>
          </p:cNvPr>
          <p:cNvPicPr>
            <a:picLocks noChangeAspect="1"/>
          </p:cNvPicPr>
          <p:nvPr/>
        </p:nvPicPr>
        <p:blipFill rotWithShape="1">
          <a:blip r:embed="rId7">
            <a:extLst>
              <a:ext uri="{28A0092B-C50C-407E-A947-70E740481C1C}">
                <a14:useLocalDpi xmlns:a14="http://schemas.microsoft.com/office/drawing/2010/main" val="0"/>
              </a:ext>
            </a:extLst>
          </a:blip>
          <a:srcRect t="9795"/>
          <a:stretch/>
        </p:blipFill>
        <p:spPr>
          <a:xfrm>
            <a:off x="7775593" y="371476"/>
            <a:ext cx="1749407" cy="1929969"/>
          </a:xfrm>
          <a:prstGeom prst="rect">
            <a:avLst/>
          </a:prstGeom>
        </p:spPr>
      </p:pic>
      <p:pic>
        <p:nvPicPr>
          <p:cNvPr id="10" name="Picture 9">
            <a:extLst>
              <a:ext uri="{FF2B5EF4-FFF2-40B4-BE49-F238E27FC236}">
                <a16:creationId xmlns:a16="http://schemas.microsoft.com/office/drawing/2014/main" id="{E559E540-916B-4213-A01E-B73CE06EB5AE}"/>
              </a:ext>
            </a:extLst>
          </p:cNvPr>
          <p:cNvPicPr>
            <a:picLocks noChangeAspect="1"/>
          </p:cNvPicPr>
          <p:nvPr/>
        </p:nvPicPr>
        <p:blipFill rotWithShape="1">
          <a:blip r:embed="rId6">
            <a:extLst>
              <a:ext uri="{28A0092B-C50C-407E-A947-70E740481C1C}">
                <a14:useLocalDpi xmlns:a14="http://schemas.microsoft.com/office/drawing/2010/main" val="0"/>
              </a:ext>
            </a:extLst>
          </a:blip>
          <a:srcRect t="11936"/>
          <a:stretch/>
        </p:blipFill>
        <p:spPr>
          <a:xfrm>
            <a:off x="6033920" y="371476"/>
            <a:ext cx="2133424" cy="1545953"/>
          </a:xfrm>
          <a:prstGeom prst="rect">
            <a:avLst/>
          </a:prstGeom>
        </p:spPr>
      </p:pic>
      <p:pic>
        <p:nvPicPr>
          <p:cNvPr id="11" name="Picture 10">
            <a:extLst>
              <a:ext uri="{FF2B5EF4-FFF2-40B4-BE49-F238E27FC236}">
                <a16:creationId xmlns:a16="http://schemas.microsoft.com/office/drawing/2014/main" id="{52BF75B3-D329-4C8D-A388-441EB28E4199}"/>
              </a:ext>
            </a:extLst>
          </p:cNvPr>
          <p:cNvPicPr>
            <a:picLocks noChangeAspect="1"/>
          </p:cNvPicPr>
          <p:nvPr/>
        </p:nvPicPr>
        <p:blipFill rotWithShape="1">
          <a:blip r:embed="rId8">
            <a:extLst>
              <a:ext uri="{28A0092B-C50C-407E-A947-70E740481C1C}">
                <a14:useLocalDpi xmlns:a14="http://schemas.microsoft.com/office/drawing/2010/main" val="0"/>
              </a:ext>
            </a:extLst>
          </a:blip>
          <a:srcRect b="13858"/>
          <a:stretch/>
        </p:blipFill>
        <p:spPr>
          <a:xfrm>
            <a:off x="3916429" y="4941200"/>
            <a:ext cx="2133424" cy="1512215"/>
          </a:xfrm>
          <a:prstGeom prst="rect">
            <a:avLst/>
          </a:prstGeom>
        </p:spPr>
      </p:pic>
      <p:pic>
        <p:nvPicPr>
          <p:cNvPr id="12" name="Picture 11">
            <a:extLst>
              <a:ext uri="{FF2B5EF4-FFF2-40B4-BE49-F238E27FC236}">
                <a16:creationId xmlns:a16="http://schemas.microsoft.com/office/drawing/2014/main" id="{4FBC9C65-5F9C-4F70-B9CC-27A9ADE2F358}"/>
              </a:ext>
            </a:extLst>
          </p:cNvPr>
          <p:cNvPicPr>
            <a:picLocks noChangeAspect="1"/>
          </p:cNvPicPr>
          <p:nvPr/>
        </p:nvPicPr>
        <p:blipFill rotWithShape="1">
          <a:blip r:embed="rId9">
            <a:extLst>
              <a:ext uri="{28A0092B-C50C-407E-A947-70E740481C1C}">
                <a14:useLocalDpi xmlns:a14="http://schemas.microsoft.com/office/drawing/2010/main" val="0"/>
              </a:ext>
            </a:extLst>
          </a:blip>
          <a:srcRect b="11628"/>
          <a:stretch/>
        </p:blipFill>
        <p:spPr>
          <a:xfrm>
            <a:off x="2577825" y="4568048"/>
            <a:ext cx="1755503" cy="1885366"/>
          </a:xfrm>
          <a:prstGeom prst="rect">
            <a:avLst/>
          </a:prstGeom>
        </p:spPr>
      </p:pic>
      <p:pic>
        <p:nvPicPr>
          <p:cNvPr id="14" name="Picture 13">
            <a:extLst>
              <a:ext uri="{FF2B5EF4-FFF2-40B4-BE49-F238E27FC236}">
                <a16:creationId xmlns:a16="http://schemas.microsoft.com/office/drawing/2014/main" id="{60BB9706-4D3A-4161-9515-BF422D652E09}"/>
              </a:ext>
            </a:extLst>
          </p:cNvPr>
          <p:cNvPicPr>
            <a:picLocks noChangeAspect="1"/>
          </p:cNvPicPr>
          <p:nvPr/>
        </p:nvPicPr>
        <p:blipFill rotWithShape="1">
          <a:blip r:embed="rId6">
            <a:extLst>
              <a:ext uri="{28A0092B-C50C-407E-A947-70E740481C1C}">
                <a14:useLocalDpi xmlns:a14="http://schemas.microsoft.com/office/drawing/2010/main" val="0"/>
              </a:ext>
            </a:extLst>
          </a:blip>
          <a:srcRect t="12604"/>
          <a:stretch/>
        </p:blipFill>
        <p:spPr>
          <a:xfrm>
            <a:off x="2577824" y="3429001"/>
            <a:ext cx="2133424" cy="1534247"/>
          </a:xfrm>
          <a:prstGeom prst="rect">
            <a:avLst/>
          </a:prstGeom>
        </p:spPr>
      </p:pic>
      <p:pic>
        <p:nvPicPr>
          <p:cNvPr id="15" name="Picture 14">
            <a:extLst>
              <a:ext uri="{FF2B5EF4-FFF2-40B4-BE49-F238E27FC236}">
                <a16:creationId xmlns:a16="http://schemas.microsoft.com/office/drawing/2014/main" id="{AEB9576F-3A77-4D77-96C4-E871571ACFEC}"/>
              </a:ext>
            </a:extLst>
          </p:cNvPr>
          <p:cNvPicPr>
            <a:picLocks noChangeAspect="1"/>
          </p:cNvPicPr>
          <p:nvPr/>
        </p:nvPicPr>
        <p:blipFill rotWithShape="1">
          <a:blip r:embed="rId8">
            <a:extLst>
              <a:ext uri="{28A0092B-C50C-407E-A947-70E740481C1C}">
                <a14:useLocalDpi xmlns:a14="http://schemas.microsoft.com/office/drawing/2010/main" val="0"/>
              </a:ext>
            </a:extLst>
          </a:blip>
          <a:srcRect b="13858"/>
          <a:stretch/>
        </p:blipFill>
        <p:spPr>
          <a:xfrm>
            <a:off x="7391575" y="4941200"/>
            <a:ext cx="2133424" cy="1512215"/>
          </a:xfrm>
          <a:prstGeom prst="rect">
            <a:avLst/>
          </a:prstGeom>
        </p:spPr>
      </p:pic>
      <p:pic>
        <p:nvPicPr>
          <p:cNvPr id="16" name="Picture 15">
            <a:extLst>
              <a:ext uri="{FF2B5EF4-FFF2-40B4-BE49-F238E27FC236}">
                <a16:creationId xmlns:a16="http://schemas.microsoft.com/office/drawing/2014/main" id="{45C4E77D-FEE1-4263-9C49-D09D29AEE919}"/>
              </a:ext>
            </a:extLst>
          </p:cNvPr>
          <p:cNvPicPr>
            <a:picLocks noChangeAspect="1"/>
          </p:cNvPicPr>
          <p:nvPr/>
        </p:nvPicPr>
        <p:blipFill rotWithShape="1">
          <a:blip r:embed="rId9">
            <a:extLst>
              <a:ext uri="{28A0092B-C50C-407E-A947-70E740481C1C}">
                <a14:useLocalDpi xmlns:a14="http://schemas.microsoft.com/office/drawing/2010/main" val="0"/>
              </a:ext>
            </a:extLst>
          </a:blip>
          <a:srcRect b="11628"/>
          <a:stretch/>
        </p:blipFill>
        <p:spPr>
          <a:xfrm>
            <a:off x="6033921" y="4568048"/>
            <a:ext cx="1755503" cy="1885366"/>
          </a:xfrm>
          <a:prstGeom prst="rect">
            <a:avLst/>
          </a:prstGeom>
        </p:spPr>
      </p:pic>
      <p:pic>
        <p:nvPicPr>
          <p:cNvPr id="17" name="Picture 16">
            <a:extLst>
              <a:ext uri="{FF2B5EF4-FFF2-40B4-BE49-F238E27FC236}">
                <a16:creationId xmlns:a16="http://schemas.microsoft.com/office/drawing/2014/main" id="{DAAFCDE0-1131-4AF7-BA51-72E72A1DA034}"/>
              </a:ext>
            </a:extLst>
          </p:cNvPr>
          <p:cNvPicPr>
            <a:picLocks noChangeAspect="1"/>
          </p:cNvPicPr>
          <p:nvPr/>
        </p:nvPicPr>
        <p:blipFill rotWithShape="1">
          <a:blip r:embed="rId7">
            <a:extLst>
              <a:ext uri="{28A0092B-C50C-407E-A947-70E740481C1C}">
                <a14:useLocalDpi xmlns:a14="http://schemas.microsoft.com/office/drawing/2010/main" val="0"/>
              </a:ext>
            </a:extLst>
          </a:blip>
          <a:srcRect t="10341"/>
          <a:stretch/>
        </p:blipFill>
        <p:spPr>
          <a:xfrm>
            <a:off x="7775593" y="3429001"/>
            <a:ext cx="1749407" cy="1918263"/>
          </a:xfrm>
          <a:prstGeom prst="rect">
            <a:avLst/>
          </a:prstGeom>
        </p:spPr>
      </p:pic>
      <p:sp>
        <p:nvSpPr>
          <p:cNvPr id="19" name="Rectangle 18">
            <a:extLst>
              <a:ext uri="{FF2B5EF4-FFF2-40B4-BE49-F238E27FC236}">
                <a16:creationId xmlns:a16="http://schemas.microsoft.com/office/drawing/2014/main" id="{A3C47EC7-D71F-C74F-B6CC-59BA3267EB03}"/>
              </a:ext>
            </a:extLst>
          </p:cNvPr>
          <p:cNvSpPr/>
          <p:nvPr/>
        </p:nvSpPr>
        <p:spPr>
          <a:xfrm>
            <a:off x="15081" y="8615"/>
            <a:ext cx="12161838" cy="6840770"/>
          </a:xfrm>
          <a:prstGeom prst="rect">
            <a:avLst/>
          </a:prstGeom>
          <a:noFill/>
          <a:ln w="3810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000000"/>
              </a:buClr>
            </a:pPr>
            <a:endParaRPr lang="en-VN" sz="2526">
              <a:solidFill>
                <a:srgbClr val="FFFFFF"/>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97748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5"/>
                                        </p:tgtEl>
                                        <p:attrNameLst>
                                          <p:attrName>ppt_x</p:attrName>
                                        </p:attrNameLst>
                                      </p:cBhvr>
                                      <p:tavLst>
                                        <p:tav tm="0">
                                          <p:val>
                                            <p:strVal val="ppt_x"/>
                                          </p:val>
                                        </p:tav>
                                        <p:tav tm="100000">
                                          <p:val>
                                            <p:strVal val="ppt_x"/>
                                          </p:val>
                                        </p:tav>
                                      </p:tavLst>
                                    </p:anim>
                                    <p:anim calcmode="lin" valueType="num">
                                      <p:cBhvr additive="base">
                                        <p:cTn id="7" dur="500"/>
                                        <p:tgtEl>
                                          <p:spTgt spid="15"/>
                                        </p:tgtEl>
                                        <p:attrNameLst>
                                          <p:attrName>ppt_y</p:attrName>
                                        </p:attrNameLst>
                                      </p:cBhvr>
                                      <p:tavLst>
                                        <p:tav tm="0">
                                          <p:val>
                                            <p:strVal val="ppt_y"/>
                                          </p:val>
                                        </p:tav>
                                        <p:tav tm="100000">
                                          <p:val>
                                            <p:strVal val="1+ppt_h/2"/>
                                          </p:val>
                                        </p:tav>
                                      </p:tavLst>
                                    </p:anim>
                                    <p:set>
                                      <p:cBhvr>
                                        <p:cTn id="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6"/>
                                        </p:tgtEl>
                                        <p:attrNameLst>
                                          <p:attrName>ppt_x</p:attrName>
                                        </p:attrNameLst>
                                      </p:cBhvr>
                                      <p:tavLst>
                                        <p:tav tm="0">
                                          <p:val>
                                            <p:strVal val="ppt_x"/>
                                          </p:val>
                                        </p:tav>
                                        <p:tav tm="100000">
                                          <p:val>
                                            <p:strVal val="ppt_x"/>
                                          </p:val>
                                        </p:tav>
                                      </p:tavLst>
                                    </p:anim>
                                    <p:anim calcmode="lin" valueType="num">
                                      <p:cBhvr additive="base">
                                        <p:cTn id="13" dur="500"/>
                                        <p:tgtEl>
                                          <p:spTgt spid="16"/>
                                        </p:tgtEl>
                                        <p:attrNameLst>
                                          <p:attrName>ppt_y</p:attrName>
                                        </p:attrNameLst>
                                      </p:cBhvr>
                                      <p:tavLst>
                                        <p:tav tm="0">
                                          <p:val>
                                            <p:strVal val="ppt_y"/>
                                          </p:val>
                                        </p:tav>
                                        <p:tav tm="100000">
                                          <p:val>
                                            <p:strVal val="1+ppt_h/2"/>
                                          </p:val>
                                        </p:tav>
                                      </p:tavLst>
                                    </p:anim>
                                    <p:set>
                                      <p:cBhvr>
                                        <p:cTn id="14"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4"/>
                                        </p:tgtEl>
                                        <p:attrNameLst>
                                          <p:attrName>ppt_x</p:attrName>
                                        </p:attrNameLst>
                                      </p:cBhvr>
                                      <p:tavLst>
                                        <p:tav tm="0">
                                          <p:val>
                                            <p:strVal val="ppt_x"/>
                                          </p:val>
                                        </p:tav>
                                        <p:tav tm="100000">
                                          <p:val>
                                            <p:strVal val="ppt_x"/>
                                          </p:val>
                                        </p:tav>
                                      </p:tavLst>
                                    </p:anim>
                                    <p:anim calcmode="lin" valueType="num">
                                      <p:cBhvr additive="base">
                                        <p:cTn id="31" dur="500"/>
                                        <p:tgtEl>
                                          <p:spTgt spid="14"/>
                                        </p:tgtEl>
                                        <p:attrNameLst>
                                          <p:attrName>ppt_y</p:attrName>
                                        </p:attrNameLst>
                                      </p:cBhvr>
                                      <p:tavLst>
                                        <p:tav tm="0">
                                          <p:val>
                                            <p:strVal val="ppt_y"/>
                                          </p:val>
                                        </p:tav>
                                        <p:tav tm="100000">
                                          <p:val>
                                            <p:strVal val="1+ppt_h/2"/>
                                          </p:val>
                                        </p:tav>
                                      </p:tavLst>
                                    </p:anim>
                                    <p:set>
                                      <p:cBhvr>
                                        <p:cTn id="32"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18"/>
                                        </p:tgtEl>
                                        <p:attrNameLst>
                                          <p:attrName>ppt_x</p:attrName>
                                        </p:attrNameLst>
                                      </p:cBhvr>
                                      <p:tavLst>
                                        <p:tav tm="0">
                                          <p:val>
                                            <p:strVal val="ppt_x"/>
                                          </p:val>
                                        </p:tav>
                                        <p:tav tm="100000">
                                          <p:val>
                                            <p:strVal val="ppt_x"/>
                                          </p:val>
                                        </p:tav>
                                      </p:tavLst>
                                    </p:anim>
                                    <p:anim calcmode="lin" valueType="num">
                                      <p:cBhvr additive="base">
                                        <p:cTn id="43" dur="500"/>
                                        <p:tgtEl>
                                          <p:spTgt spid="18"/>
                                        </p:tgtEl>
                                        <p:attrNameLst>
                                          <p:attrName>ppt_y</p:attrName>
                                        </p:attrNameLst>
                                      </p:cBhvr>
                                      <p:tavLst>
                                        <p:tav tm="0">
                                          <p:val>
                                            <p:strVal val="ppt_y"/>
                                          </p:val>
                                        </p:tav>
                                        <p:tav tm="100000">
                                          <p:val>
                                            <p:strVal val="1+ppt_h/2"/>
                                          </p:val>
                                        </p:tav>
                                      </p:tavLst>
                                    </p:anim>
                                    <p:set>
                                      <p:cBhvr>
                                        <p:cTn id="44"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17"/>
                                        </p:tgtEl>
                                        <p:attrNameLst>
                                          <p:attrName>ppt_x</p:attrName>
                                        </p:attrNameLst>
                                      </p:cBhvr>
                                      <p:tavLst>
                                        <p:tav tm="0">
                                          <p:val>
                                            <p:strVal val="ppt_x"/>
                                          </p:val>
                                        </p:tav>
                                        <p:tav tm="100000">
                                          <p:val>
                                            <p:strVal val="ppt_x"/>
                                          </p:val>
                                        </p:tav>
                                      </p:tavLst>
                                    </p:anim>
                                    <p:anim calcmode="lin" valueType="num">
                                      <p:cBhvr additive="base">
                                        <p:cTn id="49" dur="500"/>
                                        <p:tgtEl>
                                          <p:spTgt spid="17"/>
                                        </p:tgtEl>
                                        <p:attrNameLst>
                                          <p:attrName>ppt_y</p:attrName>
                                        </p:attrNameLst>
                                      </p:cBhvr>
                                      <p:tavLst>
                                        <p:tav tm="0">
                                          <p:val>
                                            <p:strVal val="ppt_y"/>
                                          </p:val>
                                        </p:tav>
                                        <p:tav tm="100000">
                                          <p:val>
                                            <p:strVal val="1+ppt_h/2"/>
                                          </p:val>
                                        </p:tav>
                                      </p:tavLst>
                                    </p:anim>
                                    <p:set>
                                      <p:cBhvr>
                                        <p:cTn id="50"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7"/>
                                        </p:tgtEl>
                                        <p:attrNameLst>
                                          <p:attrName>ppt_x</p:attrName>
                                        </p:attrNameLst>
                                      </p:cBhvr>
                                      <p:tavLst>
                                        <p:tav tm="0">
                                          <p:val>
                                            <p:strVal val="ppt_x"/>
                                          </p:val>
                                        </p:tav>
                                        <p:tav tm="100000">
                                          <p:val>
                                            <p:strVal val="ppt_x"/>
                                          </p:val>
                                        </p:tav>
                                      </p:tavLst>
                                    </p:anim>
                                    <p:anim calcmode="lin" valueType="num">
                                      <p:cBhvr additive="base">
                                        <p:cTn id="55" dur="500"/>
                                        <p:tgtEl>
                                          <p:spTgt spid="7"/>
                                        </p:tgtEl>
                                        <p:attrNameLst>
                                          <p:attrName>ppt_y</p:attrName>
                                        </p:attrNameLst>
                                      </p:cBhvr>
                                      <p:tavLst>
                                        <p:tav tm="0">
                                          <p:val>
                                            <p:strVal val="ppt_y"/>
                                          </p:val>
                                        </p:tav>
                                        <p:tav tm="100000">
                                          <p:val>
                                            <p:strVal val="1+ppt_h/2"/>
                                          </p:val>
                                        </p:tav>
                                      </p:tavLst>
                                    </p:anim>
                                    <p:set>
                                      <p:cBhvr>
                                        <p:cTn id="5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3" name="chimes.wav"/>
                                        </p:tgtEl>
                                      </p:cMediaNode>
                                    </p:audio>
                                  </p:subTnLst>
                                </p:cTn>
                              </p:par>
                            </p:childTnLst>
                          </p:cTn>
                        </p:par>
                      </p:childTnLst>
                    </p:cTn>
                  </p:par>
                  <p:par>
                    <p:cTn id="63" fill="hold">
                      <p:stCondLst>
                        <p:cond delay="indefinite"/>
                      </p:stCondLst>
                      <p:childTnLst>
                        <p:par>
                          <p:cTn id="64" fill="hold">
                            <p:stCondLst>
                              <p:cond delay="0"/>
                            </p:stCondLst>
                            <p:childTnLst>
                              <p:par>
                                <p:cTn id="65" presetID="2" presetClass="exit" presetSubtype="4" fill="hold" nodeType="clickEffect">
                                  <p:stCondLst>
                                    <p:cond delay="0"/>
                                  </p:stCondLst>
                                  <p:childTnLst>
                                    <p:anim calcmode="lin" valueType="num">
                                      <p:cBhvr additive="base">
                                        <p:cTn id="66" dur="500"/>
                                        <p:tgtEl>
                                          <p:spTgt spid="3"/>
                                        </p:tgtEl>
                                        <p:attrNameLst>
                                          <p:attrName>ppt_x</p:attrName>
                                        </p:attrNameLst>
                                      </p:cBhvr>
                                      <p:tavLst>
                                        <p:tav tm="0">
                                          <p:val>
                                            <p:strVal val="ppt_x"/>
                                          </p:val>
                                        </p:tav>
                                        <p:tav tm="100000">
                                          <p:val>
                                            <p:strVal val="ppt_x"/>
                                          </p:val>
                                        </p:tav>
                                      </p:tavLst>
                                    </p:anim>
                                    <p:anim calcmode="lin" valueType="num">
                                      <p:cBhvr additive="base">
                                        <p:cTn id="67" dur="500"/>
                                        <p:tgtEl>
                                          <p:spTgt spid="3"/>
                                        </p:tgtEl>
                                        <p:attrNameLst>
                                          <p:attrName>ppt_y</p:attrName>
                                        </p:attrNameLst>
                                      </p:cBhvr>
                                      <p:tavLst>
                                        <p:tav tm="0">
                                          <p:val>
                                            <p:strVal val="ppt_y"/>
                                          </p:val>
                                        </p:tav>
                                        <p:tav tm="100000">
                                          <p:val>
                                            <p:strVal val="1+ppt_h/2"/>
                                          </p:val>
                                        </p:tav>
                                      </p:tavLst>
                                    </p:anim>
                                    <p:set>
                                      <p:cBhvr>
                                        <p:cTn id="68"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childTnLst>
                          </p:cTn>
                        </p:par>
                      </p:childTnLst>
                    </p:cTn>
                  </p:par>
                  <p:par>
                    <p:cTn id="69" fill="hold">
                      <p:stCondLst>
                        <p:cond delay="indefinite"/>
                      </p:stCondLst>
                      <p:childTnLst>
                        <p:par>
                          <p:cTn id="70" fill="hold">
                            <p:stCondLst>
                              <p:cond delay="0"/>
                            </p:stCondLst>
                            <p:childTnLst>
                              <p:par>
                                <p:cTn id="71" presetID="2" presetClass="exit" presetSubtype="4" fill="hold" nodeType="clickEffect">
                                  <p:stCondLst>
                                    <p:cond delay="0"/>
                                  </p:stCondLst>
                                  <p:childTnLst>
                                    <p:anim calcmode="lin" valueType="num">
                                      <p:cBhvr additive="base">
                                        <p:cTn id="72" dur="500"/>
                                        <p:tgtEl>
                                          <p:spTgt spid="4"/>
                                        </p:tgtEl>
                                        <p:attrNameLst>
                                          <p:attrName>ppt_x</p:attrName>
                                        </p:attrNameLst>
                                      </p:cBhvr>
                                      <p:tavLst>
                                        <p:tav tm="0">
                                          <p:val>
                                            <p:strVal val="ppt_x"/>
                                          </p:val>
                                        </p:tav>
                                        <p:tav tm="100000">
                                          <p:val>
                                            <p:strVal val="ppt_x"/>
                                          </p:val>
                                        </p:tav>
                                      </p:tavLst>
                                    </p:anim>
                                    <p:anim calcmode="lin" valueType="num">
                                      <p:cBhvr additive="base">
                                        <p:cTn id="73" dur="500"/>
                                        <p:tgtEl>
                                          <p:spTgt spid="4"/>
                                        </p:tgtEl>
                                        <p:attrNameLst>
                                          <p:attrName>ppt_y</p:attrName>
                                        </p:attrNameLst>
                                      </p:cBhvr>
                                      <p:tavLst>
                                        <p:tav tm="0">
                                          <p:val>
                                            <p:strVal val="ppt_y"/>
                                          </p:val>
                                        </p:tav>
                                        <p:tav tm="100000">
                                          <p:val>
                                            <p:strVal val="1+ppt_h/2"/>
                                          </p:val>
                                        </p:tav>
                                      </p:tavLst>
                                    </p:anim>
                                    <p:set>
                                      <p:cBhvr>
                                        <p:cTn id="74"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71"/>
                                            </p:cond>
                                          </p:stCondLst>
                                          <p:endCondLst>
                                            <p:cond evt="onStopAudio" delay="0">
                                              <p:tgtEl>
                                                <p:sldTgt/>
                                              </p:tgtEl>
                                            </p:cond>
                                          </p:endCondLst>
                                        </p:cTn>
                                        <p:tgtEl>
                                          <p:sndTgt r:embed="rId3" name="chimes.wav"/>
                                        </p:tgtEl>
                                      </p:cMediaNode>
                                    </p:audio>
                                  </p:subTnLst>
                                </p:cTn>
                              </p:par>
                            </p:childTnLst>
                          </p:cTn>
                        </p:par>
                      </p:childTnLst>
                    </p:cTn>
                  </p:par>
                  <p:par>
                    <p:cTn id="75" fill="hold">
                      <p:stCondLst>
                        <p:cond delay="indefinite"/>
                      </p:stCondLst>
                      <p:childTnLst>
                        <p:par>
                          <p:cTn id="76" fill="hold">
                            <p:stCondLst>
                              <p:cond delay="0"/>
                            </p:stCondLst>
                            <p:childTnLst>
                              <p:par>
                                <p:cTn id="77" presetID="2" presetClass="exit" presetSubtype="4" fill="hold" nodeType="click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ppt_x"/>
                                          </p:val>
                                        </p:tav>
                                      </p:tavLst>
                                    </p:anim>
                                    <p:anim calcmode="lin" valueType="num">
                                      <p:cBhvr additive="base">
                                        <p:cTn id="79" dur="500"/>
                                        <p:tgtEl>
                                          <p:spTgt spid="6"/>
                                        </p:tgtEl>
                                        <p:attrNameLst>
                                          <p:attrName>ppt_y</p:attrName>
                                        </p:attrNameLst>
                                      </p:cBhvr>
                                      <p:tavLst>
                                        <p:tav tm="0">
                                          <p:val>
                                            <p:strVal val="ppt_y"/>
                                          </p:val>
                                        </p:tav>
                                        <p:tav tm="100000">
                                          <p:val>
                                            <p:strVal val="1+ppt_h/2"/>
                                          </p:val>
                                        </p:tav>
                                      </p:tavLst>
                                    </p:anim>
                                    <p:set>
                                      <p:cBhvr>
                                        <p:cTn id="80"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77"/>
                                            </p:cond>
                                          </p:stCondLst>
                                          <p:endCondLst>
                                            <p:cond evt="onStopAudio" delay="0">
                                              <p:tgtEl>
                                                <p:sldTgt/>
                                              </p:tgtEl>
                                            </p:cond>
                                          </p:endCondLst>
                                        </p:cTn>
                                        <p:tgtEl>
                                          <p:sndTgt r:embed="rId3" name="chimes.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xit" presetSubtype="4" fill="hold" nodeType="clickEffect">
                                  <p:stCondLst>
                                    <p:cond delay="0"/>
                                  </p:stCondLst>
                                  <p:childTnLst>
                                    <p:anim calcmode="lin" valueType="num">
                                      <p:cBhvr additive="base">
                                        <p:cTn id="84" dur="500"/>
                                        <p:tgtEl>
                                          <p:spTgt spid="5"/>
                                        </p:tgtEl>
                                        <p:attrNameLst>
                                          <p:attrName>ppt_x</p:attrName>
                                        </p:attrNameLst>
                                      </p:cBhvr>
                                      <p:tavLst>
                                        <p:tav tm="0">
                                          <p:val>
                                            <p:strVal val="ppt_x"/>
                                          </p:val>
                                        </p:tav>
                                        <p:tav tm="100000">
                                          <p:val>
                                            <p:strVal val="ppt_x"/>
                                          </p:val>
                                        </p:tav>
                                      </p:tavLst>
                                    </p:anim>
                                    <p:anim calcmode="lin" valueType="num">
                                      <p:cBhvr additive="base">
                                        <p:cTn id="85" dur="500"/>
                                        <p:tgtEl>
                                          <p:spTgt spid="5"/>
                                        </p:tgtEl>
                                        <p:attrNameLst>
                                          <p:attrName>ppt_y</p:attrName>
                                        </p:attrNameLst>
                                      </p:cBhvr>
                                      <p:tavLst>
                                        <p:tav tm="0">
                                          <p:val>
                                            <p:strVal val="ppt_y"/>
                                          </p:val>
                                        </p:tav>
                                        <p:tav tm="100000">
                                          <p:val>
                                            <p:strVal val="1+ppt_h/2"/>
                                          </p:val>
                                        </p:tav>
                                      </p:tavLst>
                                    </p:anim>
                                    <p:set>
                                      <p:cBhvr>
                                        <p:cTn id="86"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chimes.wav"/>
                                        </p:tgtEl>
                                      </p:cMediaNode>
                                    </p:audio>
                                  </p:subTnLst>
                                </p:cTn>
                              </p:par>
                            </p:childTnLst>
                          </p:cTn>
                        </p:par>
                      </p:childTnLst>
                    </p:cTn>
                  </p:par>
                  <p:par>
                    <p:cTn id="87" fill="hold">
                      <p:stCondLst>
                        <p:cond delay="indefinite"/>
                      </p:stCondLst>
                      <p:childTnLst>
                        <p:par>
                          <p:cTn id="88" fill="hold">
                            <p:stCondLst>
                              <p:cond delay="0"/>
                            </p:stCondLst>
                            <p:childTnLst>
                              <p:par>
                                <p:cTn id="89" presetID="2" presetClass="exit" presetSubtype="4" fill="hold" nodeType="clickEffect">
                                  <p:stCondLst>
                                    <p:cond delay="0"/>
                                  </p:stCondLst>
                                  <p:childTnLst>
                                    <p:anim calcmode="lin" valueType="num">
                                      <p:cBhvr additive="base">
                                        <p:cTn id="90" dur="500"/>
                                        <p:tgtEl>
                                          <p:spTgt spid="10"/>
                                        </p:tgtEl>
                                        <p:attrNameLst>
                                          <p:attrName>ppt_x</p:attrName>
                                        </p:attrNameLst>
                                      </p:cBhvr>
                                      <p:tavLst>
                                        <p:tav tm="0">
                                          <p:val>
                                            <p:strVal val="ppt_x"/>
                                          </p:val>
                                        </p:tav>
                                        <p:tav tm="100000">
                                          <p:val>
                                            <p:strVal val="ppt_x"/>
                                          </p:val>
                                        </p:tav>
                                      </p:tavLst>
                                    </p:anim>
                                    <p:anim calcmode="lin" valueType="num">
                                      <p:cBhvr additive="base">
                                        <p:cTn id="91" dur="500"/>
                                        <p:tgtEl>
                                          <p:spTgt spid="10"/>
                                        </p:tgtEl>
                                        <p:attrNameLst>
                                          <p:attrName>ppt_y</p:attrName>
                                        </p:attrNameLst>
                                      </p:cBhvr>
                                      <p:tavLst>
                                        <p:tav tm="0">
                                          <p:val>
                                            <p:strVal val="ppt_y"/>
                                          </p:val>
                                        </p:tav>
                                        <p:tav tm="100000">
                                          <p:val>
                                            <p:strVal val="1+ppt_h/2"/>
                                          </p:val>
                                        </p:tav>
                                      </p:tavLst>
                                    </p:anim>
                                    <p:set>
                                      <p:cBhvr>
                                        <p:cTn id="92"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3" name="chimes.wav"/>
                                        </p:tgtEl>
                                      </p:cMediaNode>
                                    </p:audio>
                                  </p:subTnLst>
                                </p:cTn>
                              </p:par>
                            </p:childTnLst>
                          </p:cTn>
                        </p:par>
                      </p:childTnLst>
                    </p:cTn>
                  </p:par>
                  <p:par>
                    <p:cTn id="93" fill="hold">
                      <p:stCondLst>
                        <p:cond delay="indefinite"/>
                      </p:stCondLst>
                      <p:childTnLst>
                        <p:par>
                          <p:cTn id="94" fill="hold">
                            <p:stCondLst>
                              <p:cond delay="0"/>
                            </p:stCondLst>
                            <p:childTnLst>
                              <p:par>
                                <p:cTn id="95" presetID="2" presetClass="exit" presetSubtype="4" fill="hold" nodeType="clickEffect">
                                  <p:stCondLst>
                                    <p:cond delay="0"/>
                                  </p:stCondLst>
                                  <p:childTnLst>
                                    <p:anim calcmode="lin" valueType="num">
                                      <p:cBhvr additive="base">
                                        <p:cTn id="96" dur="500"/>
                                        <p:tgtEl>
                                          <p:spTgt spid="9"/>
                                        </p:tgtEl>
                                        <p:attrNameLst>
                                          <p:attrName>ppt_x</p:attrName>
                                        </p:attrNameLst>
                                      </p:cBhvr>
                                      <p:tavLst>
                                        <p:tav tm="0">
                                          <p:val>
                                            <p:strVal val="ppt_x"/>
                                          </p:val>
                                        </p:tav>
                                        <p:tav tm="100000">
                                          <p:val>
                                            <p:strVal val="ppt_x"/>
                                          </p:val>
                                        </p:tav>
                                      </p:tavLst>
                                    </p:anim>
                                    <p:anim calcmode="lin" valueType="num">
                                      <p:cBhvr additive="base">
                                        <p:cTn id="97" dur="500"/>
                                        <p:tgtEl>
                                          <p:spTgt spid="9"/>
                                        </p:tgtEl>
                                        <p:attrNameLst>
                                          <p:attrName>ppt_y</p:attrName>
                                        </p:attrNameLst>
                                      </p:cBhvr>
                                      <p:tavLst>
                                        <p:tav tm="0">
                                          <p:val>
                                            <p:strVal val="ppt_y"/>
                                          </p:val>
                                        </p:tav>
                                        <p:tav tm="100000">
                                          <p:val>
                                            <p:strVal val="1+ppt_h/2"/>
                                          </p:val>
                                        </p:tav>
                                      </p:tavLst>
                                    </p:anim>
                                    <p:set>
                                      <p:cBhvr>
                                        <p:cTn id="9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6" descr="图片包含 物体&#10;&#10;已生成高可信度的说明">
            <a:extLst>
              <a:ext uri="{FF2B5EF4-FFF2-40B4-BE49-F238E27FC236}">
                <a16:creationId xmlns:a16="http://schemas.microsoft.com/office/drawing/2014/main" id="{B141A731-86DB-47F8-B43A-42F5A34772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570" y="147233"/>
            <a:ext cx="922304" cy="922304"/>
          </a:xfrm>
          <a:prstGeom prst="rect">
            <a:avLst/>
          </a:prstGeom>
        </p:spPr>
      </p:pic>
      <p:pic>
        <p:nvPicPr>
          <p:cNvPr id="11" name="图片 77">
            <a:extLst>
              <a:ext uri="{FF2B5EF4-FFF2-40B4-BE49-F238E27FC236}">
                <a16:creationId xmlns:a16="http://schemas.microsoft.com/office/drawing/2014/main" id="{008DC08E-6D8F-4485-B8B4-9B8D64F514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81071" b="73373"/>
          <a:stretch/>
        </p:blipFill>
        <p:spPr>
          <a:xfrm flipH="1">
            <a:off x="9884229" y="12189"/>
            <a:ext cx="2307771" cy="1624554"/>
          </a:xfrm>
          <a:prstGeom prst="rect">
            <a:avLst/>
          </a:prstGeom>
        </p:spPr>
      </p:pic>
      <p:pic>
        <p:nvPicPr>
          <p:cNvPr id="13" name="图片 78">
            <a:extLst>
              <a:ext uri="{FF2B5EF4-FFF2-40B4-BE49-F238E27FC236}">
                <a16:creationId xmlns:a16="http://schemas.microsoft.com/office/drawing/2014/main" id="{CA10D7DC-35AD-4CAF-80DE-B38A1FE0B2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2737"/>
          <a:stretch/>
        </p:blipFill>
        <p:spPr>
          <a:xfrm>
            <a:off x="0" y="4584507"/>
            <a:ext cx="12192000" cy="2273493"/>
          </a:xfrm>
          <a:prstGeom prst="rect">
            <a:avLst/>
          </a:prstGeom>
        </p:spPr>
      </p:pic>
      <p:pic>
        <p:nvPicPr>
          <p:cNvPr id="14" name="图片 80">
            <a:extLst>
              <a:ext uri="{FF2B5EF4-FFF2-40B4-BE49-F238E27FC236}">
                <a16:creationId xmlns:a16="http://schemas.microsoft.com/office/drawing/2014/main" id="{0A73F31A-573F-4955-9CB2-24C49DCD6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267453" y="2641209"/>
            <a:ext cx="3940479" cy="3559433"/>
          </a:xfrm>
          <a:prstGeom prst="rect">
            <a:avLst/>
          </a:prstGeom>
        </p:spPr>
      </p:pic>
      <p:sp>
        <p:nvSpPr>
          <p:cNvPr id="15" name="Rounded Rectangle 26">
            <a:extLst>
              <a:ext uri="{FF2B5EF4-FFF2-40B4-BE49-F238E27FC236}">
                <a16:creationId xmlns:a16="http://schemas.microsoft.com/office/drawing/2014/main" id="{E4CBCE95-37DE-493F-BCC4-DCF384D02E12}"/>
              </a:ext>
            </a:extLst>
          </p:cNvPr>
          <p:cNvSpPr/>
          <p:nvPr/>
        </p:nvSpPr>
        <p:spPr>
          <a:xfrm>
            <a:off x="3278847" y="1371600"/>
            <a:ext cx="5998842" cy="1314072"/>
          </a:xfrm>
          <a:prstGeom prst="roundRect">
            <a:avLst/>
          </a:prstGeom>
          <a:solidFill>
            <a:sysClr val="window" lastClr="FFFFFF"/>
          </a:solidFill>
          <a:ln w="12700" cap="flat" cmpd="sng" algn="ctr">
            <a:solidFill>
              <a:srgbClr val="1D525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5" b="0" i="0" u="none" strike="noStrike" kern="0" cap="none" spc="0" normalizeH="0" baseline="0" noProof="0">
              <a:ln>
                <a:noFill/>
              </a:ln>
              <a:solidFill>
                <a:srgbClr val="1D5253"/>
              </a:solidFill>
              <a:effectLst/>
              <a:uLnTx/>
              <a:uFillTx/>
              <a:latin typeface="Times New Roman"/>
              <a:ea typeface="+mn-ea"/>
              <a:cs typeface="+mn-cs"/>
            </a:endParaRPr>
          </a:p>
        </p:txBody>
      </p:sp>
      <p:sp>
        <p:nvSpPr>
          <p:cNvPr id="16" name="Rectangle 2">
            <a:extLst>
              <a:ext uri="{FF2B5EF4-FFF2-40B4-BE49-F238E27FC236}">
                <a16:creationId xmlns:a16="http://schemas.microsoft.com/office/drawing/2014/main" id="{6070A019-6BD7-4050-93CC-6B39F94808ED}"/>
              </a:ext>
            </a:extLst>
          </p:cNvPr>
          <p:cNvSpPr txBox="1">
            <a:spLocks noChangeArrowheads="1"/>
          </p:cNvSpPr>
          <p:nvPr/>
        </p:nvSpPr>
        <p:spPr bwMode="auto">
          <a:xfrm>
            <a:off x="2673671" y="1371600"/>
            <a:ext cx="7439809" cy="1220953"/>
          </a:xfrm>
          <a:prstGeom prst="rect">
            <a:avLst/>
          </a:prstGeom>
          <a:noFill/>
          <a:ln w="9525">
            <a:noFill/>
            <a:miter lim="800000"/>
          </a:ln>
          <a:effectLst/>
        </p:spPr>
        <p:txBody>
          <a:bodyPr vert="horz" wrap="square" lIns="91440" tIns="45720" rIns="91440" bIns="45720" numCol="1" anchor="ctr" anchorCtr="0" compatLnSpc="1"/>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panose="020B0604020202020204" pitchFamily="34" charset="0"/>
              </a:defRPr>
            </a:lvl2pPr>
            <a:lvl3pPr algn="l" rtl="0" eaLnBrk="1" fontAlgn="base" hangingPunct="1">
              <a:spcBef>
                <a:spcPct val="0"/>
              </a:spcBef>
              <a:spcAft>
                <a:spcPct val="0"/>
              </a:spcAft>
              <a:defRPr sz="3600" b="1">
                <a:solidFill>
                  <a:schemeClr val="tx2"/>
                </a:solidFill>
                <a:latin typeface="Arial" panose="020B0604020202020204" pitchFamily="34" charset="0"/>
              </a:defRPr>
            </a:lvl3pPr>
            <a:lvl4pPr algn="l" rtl="0" eaLnBrk="1" fontAlgn="base" hangingPunct="1">
              <a:spcBef>
                <a:spcPct val="0"/>
              </a:spcBef>
              <a:spcAft>
                <a:spcPct val="0"/>
              </a:spcAft>
              <a:defRPr sz="3600" b="1">
                <a:solidFill>
                  <a:schemeClr val="tx2"/>
                </a:solidFill>
                <a:latin typeface="Arial" panose="020B0604020202020204" pitchFamily="34" charset="0"/>
              </a:defRPr>
            </a:lvl4pPr>
            <a:lvl5pPr algn="l" rtl="0" eaLnBrk="1" fontAlgn="base" hangingPunct="1">
              <a:spcBef>
                <a:spcPct val="0"/>
              </a:spcBef>
              <a:spcAft>
                <a:spcPct val="0"/>
              </a:spcAft>
              <a:defRPr sz="3600" b="1">
                <a:solidFill>
                  <a:schemeClr val="tx2"/>
                </a:solidFill>
                <a:latin typeface="Arial" panose="020B0604020202020204" pitchFamily="34" charset="0"/>
              </a:defRPr>
            </a:lvl5pPr>
            <a:lvl6pPr marL="457200" algn="l" rtl="0" eaLnBrk="1" fontAlgn="base" hangingPunct="1">
              <a:spcBef>
                <a:spcPct val="0"/>
              </a:spcBef>
              <a:spcAft>
                <a:spcPct val="0"/>
              </a:spcAft>
              <a:defRPr sz="3600" b="1">
                <a:solidFill>
                  <a:schemeClr val="tx2"/>
                </a:solidFill>
                <a:latin typeface="Arial" panose="020B0604020202020204" pitchFamily="34" charset="0"/>
              </a:defRPr>
            </a:lvl6pPr>
            <a:lvl7pPr marL="914400" algn="l" rtl="0" eaLnBrk="1" fontAlgn="base" hangingPunct="1">
              <a:spcBef>
                <a:spcPct val="0"/>
              </a:spcBef>
              <a:spcAft>
                <a:spcPct val="0"/>
              </a:spcAft>
              <a:defRPr sz="3600" b="1">
                <a:solidFill>
                  <a:schemeClr val="tx2"/>
                </a:solidFill>
                <a:latin typeface="Arial" panose="020B0604020202020204" pitchFamily="34" charset="0"/>
              </a:defRPr>
            </a:lvl7pPr>
            <a:lvl8pPr marL="1371600" algn="l" rtl="0" eaLnBrk="1" fontAlgn="base" hangingPunct="1">
              <a:spcBef>
                <a:spcPct val="0"/>
              </a:spcBef>
              <a:spcAft>
                <a:spcPct val="0"/>
              </a:spcAft>
              <a:defRPr sz="3600" b="1">
                <a:solidFill>
                  <a:schemeClr val="tx2"/>
                </a:solidFill>
                <a:latin typeface="Arial" panose="020B0604020202020204" pitchFamily="34" charset="0"/>
              </a:defRPr>
            </a:lvl8pPr>
            <a:lvl9pPr marL="1828800" algn="l" rtl="0" eaLnBrk="1" fontAlgn="base" hangingPunct="1">
              <a:spcBef>
                <a:spcPct val="0"/>
              </a:spcBef>
              <a:spcAft>
                <a:spcPct val="0"/>
              </a:spcAft>
              <a:defRPr sz="3600" b="1">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ambria" panose="02040503050406030204" pitchFamily="18" charset="0"/>
                <a:ea typeface="+mj-ea"/>
                <a:cs typeface="+mj-cs"/>
              </a:rPr>
              <a:t>Dặn</a:t>
            </a:r>
            <a:r>
              <a:rPr kumimoji="0" lang="en-US" sz="80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ambria" panose="02040503050406030204" pitchFamily="18" charset="0"/>
                <a:ea typeface="+mj-ea"/>
                <a:cs typeface="+mj-cs"/>
              </a:rPr>
              <a:t> </a:t>
            </a:r>
            <a:r>
              <a:rPr kumimoji="0" lang="en-US" sz="80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ambria" panose="02040503050406030204" pitchFamily="18" charset="0"/>
                <a:ea typeface="+mj-ea"/>
                <a:cs typeface="+mj-cs"/>
              </a:rPr>
              <a:t>dò</a:t>
            </a:r>
            <a:endParaRPr kumimoji="0" lang="en-US" sz="80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ambria" panose="02040503050406030204" pitchFamily="18" charset="0"/>
              <a:ea typeface="+mj-ea"/>
              <a:cs typeface="+mj-cs"/>
            </a:endParaRPr>
          </a:p>
        </p:txBody>
      </p:sp>
    </p:spTree>
    <p:extLst>
      <p:ext uri="{BB962C8B-B14F-4D97-AF65-F5344CB8AC3E}">
        <p14:creationId xmlns:p14="http://schemas.microsoft.com/office/powerpoint/2010/main" val="1697559191"/>
      </p:ext>
    </p:extLst>
  </p:cSld>
  <p:clrMapOvr>
    <a:masterClrMapping/>
  </p:clrMapOvr>
  <p:transition advTm="4727">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a:extLst>
              <a:ext uri="{FF2B5EF4-FFF2-40B4-BE49-F238E27FC236}">
                <a16:creationId xmlns:a16="http://schemas.microsoft.com/office/drawing/2014/main" id="{C243E732-B52F-4F15-B12F-77C844FFE4BD}"/>
              </a:ext>
            </a:extLst>
          </p:cNvPr>
          <p:cNvPicPr>
            <a:picLocks noChangeAspect="1"/>
          </p:cNvPicPr>
          <p:nvPr/>
        </p:nvPicPr>
        <p:blipFill rotWithShape="1">
          <a:blip r:embed="rId2">
            <a:extLst>
              <a:ext uri="{28A0092B-C50C-407E-A947-70E740481C1C}">
                <a14:useLocalDpi xmlns:a14="http://schemas.microsoft.com/office/drawing/2010/main" val="0"/>
              </a:ext>
            </a:extLst>
          </a:blip>
          <a:srcRect l="4305" t="5109" r="29408" b="32774"/>
          <a:stretch>
            <a:fillRect/>
          </a:stretch>
        </p:blipFill>
        <p:spPr>
          <a:xfrm>
            <a:off x="287383" y="1265020"/>
            <a:ext cx="11904617" cy="3933997"/>
          </a:xfrm>
          <a:prstGeom prst="rect">
            <a:avLst/>
          </a:prstGeom>
        </p:spPr>
      </p:pic>
      <p:sp>
        <p:nvSpPr>
          <p:cNvPr id="6" name="Rounded Rectangle 26">
            <a:extLst>
              <a:ext uri="{FF2B5EF4-FFF2-40B4-BE49-F238E27FC236}">
                <a16:creationId xmlns:a16="http://schemas.microsoft.com/office/drawing/2014/main" id="{8D117A4E-B45D-441C-B6B9-615B55FDB9C6}"/>
              </a:ext>
            </a:extLst>
          </p:cNvPr>
          <p:cNvSpPr/>
          <p:nvPr/>
        </p:nvSpPr>
        <p:spPr>
          <a:xfrm>
            <a:off x="3776938" y="313064"/>
            <a:ext cx="4256720" cy="1345919"/>
          </a:xfrm>
          <a:custGeom>
            <a:avLst/>
            <a:gdLst>
              <a:gd name="connsiteX0" fmla="*/ 384287 w 4256720"/>
              <a:gd name="connsiteY0" fmla="*/ 447705 h 1345919"/>
              <a:gd name="connsiteX1" fmla="*/ 554063 w 4256720"/>
              <a:gd name="connsiteY1" fmla="*/ 215191 h 1345919"/>
              <a:gd name="connsiteX2" fmla="*/ 1379985 w 4256720"/>
              <a:gd name="connsiteY2" fmla="*/ 162071 h 1345919"/>
              <a:gd name="connsiteX3" fmla="*/ 2212706 w 4256720"/>
              <a:gd name="connsiteY3" fmla="*/ 106925 h 1345919"/>
              <a:gd name="connsiteX4" fmla="*/ 2537182 w 4256720"/>
              <a:gd name="connsiteY4" fmla="*/ 6231 h 1345919"/>
              <a:gd name="connsiteX5" fmla="*/ 2939600 w 4256720"/>
              <a:gd name="connsiteY5" fmla="*/ 77296 h 1345919"/>
              <a:gd name="connsiteX6" fmla="*/ 3494353 w 4256720"/>
              <a:gd name="connsiteY6" fmla="*/ 21497 h 1345919"/>
              <a:gd name="connsiteX7" fmla="*/ 3775671 w 4256720"/>
              <a:gd name="connsiteY7" fmla="*/ 173723 h 1345919"/>
              <a:gd name="connsiteX8" fmla="*/ 4136704 w 4256720"/>
              <a:gd name="connsiteY8" fmla="*/ 321462 h 1345919"/>
              <a:gd name="connsiteX9" fmla="*/ 4120544 w 4256720"/>
              <a:gd name="connsiteY9" fmla="*/ 481664 h 1345919"/>
              <a:gd name="connsiteX10" fmla="*/ 4238589 w 4256720"/>
              <a:gd name="connsiteY10" fmla="*/ 726609 h 1345919"/>
              <a:gd name="connsiteX11" fmla="*/ 3685610 w 4256720"/>
              <a:gd name="connsiteY11" fmla="*/ 941021 h 1345919"/>
              <a:gd name="connsiteX12" fmla="*/ 3487652 w 4256720"/>
              <a:gd name="connsiteY12" fmla="*/ 1124745 h 1345919"/>
              <a:gd name="connsiteX13" fmla="*/ 2813672 w 4256720"/>
              <a:gd name="connsiteY13" fmla="*/ 1146990 h 1345919"/>
              <a:gd name="connsiteX14" fmla="*/ 2332032 w 4256720"/>
              <a:gd name="connsiteY14" fmla="*/ 1342990 h 1345919"/>
              <a:gd name="connsiteX15" fmla="*/ 1623859 w 4256720"/>
              <a:gd name="connsiteY15" fmla="*/ 1223353 h 1345919"/>
              <a:gd name="connsiteX16" fmla="*/ 571898 w 4256720"/>
              <a:gd name="connsiteY16" fmla="*/ 1105149 h 1345919"/>
              <a:gd name="connsiteX17" fmla="*/ 109374 w 4256720"/>
              <a:gd name="connsiteY17" fmla="*/ 973610 h 1345919"/>
              <a:gd name="connsiteX18" fmla="*/ 208204 w 4256720"/>
              <a:gd name="connsiteY18" fmla="*/ 796055 h 1345919"/>
              <a:gd name="connsiteX19" fmla="*/ -493 w 4256720"/>
              <a:gd name="connsiteY19" fmla="*/ 613888 h 1345919"/>
              <a:gd name="connsiteX20" fmla="*/ 380641 w 4256720"/>
              <a:gd name="connsiteY20" fmla="*/ 451973 h 1345919"/>
              <a:gd name="connsiteX21" fmla="*/ 384287 w 4256720"/>
              <a:gd name="connsiteY21" fmla="*/ 447705 h 1345919"/>
              <a:gd name="connsiteX0" fmla="*/ 462425 w 4256720"/>
              <a:gd name="connsiteY0" fmla="*/ 815558 h 1345919"/>
              <a:gd name="connsiteX1" fmla="*/ 212836 w 4256720"/>
              <a:gd name="connsiteY1" fmla="*/ 790727 h 1345919"/>
              <a:gd name="connsiteX2" fmla="*/ 682651 w 4256720"/>
              <a:gd name="connsiteY2" fmla="*/ 1087296 h 1345919"/>
              <a:gd name="connsiteX3" fmla="*/ 573474 w 4256720"/>
              <a:gd name="connsiteY3" fmla="*/ 1099167 h 1345919"/>
              <a:gd name="connsiteX4" fmla="*/ 1623662 w 4256720"/>
              <a:gd name="connsiteY4" fmla="*/ 1217869 h 1345919"/>
              <a:gd name="connsiteX5" fmla="*/ 1557841 w 4256720"/>
              <a:gd name="connsiteY5" fmla="*/ 1163659 h 1345919"/>
              <a:gd name="connsiteX6" fmla="*/ 2840473 w 4256720"/>
              <a:gd name="connsiteY6" fmla="*/ 1082685 h 1345919"/>
              <a:gd name="connsiteX7" fmla="*/ 2814164 w 4256720"/>
              <a:gd name="connsiteY7" fmla="*/ 1142161 h 1345919"/>
              <a:gd name="connsiteX8" fmla="*/ 3362907 w 4256720"/>
              <a:gd name="connsiteY8" fmla="*/ 715144 h 1345919"/>
              <a:gd name="connsiteX9" fmla="*/ 3683245 w 4256720"/>
              <a:gd name="connsiteY9" fmla="*/ 937469 h 1345919"/>
              <a:gd name="connsiteX10" fmla="*/ 4118573 w 4256720"/>
              <a:gd name="connsiteY10" fmla="*/ 478362 h 1345919"/>
              <a:gd name="connsiteX11" fmla="*/ 3975894 w 4256720"/>
              <a:gd name="connsiteY11" fmla="*/ 561734 h 1345919"/>
              <a:gd name="connsiteX12" fmla="*/ 3776262 w 4256720"/>
              <a:gd name="connsiteY12" fmla="*/ 169049 h 1345919"/>
              <a:gd name="connsiteX13" fmla="*/ 3783751 w 4256720"/>
              <a:gd name="connsiteY13" fmla="*/ 208430 h 1345919"/>
              <a:gd name="connsiteX14" fmla="*/ 2865206 w 4256720"/>
              <a:gd name="connsiteY14" fmla="*/ 123126 h 1345919"/>
              <a:gd name="connsiteX15" fmla="*/ 2938319 w 4256720"/>
              <a:gd name="connsiteY15" fmla="*/ 72903 h 1345919"/>
              <a:gd name="connsiteX16" fmla="*/ 2181667 w 4256720"/>
              <a:gd name="connsiteY16" fmla="*/ 147054 h 1345919"/>
              <a:gd name="connsiteX17" fmla="*/ 2217041 w 4256720"/>
              <a:gd name="connsiteY17" fmla="*/ 103747 h 1345919"/>
              <a:gd name="connsiteX18" fmla="*/ 1379492 w 4256720"/>
              <a:gd name="connsiteY18" fmla="*/ 161759 h 1345919"/>
              <a:gd name="connsiteX19" fmla="*/ 1507588 w 4256720"/>
              <a:gd name="connsiteY19" fmla="*/ 203757 h 1345919"/>
              <a:gd name="connsiteX20" fmla="*/ 406654 w 4256720"/>
              <a:gd name="connsiteY20" fmla="*/ 491914 h 1345919"/>
              <a:gd name="connsiteX21" fmla="*/ 384287 w 4256720"/>
              <a:gd name="connsiteY21" fmla="*/ 447705 h 134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6720" h="1345919" fill="none" extrusionOk="0">
                <a:moveTo>
                  <a:pt x="384287" y="447705"/>
                </a:moveTo>
                <a:cubicBezTo>
                  <a:pt x="350900" y="372262"/>
                  <a:pt x="429145" y="288269"/>
                  <a:pt x="554063" y="215191"/>
                </a:cubicBezTo>
                <a:cubicBezTo>
                  <a:pt x="746675" y="99843"/>
                  <a:pt x="1109927" y="100449"/>
                  <a:pt x="1379985" y="162071"/>
                </a:cubicBezTo>
                <a:cubicBezTo>
                  <a:pt x="1536496" y="59847"/>
                  <a:pt x="1945285" y="56077"/>
                  <a:pt x="2212706" y="106925"/>
                </a:cubicBezTo>
                <a:cubicBezTo>
                  <a:pt x="2275579" y="75291"/>
                  <a:pt x="2411492" y="2249"/>
                  <a:pt x="2537182" y="6231"/>
                </a:cubicBezTo>
                <a:cubicBezTo>
                  <a:pt x="2702665" y="-10569"/>
                  <a:pt x="2833646" y="30754"/>
                  <a:pt x="2939600" y="77296"/>
                </a:cubicBezTo>
                <a:cubicBezTo>
                  <a:pt x="3053219" y="36618"/>
                  <a:pt x="3335620" y="-1927"/>
                  <a:pt x="3494353" y="21497"/>
                </a:cubicBezTo>
                <a:cubicBezTo>
                  <a:pt x="3639484" y="63186"/>
                  <a:pt x="3741702" y="104932"/>
                  <a:pt x="3775671" y="173723"/>
                </a:cubicBezTo>
                <a:cubicBezTo>
                  <a:pt x="3966805" y="194427"/>
                  <a:pt x="4077381" y="238606"/>
                  <a:pt x="4136704" y="321462"/>
                </a:cubicBezTo>
                <a:cubicBezTo>
                  <a:pt x="4174063" y="368685"/>
                  <a:pt x="4182716" y="423376"/>
                  <a:pt x="4120544" y="481664"/>
                </a:cubicBezTo>
                <a:cubicBezTo>
                  <a:pt x="4231678" y="548467"/>
                  <a:pt x="4278051" y="630487"/>
                  <a:pt x="4238589" y="726609"/>
                </a:cubicBezTo>
                <a:cubicBezTo>
                  <a:pt x="4187846" y="884884"/>
                  <a:pt x="3945830" y="926019"/>
                  <a:pt x="3685610" y="941021"/>
                </a:cubicBezTo>
                <a:cubicBezTo>
                  <a:pt x="3679019" y="1010010"/>
                  <a:pt x="3589421" y="1070664"/>
                  <a:pt x="3487652" y="1124745"/>
                </a:cubicBezTo>
                <a:cubicBezTo>
                  <a:pt x="3309630" y="1191823"/>
                  <a:pt x="3017358" y="1181981"/>
                  <a:pt x="2813672" y="1146990"/>
                </a:cubicBezTo>
                <a:cubicBezTo>
                  <a:pt x="2749217" y="1204212"/>
                  <a:pt x="2566444" y="1341891"/>
                  <a:pt x="2332032" y="1342990"/>
                </a:cubicBezTo>
                <a:cubicBezTo>
                  <a:pt x="2087428" y="1382157"/>
                  <a:pt x="1796122" y="1318262"/>
                  <a:pt x="1623859" y="1223353"/>
                </a:cubicBezTo>
                <a:cubicBezTo>
                  <a:pt x="1291146" y="1272739"/>
                  <a:pt x="787631" y="1259394"/>
                  <a:pt x="571898" y="1105149"/>
                </a:cubicBezTo>
                <a:cubicBezTo>
                  <a:pt x="362423" y="1093251"/>
                  <a:pt x="182433" y="1069325"/>
                  <a:pt x="109374" y="973610"/>
                </a:cubicBezTo>
                <a:cubicBezTo>
                  <a:pt x="71873" y="909288"/>
                  <a:pt x="115040" y="836414"/>
                  <a:pt x="208204" y="796055"/>
                </a:cubicBezTo>
                <a:cubicBezTo>
                  <a:pt x="68178" y="775849"/>
                  <a:pt x="-9822" y="694370"/>
                  <a:pt x="-493" y="613888"/>
                </a:cubicBezTo>
                <a:cubicBezTo>
                  <a:pt x="16593" y="536006"/>
                  <a:pt x="180189" y="456950"/>
                  <a:pt x="380641" y="451973"/>
                </a:cubicBezTo>
                <a:cubicBezTo>
                  <a:pt x="381504" y="450830"/>
                  <a:pt x="383145" y="449394"/>
                  <a:pt x="384287" y="447705"/>
                </a:cubicBezTo>
                <a:close/>
              </a:path>
              <a:path w="4256720" h="1345919" fill="none" extrusionOk="0">
                <a:moveTo>
                  <a:pt x="462425" y="815558"/>
                </a:moveTo>
                <a:cubicBezTo>
                  <a:pt x="374056" y="832980"/>
                  <a:pt x="284838" y="812291"/>
                  <a:pt x="212836" y="790727"/>
                </a:cubicBezTo>
                <a:moveTo>
                  <a:pt x="682651" y="1087296"/>
                </a:moveTo>
                <a:cubicBezTo>
                  <a:pt x="642071" y="1095848"/>
                  <a:pt x="611459" y="1099640"/>
                  <a:pt x="573474" y="1099167"/>
                </a:cubicBezTo>
                <a:moveTo>
                  <a:pt x="1623662" y="1217869"/>
                </a:moveTo>
                <a:cubicBezTo>
                  <a:pt x="1597113" y="1199099"/>
                  <a:pt x="1580121" y="1178549"/>
                  <a:pt x="1557841" y="1163659"/>
                </a:cubicBezTo>
                <a:moveTo>
                  <a:pt x="2840473" y="1082685"/>
                </a:moveTo>
                <a:cubicBezTo>
                  <a:pt x="2838749" y="1101391"/>
                  <a:pt x="2827199" y="1120094"/>
                  <a:pt x="2814164" y="1142161"/>
                </a:cubicBezTo>
                <a:moveTo>
                  <a:pt x="3362907" y="715144"/>
                </a:moveTo>
                <a:cubicBezTo>
                  <a:pt x="3560259" y="746670"/>
                  <a:pt x="3686304" y="850349"/>
                  <a:pt x="3683245" y="937469"/>
                </a:cubicBezTo>
                <a:moveTo>
                  <a:pt x="4118573" y="478362"/>
                </a:moveTo>
                <a:cubicBezTo>
                  <a:pt x="4085855" y="509177"/>
                  <a:pt x="4036457" y="532949"/>
                  <a:pt x="3975894" y="561734"/>
                </a:cubicBezTo>
                <a:moveTo>
                  <a:pt x="3776262" y="169049"/>
                </a:moveTo>
                <a:cubicBezTo>
                  <a:pt x="3780623" y="179523"/>
                  <a:pt x="3783245" y="194093"/>
                  <a:pt x="3783751" y="208430"/>
                </a:cubicBezTo>
                <a:moveTo>
                  <a:pt x="2865206" y="123126"/>
                </a:moveTo>
                <a:cubicBezTo>
                  <a:pt x="2884312" y="104437"/>
                  <a:pt x="2904080" y="86578"/>
                  <a:pt x="2938319" y="72903"/>
                </a:cubicBezTo>
                <a:moveTo>
                  <a:pt x="2181667" y="147054"/>
                </a:moveTo>
                <a:cubicBezTo>
                  <a:pt x="2193304" y="131359"/>
                  <a:pt x="2198239" y="118258"/>
                  <a:pt x="2217041" y="103747"/>
                </a:cubicBezTo>
                <a:moveTo>
                  <a:pt x="1379492" y="161759"/>
                </a:moveTo>
                <a:cubicBezTo>
                  <a:pt x="1429554" y="168899"/>
                  <a:pt x="1470934" y="185648"/>
                  <a:pt x="1507588" y="203757"/>
                </a:cubicBezTo>
                <a:moveTo>
                  <a:pt x="406654" y="491914"/>
                </a:moveTo>
                <a:cubicBezTo>
                  <a:pt x="398289" y="480767"/>
                  <a:pt x="387026" y="464837"/>
                  <a:pt x="384287" y="447705"/>
                </a:cubicBezTo>
              </a:path>
              <a:path w="4256720" h="1345919" stroke="0" extrusionOk="0">
                <a:moveTo>
                  <a:pt x="384287" y="447705"/>
                </a:moveTo>
                <a:cubicBezTo>
                  <a:pt x="355340" y="385585"/>
                  <a:pt x="430774" y="263872"/>
                  <a:pt x="554063" y="215191"/>
                </a:cubicBezTo>
                <a:cubicBezTo>
                  <a:pt x="795650" y="137250"/>
                  <a:pt x="1148338" y="63211"/>
                  <a:pt x="1379985" y="162071"/>
                </a:cubicBezTo>
                <a:cubicBezTo>
                  <a:pt x="1568233" y="50816"/>
                  <a:pt x="1894515" y="2851"/>
                  <a:pt x="2212706" y="106925"/>
                </a:cubicBezTo>
                <a:cubicBezTo>
                  <a:pt x="2278460" y="54480"/>
                  <a:pt x="2405007" y="-7005"/>
                  <a:pt x="2537182" y="6231"/>
                </a:cubicBezTo>
                <a:cubicBezTo>
                  <a:pt x="2697128" y="-18120"/>
                  <a:pt x="2855295" y="48290"/>
                  <a:pt x="2939600" y="77296"/>
                </a:cubicBezTo>
                <a:cubicBezTo>
                  <a:pt x="3088854" y="47075"/>
                  <a:pt x="3288301" y="-30280"/>
                  <a:pt x="3494353" y="21497"/>
                </a:cubicBezTo>
                <a:cubicBezTo>
                  <a:pt x="3631368" y="62517"/>
                  <a:pt x="3737077" y="106599"/>
                  <a:pt x="3775671" y="173723"/>
                </a:cubicBezTo>
                <a:cubicBezTo>
                  <a:pt x="3941563" y="215570"/>
                  <a:pt x="4097257" y="252888"/>
                  <a:pt x="4136704" y="321462"/>
                </a:cubicBezTo>
                <a:cubicBezTo>
                  <a:pt x="4173652" y="373270"/>
                  <a:pt x="4173132" y="439037"/>
                  <a:pt x="4120544" y="481664"/>
                </a:cubicBezTo>
                <a:cubicBezTo>
                  <a:pt x="4247678" y="539453"/>
                  <a:pt x="4282038" y="631521"/>
                  <a:pt x="4238589" y="726609"/>
                </a:cubicBezTo>
                <a:cubicBezTo>
                  <a:pt x="4216434" y="860648"/>
                  <a:pt x="3935747" y="874285"/>
                  <a:pt x="3685610" y="941021"/>
                </a:cubicBezTo>
                <a:cubicBezTo>
                  <a:pt x="3678864" y="1015039"/>
                  <a:pt x="3617996" y="1087266"/>
                  <a:pt x="3487652" y="1124745"/>
                </a:cubicBezTo>
                <a:cubicBezTo>
                  <a:pt x="3287227" y="1204926"/>
                  <a:pt x="3001421" y="1192363"/>
                  <a:pt x="2813672" y="1146990"/>
                </a:cubicBezTo>
                <a:cubicBezTo>
                  <a:pt x="2721499" y="1202668"/>
                  <a:pt x="2543566" y="1340287"/>
                  <a:pt x="2332032" y="1342990"/>
                </a:cubicBezTo>
                <a:cubicBezTo>
                  <a:pt x="2055036" y="1372192"/>
                  <a:pt x="1777484" y="1310823"/>
                  <a:pt x="1623859" y="1223353"/>
                </a:cubicBezTo>
                <a:cubicBezTo>
                  <a:pt x="1321220" y="1315025"/>
                  <a:pt x="799119" y="1311469"/>
                  <a:pt x="571898" y="1105149"/>
                </a:cubicBezTo>
                <a:cubicBezTo>
                  <a:pt x="348766" y="1135550"/>
                  <a:pt x="165259" y="1040713"/>
                  <a:pt x="109374" y="973610"/>
                </a:cubicBezTo>
                <a:cubicBezTo>
                  <a:pt x="64707" y="920432"/>
                  <a:pt x="121770" y="851861"/>
                  <a:pt x="208204" y="796055"/>
                </a:cubicBezTo>
                <a:cubicBezTo>
                  <a:pt x="66765" y="765036"/>
                  <a:pt x="-10669" y="672668"/>
                  <a:pt x="-493" y="613888"/>
                </a:cubicBezTo>
                <a:cubicBezTo>
                  <a:pt x="5263" y="511258"/>
                  <a:pt x="142693" y="454395"/>
                  <a:pt x="380641" y="451973"/>
                </a:cubicBezTo>
                <a:cubicBezTo>
                  <a:pt x="381830" y="450628"/>
                  <a:pt x="383279" y="448943"/>
                  <a:pt x="384287" y="447705"/>
                </a:cubicBezTo>
                <a:close/>
              </a:path>
              <a:path w="4256720" h="1345919" fill="none" stroke="0" extrusionOk="0">
                <a:moveTo>
                  <a:pt x="462425" y="815558"/>
                </a:moveTo>
                <a:cubicBezTo>
                  <a:pt x="363164" y="811196"/>
                  <a:pt x="286860" y="815574"/>
                  <a:pt x="212836" y="790727"/>
                </a:cubicBezTo>
                <a:moveTo>
                  <a:pt x="682651" y="1087296"/>
                </a:moveTo>
                <a:cubicBezTo>
                  <a:pt x="645559" y="1090222"/>
                  <a:pt x="612184" y="1091377"/>
                  <a:pt x="573474" y="1099167"/>
                </a:cubicBezTo>
                <a:moveTo>
                  <a:pt x="1623662" y="1217869"/>
                </a:moveTo>
                <a:cubicBezTo>
                  <a:pt x="1602968" y="1200968"/>
                  <a:pt x="1573802" y="1188872"/>
                  <a:pt x="1557841" y="1163659"/>
                </a:cubicBezTo>
                <a:moveTo>
                  <a:pt x="2840473" y="1082685"/>
                </a:moveTo>
                <a:cubicBezTo>
                  <a:pt x="2837977" y="1104600"/>
                  <a:pt x="2828598" y="1128006"/>
                  <a:pt x="2814164" y="1142161"/>
                </a:cubicBezTo>
                <a:moveTo>
                  <a:pt x="3362907" y="715144"/>
                </a:moveTo>
                <a:cubicBezTo>
                  <a:pt x="3564349" y="738296"/>
                  <a:pt x="3689904" y="853806"/>
                  <a:pt x="3683245" y="937469"/>
                </a:cubicBezTo>
                <a:moveTo>
                  <a:pt x="4118573" y="478362"/>
                </a:moveTo>
                <a:cubicBezTo>
                  <a:pt x="4072783" y="512304"/>
                  <a:pt x="4029310" y="546596"/>
                  <a:pt x="3975894" y="561734"/>
                </a:cubicBezTo>
                <a:moveTo>
                  <a:pt x="3776262" y="169049"/>
                </a:moveTo>
                <a:cubicBezTo>
                  <a:pt x="3780801" y="181304"/>
                  <a:pt x="3785089" y="195879"/>
                  <a:pt x="3783751" y="208430"/>
                </a:cubicBezTo>
                <a:moveTo>
                  <a:pt x="2865206" y="123126"/>
                </a:moveTo>
                <a:cubicBezTo>
                  <a:pt x="2879167" y="107469"/>
                  <a:pt x="2908578" y="86595"/>
                  <a:pt x="2938319" y="72903"/>
                </a:cubicBezTo>
                <a:moveTo>
                  <a:pt x="2181667" y="147054"/>
                </a:moveTo>
                <a:cubicBezTo>
                  <a:pt x="2184888" y="131007"/>
                  <a:pt x="2204430" y="117699"/>
                  <a:pt x="2217041" y="103747"/>
                </a:cubicBezTo>
                <a:moveTo>
                  <a:pt x="1379492" y="161759"/>
                </a:moveTo>
                <a:cubicBezTo>
                  <a:pt x="1428958" y="172808"/>
                  <a:pt x="1470030" y="188348"/>
                  <a:pt x="1507588" y="203757"/>
                </a:cubicBezTo>
                <a:moveTo>
                  <a:pt x="406654" y="491914"/>
                </a:moveTo>
                <a:cubicBezTo>
                  <a:pt x="396751" y="476266"/>
                  <a:pt x="390896" y="460059"/>
                  <a:pt x="384287" y="447705"/>
                </a:cubicBezTo>
              </a:path>
            </a:pathLst>
          </a:custGeom>
          <a:ln w="19050">
            <a:extLst>
              <a:ext uri="{C807C97D-BFC1-408E-A445-0C87EB9F89A2}">
                <ask:lineSketchStyleProps xmlns:ask="http://schemas.microsoft.com/office/drawing/2018/sketchyshapes" xmlns="" sd="1050119024">
                  <a:prstGeom prst="cloud">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22225">
                  <a:solidFill>
                    <a:srgbClr val="349294"/>
                  </a:solidFill>
                  <a:prstDash val="solid"/>
                </a:ln>
                <a:solidFill>
                  <a:srgbClr val="349294">
                    <a:lumMod val="40000"/>
                    <a:lumOff val="60000"/>
                  </a:srgbClr>
                </a:solidFill>
                <a:effectLst/>
                <a:uLnTx/>
                <a:uFillTx/>
                <a:latin typeface="Times New Roman"/>
                <a:ea typeface="+mn-ea"/>
                <a:cs typeface="+mn-cs"/>
              </a:rPr>
              <a:t>Toán</a:t>
            </a:r>
            <a:endParaRPr kumimoji="0" lang="en-US" sz="4800" b="1" i="0" u="none" strike="noStrike" kern="1200" cap="none" spc="0" normalizeH="0" baseline="0" noProof="0" dirty="0">
              <a:ln w="22225">
                <a:solidFill>
                  <a:srgbClr val="349294"/>
                </a:solidFill>
                <a:prstDash val="solid"/>
              </a:ln>
              <a:solidFill>
                <a:srgbClr val="349294">
                  <a:lumMod val="40000"/>
                  <a:lumOff val="60000"/>
                </a:srgbClr>
              </a:solidFill>
              <a:effectLst/>
              <a:uLnTx/>
              <a:uFillTx/>
              <a:latin typeface="Times New Roman"/>
              <a:ea typeface="+mn-ea"/>
              <a:cs typeface="+mn-cs"/>
            </a:endParaRPr>
          </a:p>
        </p:txBody>
      </p:sp>
      <p:pic>
        <p:nvPicPr>
          <p:cNvPr id="10" name="Picture 9" descr="A picture containing vector graphics, businesscard&#10;&#10;Description automatically generated">
            <a:extLst>
              <a:ext uri="{FF2B5EF4-FFF2-40B4-BE49-F238E27FC236}">
                <a16:creationId xmlns:a16="http://schemas.microsoft.com/office/drawing/2014/main" id="{5FE75F33-4916-4412-96A2-F2CC365DABA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18008" y1="49894" x2="13453" y2="51271"/>
                        <a14:foregroundMark x1="21610" y1="29025" x2="24788" y2="34110"/>
                        <a14:foregroundMark x1="35487" y1="16843" x2="34852" y2="21610"/>
                        <a14:foregroundMark x1="57945" y1="16208" x2="57733" y2="22034"/>
                        <a14:foregroundMark x1="73411" y1="23093" x2="70657" y2="29237"/>
                        <a14:foregroundMark x1="84852" y1="35699" x2="85593" y2="38771"/>
                        <a14:foregroundMark x1="85593" y1="56992" x2="84958" y2="60593"/>
                        <a14:foregroundMark x1="67373" y1="81992" x2="30508" y2="84746"/>
                        <a14:foregroundMark x1="30508" y1="84746" x2="26059" y2="77225"/>
                        <a14:foregroundMark x1="26059" y1="77225" x2="30297" y2="71398"/>
                        <a14:foregroundMark x1="30297" y1="71398" x2="37394" y2="68220"/>
                        <a14:foregroundMark x1="37394" y1="68220" x2="37712" y2="68220"/>
                        <a14:foregroundMark x1="61758" y1="67479" x2="72987" y2="72458"/>
                        <a14:foregroundMark x1="72987" y1="72458" x2="74576" y2="79661"/>
                        <a14:foregroundMark x1="74576" y1="79661" x2="69174" y2="84428"/>
                        <a14:foregroundMark x1="69174" y1="84428" x2="58581" y2="85593"/>
                        <a14:foregroundMark x1="73517" y1="86017" x2="81038" y2="82097"/>
                        <a14:foregroundMark x1="81038" y1="82097" x2="76059" y2="72775"/>
                        <a14:foregroundMark x1="76059" y1="72775" x2="69174" y2="68008"/>
                        <a14:foregroundMark x1="69174" y1="68008" x2="59428" y2="66737"/>
                        <a14:foregroundMark x1="50000" y1="60911" x2="50000" y2="60911"/>
                        <a14:foregroundMark x1="32627" y1="67161" x2="23305" y2="75530"/>
                        <a14:foregroundMark x1="23305" y1="75530" x2="18326" y2="84746"/>
                        <a14:foregroundMark x1="18326" y1="84746" x2="25636" y2="88453"/>
                        <a14:foregroundMark x1="25636" y1="88453" x2="31992" y2="87288"/>
                        <a14:foregroundMark x1="16737" y1="84958" x2="16737" y2="84958"/>
                        <a14:foregroundMark x1="19068" y1="82309" x2="19068" y2="82309"/>
                        <a14:foregroundMark x1="16314" y1="82945" x2="16314" y2="82945"/>
                        <a14:foregroundMark x1="15890" y1="86017" x2="15042" y2="86441"/>
                        <a14:foregroundMark x1="15572" y1="82839" x2="15572" y2="82839"/>
                        <a14:foregroundMark x1="15784" y1="82945" x2="15784" y2="82945"/>
                        <a14:foregroundMark x1="15466" y1="83792" x2="15466" y2="83792"/>
                        <a14:foregroundMark x1="15360" y1="84110" x2="15360" y2="84110"/>
                        <a14:foregroundMark x1="29555" y1="81674" x2="29555" y2="81674"/>
                        <a14:foregroundMark x1="31356" y1="80403" x2="31356" y2="80403"/>
                        <a14:foregroundMark x1="31674" y1="80403" x2="32839" y2="80403"/>
                        <a14:foregroundMark x1="33581" y1="80403" x2="33581" y2="80403"/>
                        <a14:foregroundMark x1="35699" y1="81992" x2="32097" y2="72987"/>
                        <a14:foregroundMark x1="24682" y1="78708" x2="29979" y2="77860"/>
                        <a14:foregroundMark x1="34534" y1="71081" x2="36123" y2="83581"/>
                        <a14:foregroundMark x1="36123" y1="83581" x2="44597" y2="82521"/>
                        <a14:foregroundMark x1="44597" y1="82521" x2="38877" y2="77436"/>
                        <a14:foregroundMark x1="38877" y1="77436" x2="38347" y2="70021"/>
                        <a14:foregroundMark x1="38347" y1="70021" x2="30191" y2="72246"/>
                        <a14:foregroundMark x1="30191" y1="72246" x2="32945" y2="73411"/>
                        <a14:foregroundMark x1="32097" y1="66314" x2="43008" y2="67055"/>
                        <a14:foregroundMark x1="43008" y1="67055" x2="36229" y2="69597"/>
                        <a14:foregroundMark x1="36229" y1="69597" x2="32627" y2="68326"/>
                        <a14:foregroundMark x1="64513" y1="71928" x2="57733" y2="77860"/>
                        <a14:foregroundMark x1="57733" y1="77860" x2="63136" y2="83475"/>
                        <a14:foregroundMark x1="63136" y1="83475" x2="71504" y2="80403"/>
                        <a14:foregroundMark x1="71504" y1="80403" x2="65678" y2="70975"/>
                        <a14:foregroundMark x1="65678" y1="70975" x2="63453" y2="71610"/>
                        <a14:foregroundMark x1="80085" y1="82839" x2="84746" y2="89936"/>
                        <a14:foregroundMark x1="84746" y1="89936" x2="83898" y2="81356"/>
                        <a14:foregroundMark x1="83898" y1="81356" x2="79979" y2="78072"/>
                        <a14:foregroundMark x1="68114" y1="75530" x2="59110" y2="76801"/>
                        <a14:foregroundMark x1="59110" y1="76801" x2="65466" y2="79873"/>
                        <a14:foregroundMark x1="65466" y1="79873" x2="70975" y2="75953"/>
                        <a14:foregroundMark x1="49894" y1="78708" x2="56674" y2="75318"/>
                        <a14:foregroundMark x1="56674" y1="75318" x2="47775" y2="76483"/>
                        <a14:foregroundMark x1="47775" y1="76483" x2="46822" y2="77436"/>
                        <a14:foregroundMark x1="44809" y1="77225" x2="48199" y2="75636"/>
                        <a14:foregroundMark x1="52013" y1="78284" x2="56144" y2="79449"/>
                        <a14:foregroundMark x1="41102" y1="76801" x2="40572" y2="75212"/>
                        <a14:foregroundMark x1="41525" y1="78284" x2="41949" y2="78284"/>
                        <a14:foregroundMark x1="41949" y1="78284" x2="41949" y2="78284"/>
                        <a14:foregroundMark x1="71716" y1="64513" x2="71716" y2="64513"/>
                        <a14:foregroundMark x1="57521" y1="14725" x2="57521" y2="14725"/>
                        <a14:foregroundMark x1="56568" y1="14725" x2="56568" y2="14725"/>
                        <a14:foregroundMark x1="36123" y1="15996" x2="36123" y2="15996"/>
                        <a14:foregroundMark x1="36123" y1="15996" x2="36123" y2="15996"/>
                        <a14:foregroundMark x1="38877" y1="14831" x2="35699" y2="21292"/>
                        <a14:foregroundMark x1="35699" y1="21292" x2="38136" y2="21504"/>
                        <a14:foregroundMark x1="43326" y1="11017" x2="43326" y2="11017"/>
                        <a14:foregroundMark x1="43008" y1="10487" x2="42373" y2="11017"/>
                        <a14:foregroundMark x1="43432" y1="42797" x2="43432" y2="42797"/>
                        <a14:foregroundMark x1="43432" y1="42797" x2="43432" y2="42797"/>
                        <a14:foregroundMark x1="43962" y1="40678" x2="43962" y2="40678"/>
                        <a14:foregroundMark x1="43962" y1="40678" x2="43962" y2="40678"/>
                        <a14:foregroundMark x1="54449" y1="41102" x2="54449" y2="41102"/>
                        <a14:foregroundMark x1="54449" y1="41102" x2="54449" y2="41102"/>
                        <a14:foregroundMark x1="57521" y1="41843" x2="57521" y2="41843"/>
                        <a14:foregroundMark x1="57521" y1="41843" x2="57521" y2="41843"/>
                      </a14:backgroundRemoval>
                    </a14:imgEffect>
                  </a14:imgLayer>
                </a14:imgProps>
              </a:ext>
              <a:ext uri="{28A0092B-C50C-407E-A947-70E740481C1C}">
                <a14:useLocalDpi xmlns:a14="http://schemas.microsoft.com/office/drawing/2010/main" val="0"/>
              </a:ext>
            </a:extLst>
          </a:blip>
          <a:stretch>
            <a:fillRect/>
          </a:stretch>
        </p:blipFill>
        <p:spPr>
          <a:xfrm>
            <a:off x="3542649" y="3363320"/>
            <a:ext cx="3671394" cy="3671394"/>
          </a:xfrm>
          <a:prstGeom prst="rect">
            <a:avLst/>
          </a:prstGeom>
        </p:spPr>
      </p:pic>
      <p:pic>
        <p:nvPicPr>
          <p:cNvPr id="7" name="Picture 6">
            <a:extLst>
              <a:ext uri="{FF2B5EF4-FFF2-40B4-BE49-F238E27FC236}">
                <a16:creationId xmlns:a16="http://schemas.microsoft.com/office/drawing/2014/main" id="{C870A727-3B09-4416-901F-FD3E0E6AD5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7272" y="1658983"/>
            <a:ext cx="10267487" cy="2760744"/>
          </a:xfrm>
          <a:prstGeom prst="rect">
            <a:avLst/>
          </a:prstGeom>
        </p:spPr>
      </p:pic>
    </p:spTree>
    <p:extLst>
      <p:ext uri="{BB962C8B-B14F-4D97-AF65-F5344CB8AC3E}">
        <p14:creationId xmlns:p14="http://schemas.microsoft.com/office/powerpoint/2010/main" val="224860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rotWithShape="1">
          <a:blip r:embed="rId5">
            <a:extLst>
              <a:ext uri="{28A0092B-C50C-407E-A947-70E740481C1C}">
                <a14:useLocalDpi xmlns:a14="http://schemas.microsoft.com/office/drawing/2010/main" val="0"/>
              </a:ext>
            </a:extLst>
          </a:blip>
          <a:srcRect t="9609" b="19010"/>
          <a:stretch/>
        </p:blipFill>
        <p:spPr>
          <a:xfrm>
            <a:off x="0" y="-71438"/>
            <a:ext cx="12292013" cy="6929438"/>
          </a:xfrm>
          <a:prstGeom prst="rect">
            <a:avLst/>
          </a:prstGeom>
        </p:spPr>
      </p:pic>
      <p:pic>
        <p:nvPicPr>
          <p:cNvPr id="48" name="Picture 47">
            <a:extLst>
              <a:ext uri="{FF2B5EF4-FFF2-40B4-BE49-F238E27FC236}">
                <a16:creationId xmlns:a16="http://schemas.microsoft.com/office/drawing/2014/main" id="{0DEA9DE9-7908-445F-9FD3-B58D1F89EE9B}"/>
              </a:ext>
            </a:extLst>
          </p:cNvPr>
          <p:cNvPicPr>
            <a:picLocks noChangeAspect="1"/>
          </p:cNvPicPr>
          <p:nvPr/>
        </p:nvPicPr>
        <p:blipFill>
          <a:blip r:embed="rId6"/>
          <a:stretch>
            <a:fillRect/>
          </a:stretch>
        </p:blipFill>
        <p:spPr>
          <a:xfrm>
            <a:off x="1412" y="0"/>
            <a:ext cx="12290601" cy="6858594"/>
          </a:xfrm>
          <a:prstGeom prst="rect">
            <a:avLst/>
          </a:prstGeom>
        </p:spPr>
      </p:pic>
      <p:pic>
        <p:nvPicPr>
          <p:cNvPr id="27" name="Pictur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pic>
        <p:nvPicPr>
          <p:cNvPr id="8" name="Picture 7">
            <a:hlinkClick r:id="rId8" action="ppaction://hlinksldjump"/>
          </p:cNvPr>
          <p:cNvPicPr>
            <a:picLocks noChangeAspect="1"/>
          </p:cNvPicPr>
          <p:nvPr/>
        </p:nvPicPr>
        <p:blipFill rotWithShape="1">
          <a:blip r:embed="rId9"/>
          <a:srcRect l="7089" t="10627" r="6819" b="4260"/>
          <a:stretch/>
        </p:blipFill>
        <p:spPr>
          <a:xfrm>
            <a:off x="3231987" y="642481"/>
            <a:ext cx="1188246" cy="810882"/>
          </a:xfrm>
          <a:prstGeom prst="rect">
            <a:avLst/>
          </a:prstGeom>
        </p:spPr>
      </p:pic>
      <p:pic>
        <p:nvPicPr>
          <p:cNvPr id="10" name="Picture 9">
            <a:hlinkClick r:id="rId10" action="ppaction://hlinksldjump"/>
          </p:cNvPr>
          <p:cNvPicPr>
            <a:picLocks noChangeAspect="1"/>
          </p:cNvPicPr>
          <p:nvPr/>
        </p:nvPicPr>
        <p:blipFill rotWithShape="1">
          <a:blip r:embed="rId9"/>
          <a:srcRect l="7089" t="10627" r="6819" b="4260"/>
          <a:stretch/>
        </p:blipFill>
        <p:spPr>
          <a:xfrm>
            <a:off x="2728288" y="3980035"/>
            <a:ext cx="1188246" cy="810882"/>
          </a:xfrm>
          <a:prstGeom prst="rect">
            <a:avLst/>
          </a:prstGeom>
        </p:spPr>
      </p:pic>
      <p:pic>
        <p:nvPicPr>
          <p:cNvPr id="11" name="Picture 10">
            <a:hlinkClick r:id="rId11" action="ppaction://hlinksldjump"/>
          </p:cNvPr>
          <p:cNvPicPr>
            <a:picLocks noChangeAspect="1"/>
          </p:cNvPicPr>
          <p:nvPr/>
        </p:nvPicPr>
        <p:blipFill rotWithShape="1">
          <a:blip r:embed="rId9"/>
          <a:srcRect l="7089" t="10627" r="6819" b="4260"/>
          <a:stretch/>
        </p:blipFill>
        <p:spPr>
          <a:xfrm>
            <a:off x="6821112" y="3988014"/>
            <a:ext cx="1188246" cy="810882"/>
          </a:xfrm>
          <a:prstGeom prst="rect">
            <a:avLst/>
          </a:prstGeom>
        </p:spPr>
      </p:pic>
      <p:pic>
        <p:nvPicPr>
          <p:cNvPr id="22" name="Picture 21">
            <a:hlinkClick r:id="rId12" action="ppaction://hlinksldjump"/>
          </p:cNvPr>
          <p:cNvPicPr>
            <a:picLocks noChangeAspect="1"/>
          </p:cNvPicPr>
          <p:nvPr/>
        </p:nvPicPr>
        <p:blipFill rotWithShape="1">
          <a:blip r:embed="rId9"/>
          <a:srcRect l="7089" t="10627" r="6819" b="4260"/>
          <a:stretch/>
        </p:blipFill>
        <p:spPr>
          <a:xfrm>
            <a:off x="7644842" y="1218124"/>
            <a:ext cx="1188246" cy="810882"/>
          </a:xfrm>
          <a:prstGeom prst="rect">
            <a:avLst/>
          </a:prstGeom>
        </p:spPr>
      </p:pic>
      <p:pic>
        <p:nvPicPr>
          <p:cNvPr id="2" name="Tieng-yeah-tre-con-www_nhacchuongvui_com">
            <a:hlinkClick r:id="" action="ppaction://media"/>
            <a:extLst>
              <a:ext uri="{FF2B5EF4-FFF2-40B4-BE49-F238E27FC236}">
                <a16:creationId xmlns:a16="http://schemas.microsoft.com/office/drawing/2014/main" id="{4024DC31-C616-4A5A-BFBA-2A1F51ED3FF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5486400" y="7843684"/>
            <a:ext cx="609600" cy="609600"/>
          </a:xfrm>
          <a:prstGeom prst="rect">
            <a:avLst/>
          </a:prstGeom>
        </p:spPr>
      </p:pic>
      <p:pic>
        <p:nvPicPr>
          <p:cNvPr id="63" name="13 Imagen">
            <a:hlinkClick r:id="rId14" action="ppaction://hlinksldjump"/>
            <a:extLst>
              <a:ext uri="{FF2B5EF4-FFF2-40B4-BE49-F238E27FC236}">
                <a16:creationId xmlns:a16="http://schemas.microsoft.com/office/drawing/2014/main" id="{F078D8A4-4F2F-4D14-BA8D-B6443B5386FD}"/>
              </a:ext>
            </a:extLst>
          </p:cNvPr>
          <p:cNvPicPr>
            <a:picLocks noChangeAspect="1"/>
          </p:cNvPicPr>
          <p:nvPr/>
        </p:nvPicPr>
        <p:blipFill>
          <a:blip r:embed="rId15"/>
          <a:stretch>
            <a:fillRect/>
          </a:stretch>
        </p:blipFill>
        <p:spPr>
          <a:xfrm>
            <a:off x="10690512" y="0"/>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939488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4" fill="hold"/>
                                        <p:tgtEl>
                                          <p:spTgt spid="2"/>
                                        </p:tgtEl>
                                      </p:cBhvr>
                                    </p:cmd>
                                  </p:childTnLst>
                                </p:cTn>
                              </p:par>
                              <p:par>
                                <p:cTn id="7" presetID="53" presetClass="entr" presetSubtype="16" fill="hold" nodeType="withEffect">
                                  <p:stCondLst>
                                    <p:cond delay="0"/>
                                  </p:stCondLst>
                                  <p:childTnLst>
                                    <p:set>
                                      <p:cBhvr>
                                        <p:cTn id="8" dur="1" fill="hold">
                                          <p:stCondLst>
                                            <p:cond delay="0"/>
                                          </p:stCondLst>
                                        </p:cTn>
                                        <p:tgtEl>
                                          <p:spTgt spid="63"/>
                                        </p:tgtEl>
                                        <p:attrNameLst>
                                          <p:attrName>style.visibility</p:attrName>
                                        </p:attrNameLst>
                                      </p:cBhvr>
                                      <p:to>
                                        <p:strVal val="visible"/>
                                      </p:to>
                                    </p:set>
                                    <p:anim calcmode="lin" valueType="num">
                                      <p:cBhvr>
                                        <p:cTn id="9" dur="500" fill="hold"/>
                                        <p:tgtEl>
                                          <p:spTgt spid="63"/>
                                        </p:tgtEl>
                                        <p:attrNameLst>
                                          <p:attrName>ppt_w</p:attrName>
                                        </p:attrNameLst>
                                      </p:cBhvr>
                                      <p:tavLst>
                                        <p:tav tm="0">
                                          <p:val>
                                            <p:fltVal val="0"/>
                                          </p:val>
                                        </p:tav>
                                        <p:tav tm="100000">
                                          <p:val>
                                            <p:strVal val="#ppt_w"/>
                                          </p:val>
                                        </p:tav>
                                      </p:tavLst>
                                    </p:anim>
                                    <p:anim calcmode="lin" valueType="num">
                                      <p:cBhvr>
                                        <p:cTn id="10" dur="500" fill="hold"/>
                                        <p:tgtEl>
                                          <p:spTgt spid="63"/>
                                        </p:tgtEl>
                                        <p:attrNameLst>
                                          <p:attrName>ppt_h</p:attrName>
                                        </p:attrNameLst>
                                      </p:cBhvr>
                                      <p:tavLst>
                                        <p:tav tm="0">
                                          <p:val>
                                            <p:fltVal val="0"/>
                                          </p:val>
                                        </p:tav>
                                        <p:tav tm="100000">
                                          <p:val>
                                            <p:strVal val="#ppt_h"/>
                                          </p:val>
                                        </p:tav>
                                      </p:tavLst>
                                    </p:anim>
                                    <p:animEffect transition="in" filter="fade">
                                      <p:cBhvr>
                                        <p:cTn id="11"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10"/>
                                        </p:tgtEl>
                                        <p:attrNameLst>
                                          <p:attrName>r</p:attrName>
                                        </p:attrNameLst>
                                      </p:cBhvr>
                                    </p:animRot>
                                    <p:animRot by="-240000">
                                      <p:cBhvr>
                                        <p:cTn id="17" dur="200" fill="hold">
                                          <p:stCondLst>
                                            <p:cond delay="200"/>
                                          </p:stCondLst>
                                        </p:cTn>
                                        <p:tgtEl>
                                          <p:spTgt spid="10"/>
                                        </p:tgtEl>
                                        <p:attrNameLst>
                                          <p:attrName>r</p:attrName>
                                        </p:attrNameLst>
                                      </p:cBhvr>
                                    </p:animRot>
                                    <p:animRot by="240000">
                                      <p:cBhvr>
                                        <p:cTn id="18" dur="200" fill="hold">
                                          <p:stCondLst>
                                            <p:cond delay="400"/>
                                          </p:stCondLst>
                                        </p:cTn>
                                        <p:tgtEl>
                                          <p:spTgt spid="10"/>
                                        </p:tgtEl>
                                        <p:attrNameLst>
                                          <p:attrName>r</p:attrName>
                                        </p:attrNameLst>
                                      </p:cBhvr>
                                    </p:animRot>
                                    <p:animRot by="-240000">
                                      <p:cBhvr>
                                        <p:cTn id="19" dur="200" fill="hold">
                                          <p:stCondLst>
                                            <p:cond delay="600"/>
                                          </p:stCondLst>
                                        </p:cTn>
                                        <p:tgtEl>
                                          <p:spTgt spid="10"/>
                                        </p:tgtEl>
                                        <p:attrNameLst>
                                          <p:attrName>r</p:attrName>
                                        </p:attrNameLst>
                                      </p:cBhvr>
                                    </p:animRot>
                                    <p:animRot by="120000">
                                      <p:cBhvr>
                                        <p:cTn id="20" dur="200" fill="hold">
                                          <p:stCondLst>
                                            <p:cond delay="800"/>
                                          </p:stCondLst>
                                        </p:cTn>
                                        <p:tgtEl>
                                          <p:spTgt spid="10"/>
                                        </p:tgtEl>
                                        <p:attrNameLst>
                                          <p:attrName>r</p:attrName>
                                        </p:attrNameLst>
                                      </p:cBhvr>
                                    </p:animRot>
                                  </p:childTnLst>
                                </p:cTn>
                              </p:par>
                            </p:childTnLst>
                          </p:cTn>
                        </p:par>
                        <p:par>
                          <p:cTn id="21" fill="hold">
                            <p:stCondLst>
                              <p:cond delay="1000"/>
                            </p:stCondLst>
                            <p:childTnLst>
                              <p:par>
                                <p:cTn id="22" presetID="31" presetClass="exit" presetSubtype="0" fill="hold" nodeType="afterEffect">
                                  <p:stCondLst>
                                    <p:cond delay="0"/>
                                  </p:stCondLst>
                                  <p:childTnLst>
                                    <p:anim calcmode="lin" valueType="num">
                                      <p:cBhvr>
                                        <p:cTn id="23" dur="1000"/>
                                        <p:tgtEl>
                                          <p:spTgt spid="10"/>
                                        </p:tgtEl>
                                        <p:attrNameLst>
                                          <p:attrName>ppt_w</p:attrName>
                                        </p:attrNameLst>
                                      </p:cBhvr>
                                      <p:tavLst>
                                        <p:tav tm="0">
                                          <p:val>
                                            <p:strVal val="ppt_w"/>
                                          </p:val>
                                        </p:tav>
                                        <p:tav tm="100000">
                                          <p:val>
                                            <p:fltVal val="0"/>
                                          </p:val>
                                        </p:tav>
                                      </p:tavLst>
                                    </p:anim>
                                    <p:anim calcmode="lin" valueType="num">
                                      <p:cBhvr>
                                        <p:cTn id="24" dur="1000"/>
                                        <p:tgtEl>
                                          <p:spTgt spid="10"/>
                                        </p:tgtEl>
                                        <p:attrNameLst>
                                          <p:attrName>ppt_h</p:attrName>
                                        </p:attrNameLst>
                                      </p:cBhvr>
                                      <p:tavLst>
                                        <p:tav tm="0">
                                          <p:val>
                                            <p:strVal val="ppt_h"/>
                                          </p:val>
                                        </p:tav>
                                        <p:tav tm="100000">
                                          <p:val>
                                            <p:fltVal val="0"/>
                                          </p:val>
                                        </p:tav>
                                      </p:tavLst>
                                    </p:anim>
                                    <p:anim calcmode="lin" valueType="num">
                                      <p:cBhvr>
                                        <p:cTn id="25" dur="1000"/>
                                        <p:tgtEl>
                                          <p:spTgt spid="10"/>
                                        </p:tgtEl>
                                        <p:attrNameLst>
                                          <p:attrName>style.rotation</p:attrName>
                                        </p:attrNameLst>
                                      </p:cBhvr>
                                      <p:tavLst>
                                        <p:tav tm="0">
                                          <p:val>
                                            <p:fltVal val="0"/>
                                          </p:val>
                                        </p:tav>
                                        <p:tav tm="100000">
                                          <p:val>
                                            <p:fltVal val="90"/>
                                          </p:val>
                                        </p:tav>
                                      </p:tavLst>
                                    </p:anim>
                                    <p:animEffect transition="out" filter="fade">
                                      <p:cBhvr>
                                        <p:cTn id="26" dur="1000"/>
                                        <p:tgtEl>
                                          <p:spTgt spid="10"/>
                                        </p:tgtEl>
                                      </p:cBhvr>
                                    </p:animEffect>
                                    <p:set>
                                      <p:cBhvr>
                                        <p:cTn id="27" dur="1" fill="hold">
                                          <p:stCondLst>
                                            <p:cond delay="9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22"/>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22"/>
                                        </p:tgtEl>
                                        <p:attrNameLst>
                                          <p:attrName>r</p:attrName>
                                        </p:attrNameLst>
                                      </p:cBhvr>
                                    </p:animRot>
                                    <p:animRot by="-240000">
                                      <p:cBhvr>
                                        <p:cTn id="33" dur="200" fill="hold">
                                          <p:stCondLst>
                                            <p:cond delay="200"/>
                                          </p:stCondLst>
                                        </p:cTn>
                                        <p:tgtEl>
                                          <p:spTgt spid="22"/>
                                        </p:tgtEl>
                                        <p:attrNameLst>
                                          <p:attrName>r</p:attrName>
                                        </p:attrNameLst>
                                      </p:cBhvr>
                                    </p:animRot>
                                    <p:animRot by="240000">
                                      <p:cBhvr>
                                        <p:cTn id="34" dur="200" fill="hold">
                                          <p:stCondLst>
                                            <p:cond delay="400"/>
                                          </p:stCondLst>
                                        </p:cTn>
                                        <p:tgtEl>
                                          <p:spTgt spid="22"/>
                                        </p:tgtEl>
                                        <p:attrNameLst>
                                          <p:attrName>r</p:attrName>
                                        </p:attrNameLst>
                                      </p:cBhvr>
                                    </p:animRot>
                                    <p:animRot by="-240000">
                                      <p:cBhvr>
                                        <p:cTn id="35" dur="200" fill="hold">
                                          <p:stCondLst>
                                            <p:cond delay="600"/>
                                          </p:stCondLst>
                                        </p:cTn>
                                        <p:tgtEl>
                                          <p:spTgt spid="22"/>
                                        </p:tgtEl>
                                        <p:attrNameLst>
                                          <p:attrName>r</p:attrName>
                                        </p:attrNameLst>
                                      </p:cBhvr>
                                    </p:animRot>
                                    <p:animRot by="120000">
                                      <p:cBhvr>
                                        <p:cTn id="36" dur="200" fill="hold">
                                          <p:stCondLst>
                                            <p:cond delay="800"/>
                                          </p:stCondLst>
                                        </p:cTn>
                                        <p:tgtEl>
                                          <p:spTgt spid="22"/>
                                        </p:tgtEl>
                                        <p:attrNameLst>
                                          <p:attrName>r</p:attrName>
                                        </p:attrNameLst>
                                      </p:cBhvr>
                                    </p:animRot>
                                  </p:childTnLst>
                                </p:cTn>
                              </p:par>
                            </p:childTnLst>
                          </p:cTn>
                        </p:par>
                        <p:par>
                          <p:cTn id="37" fill="hold">
                            <p:stCondLst>
                              <p:cond delay="1000"/>
                            </p:stCondLst>
                            <p:childTnLst>
                              <p:par>
                                <p:cTn id="38" presetID="31" presetClass="exit" presetSubtype="0" fill="hold" nodeType="afterEffect">
                                  <p:stCondLst>
                                    <p:cond delay="0"/>
                                  </p:stCondLst>
                                  <p:childTnLst>
                                    <p:anim calcmode="lin" valueType="num">
                                      <p:cBhvr>
                                        <p:cTn id="39" dur="1000"/>
                                        <p:tgtEl>
                                          <p:spTgt spid="22"/>
                                        </p:tgtEl>
                                        <p:attrNameLst>
                                          <p:attrName>ppt_w</p:attrName>
                                        </p:attrNameLst>
                                      </p:cBhvr>
                                      <p:tavLst>
                                        <p:tav tm="0">
                                          <p:val>
                                            <p:strVal val="ppt_w"/>
                                          </p:val>
                                        </p:tav>
                                        <p:tav tm="100000">
                                          <p:val>
                                            <p:fltVal val="0"/>
                                          </p:val>
                                        </p:tav>
                                      </p:tavLst>
                                    </p:anim>
                                    <p:anim calcmode="lin" valueType="num">
                                      <p:cBhvr>
                                        <p:cTn id="40" dur="1000"/>
                                        <p:tgtEl>
                                          <p:spTgt spid="22"/>
                                        </p:tgtEl>
                                        <p:attrNameLst>
                                          <p:attrName>ppt_h</p:attrName>
                                        </p:attrNameLst>
                                      </p:cBhvr>
                                      <p:tavLst>
                                        <p:tav tm="0">
                                          <p:val>
                                            <p:strVal val="ppt_h"/>
                                          </p:val>
                                        </p:tav>
                                        <p:tav tm="100000">
                                          <p:val>
                                            <p:fltVal val="0"/>
                                          </p:val>
                                        </p:tav>
                                      </p:tavLst>
                                    </p:anim>
                                    <p:anim calcmode="lin" valueType="num">
                                      <p:cBhvr>
                                        <p:cTn id="41" dur="1000"/>
                                        <p:tgtEl>
                                          <p:spTgt spid="22"/>
                                        </p:tgtEl>
                                        <p:attrNameLst>
                                          <p:attrName>style.rotation</p:attrName>
                                        </p:attrNameLst>
                                      </p:cBhvr>
                                      <p:tavLst>
                                        <p:tav tm="0">
                                          <p:val>
                                            <p:fltVal val="0"/>
                                          </p:val>
                                        </p:tav>
                                        <p:tav tm="100000">
                                          <p:val>
                                            <p:fltVal val="90"/>
                                          </p:val>
                                        </p:tav>
                                      </p:tavLst>
                                    </p:anim>
                                    <p:animEffect transition="out" filter="fade">
                                      <p:cBhvr>
                                        <p:cTn id="42" dur="1000"/>
                                        <p:tgtEl>
                                          <p:spTgt spid="22"/>
                                        </p:tgtEl>
                                      </p:cBhvr>
                                    </p:animEffect>
                                    <p:set>
                                      <p:cBhvr>
                                        <p:cTn id="43"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44" restart="whenNotActive" fill="hold" evtFilter="cancelBubble" nodeType="interactiveSeq">
                <p:stCondLst>
                  <p:cond evt="onClick" delay="0">
                    <p:tgtEl>
                      <p:spTgt spid="11"/>
                    </p:tgtEl>
                  </p:cond>
                </p:stCondLst>
                <p:endSync evt="end" delay="0">
                  <p:rtn val="all"/>
                </p:endSync>
                <p:childTnLst>
                  <p:par>
                    <p:cTn id="45" fill="hold">
                      <p:stCondLst>
                        <p:cond delay="0"/>
                      </p:stCondLst>
                      <p:childTnLst>
                        <p:par>
                          <p:cTn id="46" fill="hold">
                            <p:stCondLst>
                              <p:cond delay="0"/>
                            </p:stCondLst>
                            <p:childTnLst>
                              <p:par>
                                <p:cTn id="47" presetID="32" presetClass="emph" presetSubtype="0" fill="hold" nodeType="clickEffect">
                                  <p:stCondLst>
                                    <p:cond delay="0"/>
                                  </p:stCondLst>
                                  <p:childTnLst>
                                    <p:animRot by="120000">
                                      <p:cBhvr>
                                        <p:cTn id="48" dur="100" fill="hold">
                                          <p:stCondLst>
                                            <p:cond delay="0"/>
                                          </p:stCondLst>
                                        </p:cTn>
                                        <p:tgtEl>
                                          <p:spTgt spid="11"/>
                                        </p:tgtEl>
                                        <p:attrNameLst>
                                          <p:attrName>r</p:attrName>
                                        </p:attrNameLst>
                                      </p:cBhvr>
                                    </p:animRot>
                                    <p:animRot by="-240000">
                                      <p:cBhvr>
                                        <p:cTn id="49" dur="200" fill="hold">
                                          <p:stCondLst>
                                            <p:cond delay="200"/>
                                          </p:stCondLst>
                                        </p:cTn>
                                        <p:tgtEl>
                                          <p:spTgt spid="11"/>
                                        </p:tgtEl>
                                        <p:attrNameLst>
                                          <p:attrName>r</p:attrName>
                                        </p:attrNameLst>
                                      </p:cBhvr>
                                    </p:animRot>
                                    <p:animRot by="240000">
                                      <p:cBhvr>
                                        <p:cTn id="50" dur="200" fill="hold">
                                          <p:stCondLst>
                                            <p:cond delay="400"/>
                                          </p:stCondLst>
                                        </p:cTn>
                                        <p:tgtEl>
                                          <p:spTgt spid="11"/>
                                        </p:tgtEl>
                                        <p:attrNameLst>
                                          <p:attrName>r</p:attrName>
                                        </p:attrNameLst>
                                      </p:cBhvr>
                                    </p:animRot>
                                    <p:animRot by="-240000">
                                      <p:cBhvr>
                                        <p:cTn id="51" dur="200" fill="hold">
                                          <p:stCondLst>
                                            <p:cond delay="600"/>
                                          </p:stCondLst>
                                        </p:cTn>
                                        <p:tgtEl>
                                          <p:spTgt spid="11"/>
                                        </p:tgtEl>
                                        <p:attrNameLst>
                                          <p:attrName>r</p:attrName>
                                        </p:attrNameLst>
                                      </p:cBhvr>
                                    </p:animRot>
                                    <p:animRot by="120000">
                                      <p:cBhvr>
                                        <p:cTn id="52" dur="200" fill="hold">
                                          <p:stCondLst>
                                            <p:cond delay="800"/>
                                          </p:stCondLst>
                                        </p:cTn>
                                        <p:tgtEl>
                                          <p:spTgt spid="11"/>
                                        </p:tgtEl>
                                        <p:attrNameLst>
                                          <p:attrName>r</p:attrName>
                                        </p:attrNameLst>
                                      </p:cBhvr>
                                    </p:animRot>
                                  </p:childTnLst>
                                </p:cTn>
                              </p:par>
                            </p:childTnLst>
                          </p:cTn>
                        </p:par>
                        <p:par>
                          <p:cTn id="53" fill="hold">
                            <p:stCondLst>
                              <p:cond delay="1000"/>
                            </p:stCondLst>
                            <p:childTnLst>
                              <p:par>
                                <p:cTn id="54" presetID="31" presetClass="exit" presetSubtype="0" fill="hold" nodeType="afterEffect">
                                  <p:stCondLst>
                                    <p:cond delay="0"/>
                                  </p:stCondLst>
                                  <p:childTnLst>
                                    <p:anim calcmode="lin" valueType="num">
                                      <p:cBhvr>
                                        <p:cTn id="55" dur="1000"/>
                                        <p:tgtEl>
                                          <p:spTgt spid="11"/>
                                        </p:tgtEl>
                                        <p:attrNameLst>
                                          <p:attrName>ppt_w</p:attrName>
                                        </p:attrNameLst>
                                      </p:cBhvr>
                                      <p:tavLst>
                                        <p:tav tm="0">
                                          <p:val>
                                            <p:strVal val="ppt_w"/>
                                          </p:val>
                                        </p:tav>
                                        <p:tav tm="100000">
                                          <p:val>
                                            <p:fltVal val="0"/>
                                          </p:val>
                                        </p:tav>
                                      </p:tavLst>
                                    </p:anim>
                                    <p:anim calcmode="lin" valueType="num">
                                      <p:cBhvr>
                                        <p:cTn id="56" dur="1000"/>
                                        <p:tgtEl>
                                          <p:spTgt spid="11"/>
                                        </p:tgtEl>
                                        <p:attrNameLst>
                                          <p:attrName>ppt_h</p:attrName>
                                        </p:attrNameLst>
                                      </p:cBhvr>
                                      <p:tavLst>
                                        <p:tav tm="0">
                                          <p:val>
                                            <p:strVal val="ppt_h"/>
                                          </p:val>
                                        </p:tav>
                                        <p:tav tm="100000">
                                          <p:val>
                                            <p:fltVal val="0"/>
                                          </p:val>
                                        </p:tav>
                                      </p:tavLst>
                                    </p:anim>
                                    <p:anim calcmode="lin" valueType="num">
                                      <p:cBhvr>
                                        <p:cTn id="57" dur="1000"/>
                                        <p:tgtEl>
                                          <p:spTgt spid="11"/>
                                        </p:tgtEl>
                                        <p:attrNameLst>
                                          <p:attrName>style.rotation</p:attrName>
                                        </p:attrNameLst>
                                      </p:cBhvr>
                                      <p:tavLst>
                                        <p:tav tm="0">
                                          <p:val>
                                            <p:fltVal val="0"/>
                                          </p:val>
                                        </p:tav>
                                        <p:tav tm="100000">
                                          <p:val>
                                            <p:fltVal val="90"/>
                                          </p:val>
                                        </p:tav>
                                      </p:tavLst>
                                    </p:anim>
                                    <p:animEffect transition="out" filter="fade">
                                      <p:cBhvr>
                                        <p:cTn id="58" dur="1000"/>
                                        <p:tgtEl>
                                          <p:spTgt spid="11"/>
                                        </p:tgtEl>
                                      </p:cBhvr>
                                    </p:animEffect>
                                    <p:set>
                                      <p:cBhvr>
                                        <p:cTn id="59" dur="1" fill="hold">
                                          <p:stCondLst>
                                            <p:cond delay="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32" presetClass="emph" presetSubtype="0" fill="hold" nodeType="clickEffect">
                                  <p:stCondLst>
                                    <p:cond delay="0"/>
                                  </p:stCondLst>
                                  <p:childTnLst>
                                    <p:animRot by="120000">
                                      <p:cBhvr>
                                        <p:cTn id="64" dur="100" fill="hold">
                                          <p:stCondLst>
                                            <p:cond delay="0"/>
                                          </p:stCondLst>
                                        </p:cTn>
                                        <p:tgtEl>
                                          <p:spTgt spid="8"/>
                                        </p:tgtEl>
                                        <p:attrNameLst>
                                          <p:attrName>r</p:attrName>
                                        </p:attrNameLst>
                                      </p:cBhvr>
                                    </p:animRot>
                                    <p:animRot by="-240000">
                                      <p:cBhvr>
                                        <p:cTn id="65" dur="200" fill="hold">
                                          <p:stCondLst>
                                            <p:cond delay="200"/>
                                          </p:stCondLst>
                                        </p:cTn>
                                        <p:tgtEl>
                                          <p:spTgt spid="8"/>
                                        </p:tgtEl>
                                        <p:attrNameLst>
                                          <p:attrName>r</p:attrName>
                                        </p:attrNameLst>
                                      </p:cBhvr>
                                    </p:animRot>
                                    <p:animRot by="240000">
                                      <p:cBhvr>
                                        <p:cTn id="66" dur="200" fill="hold">
                                          <p:stCondLst>
                                            <p:cond delay="400"/>
                                          </p:stCondLst>
                                        </p:cTn>
                                        <p:tgtEl>
                                          <p:spTgt spid="8"/>
                                        </p:tgtEl>
                                        <p:attrNameLst>
                                          <p:attrName>r</p:attrName>
                                        </p:attrNameLst>
                                      </p:cBhvr>
                                    </p:animRot>
                                    <p:animRot by="-240000">
                                      <p:cBhvr>
                                        <p:cTn id="67" dur="200" fill="hold">
                                          <p:stCondLst>
                                            <p:cond delay="600"/>
                                          </p:stCondLst>
                                        </p:cTn>
                                        <p:tgtEl>
                                          <p:spTgt spid="8"/>
                                        </p:tgtEl>
                                        <p:attrNameLst>
                                          <p:attrName>r</p:attrName>
                                        </p:attrNameLst>
                                      </p:cBhvr>
                                    </p:animRot>
                                    <p:animRot by="120000">
                                      <p:cBhvr>
                                        <p:cTn id="68" dur="200" fill="hold">
                                          <p:stCondLst>
                                            <p:cond delay="800"/>
                                          </p:stCondLst>
                                        </p:cTn>
                                        <p:tgtEl>
                                          <p:spTgt spid="8"/>
                                        </p:tgtEl>
                                        <p:attrNameLst>
                                          <p:attrName>r</p:attrName>
                                        </p:attrNameLst>
                                      </p:cBhvr>
                                    </p:animRot>
                                  </p:childTnLst>
                                </p:cTn>
                              </p:par>
                            </p:childTnLst>
                          </p:cTn>
                        </p:par>
                        <p:par>
                          <p:cTn id="69" fill="hold">
                            <p:stCondLst>
                              <p:cond delay="1000"/>
                            </p:stCondLst>
                            <p:childTnLst>
                              <p:par>
                                <p:cTn id="70" presetID="31" presetClass="exit" presetSubtype="0" fill="hold" nodeType="afterEffect">
                                  <p:stCondLst>
                                    <p:cond delay="0"/>
                                  </p:stCondLst>
                                  <p:childTnLst>
                                    <p:anim calcmode="lin" valueType="num">
                                      <p:cBhvr>
                                        <p:cTn id="71" dur="1000"/>
                                        <p:tgtEl>
                                          <p:spTgt spid="8"/>
                                        </p:tgtEl>
                                        <p:attrNameLst>
                                          <p:attrName>ppt_w</p:attrName>
                                        </p:attrNameLst>
                                      </p:cBhvr>
                                      <p:tavLst>
                                        <p:tav tm="0">
                                          <p:val>
                                            <p:strVal val="ppt_w"/>
                                          </p:val>
                                        </p:tav>
                                        <p:tav tm="100000">
                                          <p:val>
                                            <p:fltVal val="0"/>
                                          </p:val>
                                        </p:tav>
                                      </p:tavLst>
                                    </p:anim>
                                    <p:anim calcmode="lin" valueType="num">
                                      <p:cBhvr>
                                        <p:cTn id="72" dur="1000"/>
                                        <p:tgtEl>
                                          <p:spTgt spid="8"/>
                                        </p:tgtEl>
                                        <p:attrNameLst>
                                          <p:attrName>ppt_h</p:attrName>
                                        </p:attrNameLst>
                                      </p:cBhvr>
                                      <p:tavLst>
                                        <p:tav tm="0">
                                          <p:val>
                                            <p:strVal val="ppt_h"/>
                                          </p:val>
                                        </p:tav>
                                        <p:tav tm="100000">
                                          <p:val>
                                            <p:fltVal val="0"/>
                                          </p:val>
                                        </p:tav>
                                      </p:tavLst>
                                    </p:anim>
                                    <p:anim calcmode="lin" valueType="num">
                                      <p:cBhvr>
                                        <p:cTn id="73" dur="1000"/>
                                        <p:tgtEl>
                                          <p:spTgt spid="8"/>
                                        </p:tgtEl>
                                        <p:attrNameLst>
                                          <p:attrName>style.rotation</p:attrName>
                                        </p:attrNameLst>
                                      </p:cBhvr>
                                      <p:tavLst>
                                        <p:tav tm="0">
                                          <p:val>
                                            <p:fltVal val="0"/>
                                          </p:val>
                                        </p:tav>
                                        <p:tav tm="100000">
                                          <p:val>
                                            <p:fltVal val="90"/>
                                          </p:val>
                                        </p:tav>
                                      </p:tavLst>
                                    </p:anim>
                                    <p:animEffect transition="out" filter="fade">
                                      <p:cBhvr>
                                        <p:cTn id="74" dur="1000"/>
                                        <p:tgtEl>
                                          <p:spTgt spid="8"/>
                                        </p:tgtEl>
                                      </p:cBhvr>
                                    </p:animEffect>
                                    <p:set>
                                      <p:cBhvr>
                                        <p:cTn id="75"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76"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4 km + 5 km = ?</a:t>
            </a:r>
          </a:p>
        </p:txBody>
      </p:sp>
      <p:grpSp>
        <p:nvGrpSpPr>
          <p:cNvPr id="8" name="A. MsPham"/>
          <p:cNvGrpSpPr/>
          <p:nvPr/>
        </p:nvGrpSpPr>
        <p:grpSpPr>
          <a:xfrm>
            <a:off x="632512" y="3799344"/>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9 km</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11990"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9 m</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5785315" y="3787495"/>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9 dm</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9 cm</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4774780"/>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9" presetClass="emph" presetSubtype="0" nodeType="clickEffect">
                                  <p:stCondLst>
                                    <p:cond delay="0"/>
                                  </p:stCondLst>
                                  <p:childTnLst>
                                    <p:set>
                                      <p:cBhvr rctx="PPT">
                                        <p:cTn id="6" dur="indefinite"/>
                                        <p:tgtEl>
                                          <p:spTgt spid="9"/>
                                        </p:tgtEl>
                                        <p:attrNameLst>
                                          <p:attrName>style.opacity</p:attrName>
                                        </p:attrNameLst>
                                      </p:cBhvr>
                                      <p:to>
                                        <p:strVal val="0.5"/>
                                      </p:to>
                                    </p:set>
                                    <p:animEffect filter="image" prLst="opacity: 0.5">
                                      <p:cBhvr rctx="IE">
                                        <p:cTn id="7" dur="indefinite"/>
                                        <p:tgtEl>
                                          <p:spTgt spid="9"/>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9" presetClass="emph" presetSubtype="0" nodeType="clickEffect">
                                  <p:stCondLst>
                                    <p:cond delay="0"/>
                                  </p:stCondLst>
                                  <p:childTnLst>
                                    <p:set>
                                      <p:cBhvr rctx="PPT">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11"/>
                                        </p:tgtEl>
                                        <p:attrNameLst>
                                          <p:attrName>style.opacity</p:attrName>
                                        </p:attrNameLst>
                                      </p:cBhvr>
                                      <p:to>
                                        <p:strVal val="0.5"/>
                                      </p:to>
                                    </p:set>
                                    <p:animEffect filter="image" prLst="opacity: 0.5">
                                      <p:cBhvr rctx="IE">
                                        <p:cTn id="19" dur="indefinite"/>
                                        <p:tgtEl>
                                          <p:spTgt spid="11"/>
                                        </p:tgtEl>
                                      </p:cBhvr>
                                    </p:animEffec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8"/>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500" tmFilter="0, 0; .2, .5; .8, .5; 1, 0"/>
                                        <p:tgtEl>
                                          <p:spTgt spid="8"/>
                                        </p:tgtEl>
                                      </p:cBhvr>
                                    </p:animEffect>
                                    <p:animScale>
                                      <p:cBhvr>
                                        <p:cTn id="25" dur="250" autoRev="1" fill="hold"/>
                                        <p:tgtEl>
                                          <p:spTgt spid="8"/>
                                        </p:tgtEl>
                                      </p:cBhvr>
                                      <p:by x="105000" y="105000"/>
                                    </p:animScale>
                                  </p:childTnLst>
                                </p:cTn>
                              </p:par>
                              <p:par>
                                <p:cTn id="26" presetID="9" presetClass="emph" presetSubtype="0" nodeType="withEffect">
                                  <p:stCondLst>
                                    <p:cond delay="0"/>
                                  </p:stCondLst>
                                  <p:childTnLst>
                                    <p:set>
                                      <p:cBhvr rctx="PPT">
                                        <p:cTn id="27" dur="indefinite"/>
                                        <p:tgtEl>
                                          <p:spTgt spid="9"/>
                                        </p:tgtEl>
                                        <p:attrNameLst>
                                          <p:attrName>style.opacity</p:attrName>
                                        </p:attrNameLst>
                                      </p:cBhvr>
                                      <p:to>
                                        <p:strVal val="0.5"/>
                                      </p:to>
                                    </p:set>
                                    <p:animEffect filter="image" prLst="opacity: 0.5">
                                      <p:cBhvr rctx="IE">
                                        <p:cTn id="28" dur="indefinite"/>
                                        <p:tgtEl>
                                          <p:spTgt spid="9"/>
                                        </p:tgtEl>
                                      </p:cBhvr>
                                    </p:animEffect>
                                  </p:childTnLst>
                                </p:cTn>
                              </p:par>
                              <p:par>
                                <p:cTn id="29" presetID="9" presetClass="emph" presetSubtype="0" nodeType="withEffect">
                                  <p:stCondLst>
                                    <p:cond delay="0"/>
                                  </p:stCondLst>
                                  <p:childTnLst>
                                    <p:set>
                                      <p:cBhvr rctx="PPT">
                                        <p:cTn id="30" dur="indefinite"/>
                                        <p:tgtEl>
                                          <p:spTgt spid="10"/>
                                        </p:tgtEl>
                                        <p:attrNameLst>
                                          <p:attrName>style.opacity</p:attrName>
                                        </p:attrNameLst>
                                      </p:cBhvr>
                                      <p:to>
                                        <p:strVal val="0.5"/>
                                      </p:to>
                                    </p:set>
                                    <p:animEffect filter="image" prLst="opacity: 0.5">
                                      <p:cBhvr rctx="IE">
                                        <p:cTn id="31" dur="indefinite"/>
                                        <p:tgtEl>
                                          <p:spTgt spid="10"/>
                                        </p:tgtEl>
                                      </p:cBhvr>
                                    </p:animEffect>
                                  </p:childTnLst>
                                </p:cTn>
                              </p:par>
                              <p:par>
                                <p:cTn id="32" presetID="9" presetClass="emph" presetSubtype="0" nodeType="withEffect">
                                  <p:stCondLst>
                                    <p:cond delay="0"/>
                                  </p:stCondLst>
                                  <p:childTnLst>
                                    <p:set>
                                      <p:cBhvr rctx="PPT">
                                        <p:cTn id="33" dur="indefinite"/>
                                        <p:tgtEl>
                                          <p:spTgt spid="11"/>
                                        </p:tgtEl>
                                        <p:attrNameLst>
                                          <p:attrName>style.opacity</p:attrName>
                                        </p:attrNameLst>
                                      </p:cBhvr>
                                      <p:to>
                                        <p:strVal val="0.5"/>
                                      </p:to>
                                    </p:set>
                                    <p:animEffect filter="image" prLst="opacity: 0.5">
                                      <p:cBhvr rctx="IE">
                                        <p:cTn id="34" dur="indefinite"/>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2 km = ....?..m</a:t>
            </a:r>
          </a:p>
        </p:txBody>
      </p:sp>
      <p:grpSp>
        <p:nvGrpSpPr>
          <p:cNvPr id="8" name="A. MsPham"/>
          <p:cNvGrpSpPr/>
          <p:nvPr/>
        </p:nvGrpSpPr>
        <p:grpSpPr>
          <a:xfrm>
            <a:off x="5634622" y="3712259"/>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20 m</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42341"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2000 m</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781346" y="3784659"/>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200 m</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2200m</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50328003"/>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par>
                                <p:cTn id="8" presetID="9" presetClass="emph" presetSubtype="0" nodeType="withEffect">
                                  <p:stCondLst>
                                    <p:cond delay="0"/>
                                  </p:stCondLst>
                                  <p:childTnLst>
                                    <p:set>
                                      <p:cBhvr rctx="PPT">
                                        <p:cTn id="9" dur="indefinite"/>
                                        <p:tgtEl>
                                          <p:spTgt spid="8"/>
                                        </p:tgtEl>
                                        <p:attrNameLst>
                                          <p:attrName>style.opacity</p:attrName>
                                        </p:attrNameLst>
                                      </p:cBhvr>
                                      <p:to>
                                        <p:strVal val="0.5"/>
                                      </p:to>
                                    </p:set>
                                    <p:animEffect filter="image" prLst="opacity: 0.5">
                                      <p:cBhvr rctx="IE">
                                        <p:cTn id="10" dur="indefinite"/>
                                        <p:tgtEl>
                                          <p:spTgt spid="8"/>
                                        </p:tgtEl>
                                      </p:cBhvr>
                                    </p:animEffect>
                                  </p:childTnLst>
                                </p:cTn>
                              </p:par>
                              <p:par>
                                <p:cTn id="11" presetID="9" presetClass="emph" presetSubtype="0" nodeType="withEffect">
                                  <p:stCondLst>
                                    <p:cond delay="0"/>
                                  </p:stCondLst>
                                  <p:childTnLst>
                                    <p:set>
                                      <p:cBhvr rctx="PPT">
                                        <p:cTn id="12" dur="indefinite"/>
                                        <p:tgtEl>
                                          <p:spTgt spid="9"/>
                                        </p:tgtEl>
                                        <p:attrNameLst>
                                          <p:attrName>style.opacity</p:attrName>
                                        </p:attrNameLst>
                                      </p:cBhvr>
                                      <p:to>
                                        <p:strVal val="0.5"/>
                                      </p:to>
                                    </p:set>
                                    <p:animEffect filter="image" prLst="opacity: 0.5">
                                      <p:cBhvr rctx="IE">
                                        <p:cTn id="13" dur="indefinite"/>
                                        <p:tgtEl>
                                          <p:spTgt spid="9"/>
                                        </p:tgtEl>
                                      </p:cBhvr>
                                    </p:animEffect>
                                  </p:childTnLst>
                                </p:cTn>
                              </p:par>
                              <p:par>
                                <p:cTn id="14" presetID="9" presetClass="emph" presetSubtype="0" nodeType="withEffect">
                                  <p:stCondLst>
                                    <p:cond delay="0"/>
                                  </p:stCondLst>
                                  <p:childTnLst>
                                    <p:set>
                                      <p:cBhvr rctx="PPT">
                                        <p:cTn id="15" dur="indefinite"/>
                                        <p:tgtEl>
                                          <p:spTgt spid="10"/>
                                        </p:tgtEl>
                                        <p:attrNameLst>
                                          <p:attrName>style.opacity</p:attrName>
                                        </p:attrNameLst>
                                      </p:cBhvr>
                                      <p:to>
                                        <p:strVal val="0.5"/>
                                      </p:to>
                                    </p:set>
                                    <p:animEffect filter="image" prLst="opacity: 0.5">
                                      <p:cBhvr rctx="IE">
                                        <p:cTn id="16" dur="indefinite"/>
                                        <p:tgtEl>
                                          <p:spTgt spid="10"/>
                                        </p:tgtEl>
                                      </p:cBhvr>
                                    </p:animEffect>
                                  </p:childTnLst>
                                </p:cTn>
                              </p:par>
                              <p:par>
                                <p:cTn id="17" presetID="53" presetClass="entr" presetSubtype="16"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9" presetClass="emph" presetSubtype="0" nodeType="clickEffect">
                                  <p:stCondLst>
                                    <p:cond delay="0"/>
                                  </p:stCondLst>
                                  <p:childTnLst>
                                    <p:set>
                                      <p:cBhvr rctx="PPT">
                                        <p:cTn id="26" dur="indefinite"/>
                                        <p:tgtEl>
                                          <p:spTgt spid="10"/>
                                        </p:tgtEl>
                                        <p:attrNameLst>
                                          <p:attrName>style.opacity</p:attrName>
                                        </p:attrNameLst>
                                      </p:cBhvr>
                                      <p:to>
                                        <p:strVal val="0.5"/>
                                      </p:to>
                                    </p:set>
                                    <p:animEffect filter="image" prLst="opacity: 0.5">
                                      <p:cBhvr rctx="IE">
                                        <p:cTn id="27" dur="indefinite"/>
                                        <p:tgtEl>
                                          <p:spTgt spid="10"/>
                                        </p:tgtEl>
                                      </p:cBhvr>
                                    </p:animEffec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9"/>
                    </p:tgtEl>
                  </p:cond>
                </p:stCondLst>
                <p:endSync evt="end" delay="0">
                  <p:rtn val="all"/>
                </p:endSync>
                <p:childTnLst>
                  <p:par>
                    <p:cTn id="29" fill="hold">
                      <p:stCondLst>
                        <p:cond delay="0"/>
                      </p:stCondLst>
                      <p:childTnLst>
                        <p:par>
                          <p:cTn id="30" fill="hold">
                            <p:stCondLst>
                              <p:cond delay="0"/>
                            </p:stCondLst>
                            <p:childTnLst>
                              <p:par>
                                <p:cTn id="31" presetID="9" presetClass="emph" presetSubtype="0" nodeType="clickEffect">
                                  <p:stCondLst>
                                    <p:cond delay="0"/>
                                  </p:stCondLst>
                                  <p:childTnLst>
                                    <p:set>
                                      <p:cBhvr rctx="PPT">
                                        <p:cTn id="32" dur="indefinite"/>
                                        <p:tgtEl>
                                          <p:spTgt spid="9"/>
                                        </p:tgtEl>
                                        <p:attrNameLst>
                                          <p:attrName>style.opacity</p:attrName>
                                        </p:attrNameLst>
                                      </p:cBhvr>
                                      <p:to>
                                        <p:strVal val="0.5"/>
                                      </p:to>
                                    </p:set>
                                    <p:animEffect filter="image" prLst="opacity: 0.5">
                                      <p:cBhvr rctx="IE">
                                        <p:cTn id="33" dur="indefinite"/>
                                        <p:tgtEl>
                                          <p:spTgt spid="9"/>
                                        </p:tgtEl>
                                      </p:cBhvr>
                                    </p:animEffec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8"/>
                    </p:tgtEl>
                  </p:cond>
                </p:stCondLst>
                <p:endSync evt="end" delay="0">
                  <p:rtn val="all"/>
                </p:endSync>
                <p:childTnLst>
                  <p:par>
                    <p:cTn id="35" fill="hold">
                      <p:stCondLst>
                        <p:cond delay="0"/>
                      </p:stCondLst>
                      <p:childTnLst>
                        <p:par>
                          <p:cTn id="36" fill="hold">
                            <p:stCondLst>
                              <p:cond delay="0"/>
                            </p:stCondLst>
                            <p:childTnLst>
                              <p:par>
                                <p:cTn id="37" presetID="9" presetClass="emph" presetSubtype="0" nodeType="clickEffect">
                                  <p:stCondLst>
                                    <p:cond delay="0"/>
                                  </p:stCondLst>
                                  <p:childTnLst>
                                    <p:set>
                                      <p:cBhvr rctx="PPT">
                                        <p:cTn id="38" dur="indefinite"/>
                                        <p:tgtEl>
                                          <p:spTgt spid="8"/>
                                        </p:tgtEl>
                                        <p:attrNameLst>
                                          <p:attrName>style.opacity</p:attrName>
                                        </p:attrNameLst>
                                      </p:cBhvr>
                                      <p:to>
                                        <p:strVal val="0.5"/>
                                      </p:to>
                                    </p:set>
                                    <p:animEffect filter="image" prLst="opacity: 0.5">
                                      <p:cBhvr rctx="IE">
                                        <p:cTn id="39" dur="indefinite"/>
                                        <p:tgtEl>
                                          <p:spTgt spid="8"/>
                                        </p:tgtEl>
                                      </p:cBhvr>
                                    </p:animEffect>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18 km – 7 km = ?</a:t>
            </a:r>
          </a:p>
        </p:txBody>
      </p:sp>
      <p:grpSp>
        <p:nvGrpSpPr>
          <p:cNvPr id="8" name="A. MsPham"/>
          <p:cNvGrpSpPr/>
          <p:nvPr/>
        </p:nvGrpSpPr>
        <p:grpSpPr>
          <a:xfrm>
            <a:off x="632512" y="3799344"/>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11 m</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11990"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11 dm</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5785315" y="3787495"/>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11 km</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a:t>
              </a:r>
              <a:r>
                <a:rPr lang="en-US" sz="4400" b="1" dirty="0">
                  <a:solidFill>
                    <a:srgbClr val="C00000"/>
                  </a:solidFill>
                  <a:latin typeface="Arial" panose="020B0604020202020204" pitchFamily="34" charset="0"/>
                  <a:cs typeface="Arial" panose="020B0604020202020204" pitchFamily="34" charset="0"/>
                </a:rPr>
                <a:t>11 cm</a:t>
              </a:r>
              <a:endParaRPr kumimoji="0" lang="en-US" sz="4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4077141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9" presetClass="emph" presetSubtype="0" nodeType="clickEffect">
                                  <p:stCondLst>
                                    <p:cond delay="0"/>
                                  </p:stCondLst>
                                  <p:childTnLst>
                                    <p:set>
                                      <p:cBhvr rctx="PPT">
                                        <p:cTn id="6" dur="indefinite"/>
                                        <p:tgtEl>
                                          <p:spTgt spid="10"/>
                                        </p:tgtEl>
                                        <p:attrNameLst>
                                          <p:attrName>style.opacity</p:attrName>
                                        </p:attrNameLst>
                                      </p:cBhvr>
                                      <p:to>
                                        <p:strVal val="0.5"/>
                                      </p:to>
                                    </p:set>
                                    <p:animEffect filter="image" prLst="opacity: 0.5">
                                      <p:cBhvr rctx="IE">
                                        <p:cTn id="7" dur="indefinite"/>
                                        <p:tgtEl>
                                          <p:spTgt spid="10"/>
                                        </p:tgtEl>
                                      </p:cBhvr>
                                    </p:animEffec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9" presetClass="emph" presetSubtype="0" nodeType="clickEffect">
                                  <p:stCondLst>
                                    <p:cond delay="0"/>
                                  </p:stCondLst>
                                  <p:childTnLst>
                                    <p:set>
                                      <p:cBhvr rctx="PPT">
                                        <p:cTn id="12" dur="indefinite"/>
                                        <p:tgtEl>
                                          <p:spTgt spid="11"/>
                                        </p:tgtEl>
                                        <p:attrNameLst>
                                          <p:attrName>style.opacity</p:attrName>
                                        </p:attrNameLst>
                                      </p:cBhvr>
                                      <p:to>
                                        <p:strVal val="0.5"/>
                                      </p:to>
                                    </p:set>
                                    <p:animEffect filter="image" prLst="opacity: 0.5">
                                      <p:cBhvr rctx="IE">
                                        <p:cTn id="13" dur="indefinite"/>
                                        <p:tgtEl>
                                          <p:spTgt spid="11"/>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8"/>
                                        </p:tgtEl>
                                        <p:attrNameLst>
                                          <p:attrName>style.opacity</p:attrName>
                                        </p:attrNameLst>
                                      </p:cBhvr>
                                      <p:to>
                                        <p:strVal val="0.5"/>
                                      </p:to>
                                    </p:set>
                                    <p:animEffect filter="image" prLst="opacity: 0.5">
                                      <p:cBhvr rctx="IE">
                                        <p:cTn id="19" dur="indefinite"/>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nodeType="withEffect">
                                  <p:stCondLst>
                                    <p:cond delay="0"/>
                                  </p:stCondLst>
                                  <p:childTnLst>
                                    <p:animEffect transition="out" filter="fade">
                                      <p:cBhvr>
                                        <p:cTn id="24" dur="500" tmFilter="0, 0; .2, .5; .8, .5; 1, 0"/>
                                        <p:tgtEl>
                                          <p:spTgt spid="9"/>
                                        </p:tgtEl>
                                      </p:cBhvr>
                                    </p:animEffect>
                                    <p:animScale>
                                      <p:cBhvr>
                                        <p:cTn id="25" dur="250" autoRev="1" fill="hold"/>
                                        <p:tgtEl>
                                          <p:spTgt spid="9"/>
                                        </p:tgtEl>
                                      </p:cBhvr>
                                      <p:by x="105000" y="105000"/>
                                    </p:animScale>
                                  </p:childTnLst>
                                </p:cTn>
                              </p:par>
                              <p:par>
                                <p:cTn id="26" presetID="9" presetClass="emph" presetSubtype="0" nodeType="withEffect">
                                  <p:stCondLst>
                                    <p:cond delay="0"/>
                                  </p:stCondLst>
                                  <p:childTnLst>
                                    <p:set>
                                      <p:cBhvr rctx="PPT">
                                        <p:cTn id="27" dur="indefinite"/>
                                        <p:tgtEl>
                                          <p:spTgt spid="8"/>
                                        </p:tgtEl>
                                        <p:attrNameLst>
                                          <p:attrName>style.opacity</p:attrName>
                                        </p:attrNameLst>
                                      </p:cBhvr>
                                      <p:to>
                                        <p:strVal val="0.5"/>
                                      </p:to>
                                    </p:set>
                                    <p:animEffect filter="image" prLst="opacity: 0.5">
                                      <p:cBhvr rctx="IE">
                                        <p:cTn id="28" dur="indefinite"/>
                                        <p:tgtEl>
                                          <p:spTgt spid="8"/>
                                        </p:tgtEl>
                                      </p:cBhvr>
                                    </p:animEffect>
                                  </p:childTnLst>
                                </p:cTn>
                              </p:par>
                              <p:par>
                                <p:cTn id="29" presetID="9" presetClass="emph" presetSubtype="0" nodeType="withEffect">
                                  <p:stCondLst>
                                    <p:cond delay="0"/>
                                  </p:stCondLst>
                                  <p:childTnLst>
                                    <p:set>
                                      <p:cBhvr rctx="PPT">
                                        <p:cTn id="30" dur="indefinite"/>
                                        <p:tgtEl>
                                          <p:spTgt spid="10"/>
                                        </p:tgtEl>
                                        <p:attrNameLst>
                                          <p:attrName>style.opacity</p:attrName>
                                        </p:attrNameLst>
                                      </p:cBhvr>
                                      <p:to>
                                        <p:strVal val="0.5"/>
                                      </p:to>
                                    </p:set>
                                    <p:animEffect filter="image" prLst="opacity: 0.5">
                                      <p:cBhvr rctx="IE">
                                        <p:cTn id="31" dur="indefinite"/>
                                        <p:tgtEl>
                                          <p:spTgt spid="10"/>
                                        </p:tgtEl>
                                      </p:cBhvr>
                                    </p:animEffect>
                                  </p:childTnLst>
                                </p:cTn>
                              </p:par>
                              <p:par>
                                <p:cTn id="32" presetID="9" presetClass="emph" presetSubtype="0" nodeType="withEffect">
                                  <p:stCondLst>
                                    <p:cond delay="0"/>
                                  </p:stCondLst>
                                  <p:childTnLst>
                                    <p:set>
                                      <p:cBhvr rctx="PPT">
                                        <p:cTn id="33" dur="indefinite"/>
                                        <p:tgtEl>
                                          <p:spTgt spid="11"/>
                                        </p:tgtEl>
                                        <p:attrNameLst>
                                          <p:attrName>style.opacity</p:attrName>
                                        </p:attrNameLst>
                                      </p:cBhvr>
                                      <p:to>
                                        <p:strVal val="0.5"/>
                                      </p:to>
                                    </p:set>
                                    <p:animEffect filter="image" prLst="opacity: 0.5">
                                      <p:cBhvr rctx="IE">
                                        <p:cTn id="34" dur="indefinite"/>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t="9609" b="19010"/>
          <a:stretch/>
        </p:blipFill>
        <p:spPr>
          <a:xfrm>
            <a:off x="-100014" y="-42862"/>
            <a:ext cx="12292013" cy="6929438"/>
          </a:xfrm>
          <a:prstGeom prst="rect">
            <a:avLst/>
          </a:prstGeom>
        </p:spPr>
      </p:pic>
      <p:pic>
        <p:nvPicPr>
          <p:cNvPr id="23" name="Picture 22"/>
          <p:cNvPicPr>
            <a:picLocks noChangeAspect="1"/>
          </p:cNvPicPr>
          <p:nvPr/>
        </p:nvPicPr>
        <p:blipFill>
          <a:blip r:embed="rId4"/>
          <a:stretch>
            <a:fillRect/>
          </a:stretch>
        </p:blipFill>
        <p:spPr>
          <a:xfrm>
            <a:off x="-98601" y="-594"/>
            <a:ext cx="12290601" cy="6858594"/>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620" y="-431188"/>
            <a:ext cx="2256440" cy="2256440"/>
          </a:xfrm>
          <a:prstGeom prst="rect">
            <a:avLst/>
          </a:prstGeom>
        </p:spPr>
      </p:pic>
      <p:sp>
        <p:nvSpPr>
          <p:cNvPr id="2" name="Rounded Rectangle 1"/>
          <p:cNvSpPr/>
          <p:nvPr/>
        </p:nvSpPr>
        <p:spPr>
          <a:xfrm>
            <a:off x="1726700" y="495300"/>
            <a:ext cx="8293600" cy="3231317"/>
          </a:xfrm>
          <a:prstGeom prst="roundRect">
            <a:avLst>
              <a:gd name="adj" fmla="val 6702"/>
            </a:avLst>
          </a:prstGeom>
          <a:solidFill>
            <a:schemeClr val="accent1">
              <a:lumMod val="40000"/>
              <a:lumOff val="60000"/>
            </a:schemeClr>
          </a:solidFill>
          <a:ln w="38100">
            <a:solidFill>
              <a:srgbClr val="4057A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…..m = 3 km</a:t>
            </a:r>
          </a:p>
        </p:txBody>
      </p:sp>
      <p:grpSp>
        <p:nvGrpSpPr>
          <p:cNvPr id="8" name="A. MsPham"/>
          <p:cNvGrpSpPr/>
          <p:nvPr/>
        </p:nvGrpSpPr>
        <p:grpSpPr>
          <a:xfrm>
            <a:off x="632512" y="3799344"/>
            <a:ext cx="5041400" cy="1398460"/>
            <a:chOff x="632512" y="3799344"/>
            <a:chExt cx="5041400" cy="1398460"/>
          </a:xfrm>
        </p:grpSpPr>
        <p:sp>
          <p:nvSpPr>
            <p:cNvPr id="16" name="Rounded Rectangle 15"/>
            <p:cNvSpPr/>
            <p:nvPr/>
          </p:nvSpPr>
          <p:spPr>
            <a:xfrm>
              <a:off x="990600" y="3976503"/>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 30 m</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23405">
              <a:off x="632512" y="3799344"/>
              <a:ext cx="941832" cy="941832"/>
            </a:xfrm>
            <a:prstGeom prst="rect">
              <a:avLst/>
            </a:prstGeom>
          </p:spPr>
        </p:pic>
      </p:grpSp>
      <p:pic>
        <p:nvPicPr>
          <p:cNvPr id="7" name="Picture 6"/>
          <p:cNvPicPr>
            <a:picLocks noChangeAspect="1"/>
          </p:cNvPicPr>
          <p:nvPr/>
        </p:nvPicPr>
        <p:blipFill rotWithShape="1">
          <a:blip r:embed="rId7"/>
          <a:srcRect t="9880" b="18625"/>
          <a:stretch/>
        </p:blipFill>
        <p:spPr>
          <a:xfrm rot="20479559">
            <a:off x="1213569" y="205624"/>
            <a:ext cx="1692599" cy="1307755"/>
          </a:xfrm>
          <a:prstGeom prst="rect">
            <a:avLst/>
          </a:prstGeom>
        </p:spPr>
      </p:pic>
      <p:grpSp>
        <p:nvGrpSpPr>
          <p:cNvPr id="11" name="B. MsPham"/>
          <p:cNvGrpSpPr/>
          <p:nvPr/>
        </p:nvGrpSpPr>
        <p:grpSpPr>
          <a:xfrm>
            <a:off x="611990" y="5240072"/>
            <a:ext cx="5061922" cy="1368041"/>
            <a:chOff x="611990" y="5240072"/>
            <a:chExt cx="5061922" cy="1368041"/>
          </a:xfrm>
        </p:grpSpPr>
        <p:sp>
          <p:nvSpPr>
            <p:cNvPr id="20" name="Rounded Rectangle 19"/>
            <p:cNvSpPr/>
            <p:nvPr/>
          </p:nvSpPr>
          <p:spPr>
            <a:xfrm>
              <a:off x="990600" y="5386812"/>
              <a:ext cx="4683312"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 330 m</a:t>
              </a:r>
            </a:p>
          </p:txBody>
        </p:sp>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3098">
              <a:off x="611990" y="5240072"/>
              <a:ext cx="941832" cy="941832"/>
            </a:xfrm>
            <a:prstGeom prst="rect">
              <a:avLst/>
            </a:prstGeom>
          </p:spPr>
        </p:pic>
      </p:grpSp>
      <p:grpSp>
        <p:nvGrpSpPr>
          <p:cNvPr id="9" name="C.MsPham"/>
          <p:cNvGrpSpPr/>
          <p:nvPr/>
        </p:nvGrpSpPr>
        <p:grpSpPr>
          <a:xfrm>
            <a:off x="5785315" y="3787495"/>
            <a:ext cx="4985563" cy="1410309"/>
            <a:chOff x="5785315" y="3787495"/>
            <a:chExt cx="4985563" cy="1410309"/>
          </a:xfrm>
        </p:grpSpPr>
        <p:sp>
          <p:nvSpPr>
            <p:cNvPr id="21" name="Rounded Rectangle 20"/>
            <p:cNvSpPr/>
            <p:nvPr/>
          </p:nvSpPr>
          <p:spPr>
            <a:xfrm>
              <a:off x="6089150" y="3976503"/>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 300 m</a:t>
              </a: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314472">
              <a:off x="5785315" y="3787495"/>
              <a:ext cx="938636" cy="938636"/>
            </a:xfrm>
            <a:prstGeom prst="rect">
              <a:avLst/>
            </a:prstGeom>
          </p:spPr>
        </p:pic>
      </p:grpSp>
      <p:grpSp>
        <p:nvGrpSpPr>
          <p:cNvPr id="10" name="D.MsPham"/>
          <p:cNvGrpSpPr/>
          <p:nvPr/>
        </p:nvGrpSpPr>
        <p:grpSpPr>
          <a:xfrm>
            <a:off x="5853751" y="5102277"/>
            <a:ext cx="4917127" cy="1505836"/>
            <a:chOff x="5853751" y="5102277"/>
            <a:chExt cx="4917127" cy="1505836"/>
          </a:xfrm>
        </p:grpSpPr>
        <p:sp>
          <p:nvSpPr>
            <p:cNvPr id="28" name="Rounded Rectangle 27"/>
            <p:cNvSpPr/>
            <p:nvPr/>
          </p:nvSpPr>
          <p:spPr>
            <a:xfrm>
              <a:off x="6089150" y="5386812"/>
              <a:ext cx="4681728" cy="1221301"/>
            </a:xfrm>
            <a:prstGeom prst="roundRect">
              <a:avLst>
                <a:gd name="adj" fmla="val 17203"/>
              </a:avLst>
            </a:prstGeom>
            <a:solidFill>
              <a:schemeClr val="accent1">
                <a:lumMod val="40000"/>
                <a:lumOff val="60000"/>
              </a:schemeClr>
            </a:solidFill>
            <a:ln w="38100">
              <a:solidFill>
                <a:srgbClr val="2DB4A8"/>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D. 3000 m</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71556">
              <a:off x="5853751" y="5102277"/>
              <a:ext cx="895185" cy="895185"/>
            </a:xfrm>
            <a:prstGeom prst="rect">
              <a:avLst/>
            </a:prstGeom>
          </p:spPr>
        </p:pic>
      </p:grpSp>
      <p:pic>
        <p:nvPicPr>
          <p:cNvPr id="19" name="13 Imagen">
            <a:hlinkClick r:id="rId9" action="ppaction://hlinksldjump"/>
          </p:cNvPr>
          <p:cNvPicPr>
            <a:picLocks noChangeAspect="1"/>
          </p:cNvPicPr>
          <p:nvPr/>
        </p:nvPicPr>
        <p:blipFill>
          <a:blip r:embed="rId10"/>
          <a:stretch>
            <a:fillRect/>
          </a:stretch>
        </p:blipFill>
        <p:spPr>
          <a:xfrm>
            <a:off x="10395545" y="1749928"/>
            <a:ext cx="750665" cy="7119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09039466"/>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9" presetClass="emph" presetSubtype="0" nodeType="clickEffect">
                                  <p:stCondLst>
                                    <p:cond delay="0"/>
                                  </p:stCondLst>
                                  <p:childTnLst>
                                    <p:set>
                                      <p:cBhvr rctx="PPT">
                                        <p:cTn id="6" dur="indefinite"/>
                                        <p:tgtEl>
                                          <p:spTgt spid="9"/>
                                        </p:tgtEl>
                                        <p:attrNameLst>
                                          <p:attrName>style.opacity</p:attrName>
                                        </p:attrNameLst>
                                      </p:cBhvr>
                                      <p:to>
                                        <p:strVal val="0.5"/>
                                      </p:to>
                                    </p:set>
                                    <p:animEffect filter="image" prLst="opacity: 0.5">
                                      <p:cBhvr rctx="IE">
                                        <p:cTn id="7" dur="indefinite"/>
                                        <p:tgtEl>
                                          <p:spTgt spid="9"/>
                                        </p:tgtEl>
                                      </p:cBhvr>
                                    </p:animEffec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9" presetClass="emph" presetSubtype="0" nodeType="clickEffect">
                                  <p:stCondLst>
                                    <p:cond delay="0"/>
                                  </p:stCondLst>
                                  <p:childTnLst>
                                    <p:set>
                                      <p:cBhvr rctx="PPT">
                                        <p:cTn id="12" dur="indefinite"/>
                                        <p:tgtEl>
                                          <p:spTgt spid="11"/>
                                        </p:tgtEl>
                                        <p:attrNameLst>
                                          <p:attrName>style.opacity</p:attrName>
                                        </p:attrNameLst>
                                      </p:cBhvr>
                                      <p:to>
                                        <p:strVal val="0.5"/>
                                      </p:to>
                                    </p:set>
                                    <p:animEffect filter="image" prLst="opacity: 0.5">
                                      <p:cBhvr rctx="IE">
                                        <p:cTn id="13" dur="indefinite"/>
                                        <p:tgtEl>
                                          <p:spTgt spid="11"/>
                                        </p:tgtEl>
                                      </p:cBhvr>
                                    </p:animEffec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9" presetClass="emph" presetSubtype="0" nodeType="clickEffect">
                                  <p:stCondLst>
                                    <p:cond delay="0"/>
                                  </p:stCondLst>
                                  <p:childTnLst>
                                    <p:set>
                                      <p:cBhvr rctx="PPT">
                                        <p:cTn id="18" dur="indefinite"/>
                                        <p:tgtEl>
                                          <p:spTgt spid="8"/>
                                        </p:tgtEl>
                                        <p:attrNameLst>
                                          <p:attrName>style.opacity</p:attrName>
                                        </p:attrNameLst>
                                      </p:cBhvr>
                                      <p:to>
                                        <p:strVal val="0.5"/>
                                      </p:to>
                                    </p:set>
                                    <p:animEffect filter="image" prLst="opacity: 0.5">
                                      <p:cBhvr rctx="IE">
                                        <p:cTn id="19" dur="indefinite"/>
                                        <p:tgtEl>
                                          <p:spTgt spid="8"/>
                                        </p:tgtEl>
                                      </p:cBhvr>
                                    </p:animEffect>
                                  </p:childTnLst>
                                </p:cTn>
                              </p:par>
                            </p:childTnLst>
                          </p:cTn>
                        </p:par>
                      </p:childTnLst>
                    </p:cTn>
                  </p:par>
                </p:childTnLst>
              </p:cTn>
              <p:nextCondLst>
                <p:cond evt="onClick" delay="0">
                  <p:tgtEl>
                    <p:spTgt spid="8"/>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8"/>
                                        </p:tgtEl>
                                        <p:attrNameLst>
                                          <p:attrName>style.opacity</p:attrName>
                                        </p:attrNameLst>
                                      </p:cBhvr>
                                      <p:to>
                                        <p:strVal val="0.5"/>
                                      </p:to>
                                    </p:set>
                                    <p:animEffect filter="image" prLst="opacity: 0.5">
                                      <p:cBhvr rctx="IE">
                                        <p:cTn id="25" dur="indefinite"/>
                                        <p:tgtEl>
                                          <p:spTgt spid="8"/>
                                        </p:tgtEl>
                                      </p:cBhvr>
                                    </p:animEffect>
                                  </p:childTnLst>
                                </p:cTn>
                              </p:par>
                              <p:par>
                                <p:cTn id="26" presetID="9" presetClass="emph" presetSubtype="0" nodeType="withEffect">
                                  <p:stCondLst>
                                    <p:cond delay="0"/>
                                  </p:stCondLst>
                                  <p:childTnLst>
                                    <p:set>
                                      <p:cBhvr rctx="PPT">
                                        <p:cTn id="27" dur="indefinite"/>
                                        <p:tgtEl>
                                          <p:spTgt spid="9"/>
                                        </p:tgtEl>
                                        <p:attrNameLst>
                                          <p:attrName>style.opacity</p:attrName>
                                        </p:attrNameLst>
                                      </p:cBhvr>
                                      <p:to>
                                        <p:strVal val="0.5"/>
                                      </p:to>
                                    </p:set>
                                    <p:animEffect filter="image" prLst="opacity: 0.5">
                                      <p:cBhvr rctx="IE">
                                        <p:cTn id="28" dur="indefinite"/>
                                        <p:tgtEl>
                                          <p:spTgt spid="9"/>
                                        </p:tgtEl>
                                      </p:cBhvr>
                                    </p:animEffect>
                                  </p:childTnLst>
                                </p:cTn>
                              </p:par>
                              <p:par>
                                <p:cTn id="29" presetID="26" presetClass="emph" presetSubtype="0" fill="hold" nodeType="withEffect">
                                  <p:stCondLst>
                                    <p:cond delay="0"/>
                                  </p:stCondLst>
                                  <p:childTnLst>
                                    <p:animEffect transition="out" filter="fade">
                                      <p:cBhvr>
                                        <p:cTn id="30" dur="500" tmFilter="0, 0; .2, .5; .8, .5; 1, 0"/>
                                        <p:tgtEl>
                                          <p:spTgt spid="10"/>
                                        </p:tgtEl>
                                      </p:cBhvr>
                                    </p:animEffect>
                                    <p:animScale>
                                      <p:cBhvr>
                                        <p:cTn id="31" dur="250" autoRev="1" fill="hold"/>
                                        <p:tgtEl>
                                          <p:spTgt spid="10"/>
                                        </p:tgtEl>
                                      </p:cBhvr>
                                      <p:by x="105000" y="105000"/>
                                    </p:animScale>
                                  </p:childTnLst>
                                </p:cTn>
                              </p:par>
                              <p:par>
                                <p:cTn id="32" presetID="9" presetClass="emph" presetSubtype="0" nodeType="withEffect">
                                  <p:stCondLst>
                                    <p:cond delay="0"/>
                                  </p:stCondLst>
                                  <p:childTnLst>
                                    <p:set>
                                      <p:cBhvr rctx="PPT">
                                        <p:cTn id="33" dur="indefinite"/>
                                        <p:tgtEl>
                                          <p:spTgt spid="11"/>
                                        </p:tgtEl>
                                        <p:attrNameLst>
                                          <p:attrName>style.opacity</p:attrName>
                                        </p:attrNameLst>
                                      </p:cBhvr>
                                      <p:to>
                                        <p:strVal val="0.5"/>
                                      </p:to>
                                    </p:set>
                                    <p:animEffect filter="image" prLst="opacity: 0.5">
                                      <p:cBhvr rctx="IE">
                                        <p:cTn id="34" dur="indefinite"/>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childTnLst>
                    </p:cTn>
                  </p:par>
                </p:childTnLst>
              </p:cTn>
              <p:nextCondLst>
                <p:cond evt="onClick" delay="0">
                  <p:tgtEl>
                    <p:spTgt spid="1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a:extLst>
              <a:ext uri="{FF2B5EF4-FFF2-40B4-BE49-F238E27FC236}">
                <a16:creationId xmlns:a16="http://schemas.microsoft.com/office/drawing/2014/main" id="{C243E732-B52F-4F15-B12F-77C844FFE4BD}"/>
              </a:ext>
            </a:extLst>
          </p:cNvPr>
          <p:cNvPicPr>
            <a:picLocks noChangeAspect="1"/>
          </p:cNvPicPr>
          <p:nvPr/>
        </p:nvPicPr>
        <p:blipFill rotWithShape="1">
          <a:blip r:embed="rId2">
            <a:extLst>
              <a:ext uri="{28A0092B-C50C-407E-A947-70E740481C1C}">
                <a14:useLocalDpi xmlns:a14="http://schemas.microsoft.com/office/drawing/2010/main" val="0"/>
              </a:ext>
            </a:extLst>
          </a:blip>
          <a:srcRect l="4305" t="5109" r="29408" b="32774"/>
          <a:stretch>
            <a:fillRect/>
          </a:stretch>
        </p:blipFill>
        <p:spPr>
          <a:xfrm>
            <a:off x="-198783" y="1265020"/>
            <a:ext cx="12390783" cy="4926230"/>
          </a:xfrm>
          <a:prstGeom prst="rect">
            <a:avLst/>
          </a:prstGeom>
        </p:spPr>
      </p:pic>
      <p:pic>
        <p:nvPicPr>
          <p:cNvPr id="3" name="Picture 2">
            <a:extLst>
              <a:ext uri="{FF2B5EF4-FFF2-40B4-BE49-F238E27FC236}">
                <a16:creationId xmlns:a16="http://schemas.microsoft.com/office/drawing/2014/main" id="{240D67EA-7CE1-4790-A3D0-9BF6876C99F5}"/>
              </a:ext>
            </a:extLst>
          </p:cNvPr>
          <p:cNvPicPr>
            <a:picLocks noChangeAspect="1"/>
          </p:cNvPicPr>
          <p:nvPr/>
        </p:nvPicPr>
        <p:blipFill>
          <a:blip r:embed="rId3"/>
          <a:stretch>
            <a:fillRect/>
          </a:stretch>
        </p:blipFill>
        <p:spPr>
          <a:xfrm>
            <a:off x="1750376" y="2813217"/>
            <a:ext cx="8492464" cy="1993565"/>
          </a:xfrm>
          <a:prstGeom prst="rect">
            <a:avLst/>
          </a:prstGeom>
        </p:spPr>
      </p:pic>
    </p:spTree>
    <p:extLst>
      <p:ext uri="{BB962C8B-B14F-4D97-AF65-F5344CB8AC3E}">
        <p14:creationId xmlns:p14="http://schemas.microsoft.com/office/powerpoint/2010/main" val="376927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图片 9">
            <a:extLst>
              <a:ext uri="{FF2B5EF4-FFF2-40B4-BE49-F238E27FC236}">
                <a16:creationId xmlns:a16="http://schemas.microsoft.com/office/drawing/2014/main" id="{AE8B2F7A-4065-451E-BA42-E6F4F2040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5" name="TextBox 94">
            <a:extLst>
              <a:ext uri="{FF2B5EF4-FFF2-40B4-BE49-F238E27FC236}">
                <a16:creationId xmlns:a16="http://schemas.microsoft.com/office/drawing/2014/main" id="{8DC48B90-D2BD-4027-B428-C35E30B34F4A}"/>
              </a:ext>
            </a:extLst>
          </p:cNvPr>
          <p:cNvSpPr txBox="1"/>
          <p:nvPr/>
        </p:nvSpPr>
        <p:spPr>
          <a:xfrm>
            <a:off x="4295775" y="1019175"/>
            <a:ext cx="44291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Yêu</a:t>
            </a:r>
            <a:r>
              <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rPr>
              <a:t> </a:t>
            </a: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cầu</a:t>
            </a:r>
            <a:r>
              <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rPr>
              <a:t> </a:t>
            </a: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cần</a:t>
            </a:r>
            <a:r>
              <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rPr>
              <a:t> </a:t>
            </a:r>
            <a:r>
              <a:rPr kumimoji="0" lang="en-US" sz="4000" b="1" i="0" u="none" strike="noStrike" kern="1200" cap="none" spc="0" normalizeH="0" baseline="0" noProof="0" dirty="0" err="1">
                <a:ln>
                  <a:noFill/>
                </a:ln>
                <a:solidFill>
                  <a:srgbClr val="FFFF00"/>
                </a:solidFill>
                <a:effectLst/>
                <a:uLnTx/>
                <a:uFillTx/>
                <a:latin typeface="Arial"/>
                <a:ea typeface="微软雅黑"/>
                <a:cs typeface="Arial" panose="020B0604020202020204" pitchFamily="34" charset="0"/>
              </a:rPr>
              <a:t>đạt</a:t>
            </a:r>
            <a:endParaRPr kumimoji="0" lang="en-US" sz="4000" b="1" i="0" u="none" strike="noStrike" kern="1200" cap="none" spc="0" normalizeH="0" baseline="0" noProof="0" dirty="0">
              <a:ln>
                <a:noFill/>
              </a:ln>
              <a:solidFill>
                <a:srgbClr val="FFFF00"/>
              </a:solidFill>
              <a:effectLst/>
              <a:uLnTx/>
              <a:uFillTx/>
              <a:latin typeface="Arial"/>
              <a:ea typeface="微软雅黑"/>
              <a:cs typeface="Arial" panose="020B0604020202020204" pitchFamily="34" charset="0"/>
            </a:endParaRPr>
          </a:p>
        </p:txBody>
      </p:sp>
      <p:sp>
        <p:nvSpPr>
          <p:cNvPr id="97" name="TextBox 96">
            <a:extLst>
              <a:ext uri="{FF2B5EF4-FFF2-40B4-BE49-F238E27FC236}">
                <a16:creationId xmlns:a16="http://schemas.microsoft.com/office/drawing/2014/main" id="{F095930B-D750-459E-919D-8C2CCA4BDE9F}"/>
              </a:ext>
            </a:extLst>
          </p:cNvPr>
          <p:cNvSpPr txBox="1"/>
          <p:nvPr/>
        </p:nvSpPr>
        <p:spPr>
          <a:xfrm>
            <a:off x="1257300" y="1924050"/>
            <a:ext cx="10372725" cy="1477328"/>
          </a:xfrm>
          <a:prstGeom prst="rect">
            <a:avLst/>
          </a:prstGeom>
          <a:noFill/>
        </p:spPr>
        <p:txBody>
          <a:bodyPr wrap="square" rtlCol="0">
            <a:spAutoFit/>
          </a:bodyPr>
          <a:lstStyle/>
          <a:p>
            <a:pPr marL="457200" lvl="0" indent="-457200">
              <a:buFont typeface="Arial" panose="020B0604020202020204" pitchFamily="34" charset="0"/>
              <a:buChar char="•"/>
            </a:pPr>
            <a:r>
              <a:rPr lang="en-US" sz="3000" b="1" dirty="0">
                <a:solidFill>
                  <a:prstClr val="white"/>
                </a:solidFill>
                <a:cs typeface="Arial" panose="020B0604020202020204" pitchFamily="34" charset="0"/>
              </a:rPr>
              <a:t>N</a:t>
            </a:r>
            <a:r>
              <a:rPr lang="vi-VN" sz="3000" b="1" dirty="0">
                <a:solidFill>
                  <a:prstClr val="white"/>
                </a:solidFill>
                <a:cs typeface="Arial" panose="020B0604020202020204" pitchFamily="34" charset="0"/>
              </a:rPr>
              <a:t>hận biết được các tờ tiền Việt Nam 100</a:t>
            </a:r>
            <a:r>
              <a:rPr lang="en-US" sz="3000" b="1" dirty="0">
                <a:solidFill>
                  <a:prstClr val="white"/>
                </a:solidFill>
                <a:cs typeface="Arial" panose="020B0604020202020204" pitchFamily="34" charset="0"/>
              </a:rPr>
              <a:t>, 200, 500, 1000 </a:t>
            </a:r>
            <a:r>
              <a:rPr lang="vi-VN" sz="3000" b="1" dirty="0">
                <a:solidFill>
                  <a:prstClr val="white"/>
                </a:solidFill>
                <a:cs typeface="Arial" panose="020B0604020202020204" pitchFamily="34" charset="0"/>
              </a:rPr>
              <a:t>đồng và biết được còn có những tờ tiền Việt </a:t>
            </a:r>
            <a:r>
              <a:rPr lang="en-US" sz="3000" b="1" dirty="0">
                <a:solidFill>
                  <a:prstClr val="white"/>
                </a:solidFill>
                <a:cs typeface="Arial" panose="020B0604020202020204" pitchFamily="34" charset="0"/>
              </a:rPr>
              <a:t>N</a:t>
            </a:r>
            <a:r>
              <a:rPr lang="vi-VN" sz="3000" b="1" dirty="0">
                <a:solidFill>
                  <a:prstClr val="white"/>
                </a:solidFill>
                <a:cs typeface="Arial" panose="020B0604020202020204" pitchFamily="34" charset="0"/>
              </a:rPr>
              <a:t>am khác </a:t>
            </a:r>
            <a:endParaRPr kumimoji="0" lang="en-US" sz="3000" b="1" i="0" u="none" strike="noStrike" kern="1200" cap="none" spc="0" normalizeH="0" baseline="0" noProof="0" dirty="0">
              <a:ln>
                <a:noFill/>
              </a:ln>
              <a:solidFill>
                <a:prstClr val="white"/>
              </a:solidFill>
              <a:effectLst/>
              <a:uLnTx/>
              <a:uFillTx/>
              <a:latin typeface="Arial"/>
              <a:ea typeface="微软雅黑"/>
              <a:cs typeface="Arial" panose="020B0604020202020204" pitchFamily="34" charset="0"/>
            </a:endParaRPr>
          </a:p>
        </p:txBody>
      </p:sp>
      <p:sp>
        <p:nvSpPr>
          <p:cNvPr id="98" name="TextBox 97">
            <a:extLst>
              <a:ext uri="{FF2B5EF4-FFF2-40B4-BE49-F238E27FC236}">
                <a16:creationId xmlns:a16="http://schemas.microsoft.com/office/drawing/2014/main" id="{5F493559-C5DB-4B11-905A-ABB067F50A77}"/>
              </a:ext>
            </a:extLst>
          </p:cNvPr>
          <p:cNvSpPr txBox="1"/>
          <p:nvPr/>
        </p:nvSpPr>
        <p:spPr>
          <a:xfrm>
            <a:off x="1165033" y="3598367"/>
            <a:ext cx="10372725" cy="1477328"/>
          </a:xfrm>
          <a:prstGeom prst="rect">
            <a:avLst/>
          </a:prstGeom>
          <a:noFill/>
        </p:spPr>
        <p:txBody>
          <a:bodyPr wrap="square" rtlCol="0">
            <a:spAutoFit/>
          </a:bodyPr>
          <a:lstStyle/>
          <a:p>
            <a:pPr marL="457200" lvl="0" indent="-457200">
              <a:buFont typeface="Arial" panose="020B0604020202020204" pitchFamily="34" charset="0"/>
              <a:buChar char="•"/>
            </a:pPr>
            <a:r>
              <a:rPr lang="vi-VN" sz="3000" b="1">
                <a:solidFill>
                  <a:prstClr val="white"/>
                </a:solidFill>
                <a:cs typeface="Arial" panose="020B0604020202020204" pitchFamily="34" charset="0"/>
              </a:rPr>
              <a:t>Bước đầu có hiểu biết về tài chính thông qua ý nghĩa của đồng tiền và có kĩ năng dùng tiền để mua hàng hóa, bỏ tiền vào lợn đất để tiết kiệm.</a:t>
            </a:r>
            <a:endParaRPr kumimoji="0" lang="en-US" sz="3000" b="1" i="0" u="none" strike="noStrike" kern="1200" cap="none" spc="0" normalizeH="0" baseline="0" noProof="0" dirty="0">
              <a:ln>
                <a:noFill/>
              </a:ln>
              <a:solidFill>
                <a:prstClr val="white"/>
              </a:solidFill>
              <a:effectLst/>
              <a:uLnTx/>
              <a:uFillTx/>
              <a:latin typeface="Arial"/>
              <a:ea typeface="微软雅黑"/>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barn(inVertical)">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5">
                                            <p:txEl>
                                              <p:pRg st="0" end="0"/>
                                            </p:txEl>
                                          </p:spTgt>
                                        </p:tgtEl>
                                        <p:attrNameLst>
                                          <p:attrName>style.visibility</p:attrName>
                                        </p:attrNameLst>
                                      </p:cBhvr>
                                      <p:to>
                                        <p:strVal val="visible"/>
                                      </p:to>
                                    </p:set>
                                    <p:animEffect transition="in" filter="fade">
                                      <p:cBhvr>
                                        <p:cTn id="12" dur="500"/>
                                        <p:tgtEl>
                                          <p:spTgt spid="9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7">
                                            <p:txEl>
                                              <p:pRg st="0" end="0"/>
                                            </p:txEl>
                                          </p:spTgt>
                                        </p:tgtEl>
                                        <p:attrNameLst>
                                          <p:attrName>style.visibility</p:attrName>
                                        </p:attrNameLst>
                                      </p:cBhvr>
                                      <p:to>
                                        <p:strVal val="visible"/>
                                      </p:to>
                                    </p:set>
                                    <p:anim calcmode="lin" valueType="num">
                                      <p:cBhvr>
                                        <p:cTn id="17" dur="500" fill="hold"/>
                                        <p:tgtEl>
                                          <p:spTgt spid="97">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97">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9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98">
                                            <p:txEl>
                                              <p:pRg st="0" end="0"/>
                                            </p:txEl>
                                          </p:spTgt>
                                        </p:tgtEl>
                                        <p:attrNameLst>
                                          <p:attrName>style.visibility</p:attrName>
                                        </p:attrNameLst>
                                      </p:cBhvr>
                                      <p:to>
                                        <p:strVal val="visible"/>
                                      </p:to>
                                    </p:set>
                                    <p:anim calcmode="lin" valueType="num">
                                      <p:cBhvr>
                                        <p:cTn id="24" dur="500" fill="hold"/>
                                        <p:tgtEl>
                                          <p:spTgt spid="98">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98">
                                            <p:txEl>
                                              <p:pRg st="0" end="0"/>
                                            </p:txEl>
                                          </p:spTgt>
                                        </p:tgtEl>
                                        <p:attrNameLst>
                                          <p:attrName>ppt_h</p:attrName>
                                        </p:attrNameLst>
                                      </p:cBhvr>
                                      <p:tavLst>
                                        <p:tav tm="0">
                                          <p:val>
                                            <p:fltVal val="0"/>
                                          </p:val>
                                        </p:tav>
                                        <p:tav tm="100000">
                                          <p:val>
                                            <p:strVal val="#ppt_h"/>
                                          </p:val>
                                        </p:tav>
                                      </p:tavLst>
                                    </p:anim>
                                    <p:animEffect transition="in" filter="fade">
                                      <p:cBhvr>
                                        <p:cTn id="26" dur="500"/>
                                        <p:tgtEl>
                                          <p:spTgt spid="9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OWERS 16X9">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1 Tùy chỉnh">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ath Subject for Middle School - 7th Grade: Ratio, Proportion and Percent by Slidesgo">
  <a:themeElements>
    <a:clrScheme name="Simple Light">
      <a:dk1>
        <a:srgbClr val="000000"/>
      </a:dk1>
      <a:lt1>
        <a:srgbClr val="FFFFFF"/>
      </a:lt1>
      <a:dk2>
        <a:srgbClr val="46246A"/>
      </a:dk2>
      <a:lt2>
        <a:srgbClr val="EEEEEE"/>
      </a:lt2>
      <a:accent1>
        <a:srgbClr val="F5EF97"/>
      </a:accent1>
      <a:accent2>
        <a:srgbClr val="6E5D7F"/>
      </a:accent2>
      <a:accent3>
        <a:srgbClr val="FF7D7D"/>
      </a:accent3>
      <a:accent4>
        <a:srgbClr val="90EBC0"/>
      </a:accent4>
      <a:accent5>
        <a:srgbClr val="B2DCF3"/>
      </a:accent5>
      <a:accent6>
        <a:srgbClr val="FFCF4D"/>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包图主题2">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496</Words>
  <Application>Microsoft Office PowerPoint</Application>
  <PresentationFormat>Widescreen</PresentationFormat>
  <Paragraphs>85</Paragraphs>
  <Slides>26</Slides>
  <Notes>17</Notes>
  <HiddenSlides>0</HiddenSlides>
  <MMClips>2</MMClips>
  <ScaleCrop>false</ScaleCrop>
  <HeadingPairs>
    <vt:vector size="6" baseType="variant">
      <vt:variant>
        <vt:lpstr>Fonts Used</vt:lpstr>
      </vt:variant>
      <vt:variant>
        <vt:i4>22</vt:i4>
      </vt:variant>
      <vt:variant>
        <vt:lpstr>Theme</vt:lpstr>
      </vt:variant>
      <vt:variant>
        <vt:i4>5</vt:i4>
      </vt:variant>
      <vt:variant>
        <vt:lpstr>Slide Titles</vt:lpstr>
      </vt:variant>
      <vt:variant>
        <vt:i4>26</vt:i4>
      </vt:variant>
    </vt:vector>
  </HeadingPairs>
  <TitlesOfParts>
    <vt:vector size="53" baseType="lpstr">
      <vt:lpstr>Microsoft YaHei</vt:lpstr>
      <vt:lpstr>Microsoft YaHei</vt:lpstr>
      <vt:lpstr>宋体</vt:lpstr>
      <vt:lpstr>Anaheim</vt:lpstr>
      <vt:lpstr>Annie Use Your Telescope</vt:lpstr>
      <vt:lpstr>Arial</vt:lpstr>
      <vt:lpstr>Arial-SGK-TV</vt:lpstr>
      <vt:lpstr>Barlow Condensed</vt:lpstr>
      <vt:lpstr>Barriecito</vt:lpstr>
      <vt:lpstr>Boogaloo</vt:lpstr>
      <vt:lpstr>Calibri</vt:lpstr>
      <vt:lpstr>Calibri Light</vt:lpstr>
      <vt:lpstr>Cambria</vt:lpstr>
      <vt:lpstr>Dekko</vt:lpstr>
      <vt:lpstr>等线</vt:lpstr>
      <vt:lpstr>Exo</vt:lpstr>
      <vt:lpstr>Lato</vt:lpstr>
      <vt:lpstr>Open Sans</vt:lpstr>
      <vt:lpstr>RocknRoll One</vt:lpstr>
      <vt:lpstr>Tahoma</vt:lpstr>
      <vt:lpstr>Times New Roman</vt:lpstr>
      <vt:lpstr>字魂59号-创粗黑</vt:lpstr>
      <vt:lpstr>1_Office Theme</vt:lpstr>
      <vt:lpstr>FLOWERS 16X9</vt:lpstr>
      <vt:lpstr>Office 主题</vt:lpstr>
      <vt:lpstr>Math Subject for Middle School - 7th Grade: Ratio, Proportion and Percent by Slidesgo</vt:lpstr>
      <vt:lpstr>包图主题2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Nguyet Minh</cp:lastModifiedBy>
  <cp:revision>11</cp:revision>
  <dcterms:created xsi:type="dcterms:W3CDTF">2022-03-06T08:40:06Z</dcterms:created>
  <dcterms:modified xsi:type="dcterms:W3CDTF">2023-03-22T13:46:59Z</dcterms:modified>
</cp:coreProperties>
</file>