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90" r:id="rId3"/>
  </p:sldMasterIdLst>
  <p:notesMasterIdLst>
    <p:notesMasterId r:id="rId24"/>
  </p:notesMasterIdLst>
  <p:sldIdLst>
    <p:sldId id="279" r:id="rId4"/>
    <p:sldId id="275" r:id="rId5"/>
    <p:sldId id="267" r:id="rId6"/>
    <p:sldId id="268" r:id="rId7"/>
    <p:sldId id="270" r:id="rId8"/>
    <p:sldId id="281" r:id="rId9"/>
    <p:sldId id="297" r:id="rId10"/>
    <p:sldId id="271" r:id="rId11"/>
    <p:sldId id="272" r:id="rId12"/>
    <p:sldId id="298" r:id="rId13"/>
    <p:sldId id="278" r:id="rId14"/>
    <p:sldId id="277" r:id="rId15"/>
    <p:sldId id="282" r:id="rId16"/>
    <p:sldId id="285" r:id="rId17"/>
    <p:sldId id="288" r:id="rId18"/>
    <p:sldId id="289" r:id="rId19"/>
    <p:sldId id="290" r:id="rId20"/>
    <p:sldId id="291" r:id="rId21"/>
    <p:sldId id="292" r:id="rId22"/>
    <p:sldId id="293" r:id="rId23"/>
  </p:sldIdLst>
  <p:sldSz cx="9144000" cy="6858000" type="screen4x3"/>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48"/>
      </p:cViewPr>
      <p:guideLst>
        <p:guide orient="horz" pos="2160"/>
        <p:guide pos="2880"/>
      </p:guideLst>
    </p:cSldViewPr>
  </p:slideViewPr>
  <p:notesTextViewPr>
    <p:cViewPr>
      <p:scale>
        <a:sx n="50" d="100"/>
        <a:sy n="5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BEF712-0308-4513-947F-BE08FDB3C934}" type="datetimeFigureOut">
              <a:rPr lang="en-US" smtClean="0"/>
              <a:t>10/20/2021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BE32DF2-F249-4490-9AC8-E053315400B1}" type="slidenum">
              <a:rPr lang="en-US" smtClean="0"/>
              <a:t>‹#›</a:t>
            </a:fld>
            <a:endParaRPr lang="en-US"/>
          </a:p>
        </p:txBody>
      </p:sp>
    </p:spTree>
    <p:extLst>
      <p:ext uri="{BB962C8B-B14F-4D97-AF65-F5344CB8AC3E}">
        <p14:creationId xmlns:p14="http://schemas.microsoft.com/office/powerpoint/2010/main" val="3798851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BE32DF2-F249-4490-9AC8-E053315400B1}" type="slidenum">
              <a:rPr lang="en-US" smtClean="0"/>
              <a:t>5</a:t>
            </a:fld>
            <a:endParaRPr lang="en-US"/>
          </a:p>
        </p:txBody>
      </p:sp>
    </p:spTree>
    <p:extLst>
      <p:ext uri="{BB962C8B-B14F-4D97-AF65-F5344CB8AC3E}">
        <p14:creationId xmlns:p14="http://schemas.microsoft.com/office/powerpoint/2010/main" val="2355791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D181F22-F7B1-4D9F-9A6E-FC07A561E8FC}" type="datetimeFigureOut">
              <a:rPr lang="en-US" smtClean="0"/>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514C51-792E-4CCC-8F49-645DC60AB872}" type="slidenum">
              <a:rPr lang="en-US" smtClean="0"/>
              <a:t>‹#›</a:t>
            </a:fld>
            <a:endParaRPr lang="en-US"/>
          </a:p>
        </p:txBody>
      </p:sp>
    </p:spTree>
    <p:extLst>
      <p:ext uri="{BB962C8B-B14F-4D97-AF65-F5344CB8AC3E}">
        <p14:creationId xmlns:p14="http://schemas.microsoft.com/office/powerpoint/2010/main" val="210616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181F22-F7B1-4D9F-9A6E-FC07A561E8FC}" type="datetimeFigureOut">
              <a:rPr lang="en-US" smtClean="0"/>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514C51-792E-4CCC-8F49-645DC60AB872}" type="slidenum">
              <a:rPr lang="en-US" smtClean="0"/>
              <a:t>‹#›</a:t>
            </a:fld>
            <a:endParaRPr lang="en-US"/>
          </a:p>
        </p:txBody>
      </p:sp>
    </p:spTree>
    <p:extLst>
      <p:ext uri="{BB962C8B-B14F-4D97-AF65-F5344CB8AC3E}">
        <p14:creationId xmlns:p14="http://schemas.microsoft.com/office/powerpoint/2010/main" val="295638746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4"/>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181F22-F7B1-4D9F-9A6E-FC07A561E8FC}" type="datetimeFigureOut">
              <a:rPr lang="en-US" smtClean="0"/>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514C51-792E-4CCC-8F49-645DC60AB872}" type="slidenum">
              <a:rPr lang="en-US" smtClean="0"/>
              <a:t>‹#›</a:t>
            </a:fld>
            <a:endParaRPr lang="en-US"/>
          </a:p>
        </p:txBody>
      </p:sp>
    </p:spTree>
    <p:extLst>
      <p:ext uri="{BB962C8B-B14F-4D97-AF65-F5344CB8AC3E}">
        <p14:creationId xmlns:p14="http://schemas.microsoft.com/office/powerpoint/2010/main" val="3212185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D181F22-F7B1-4D9F-9A6E-FC07A561E8FC}" type="datetimeFigureOut">
              <a:rPr lang="en-US" smtClean="0"/>
              <a:t>10/20/2021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514C51-792E-4CCC-8F49-645DC60AB872}" type="slidenum">
              <a:rPr lang="en-US" smtClean="0"/>
              <a:t>‹#›</a:t>
            </a:fld>
            <a:endParaRPr lang="en-US"/>
          </a:p>
        </p:txBody>
      </p:sp>
    </p:spTree>
    <p:extLst>
      <p:ext uri="{BB962C8B-B14F-4D97-AF65-F5344CB8AC3E}">
        <p14:creationId xmlns:p14="http://schemas.microsoft.com/office/powerpoint/2010/main" val="3905273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2"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2"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D181F22-F7B1-4D9F-9A6E-FC07A561E8FC}" type="datetimeFigureOut">
              <a:rPr lang="en-US" smtClean="0"/>
              <a:t>10/20/2021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514C51-792E-4CCC-8F49-645DC60AB872}" type="slidenum">
              <a:rPr lang="en-US" smtClean="0"/>
              <a:t>‹#›</a:t>
            </a:fld>
            <a:endParaRPr lang="en-US"/>
          </a:p>
        </p:txBody>
      </p:sp>
    </p:spTree>
    <p:extLst>
      <p:ext uri="{BB962C8B-B14F-4D97-AF65-F5344CB8AC3E}">
        <p14:creationId xmlns:p14="http://schemas.microsoft.com/office/powerpoint/2010/main" val="31495716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D181F22-F7B1-4D9F-9A6E-FC07A561E8FC}" type="datetimeFigureOut">
              <a:rPr lang="en-US" smtClean="0"/>
              <a:t>10/20/2021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514C51-792E-4CCC-8F49-645DC60AB872}" type="slidenum">
              <a:rPr lang="en-US" smtClean="0"/>
              <a:t>‹#›</a:t>
            </a:fld>
            <a:endParaRPr lang="en-US"/>
          </a:p>
        </p:txBody>
      </p:sp>
    </p:spTree>
    <p:extLst>
      <p:ext uri="{BB962C8B-B14F-4D97-AF65-F5344CB8AC3E}">
        <p14:creationId xmlns:p14="http://schemas.microsoft.com/office/powerpoint/2010/main" val="1966969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181F22-F7B1-4D9F-9A6E-FC07A561E8FC}" type="datetimeFigureOut">
              <a:rPr lang="en-US" smtClean="0"/>
              <a:t>10/20/2021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514C51-792E-4CCC-8F49-645DC60AB872}" type="slidenum">
              <a:rPr lang="en-US" smtClean="0"/>
              <a:t>‹#›</a:t>
            </a:fld>
            <a:endParaRPr lang="en-US"/>
          </a:p>
        </p:txBody>
      </p:sp>
    </p:spTree>
    <p:extLst>
      <p:ext uri="{BB962C8B-B14F-4D97-AF65-F5344CB8AC3E}">
        <p14:creationId xmlns:p14="http://schemas.microsoft.com/office/powerpoint/2010/main" val="303318720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181F22-F7B1-4D9F-9A6E-FC07A561E8FC}" type="datetimeFigureOut">
              <a:rPr lang="en-US" smtClean="0"/>
              <a:t>10/20/2021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514C51-792E-4CCC-8F49-645DC60AB872}" type="slidenum">
              <a:rPr lang="en-US" smtClean="0"/>
              <a:t>‹#›</a:t>
            </a:fld>
            <a:endParaRPr lang="en-US"/>
          </a:p>
        </p:txBody>
      </p:sp>
    </p:spTree>
    <p:extLst>
      <p:ext uri="{BB962C8B-B14F-4D97-AF65-F5344CB8AC3E}">
        <p14:creationId xmlns:p14="http://schemas.microsoft.com/office/powerpoint/2010/main" val="391339206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181F22-F7B1-4D9F-9A6E-FC07A561E8FC}" type="datetimeFigureOut">
              <a:rPr lang="en-US" smtClean="0"/>
              <a:t>10/20/2021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514C51-792E-4CCC-8F49-645DC60AB872}" type="slidenum">
              <a:rPr lang="en-US" smtClean="0"/>
              <a:t>‹#›</a:t>
            </a:fld>
            <a:endParaRPr lang="en-US"/>
          </a:p>
        </p:txBody>
      </p:sp>
    </p:spTree>
    <p:extLst>
      <p:ext uri="{BB962C8B-B14F-4D97-AF65-F5344CB8AC3E}">
        <p14:creationId xmlns:p14="http://schemas.microsoft.com/office/powerpoint/2010/main" val="269481140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6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181F22-F7B1-4D9F-9A6E-FC07A561E8FC}" type="datetimeFigureOut">
              <a:rPr lang="en-US" smtClean="0"/>
              <a:t>10/20/2021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514C51-792E-4CCC-8F49-645DC60AB872}" type="slidenum">
              <a:rPr lang="en-US" smtClean="0"/>
              <a:t>‹#›</a:t>
            </a:fld>
            <a:endParaRPr lang="en-US"/>
          </a:p>
        </p:txBody>
      </p:sp>
    </p:spTree>
    <p:extLst>
      <p:ext uri="{BB962C8B-B14F-4D97-AF65-F5344CB8AC3E}">
        <p14:creationId xmlns:p14="http://schemas.microsoft.com/office/powerpoint/2010/main" val="13048055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181F22-F7B1-4D9F-9A6E-FC07A561E8FC}" type="datetimeFigureOut">
              <a:rPr lang="en-US" smtClean="0"/>
              <a:t>10/20/2021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514C51-792E-4CCC-8F49-645DC60AB872}" type="slidenum">
              <a:rPr lang="en-US" smtClean="0"/>
              <a:t>‹#›</a:t>
            </a:fld>
            <a:endParaRPr lang="en-US"/>
          </a:p>
        </p:txBody>
      </p:sp>
    </p:spTree>
    <p:extLst>
      <p:ext uri="{BB962C8B-B14F-4D97-AF65-F5344CB8AC3E}">
        <p14:creationId xmlns:p14="http://schemas.microsoft.com/office/powerpoint/2010/main" val="11773466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181F22-F7B1-4D9F-9A6E-FC07A561E8FC}" type="datetimeFigureOut">
              <a:rPr lang="en-US" smtClean="0"/>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514C51-792E-4CCC-8F49-645DC60AB872}" type="slidenum">
              <a:rPr lang="en-US" smtClean="0"/>
              <a:t>‹#›</a:t>
            </a:fld>
            <a:endParaRPr lang="en-US"/>
          </a:p>
        </p:txBody>
      </p:sp>
    </p:spTree>
    <p:extLst>
      <p:ext uri="{BB962C8B-B14F-4D97-AF65-F5344CB8AC3E}">
        <p14:creationId xmlns:p14="http://schemas.microsoft.com/office/powerpoint/2010/main" val="25211014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2"/>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5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D181F22-F7B1-4D9F-9A6E-FC07A561E8FC}" type="datetimeFigureOut">
              <a:rPr lang="en-US" smtClean="0"/>
              <a:t>10/20/2021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514C51-792E-4CCC-8F49-645DC60AB872}" type="slidenum">
              <a:rPr lang="en-US" smtClean="0"/>
              <a:t>‹#›</a:t>
            </a:fld>
            <a:endParaRPr lang="en-US"/>
          </a:p>
        </p:txBody>
      </p:sp>
    </p:spTree>
    <p:extLst>
      <p:ext uri="{BB962C8B-B14F-4D97-AF65-F5344CB8AC3E}">
        <p14:creationId xmlns:p14="http://schemas.microsoft.com/office/powerpoint/2010/main" val="19754357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1"/>
          <p:cNvGrpSpPr>
            <a:grpSpLocks/>
          </p:cNvGrpSpPr>
          <p:nvPr/>
        </p:nvGrpSpPr>
        <p:grpSpPr bwMode="auto">
          <a:xfrm>
            <a:off x="0" y="0"/>
            <a:ext cx="9144000" cy="6858000"/>
            <a:chOff x="0" y="0"/>
            <a:chExt cx="9144677" cy="6858000"/>
          </a:xfrm>
        </p:grpSpPr>
        <p:pic>
          <p:nvPicPr>
            <p:cNvPr id="5" name="Picture 12" descr="SD-PanelTitle-R1.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7" name="Picture 14" descr="HDRibbonTitle-UniformTrim.png"/>
            <p:cNvPicPr>
              <a:picLocks noChangeAspect="1"/>
            </p:cNvPicPr>
            <p:nvPr/>
          </p:nvPicPr>
          <p:blipFill>
            <a:blip r:embed="rId3">
              <a:extLst>
                <a:ext uri="{28A0092B-C50C-407E-A947-70E740481C1C}">
                  <a14:useLocalDpi xmlns:a14="http://schemas.microsoft.com/office/drawing/2010/main" val="0"/>
                </a:ext>
              </a:extLst>
            </a:blip>
            <a:srcRect l="-2" r="47958"/>
            <a:stretch>
              <a:fillRect/>
            </a:stretch>
          </p:blipFill>
          <p:spPr bwMode="auto">
            <a:xfrm>
              <a:off x="0" y="3128434"/>
              <a:ext cx="1664208" cy="61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5" descr="HDRibbonTitle-UniformTrim.png"/>
            <p:cNvPicPr>
              <a:picLocks noChangeAspect="1"/>
            </p:cNvPicPr>
            <p:nvPr/>
          </p:nvPicPr>
          <p:blipFill>
            <a:blip r:embed="rId3">
              <a:extLst>
                <a:ext uri="{28A0092B-C50C-407E-A947-70E740481C1C}">
                  <a14:useLocalDpi xmlns:a14="http://schemas.microsoft.com/office/drawing/2010/main" val="0"/>
                </a:ext>
              </a:extLst>
            </a:blip>
            <a:srcRect l="-2" r="47958"/>
            <a:stretch>
              <a:fillRect/>
            </a:stretch>
          </p:blipFill>
          <p:spPr bwMode="auto">
            <a:xfrm>
              <a:off x="7480469" y="3128434"/>
              <a:ext cx="1664208" cy="61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9" name="Straight Connector 8"/>
          <p:cNvCxnSpPr/>
          <p:nvPr/>
        </p:nvCxnSpPr>
        <p:spPr>
          <a:xfrm>
            <a:off x="2019300" y="3471863"/>
            <a:ext cx="511333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ctrTitle"/>
          </p:nvPr>
        </p:nvSpPr>
        <p:spPr>
          <a:xfrm>
            <a:off x="1921934" y="1811877"/>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41"/>
            <a:ext cx="5308866" cy="1377651"/>
          </a:xfrm>
        </p:spPr>
        <p:txBody>
          <a:bodyPr>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3"/>
          <p:cNvSpPr>
            <a:spLocks noGrp="1"/>
          </p:cNvSpPr>
          <p:nvPr>
            <p:ph type="dt" sz="half" idx="10"/>
          </p:nvPr>
        </p:nvSpPr>
        <p:spPr>
          <a:xfrm>
            <a:off x="6065839" y="5054600"/>
            <a:ext cx="673100" cy="279400"/>
          </a:xfrm>
        </p:spPr>
        <p:txBody>
          <a:bodyPr/>
          <a:lstStyle>
            <a:lvl1pPr>
              <a:defRPr/>
            </a:lvl1pPr>
          </a:lstStyle>
          <a:p>
            <a:pPr>
              <a:defRPr/>
            </a:pPr>
            <a:endParaRPr lang="en-US" altLang="ja-JP">
              <a:solidFill>
                <a:prstClr val="black"/>
              </a:solidFill>
            </a:endParaRPr>
          </a:p>
        </p:txBody>
      </p:sp>
      <p:sp>
        <p:nvSpPr>
          <p:cNvPr id="11" name="Footer Placeholder 4"/>
          <p:cNvSpPr>
            <a:spLocks noGrp="1"/>
          </p:cNvSpPr>
          <p:nvPr>
            <p:ph type="ftr" sz="quarter" idx="11"/>
          </p:nvPr>
        </p:nvSpPr>
        <p:spPr>
          <a:xfrm>
            <a:off x="1922464" y="5054600"/>
            <a:ext cx="4064000" cy="279400"/>
          </a:xfrm>
        </p:spPr>
        <p:txBody>
          <a:bodyPr/>
          <a:lstStyle>
            <a:lvl1pPr>
              <a:defRPr/>
            </a:lvl1pPr>
          </a:lstStyle>
          <a:p>
            <a:pPr>
              <a:defRPr/>
            </a:pPr>
            <a:endParaRPr lang="en-US" altLang="ja-JP">
              <a:solidFill>
                <a:prstClr val="black"/>
              </a:solidFill>
            </a:endParaRPr>
          </a:p>
        </p:txBody>
      </p:sp>
      <p:sp>
        <p:nvSpPr>
          <p:cNvPr id="12" name="Slide Number Placeholder 5"/>
          <p:cNvSpPr>
            <a:spLocks noGrp="1"/>
          </p:cNvSpPr>
          <p:nvPr>
            <p:ph type="sldNum" sz="quarter" idx="12"/>
          </p:nvPr>
        </p:nvSpPr>
        <p:spPr>
          <a:xfrm>
            <a:off x="6816727" y="5054600"/>
            <a:ext cx="414338" cy="279400"/>
          </a:xfrm>
        </p:spPr>
        <p:txBody>
          <a:bodyPr/>
          <a:lstStyle>
            <a:lvl1pPr>
              <a:defRPr/>
            </a:lvl1pPr>
          </a:lstStyle>
          <a:p>
            <a:pPr>
              <a:defRPr/>
            </a:pPr>
            <a:fld id="{0A0AC46F-B457-4EF2-85D7-B25D7537985A}"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28782288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3"/>
          <p:cNvCxnSpPr/>
          <p:nvPr/>
        </p:nvCxnSpPr>
        <p:spPr>
          <a:xfrm>
            <a:off x="1277940" y="2355850"/>
            <a:ext cx="6596062"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ltLang="ja-JP">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ltLang="ja-JP">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F66C31E9-D0EB-45DE-92C7-66D61F4B0D96}"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5274334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3"/>
          <p:cNvCxnSpPr/>
          <p:nvPr/>
        </p:nvCxnSpPr>
        <p:spPr>
          <a:xfrm>
            <a:off x="1277940" y="3598863"/>
            <a:ext cx="6596062"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73"/>
            <a:ext cx="6595534" cy="1090015"/>
          </a:xfrm>
        </p:spPr>
        <p:txBody>
          <a:bodyPr>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tLang="ja-JP">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ltLang="ja-JP">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90D96FA6-5EA5-4375-8E42-D0FF1FED24FD}"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18702602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4"/>
          <p:cNvCxnSpPr/>
          <p:nvPr/>
        </p:nvCxnSpPr>
        <p:spPr>
          <a:xfrm>
            <a:off x="1277940" y="2355850"/>
            <a:ext cx="6596062"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8" y="915351"/>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4"/>
          <p:cNvSpPr>
            <a:spLocks noGrp="1"/>
          </p:cNvSpPr>
          <p:nvPr>
            <p:ph type="dt" sz="half" idx="10"/>
          </p:nvPr>
        </p:nvSpPr>
        <p:spPr/>
        <p:txBody>
          <a:bodyPr/>
          <a:lstStyle>
            <a:lvl1pPr>
              <a:defRPr/>
            </a:lvl1pPr>
          </a:lstStyle>
          <a:p>
            <a:pPr>
              <a:defRPr/>
            </a:pPr>
            <a:endParaRPr lang="en-US" altLang="ja-JP">
              <a:solidFill>
                <a:prstClr val="black"/>
              </a:solidFill>
            </a:endParaRPr>
          </a:p>
        </p:txBody>
      </p:sp>
      <p:sp>
        <p:nvSpPr>
          <p:cNvPr id="7" name="Footer Placeholder 5"/>
          <p:cNvSpPr>
            <a:spLocks noGrp="1"/>
          </p:cNvSpPr>
          <p:nvPr>
            <p:ph type="ftr" sz="quarter" idx="11"/>
          </p:nvPr>
        </p:nvSpPr>
        <p:spPr/>
        <p:txBody>
          <a:bodyPr/>
          <a:lstStyle>
            <a:lvl1pPr>
              <a:defRPr/>
            </a:lvl1pPr>
          </a:lstStyle>
          <a:p>
            <a:pPr>
              <a:defRPr/>
            </a:pPr>
            <a:endParaRPr lang="en-US" altLang="ja-JP">
              <a:solidFill>
                <a:prstClr val="black"/>
              </a:solidFill>
            </a:endParaRPr>
          </a:p>
        </p:txBody>
      </p:sp>
      <p:sp>
        <p:nvSpPr>
          <p:cNvPr id="8" name="Slide Number Placeholder 6"/>
          <p:cNvSpPr>
            <a:spLocks noGrp="1"/>
          </p:cNvSpPr>
          <p:nvPr>
            <p:ph type="sldNum" sz="quarter" idx="12"/>
          </p:nvPr>
        </p:nvSpPr>
        <p:spPr/>
        <p:txBody>
          <a:bodyPr/>
          <a:lstStyle>
            <a:lvl1pPr>
              <a:defRPr/>
            </a:lvl1pPr>
          </a:lstStyle>
          <a:p>
            <a:pPr>
              <a:defRPr/>
            </a:pPr>
            <a:fld id="{E32D605D-BA62-413A-B84E-63517634D764}"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27642274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a:off x="1277940" y="2354263"/>
            <a:ext cx="6596062"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6"/>
          <p:cNvSpPr>
            <a:spLocks noGrp="1"/>
          </p:cNvSpPr>
          <p:nvPr>
            <p:ph type="dt" sz="half" idx="10"/>
          </p:nvPr>
        </p:nvSpPr>
        <p:spPr/>
        <p:txBody>
          <a:bodyPr/>
          <a:lstStyle>
            <a:lvl1pPr>
              <a:defRPr/>
            </a:lvl1pPr>
          </a:lstStyle>
          <a:p>
            <a:pPr>
              <a:defRPr/>
            </a:pPr>
            <a:endParaRPr lang="en-US" altLang="ja-JP">
              <a:solidFill>
                <a:prstClr val="black"/>
              </a:solidFill>
            </a:endParaRPr>
          </a:p>
        </p:txBody>
      </p:sp>
      <p:sp>
        <p:nvSpPr>
          <p:cNvPr id="9" name="Footer Placeholder 7"/>
          <p:cNvSpPr>
            <a:spLocks noGrp="1"/>
          </p:cNvSpPr>
          <p:nvPr>
            <p:ph type="ftr" sz="quarter" idx="11"/>
          </p:nvPr>
        </p:nvSpPr>
        <p:spPr/>
        <p:txBody>
          <a:bodyPr/>
          <a:lstStyle>
            <a:lvl1pPr>
              <a:defRPr/>
            </a:lvl1pPr>
          </a:lstStyle>
          <a:p>
            <a:pPr>
              <a:defRPr/>
            </a:pPr>
            <a:endParaRPr lang="en-US" altLang="ja-JP">
              <a:solidFill>
                <a:prstClr val="black"/>
              </a:solidFill>
            </a:endParaRPr>
          </a:p>
        </p:txBody>
      </p:sp>
      <p:sp>
        <p:nvSpPr>
          <p:cNvPr id="10" name="Slide Number Placeholder 8"/>
          <p:cNvSpPr>
            <a:spLocks noGrp="1"/>
          </p:cNvSpPr>
          <p:nvPr>
            <p:ph type="sldNum" sz="quarter" idx="12"/>
          </p:nvPr>
        </p:nvSpPr>
        <p:spPr/>
        <p:txBody>
          <a:bodyPr/>
          <a:lstStyle>
            <a:lvl1pPr>
              <a:defRPr/>
            </a:lvl1pPr>
          </a:lstStyle>
          <a:p>
            <a:pPr>
              <a:defRPr/>
            </a:pPr>
            <a:fld id="{F8099A31-024F-423A-974E-70FBC567A431}"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22766021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2"/>
          <p:cNvCxnSpPr/>
          <p:nvPr/>
        </p:nvCxnSpPr>
        <p:spPr>
          <a:xfrm>
            <a:off x="1277940" y="2354263"/>
            <a:ext cx="6596062"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51"/>
            <a:ext cx="6798735" cy="1303867"/>
          </a:xfrm>
        </p:spPr>
        <p:txBody>
          <a:bodyPr/>
          <a:lstStyle/>
          <a:p>
            <a:r>
              <a:rPr lang="en-US" smtClean="0"/>
              <a:t>Click to edit Master title style</a:t>
            </a:r>
            <a:endParaRPr lang="en-US" dirty="0"/>
          </a:p>
        </p:txBody>
      </p:sp>
      <p:sp>
        <p:nvSpPr>
          <p:cNvPr id="4" name="Date Placeholder 2"/>
          <p:cNvSpPr>
            <a:spLocks noGrp="1"/>
          </p:cNvSpPr>
          <p:nvPr>
            <p:ph type="dt" sz="half" idx="10"/>
          </p:nvPr>
        </p:nvSpPr>
        <p:spPr/>
        <p:txBody>
          <a:bodyPr/>
          <a:lstStyle>
            <a:lvl1pPr>
              <a:defRPr/>
            </a:lvl1pPr>
          </a:lstStyle>
          <a:p>
            <a:pPr>
              <a:defRPr/>
            </a:pPr>
            <a:endParaRPr lang="en-US" altLang="ja-JP">
              <a:solidFill>
                <a:prstClr val="black"/>
              </a:solidFill>
            </a:endParaRPr>
          </a:p>
        </p:txBody>
      </p:sp>
      <p:sp>
        <p:nvSpPr>
          <p:cNvPr id="5" name="Footer Placeholder 3"/>
          <p:cNvSpPr>
            <a:spLocks noGrp="1"/>
          </p:cNvSpPr>
          <p:nvPr>
            <p:ph type="ftr" sz="quarter" idx="11"/>
          </p:nvPr>
        </p:nvSpPr>
        <p:spPr/>
        <p:txBody>
          <a:bodyPr/>
          <a:lstStyle>
            <a:lvl1pPr>
              <a:defRPr/>
            </a:lvl1pPr>
          </a:lstStyle>
          <a:p>
            <a:pPr>
              <a:defRPr/>
            </a:pPr>
            <a:endParaRPr lang="en-US" altLang="ja-JP">
              <a:solidFill>
                <a:prstClr val="black"/>
              </a:solidFill>
            </a:endParaRPr>
          </a:p>
        </p:txBody>
      </p:sp>
      <p:sp>
        <p:nvSpPr>
          <p:cNvPr id="6" name="Slide Number Placeholder 4"/>
          <p:cNvSpPr>
            <a:spLocks noGrp="1"/>
          </p:cNvSpPr>
          <p:nvPr>
            <p:ph type="sldNum" sz="quarter" idx="12"/>
          </p:nvPr>
        </p:nvSpPr>
        <p:spPr/>
        <p:txBody>
          <a:bodyPr/>
          <a:lstStyle>
            <a:lvl1pPr>
              <a:defRPr/>
            </a:lvl1pPr>
          </a:lstStyle>
          <a:p>
            <a:pPr>
              <a:defRPr/>
            </a:pPr>
            <a:fld id="{289C65D7-0AF9-4BE2-9503-FD7521C508AC}"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8897330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ltLang="ja-JP">
              <a:solidFill>
                <a:prstClr val="black"/>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ltLang="ja-JP">
              <a:solidFill>
                <a:prstClr val="black"/>
              </a:solidFill>
            </a:endParaRPr>
          </a:p>
        </p:txBody>
      </p:sp>
      <p:sp>
        <p:nvSpPr>
          <p:cNvPr id="4" name="Slide Number Placeholder 5"/>
          <p:cNvSpPr>
            <a:spLocks noGrp="1"/>
          </p:cNvSpPr>
          <p:nvPr>
            <p:ph type="sldNum" sz="quarter" idx="12"/>
          </p:nvPr>
        </p:nvSpPr>
        <p:spPr/>
        <p:txBody>
          <a:bodyPr/>
          <a:lstStyle>
            <a:lvl1pPr>
              <a:defRPr/>
            </a:lvl1pPr>
          </a:lstStyle>
          <a:p>
            <a:pPr>
              <a:defRPr/>
            </a:pPr>
            <a:fld id="{96D3AC27-4B23-45C6-8904-74179691D11D}"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7573226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a:off x="1277939" y="2913063"/>
            <a:ext cx="2333625"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9" y="982136"/>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endParaRPr lang="en-US" altLang="ja-JP">
              <a:solidFill>
                <a:prstClr val="black"/>
              </a:solidFill>
            </a:endParaRPr>
          </a:p>
        </p:txBody>
      </p:sp>
      <p:sp>
        <p:nvSpPr>
          <p:cNvPr id="7" name="Footer Placeholder 5"/>
          <p:cNvSpPr>
            <a:spLocks noGrp="1"/>
          </p:cNvSpPr>
          <p:nvPr>
            <p:ph type="ftr" sz="quarter" idx="11"/>
          </p:nvPr>
        </p:nvSpPr>
        <p:spPr/>
        <p:txBody>
          <a:bodyPr/>
          <a:lstStyle>
            <a:lvl1pPr>
              <a:defRPr/>
            </a:lvl1pPr>
          </a:lstStyle>
          <a:p>
            <a:pPr>
              <a:defRPr/>
            </a:pPr>
            <a:endParaRPr lang="en-US" altLang="ja-JP">
              <a:solidFill>
                <a:prstClr val="black"/>
              </a:solidFill>
            </a:endParaRPr>
          </a:p>
        </p:txBody>
      </p:sp>
      <p:sp>
        <p:nvSpPr>
          <p:cNvPr id="8" name="Slide Number Placeholder 6"/>
          <p:cNvSpPr>
            <a:spLocks noGrp="1"/>
          </p:cNvSpPr>
          <p:nvPr>
            <p:ph type="sldNum" sz="quarter" idx="12"/>
          </p:nvPr>
        </p:nvSpPr>
        <p:spPr/>
        <p:txBody>
          <a:bodyPr/>
          <a:lstStyle>
            <a:lvl1pPr>
              <a:defRPr/>
            </a:lvl1pPr>
          </a:lstStyle>
          <a:p>
            <a:pPr>
              <a:defRPr/>
            </a:pPr>
            <a:fld id="{718A733F-9EA6-408B-9F0F-1649A78F9105}"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23194774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76"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176872" y="3255432"/>
            <a:ext cx="363220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tLang="ja-JP">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ltLang="ja-JP">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B4E040CE-3462-4D63-A864-668C49DCC076}"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41980570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8"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1" y="1032947"/>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176868" y="5382153"/>
            <a:ext cx="6798734" cy="49371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tLang="ja-JP">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ltLang="ja-JP">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79D470FD-BE13-4E65-9B94-4689821F68DF}"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30536530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cxnSp>
        <p:nvCxnSpPr>
          <p:cNvPr id="4" name="Straight Connector 3"/>
          <p:cNvCxnSpPr/>
          <p:nvPr/>
        </p:nvCxnSpPr>
        <p:spPr>
          <a:xfrm>
            <a:off x="1277945" y="4140200"/>
            <a:ext cx="6607175"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8" y="906873"/>
            <a:ext cx="6798734" cy="3097860"/>
          </a:xfrm>
        </p:spPr>
        <p:txBody>
          <a:bodyP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7"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ltLang="ja-JP">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ltLang="ja-JP">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E69EC180-1748-439B-823E-652DA8FB81D6}"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32872587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849313" y="904875"/>
            <a:ext cx="457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defRPr/>
            </a:pPr>
            <a:r>
              <a:rPr lang="en-US" altLang="en-US" sz="7200" smtClean="0">
                <a:solidFill>
                  <a:prstClr val="black"/>
                </a:solidFill>
              </a:rPr>
              <a:t>“</a:t>
            </a:r>
          </a:p>
        </p:txBody>
      </p:sp>
      <p:sp>
        <p:nvSpPr>
          <p:cNvPr id="6" name="TextBox 5"/>
          <p:cNvSpPr txBox="1">
            <a:spLocks noChangeArrowheads="1"/>
          </p:cNvSpPr>
          <p:nvPr/>
        </p:nvSpPr>
        <p:spPr bwMode="auto">
          <a:xfrm>
            <a:off x="7634288" y="2827352"/>
            <a:ext cx="4572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0" fontAlgn="base" hangingPunct="0">
              <a:spcBef>
                <a:spcPct val="0"/>
              </a:spcBef>
              <a:spcAft>
                <a:spcPct val="0"/>
              </a:spcAft>
              <a:defRPr/>
            </a:pPr>
            <a:r>
              <a:rPr lang="en-US" altLang="en-US" sz="7200" smtClean="0">
                <a:solidFill>
                  <a:prstClr val="black"/>
                </a:solidFill>
              </a:rPr>
              <a:t>”</a:t>
            </a:r>
          </a:p>
        </p:txBody>
      </p:sp>
      <p:cxnSp>
        <p:nvCxnSpPr>
          <p:cNvPr id="7" name="Straight Connector 6"/>
          <p:cNvCxnSpPr/>
          <p:nvPr/>
        </p:nvCxnSpPr>
        <p:spPr>
          <a:xfrm>
            <a:off x="1277940" y="4140200"/>
            <a:ext cx="6596062"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334335" y="982132"/>
            <a:ext cx="6400250" cy="2370668"/>
          </a:xfrm>
        </p:spPr>
        <p:txBody>
          <a:bodyP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800"/>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14"/>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Date Placeholder 3"/>
          <p:cNvSpPr>
            <a:spLocks noGrp="1"/>
          </p:cNvSpPr>
          <p:nvPr>
            <p:ph type="dt" sz="half" idx="14"/>
          </p:nvPr>
        </p:nvSpPr>
        <p:spPr/>
        <p:txBody>
          <a:bodyPr/>
          <a:lstStyle>
            <a:lvl1pPr>
              <a:defRPr/>
            </a:lvl1pPr>
          </a:lstStyle>
          <a:p>
            <a:pPr>
              <a:defRPr/>
            </a:pPr>
            <a:endParaRPr lang="en-US" altLang="ja-JP">
              <a:solidFill>
                <a:prstClr val="black"/>
              </a:solidFill>
            </a:endParaRPr>
          </a:p>
        </p:txBody>
      </p:sp>
      <p:sp>
        <p:nvSpPr>
          <p:cNvPr id="9" name="Footer Placeholder 4"/>
          <p:cNvSpPr>
            <a:spLocks noGrp="1"/>
          </p:cNvSpPr>
          <p:nvPr>
            <p:ph type="ftr" sz="quarter" idx="15"/>
          </p:nvPr>
        </p:nvSpPr>
        <p:spPr/>
        <p:txBody>
          <a:bodyPr/>
          <a:lstStyle>
            <a:lvl1pPr>
              <a:defRPr/>
            </a:lvl1pPr>
          </a:lstStyle>
          <a:p>
            <a:pPr>
              <a:defRPr/>
            </a:pPr>
            <a:endParaRPr lang="en-US" altLang="ja-JP">
              <a:solidFill>
                <a:prstClr val="black"/>
              </a:solidFill>
            </a:endParaRPr>
          </a:p>
        </p:txBody>
      </p:sp>
      <p:sp>
        <p:nvSpPr>
          <p:cNvPr id="11" name="Slide Number Placeholder 5"/>
          <p:cNvSpPr>
            <a:spLocks noGrp="1"/>
          </p:cNvSpPr>
          <p:nvPr>
            <p:ph type="sldNum" sz="quarter" idx="16"/>
          </p:nvPr>
        </p:nvSpPr>
        <p:spPr/>
        <p:txBody>
          <a:bodyPr/>
          <a:lstStyle>
            <a:lvl1pPr>
              <a:defRPr/>
            </a:lvl1pPr>
          </a:lstStyle>
          <a:p>
            <a:pPr>
              <a:defRPr/>
            </a:pPr>
            <a:fld id="{FABE134B-DEF2-4E6D-8241-621F83DAF95B}"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13865208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71"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70" y="4777381"/>
            <a:ext cx="6798730" cy="860400"/>
          </a:xfrm>
        </p:spPr>
        <p:txBody>
          <a:bodyPr>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ltLang="ja-JP">
              <a:solidFill>
                <a:prstClr val="black"/>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ltLang="ja-JP">
              <a:solidFill>
                <a:prstClr val="black"/>
              </a:solidFill>
            </a:endParaRPr>
          </a:p>
        </p:txBody>
      </p:sp>
      <p:sp>
        <p:nvSpPr>
          <p:cNvPr id="6" name="Slide Number Placeholder 5"/>
          <p:cNvSpPr>
            <a:spLocks noGrp="1"/>
          </p:cNvSpPr>
          <p:nvPr>
            <p:ph type="sldNum" sz="quarter" idx="12"/>
          </p:nvPr>
        </p:nvSpPr>
        <p:spPr/>
        <p:txBody>
          <a:bodyPr/>
          <a:lstStyle>
            <a:lvl1pPr>
              <a:defRPr/>
            </a:lvl1pPr>
          </a:lstStyle>
          <a:p>
            <a:pPr>
              <a:defRPr/>
            </a:pPr>
            <a:fld id="{45D7BBBB-6590-4E6B-A963-35E4B848FD1E}"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24229246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877888" y="896938"/>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defRPr/>
            </a:pPr>
            <a:r>
              <a:rPr lang="en-US" altLang="en-US" sz="8000" smtClean="0">
                <a:solidFill>
                  <a:prstClr val="black"/>
                </a:solidFill>
              </a:rPr>
              <a:t>“</a:t>
            </a:r>
          </a:p>
        </p:txBody>
      </p:sp>
      <p:sp>
        <p:nvSpPr>
          <p:cNvPr id="6" name="TextBox 5"/>
          <p:cNvSpPr txBox="1">
            <a:spLocks noChangeArrowheads="1"/>
          </p:cNvSpPr>
          <p:nvPr/>
        </p:nvSpPr>
        <p:spPr bwMode="auto">
          <a:xfrm>
            <a:off x="7650163" y="2608263"/>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eaLnBrk="0" fontAlgn="base" hangingPunct="0">
              <a:spcBef>
                <a:spcPct val="0"/>
              </a:spcBef>
              <a:spcAft>
                <a:spcPct val="0"/>
              </a:spcAft>
              <a:defRPr/>
            </a:pPr>
            <a:r>
              <a:rPr lang="en-US" altLang="en-US" sz="8000" smtClean="0">
                <a:solidFill>
                  <a:prstClr val="black"/>
                </a:solidFill>
              </a:rPr>
              <a:t>”</a:t>
            </a:r>
          </a:p>
        </p:txBody>
      </p:sp>
      <p:cxnSp>
        <p:nvCxnSpPr>
          <p:cNvPr id="7" name="Straight Connector 6"/>
          <p:cNvCxnSpPr/>
          <p:nvPr/>
        </p:nvCxnSpPr>
        <p:spPr>
          <a:xfrm>
            <a:off x="1277940" y="3429000"/>
            <a:ext cx="6596062"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409418" y="982132"/>
            <a:ext cx="6325168" cy="2243668"/>
          </a:xfrm>
        </p:spPr>
        <p:txBody>
          <a:bodyPr>
            <a:normAutofit/>
          </a:bodyPr>
          <a:lstStyle>
            <a:lvl1pPr algn="ctr">
              <a:defRPr sz="3200" b="0" cap="none">
                <a:solidFill>
                  <a:schemeClr val="tx1"/>
                </a:solidFill>
              </a:defRPr>
            </a:lvl1pPr>
          </a:lstStyle>
          <a:p>
            <a:r>
              <a:rPr lang="en-US" smtClean="0"/>
              <a:t>Click to edit Master title style</a:t>
            </a:r>
            <a:endParaRPr lang="en-US" dirty="0"/>
          </a:p>
        </p:txBody>
      </p:sp>
      <p:sp>
        <p:nvSpPr>
          <p:cNvPr id="18" name="Text Placeholder 2"/>
          <p:cNvSpPr>
            <a:spLocks noGrp="1"/>
          </p:cNvSpPr>
          <p:nvPr>
            <p:ph type="body" idx="13"/>
          </p:nvPr>
        </p:nvSpPr>
        <p:spPr>
          <a:xfrm>
            <a:off x="1176870"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7" y="4529667"/>
            <a:ext cx="6798736" cy="1346200"/>
          </a:xfrm>
        </p:spPr>
        <p:txBody>
          <a:bodyPr>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8" name="Date Placeholder 3"/>
          <p:cNvSpPr>
            <a:spLocks noGrp="1"/>
          </p:cNvSpPr>
          <p:nvPr>
            <p:ph type="dt" sz="half" idx="14"/>
          </p:nvPr>
        </p:nvSpPr>
        <p:spPr/>
        <p:txBody>
          <a:bodyPr/>
          <a:lstStyle>
            <a:lvl1pPr>
              <a:defRPr/>
            </a:lvl1pPr>
          </a:lstStyle>
          <a:p>
            <a:pPr>
              <a:defRPr/>
            </a:pPr>
            <a:endParaRPr lang="en-US" altLang="ja-JP">
              <a:solidFill>
                <a:prstClr val="black"/>
              </a:solidFill>
            </a:endParaRPr>
          </a:p>
        </p:txBody>
      </p:sp>
      <p:sp>
        <p:nvSpPr>
          <p:cNvPr id="9" name="Footer Placeholder 4"/>
          <p:cNvSpPr>
            <a:spLocks noGrp="1"/>
          </p:cNvSpPr>
          <p:nvPr>
            <p:ph type="ftr" sz="quarter" idx="15"/>
          </p:nvPr>
        </p:nvSpPr>
        <p:spPr/>
        <p:txBody>
          <a:bodyPr/>
          <a:lstStyle>
            <a:lvl1pPr>
              <a:defRPr/>
            </a:lvl1pPr>
          </a:lstStyle>
          <a:p>
            <a:pPr>
              <a:defRPr/>
            </a:pPr>
            <a:endParaRPr lang="en-US" altLang="ja-JP">
              <a:solidFill>
                <a:prstClr val="black"/>
              </a:solidFill>
            </a:endParaRPr>
          </a:p>
        </p:txBody>
      </p:sp>
      <p:sp>
        <p:nvSpPr>
          <p:cNvPr id="10" name="Slide Number Placeholder 5"/>
          <p:cNvSpPr>
            <a:spLocks noGrp="1"/>
          </p:cNvSpPr>
          <p:nvPr>
            <p:ph type="sldNum" sz="quarter" idx="16"/>
          </p:nvPr>
        </p:nvSpPr>
        <p:spPr/>
        <p:txBody>
          <a:bodyPr/>
          <a:lstStyle>
            <a:lvl1pPr>
              <a:defRPr/>
            </a:lvl1pPr>
          </a:lstStyle>
          <a:p>
            <a:pPr>
              <a:defRPr/>
            </a:pPr>
            <a:fld id="{3AB4FD2A-5C18-41D0-ADCA-9C319F80D151}"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8009031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cxnSp>
        <p:nvCxnSpPr>
          <p:cNvPr id="5" name="Straight Connector 4"/>
          <p:cNvCxnSpPr/>
          <p:nvPr/>
        </p:nvCxnSpPr>
        <p:spPr>
          <a:xfrm>
            <a:off x="1277945" y="3429000"/>
            <a:ext cx="6607175"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5" y="982145"/>
            <a:ext cx="6798734" cy="2294467"/>
          </a:xfrm>
        </p:spPr>
        <p:txBody>
          <a:bodyPr rtlCol="0">
            <a:normAutofit/>
          </a:bodyPr>
          <a:lstStyle>
            <a:lvl1pPr>
              <a:defRPr lang="en-US" sz="3200" b="0" dirty="0"/>
            </a:lvl1pPr>
          </a:lstStyle>
          <a:p>
            <a:pPr lvl="0"/>
            <a:r>
              <a:rPr lang="en-US" smtClean="0"/>
              <a:t>Click to edit Master title style</a:t>
            </a:r>
            <a:endParaRPr lang="en-US" dirty="0"/>
          </a:p>
        </p:txBody>
      </p:sp>
      <p:sp>
        <p:nvSpPr>
          <p:cNvPr id="14" name="Text Placeholder 2"/>
          <p:cNvSpPr>
            <a:spLocks noGrp="1"/>
          </p:cNvSpPr>
          <p:nvPr>
            <p:ph type="body" idx="13"/>
          </p:nvPr>
        </p:nvSpPr>
        <p:spPr>
          <a:xfrm>
            <a:off x="1176870"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8" y="4470414"/>
            <a:ext cx="6798734" cy="1405467"/>
          </a:xfrm>
        </p:spPr>
        <p:txBody>
          <a:bodyPr>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Date Placeholder 3"/>
          <p:cNvSpPr>
            <a:spLocks noGrp="1"/>
          </p:cNvSpPr>
          <p:nvPr>
            <p:ph type="dt" sz="half" idx="14"/>
          </p:nvPr>
        </p:nvSpPr>
        <p:spPr/>
        <p:txBody>
          <a:bodyPr/>
          <a:lstStyle>
            <a:lvl1pPr>
              <a:defRPr/>
            </a:lvl1pPr>
          </a:lstStyle>
          <a:p>
            <a:pPr>
              <a:defRPr/>
            </a:pPr>
            <a:endParaRPr lang="en-US" altLang="ja-JP">
              <a:solidFill>
                <a:prstClr val="black"/>
              </a:solidFill>
            </a:endParaRPr>
          </a:p>
        </p:txBody>
      </p:sp>
      <p:sp>
        <p:nvSpPr>
          <p:cNvPr id="7" name="Footer Placeholder 4"/>
          <p:cNvSpPr>
            <a:spLocks noGrp="1"/>
          </p:cNvSpPr>
          <p:nvPr>
            <p:ph type="ftr" sz="quarter" idx="15"/>
          </p:nvPr>
        </p:nvSpPr>
        <p:spPr/>
        <p:txBody>
          <a:bodyPr/>
          <a:lstStyle>
            <a:lvl1pPr>
              <a:defRPr/>
            </a:lvl1pPr>
          </a:lstStyle>
          <a:p>
            <a:pPr>
              <a:defRPr/>
            </a:pPr>
            <a:endParaRPr lang="en-US" altLang="ja-JP">
              <a:solidFill>
                <a:prstClr val="black"/>
              </a:solidFill>
            </a:endParaRPr>
          </a:p>
        </p:txBody>
      </p:sp>
      <p:sp>
        <p:nvSpPr>
          <p:cNvPr id="8" name="Slide Number Placeholder 5"/>
          <p:cNvSpPr>
            <a:spLocks noGrp="1"/>
          </p:cNvSpPr>
          <p:nvPr>
            <p:ph type="sldNum" sz="quarter" idx="16"/>
          </p:nvPr>
        </p:nvSpPr>
        <p:spPr/>
        <p:txBody>
          <a:bodyPr/>
          <a:lstStyle>
            <a:lvl1pPr>
              <a:defRPr/>
            </a:lvl1pPr>
          </a:lstStyle>
          <a:p>
            <a:pPr>
              <a:defRPr/>
            </a:pPr>
            <a:fld id="{C0236EEF-0380-416A-A799-10F76969BDD0}"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21822320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3"/>
          <p:cNvCxnSpPr/>
          <p:nvPr/>
        </p:nvCxnSpPr>
        <p:spPr>
          <a:xfrm>
            <a:off x="1277945" y="2354263"/>
            <a:ext cx="6607175"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2490141"/>
            <a:ext cx="6798736" cy="33857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ltLang="ja-JP">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ltLang="ja-JP">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D0DC623E-3711-4968-B13D-62C893741791}"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25704939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cxnSp>
        <p:nvCxnSpPr>
          <p:cNvPr id="4" name="Straight Connector 3"/>
          <p:cNvCxnSpPr/>
          <p:nvPr/>
        </p:nvCxnSpPr>
        <p:spPr>
          <a:xfrm>
            <a:off x="6245225" y="906477"/>
            <a:ext cx="0" cy="4968875"/>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Vertical Title 1"/>
          <p:cNvSpPr>
            <a:spLocks noGrp="1"/>
          </p:cNvSpPr>
          <p:nvPr>
            <p:ph type="title" orient="vert"/>
          </p:nvPr>
        </p:nvSpPr>
        <p:spPr>
          <a:xfrm>
            <a:off x="6356667" y="906887"/>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9" y="906887"/>
            <a:ext cx="4915509" cy="496899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ltLang="ja-JP">
              <a:solidFill>
                <a:prstClr val="black"/>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ltLang="ja-JP">
              <a:solidFill>
                <a:prstClr val="black"/>
              </a:solidFill>
            </a:endParaRPr>
          </a:p>
        </p:txBody>
      </p:sp>
      <p:sp>
        <p:nvSpPr>
          <p:cNvPr id="7" name="Slide Number Placeholder 5"/>
          <p:cNvSpPr>
            <a:spLocks noGrp="1"/>
          </p:cNvSpPr>
          <p:nvPr>
            <p:ph type="sldNum" sz="quarter" idx="12"/>
          </p:nvPr>
        </p:nvSpPr>
        <p:spPr/>
        <p:txBody>
          <a:bodyPr/>
          <a:lstStyle>
            <a:lvl1pPr>
              <a:defRPr/>
            </a:lvl1pPr>
          </a:lstStyle>
          <a:p>
            <a:pPr>
              <a:defRPr/>
            </a:pPr>
            <a:fld id="{39D0B43E-2EA4-445E-948B-2EAC605885F5}" type="slidenum">
              <a:rPr lang="en-US" altLang="ja-JP">
                <a:solidFill>
                  <a:prstClr val="black"/>
                </a:solidFill>
              </a:rPr>
              <a:pPr>
                <a:defRPr/>
              </a:pPr>
              <a:t>‹#›</a:t>
            </a:fld>
            <a:endParaRPr lang="en-US" altLang="ja-JP">
              <a:solidFill>
                <a:prstClr val="black"/>
              </a:solidFill>
            </a:endParaRPr>
          </a:p>
        </p:txBody>
      </p:sp>
    </p:spTree>
    <p:extLst>
      <p:ext uri="{BB962C8B-B14F-4D97-AF65-F5344CB8AC3E}">
        <p14:creationId xmlns:p14="http://schemas.microsoft.com/office/powerpoint/2010/main" val="12216801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08F0B32-48B6-415E-B6D4-BD828146C447}" type="datetimeFigureOut">
              <a:rPr lang="en-US" smtClean="0">
                <a:solidFill>
                  <a:prstClr val="black">
                    <a:tint val="75000"/>
                  </a:prstClr>
                </a:solidFill>
              </a:rPr>
              <a:pPr/>
              <a:t>10/20/2021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A479737-E122-41FE-9C7E-7E15AAAE9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30562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8F0B32-48B6-415E-B6D4-BD828146C447}" type="datetimeFigureOut">
              <a:rPr lang="en-US" smtClean="0">
                <a:solidFill>
                  <a:prstClr val="black">
                    <a:tint val="75000"/>
                  </a:prstClr>
                </a:solidFill>
              </a:rPr>
              <a:pPr/>
              <a:t>10/20/2021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A479737-E122-41FE-9C7E-7E15AAAE9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57448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51"/>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76"/>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08F0B32-48B6-415E-B6D4-BD828146C447}" type="datetimeFigureOut">
              <a:rPr lang="en-US" smtClean="0">
                <a:solidFill>
                  <a:prstClr val="black">
                    <a:tint val="75000"/>
                  </a:prstClr>
                </a:solidFill>
              </a:rPr>
              <a:pPr/>
              <a:t>10/20/2021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A479737-E122-41FE-9C7E-7E15AAAE9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074594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08F0B32-48B6-415E-B6D4-BD828146C447}" type="datetimeFigureOut">
              <a:rPr lang="en-US" smtClean="0">
                <a:solidFill>
                  <a:prstClr val="black">
                    <a:tint val="75000"/>
                  </a:prstClr>
                </a:solidFill>
              </a:rPr>
              <a:pPr/>
              <a:t>10/20/2021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A479737-E122-41FE-9C7E-7E15AAAE9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82891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08F0B32-48B6-415E-B6D4-BD828146C447}" type="datetimeFigureOut">
              <a:rPr lang="en-US" smtClean="0">
                <a:solidFill>
                  <a:prstClr val="black">
                    <a:tint val="75000"/>
                  </a:prstClr>
                </a:solidFill>
              </a:rPr>
              <a:pPr/>
              <a:t>10/20/2021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A479737-E122-41FE-9C7E-7E15AAAE9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07083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08F0B32-48B6-415E-B6D4-BD828146C447}" type="datetimeFigureOut">
              <a:rPr lang="en-US" smtClean="0">
                <a:solidFill>
                  <a:prstClr val="black">
                    <a:tint val="75000"/>
                  </a:prstClr>
                </a:solidFill>
              </a:rPr>
              <a:pPr/>
              <a:t>10/20/2021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A479737-E122-41FE-9C7E-7E15AAAE9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09155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8F0B32-48B6-415E-B6D4-BD828146C447}" type="datetimeFigureOut">
              <a:rPr lang="en-US" smtClean="0">
                <a:solidFill>
                  <a:prstClr val="black">
                    <a:tint val="75000"/>
                  </a:prstClr>
                </a:solidFill>
              </a:rPr>
              <a:pPr/>
              <a:t>10/20/2021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A479737-E122-41FE-9C7E-7E15AAAE9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67359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98743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08F0B32-48B6-415E-B6D4-BD828146C447}" type="datetimeFigureOut">
              <a:rPr lang="en-US" smtClean="0">
                <a:solidFill>
                  <a:prstClr val="black">
                    <a:tint val="75000"/>
                  </a:prstClr>
                </a:solidFill>
              </a:rPr>
              <a:pPr/>
              <a:t>10/20/2021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A479737-E122-41FE-9C7E-7E15AAAE9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74409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987438"/>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08F0B32-48B6-415E-B6D4-BD828146C447}" type="datetimeFigureOut">
              <a:rPr lang="en-US" smtClean="0">
                <a:solidFill>
                  <a:prstClr val="black">
                    <a:tint val="75000"/>
                  </a:prstClr>
                </a:solidFill>
              </a:rPr>
              <a:pPr/>
              <a:t>10/20/2021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A479737-E122-41FE-9C7E-7E15AAAE9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65805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8F0B32-48B6-415E-B6D4-BD828146C447}" type="datetimeFigureOut">
              <a:rPr lang="en-US" smtClean="0">
                <a:solidFill>
                  <a:prstClr val="black">
                    <a:tint val="75000"/>
                  </a:prstClr>
                </a:solidFill>
              </a:rPr>
              <a:pPr/>
              <a:t>10/20/2021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A479737-E122-41FE-9C7E-7E15AAAE9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56153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8F0B32-48B6-415E-B6D4-BD828146C447}" type="datetimeFigureOut">
              <a:rPr lang="en-US" smtClean="0">
                <a:solidFill>
                  <a:prstClr val="black">
                    <a:tint val="75000"/>
                  </a:prstClr>
                </a:solidFill>
              </a:rPr>
              <a:pPr/>
              <a:t>10/20/2021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A479737-E122-41FE-9C7E-7E15AAAE9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39679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image" Target="../media/image4.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image" Target="../media/image3.png"/><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6"/>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6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181F22-F7B1-4D9F-9A6E-FC07A561E8FC}" type="datetimeFigureOut">
              <a:rPr lang="en-US" smtClean="0"/>
              <a:t>10/20/2021</a:t>
            </a:fld>
            <a:endParaRPr lang="en-US"/>
          </a:p>
        </p:txBody>
      </p:sp>
      <p:sp>
        <p:nvSpPr>
          <p:cNvPr id="5" name="Footer Placeholder 4"/>
          <p:cNvSpPr>
            <a:spLocks noGrp="1"/>
          </p:cNvSpPr>
          <p:nvPr>
            <p:ph type="ftr" sz="quarter" idx="3"/>
          </p:nvPr>
        </p:nvSpPr>
        <p:spPr>
          <a:xfrm>
            <a:off x="3124200" y="635636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6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514C51-792E-4CCC-8F49-645DC60AB872}" type="slidenum">
              <a:rPr lang="en-US" smtClean="0"/>
              <a:t>‹#›</a:t>
            </a:fld>
            <a:endParaRPr lang="en-US"/>
          </a:p>
        </p:txBody>
      </p:sp>
    </p:spTree>
    <p:extLst>
      <p:ext uri="{BB962C8B-B14F-4D97-AF65-F5344CB8AC3E}">
        <p14:creationId xmlns:p14="http://schemas.microsoft.com/office/powerpoint/2010/main" val="24504207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715" r:id="rId8"/>
    <p:sldLayoutId id="2147483714" r:id="rId9"/>
    <p:sldLayoutId id="2147483656" r:id="rId10"/>
    <p:sldLayoutId id="2147483657" r:id="rId11"/>
    <p:sldLayoutId id="2147483658" r:id="rId12"/>
    <p:sldLayoutId id="2147483659"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4098" name="Group 6"/>
          <p:cNvGrpSpPr>
            <a:grpSpLocks/>
          </p:cNvGrpSpPr>
          <p:nvPr/>
        </p:nvGrpSpPr>
        <p:grpSpPr bwMode="auto">
          <a:xfrm>
            <a:off x="0" y="0"/>
            <a:ext cx="9151938" cy="6858000"/>
            <a:chOff x="0" y="0"/>
            <a:chExt cx="9152467" cy="6858000"/>
          </a:xfrm>
        </p:grpSpPr>
        <p:pic>
          <p:nvPicPr>
            <p:cNvPr id="4104" name="Picture 7" descr="SD-PanelContent.png"/>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4108" name="Picture 9" descr="HDRibbonContent-UniformTrim.png"/>
            <p:cNvPicPr>
              <a:picLocks noChangeAspect="1"/>
            </p:cNvPicPr>
            <p:nvPr/>
          </p:nvPicPr>
          <p:blipFill>
            <a:blip r:embed="rId20">
              <a:extLst>
                <a:ext uri="{28A0092B-C50C-407E-A947-70E740481C1C}">
                  <a14:useLocalDpi xmlns:a14="http://schemas.microsoft.com/office/drawing/2010/main" val="0"/>
                </a:ext>
              </a:extLst>
            </a:blip>
            <a:srcRect l="2" r="14240"/>
            <a:stretch>
              <a:fillRect/>
            </a:stretch>
          </p:blipFill>
          <p:spPr bwMode="auto">
            <a:xfrm>
              <a:off x="0" y="3128434"/>
              <a:ext cx="685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9" name="Picture 10" descr="HDRibbonContent-UniformTrim.png"/>
            <p:cNvPicPr>
              <a:picLocks noChangeAspect="1"/>
            </p:cNvPicPr>
            <p:nvPr/>
          </p:nvPicPr>
          <p:blipFill>
            <a:blip r:embed="rId20">
              <a:extLst>
                <a:ext uri="{28A0092B-C50C-407E-A947-70E740481C1C}">
                  <a14:useLocalDpi xmlns:a14="http://schemas.microsoft.com/office/drawing/2010/main" val="0"/>
                </a:ext>
              </a:extLst>
            </a:blip>
            <a:srcRect l="2" r="14240"/>
            <a:stretch>
              <a:fillRect/>
            </a:stretch>
          </p:blipFill>
          <p:spPr bwMode="auto">
            <a:xfrm>
              <a:off x="8466667" y="3128434"/>
              <a:ext cx="685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099" name="Title Placeholder 1"/>
          <p:cNvSpPr>
            <a:spLocks noGrp="1"/>
          </p:cNvSpPr>
          <p:nvPr>
            <p:ph type="title"/>
          </p:nvPr>
        </p:nvSpPr>
        <p:spPr bwMode="auto">
          <a:xfrm>
            <a:off x="1176340" y="916002"/>
            <a:ext cx="6799262" cy="130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4100" name="Text Placeholder 2"/>
          <p:cNvSpPr>
            <a:spLocks noGrp="1"/>
          </p:cNvSpPr>
          <p:nvPr>
            <p:ph type="body" idx="1"/>
          </p:nvPr>
        </p:nvSpPr>
        <p:spPr bwMode="auto">
          <a:xfrm>
            <a:off x="1176340" y="2490802"/>
            <a:ext cx="6799262" cy="344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356350" y="5961063"/>
            <a:ext cx="114935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eaLnBrk="0" fontAlgn="base" hangingPunct="0">
              <a:spcBef>
                <a:spcPct val="0"/>
              </a:spcBef>
              <a:spcAft>
                <a:spcPct val="0"/>
              </a:spcAft>
              <a:defRPr/>
            </a:pPr>
            <a:endParaRPr lang="en-US" altLang="ja-JP">
              <a:solidFill>
                <a:prstClr val="black"/>
              </a:solidFill>
              <a:cs typeface="Arial" pitchFamily="34" charset="0"/>
            </a:endParaRPr>
          </a:p>
        </p:txBody>
      </p:sp>
      <p:sp>
        <p:nvSpPr>
          <p:cNvPr id="5" name="Footer Placeholder 4"/>
          <p:cNvSpPr>
            <a:spLocks noGrp="1"/>
          </p:cNvSpPr>
          <p:nvPr>
            <p:ph type="ftr" sz="quarter" idx="3"/>
          </p:nvPr>
        </p:nvSpPr>
        <p:spPr>
          <a:xfrm>
            <a:off x="1176338" y="5961063"/>
            <a:ext cx="51054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eaLnBrk="0" fontAlgn="base" hangingPunct="0">
              <a:spcBef>
                <a:spcPct val="0"/>
              </a:spcBef>
              <a:spcAft>
                <a:spcPct val="0"/>
              </a:spcAft>
              <a:defRPr/>
            </a:pPr>
            <a:endParaRPr lang="en-US" altLang="ja-JP">
              <a:solidFill>
                <a:prstClr val="black"/>
              </a:solidFill>
              <a:cs typeface="Arial" pitchFamily="34" charset="0"/>
            </a:endParaRPr>
          </a:p>
        </p:txBody>
      </p:sp>
      <p:sp>
        <p:nvSpPr>
          <p:cNvPr id="6" name="Slide Number Placeholder 5"/>
          <p:cNvSpPr>
            <a:spLocks noGrp="1"/>
          </p:cNvSpPr>
          <p:nvPr>
            <p:ph type="sldNum" sz="quarter" idx="4"/>
          </p:nvPr>
        </p:nvSpPr>
        <p:spPr>
          <a:xfrm>
            <a:off x="7580320" y="5961063"/>
            <a:ext cx="395287" cy="279400"/>
          </a:xfrm>
          <a:prstGeom prst="rect">
            <a:avLst/>
          </a:prstGeom>
        </p:spPr>
        <p:txBody>
          <a:bodyPr vert="horz" wrap="square" lIns="91440" tIns="45720" rIns="91440" bIns="45720" numCol="1" anchor="ctr" anchorCtr="0" compatLnSpc="1">
            <a:prstTxWarp prst="textNoShape">
              <a:avLst/>
            </a:prstTxWarp>
          </a:bodyPr>
          <a:lstStyle>
            <a:lvl1pPr algn="r">
              <a:defRPr sz="1000">
                <a:latin typeface="Garamond" pitchFamily="18" charset="0"/>
              </a:defRPr>
            </a:lvl1pPr>
          </a:lstStyle>
          <a:p>
            <a:pPr eaLnBrk="0" fontAlgn="base" hangingPunct="0">
              <a:spcBef>
                <a:spcPct val="0"/>
              </a:spcBef>
              <a:spcAft>
                <a:spcPct val="0"/>
              </a:spcAft>
              <a:defRPr/>
            </a:pPr>
            <a:fld id="{19A1B586-45A1-4199-9239-784801E41F3D}" type="slidenum">
              <a:rPr lang="en-US" altLang="ja-JP">
                <a:solidFill>
                  <a:prstClr val="black"/>
                </a:solidFill>
                <a:cs typeface="Arial" pitchFamily="34" charset="0"/>
              </a:rPr>
              <a:pPr eaLnBrk="0" fontAlgn="base" hangingPunct="0">
                <a:spcBef>
                  <a:spcPct val="0"/>
                </a:spcBef>
                <a:spcAft>
                  <a:spcPct val="0"/>
                </a:spcAft>
                <a:defRPr/>
              </a:pPr>
              <a:t>‹#›</a:t>
            </a:fld>
            <a:endParaRPr lang="en-US" altLang="ja-JP">
              <a:solidFill>
                <a:prstClr val="black"/>
              </a:solidFill>
              <a:cs typeface="Arial" pitchFamily="34" charset="0"/>
            </a:endParaRPr>
          </a:p>
        </p:txBody>
      </p:sp>
    </p:spTree>
    <p:extLst>
      <p:ext uri="{BB962C8B-B14F-4D97-AF65-F5344CB8AC3E}">
        <p14:creationId xmlns:p14="http://schemas.microsoft.com/office/powerpoint/2010/main" val="22233736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ctr" defTabSz="457200" rtl="0" eaLnBrk="0" fontAlgn="base" hangingPunct="0">
        <a:spcBef>
          <a:spcPct val="0"/>
        </a:spcBef>
        <a:spcAft>
          <a:spcPct val="0"/>
        </a:spcAft>
        <a:defRPr sz="4000" kern="1200">
          <a:ln w="3175" cmpd="sng">
            <a:noFill/>
          </a:ln>
          <a:solidFill>
            <a:srgbClr val="262626"/>
          </a:solidFill>
          <a:latin typeface="+mj-lt"/>
          <a:ea typeface="+mj-ea"/>
          <a:cs typeface="+mj-cs"/>
        </a:defRPr>
      </a:lvl1pPr>
      <a:lvl2pPr algn="ctr" defTabSz="457200" rtl="0" eaLnBrk="0" fontAlgn="base" hangingPunct="0">
        <a:spcBef>
          <a:spcPct val="0"/>
        </a:spcBef>
        <a:spcAft>
          <a:spcPct val="0"/>
        </a:spcAft>
        <a:defRPr sz="4000">
          <a:solidFill>
            <a:srgbClr val="262626"/>
          </a:solidFill>
          <a:latin typeface="Garamond" panose="02020404030301010803" pitchFamily="18" charset="0"/>
        </a:defRPr>
      </a:lvl2pPr>
      <a:lvl3pPr algn="ctr" defTabSz="457200" rtl="0" eaLnBrk="0" fontAlgn="base" hangingPunct="0">
        <a:spcBef>
          <a:spcPct val="0"/>
        </a:spcBef>
        <a:spcAft>
          <a:spcPct val="0"/>
        </a:spcAft>
        <a:defRPr sz="4000">
          <a:solidFill>
            <a:srgbClr val="262626"/>
          </a:solidFill>
          <a:latin typeface="Garamond" panose="02020404030301010803" pitchFamily="18" charset="0"/>
        </a:defRPr>
      </a:lvl3pPr>
      <a:lvl4pPr algn="ctr" defTabSz="457200" rtl="0" eaLnBrk="0" fontAlgn="base" hangingPunct="0">
        <a:spcBef>
          <a:spcPct val="0"/>
        </a:spcBef>
        <a:spcAft>
          <a:spcPct val="0"/>
        </a:spcAft>
        <a:defRPr sz="4000">
          <a:solidFill>
            <a:srgbClr val="262626"/>
          </a:solidFill>
          <a:latin typeface="Garamond" panose="02020404030301010803" pitchFamily="18" charset="0"/>
        </a:defRPr>
      </a:lvl4pPr>
      <a:lvl5pPr algn="ctr" defTabSz="457200" rtl="0" eaLnBrk="0" fontAlgn="base" hangingPunct="0">
        <a:spcBef>
          <a:spcPct val="0"/>
        </a:spcBef>
        <a:spcAft>
          <a:spcPct val="0"/>
        </a:spcAft>
        <a:defRPr sz="4000">
          <a:solidFill>
            <a:srgbClr val="262626"/>
          </a:solidFill>
          <a:latin typeface="Garamond" panose="02020404030301010803" pitchFamily="18"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0" fontAlgn="base" hangingPunct="0">
        <a:spcBef>
          <a:spcPct val="20000"/>
        </a:spcBef>
        <a:spcAft>
          <a:spcPts val="600"/>
        </a:spcAft>
        <a:buClr>
          <a:schemeClr val="accent1"/>
        </a:buClr>
        <a:buSzPct val="115000"/>
        <a:buFont typeface="Arial" pitchFamily="34" charset="0"/>
        <a:buChar char="•"/>
        <a:defRPr sz="2400" kern="1200">
          <a:solidFill>
            <a:srgbClr val="262626"/>
          </a:solidFill>
          <a:latin typeface="+mn-lt"/>
          <a:ea typeface="+mn-ea"/>
          <a:cs typeface="+mn-cs"/>
        </a:defRPr>
      </a:lvl1pPr>
      <a:lvl2pPr marL="742950" indent="-285750" algn="l" defTabSz="457200" rtl="0" eaLnBrk="0" fontAlgn="base" hangingPunct="0">
        <a:spcBef>
          <a:spcPct val="20000"/>
        </a:spcBef>
        <a:spcAft>
          <a:spcPts val="600"/>
        </a:spcAft>
        <a:buClr>
          <a:schemeClr val="accent1"/>
        </a:buClr>
        <a:buSzPct val="115000"/>
        <a:buFont typeface="Arial" pitchFamily="34" charset="0"/>
        <a:buChar char="•"/>
        <a:defRPr sz="2000" kern="1200">
          <a:solidFill>
            <a:srgbClr val="262626"/>
          </a:solidFill>
          <a:latin typeface="+mn-lt"/>
          <a:ea typeface="+mn-ea"/>
          <a:cs typeface="+mn-cs"/>
        </a:defRPr>
      </a:lvl2pPr>
      <a:lvl3pPr marL="1200150" indent="-285750" algn="l" defTabSz="457200" rtl="0" eaLnBrk="0" fontAlgn="base" hangingPunct="0">
        <a:spcBef>
          <a:spcPct val="20000"/>
        </a:spcBef>
        <a:spcAft>
          <a:spcPts val="600"/>
        </a:spcAft>
        <a:buClr>
          <a:schemeClr val="accent1"/>
        </a:buClr>
        <a:buSzPct val="115000"/>
        <a:buFont typeface="Arial" pitchFamily="34" charset="0"/>
        <a:buChar char="•"/>
        <a:defRPr kern="1200">
          <a:solidFill>
            <a:srgbClr val="262626"/>
          </a:solidFill>
          <a:latin typeface="+mn-lt"/>
          <a:ea typeface="+mn-ea"/>
          <a:cs typeface="+mn-cs"/>
        </a:defRPr>
      </a:lvl3pPr>
      <a:lvl4pPr marL="1543050" indent="-171450" algn="l" defTabSz="457200" rtl="0" eaLnBrk="0" fontAlgn="base" hangingPunct="0">
        <a:spcBef>
          <a:spcPct val="20000"/>
        </a:spcBef>
        <a:spcAft>
          <a:spcPts val="600"/>
        </a:spcAft>
        <a:buClr>
          <a:schemeClr val="accent1"/>
        </a:buClr>
        <a:buSzPct val="115000"/>
        <a:buFont typeface="Arial" pitchFamily="34" charset="0"/>
        <a:buChar char="•"/>
        <a:defRPr sz="1600" kern="1200">
          <a:solidFill>
            <a:srgbClr val="262626"/>
          </a:solidFill>
          <a:latin typeface="+mn-lt"/>
          <a:ea typeface="+mn-ea"/>
          <a:cs typeface="+mn-cs"/>
        </a:defRPr>
      </a:lvl4pPr>
      <a:lvl5pPr marL="2000250" indent="-171450" algn="l" defTabSz="457200" rtl="0" eaLnBrk="0" fontAlgn="base" hangingPunct="0">
        <a:spcBef>
          <a:spcPct val="20000"/>
        </a:spcBef>
        <a:spcAft>
          <a:spcPts val="600"/>
        </a:spcAft>
        <a:buClr>
          <a:schemeClr val="accent1"/>
        </a:buClr>
        <a:buSzPct val="115000"/>
        <a:buFont typeface="Arial" pitchFamily="34" charset="0"/>
        <a:buChar char="•"/>
        <a:defRPr sz="1400" kern="1200">
          <a:solidFill>
            <a:srgbClr val="262626"/>
          </a:solidFill>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6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8F0B32-48B6-415E-B6D4-BD828146C447}" type="datetimeFigureOut">
              <a:rPr lang="en-US" smtClean="0">
                <a:solidFill>
                  <a:prstClr val="black">
                    <a:tint val="75000"/>
                  </a:prstClr>
                </a:solidFill>
              </a:rPr>
              <a:pPr/>
              <a:t>10/20/2021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6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6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479737-E122-41FE-9C7E-7E15AAAE9F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620233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jpeg"/><Relationship Id="rId12" Type="http://schemas.openxmlformats.org/officeDocument/2006/relationships/image" Target="../media/image17.pn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Google%20Chrome.lnk" TargetMode="External"/><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Google%20Chrome.lnk"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audio" Target="../media/audio1.wav"/><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image" Target="../media/image29.jpg"/><Relationship Id="rId7" Type="http://schemas.openxmlformats.org/officeDocument/2006/relationships/slide" Target="slide18.xml"/><Relationship Id="rId2" Type="http://schemas.openxmlformats.org/officeDocument/2006/relationships/audio" Target="../media/audio1.wav"/><Relationship Id="rId1" Type="http://schemas.openxmlformats.org/officeDocument/2006/relationships/slideLayout" Target="../slideLayouts/slideLayout37.xml"/><Relationship Id="rId6" Type="http://schemas.openxmlformats.org/officeDocument/2006/relationships/slide" Target="slide20.xml"/><Relationship Id="rId5" Type="http://schemas.openxmlformats.org/officeDocument/2006/relationships/slide" Target="slide19.xml"/><Relationship Id="rId4" Type="http://schemas.openxmlformats.org/officeDocument/2006/relationships/slide" Target="slide17.xml"/></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audio" Target="../media/audio3.wav"/><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audio" Target="../media/audio2.wav"/><Relationship Id="rId1" Type="http://schemas.openxmlformats.org/officeDocument/2006/relationships/slideLayout" Target="../slideLayouts/slideLayout37.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30.jpg"/><Relationship Id="rId9" Type="http://schemas.openxmlformats.org/officeDocument/2006/relationships/image" Target="../media/image12.jpeg"/><Relationship Id="rId14" Type="http://schemas.openxmlformats.org/officeDocument/2006/relationships/slide" Target="slide15.xml"/></Relationships>
</file>

<file path=ppt/slides/_rels/slide17.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2.wav"/><Relationship Id="rId1" Type="http://schemas.openxmlformats.org/officeDocument/2006/relationships/slideLayout" Target="../slideLayouts/slideLayout37.xml"/><Relationship Id="rId6" Type="http://schemas.openxmlformats.org/officeDocument/2006/relationships/slide" Target="slide15.xml"/><Relationship Id="rId5" Type="http://schemas.openxmlformats.org/officeDocument/2006/relationships/image" Target="../media/image32.png"/><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2.wav"/><Relationship Id="rId1" Type="http://schemas.openxmlformats.org/officeDocument/2006/relationships/slideLayout" Target="../slideLayouts/slideLayout37.xml"/><Relationship Id="rId6" Type="http://schemas.openxmlformats.org/officeDocument/2006/relationships/image" Target="../media/image34.png"/><Relationship Id="rId5" Type="http://schemas.openxmlformats.org/officeDocument/2006/relationships/slide" Target="slide15.xml"/><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2.wav"/><Relationship Id="rId1" Type="http://schemas.openxmlformats.org/officeDocument/2006/relationships/slideLayout" Target="../slideLayouts/slideLayout37.xml"/><Relationship Id="rId6" Type="http://schemas.openxmlformats.org/officeDocument/2006/relationships/slide" Target="slide15.xml"/><Relationship Id="rId5" Type="http://schemas.openxmlformats.org/officeDocument/2006/relationships/image" Target="../media/image32.png"/><Relationship Id="rId4" Type="http://schemas.openxmlformats.org/officeDocument/2006/relationships/image" Target="../media/image35.jpeg"/></Relationships>
</file>

<file path=ppt/slides/_rels/slide20.xml.rels><?xml version="1.0" encoding="UTF-8" standalone="yes"?>
<Relationships xmlns="http://schemas.openxmlformats.org/package/2006/relationships"><Relationship Id="rId3" Type="http://schemas.openxmlformats.org/officeDocument/2006/relationships/audio" Target="../media/audio3.wav"/><Relationship Id="rId2" Type="http://schemas.openxmlformats.org/officeDocument/2006/relationships/audio" Target="../media/audio2.wav"/><Relationship Id="rId1" Type="http://schemas.openxmlformats.org/officeDocument/2006/relationships/slideLayout" Target="../slideLayouts/slideLayout37.xml"/><Relationship Id="rId6" Type="http://schemas.openxmlformats.org/officeDocument/2006/relationships/slide" Target="slide15.xml"/><Relationship Id="rId5" Type="http://schemas.openxmlformats.org/officeDocument/2006/relationships/image" Target="../media/image25.png"/><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3" name="TextBox 22"/>
          <p:cNvSpPr txBox="1"/>
          <p:nvPr/>
        </p:nvSpPr>
        <p:spPr>
          <a:xfrm>
            <a:off x="1143007" y="4876800"/>
            <a:ext cx="4385489" cy="369332"/>
          </a:xfrm>
          <a:prstGeom prst="rect">
            <a:avLst/>
          </a:prstGeom>
          <a:noFill/>
        </p:spPr>
        <p:txBody>
          <a:bodyPr wrap="square" rtlCol="0">
            <a:spAutoFit/>
          </a:bodyPr>
          <a:lstStyle/>
          <a:p>
            <a:endParaRPr lang="en-US" dirty="0"/>
          </a:p>
        </p:txBody>
      </p:sp>
      <p:grpSp>
        <p:nvGrpSpPr>
          <p:cNvPr id="7169" name="Group 7168"/>
          <p:cNvGrpSpPr/>
          <p:nvPr/>
        </p:nvGrpSpPr>
        <p:grpSpPr>
          <a:xfrm>
            <a:off x="1981207" y="5723405"/>
            <a:ext cx="5943599" cy="1210809"/>
            <a:chOff x="-266700" y="762000"/>
            <a:chExt cx="9258300" cy="2894015"/>
          </a:xfrm>
        </p:grpSpPr>
        <p:pic>
          <p:nvPicPr>
            <p:cNvPr id="7" name="Picture 6" descr="Cốc cốc.png"/>
            <p:cNvPicPr>
              <a:picLocks noChangeAspect="1"/>
            </p:cNvPicPr>
            <p:nvPr/>
          </p:nvPicPr>
          <p:blipFill>
            <a:blip r:embed="rId3" cstate="print"/>
            <a:stretch>
              <a:fillRect/>
            </a:stretch>
          </p:blipFill>
          <p:spPr>
            <a:xfrm>
              <a:off x="0" y="1039325"/>
              <a:ext cx="1600200" cy="1551473"/>
            </a:xfrm>
            <a:prstGeom prst="rect">
              <a:avLst/>
            </a:prstGeom>
          </p:spPr>
        </p:pic>
        <p:pic>
          <p:nvPicPr>
            <p:cNvPr id="8" name="Picture 7" descr="gg chrome.png"/>
            <p:cNvPicPr>
              <a:picLocks noChangeAspect="1"/>
            </p:cNvPicPr>
            <p:nvPr/>
          </p:nvPicPr>
          <p:blipFill>
            <a:blip r:embed="rId4" cstate="print"/>
            <a:stretch>
              <a:fillRect/>
            </a:stretch>
          </p:blipFill>
          <p:spPr>
            <a:xfrm>
              <a:off x="5528489" y="1039326"/>
              <a:ext cx="1706881" cy="1551473"/>
            </a:xfrm>
            <a:prstGeom prst="rect">
              <a:avLst/>
            </a:prstGeom>
          </p:spPr>
        </p:pic>
        <p:pic>
          <p:nvPicPr>
            <p:cNvPr id="9" name="Picture 8" descr="internet exploer.png"/>
            <p:cNvPicPr>
              <a:picLocks noChangeAspect="1"/>
            </p:cNvPicPr>
            <p:nvPr/>
          </p:nvPicPr>
          <p:blipFill>
            <a:blip r:embed="rId5"/>
            <a:stretch>
              <a:fillRect/>
            </a:stretch>
          </p:blipFill>
          <p:spPr>
            <a:xfrm>
              <a:off x="7391400" y="1039326"/>
              <a:ext cx="1477389" cy="1551473"/>
            </a:xfrm>
            <a:prstGeom prst="rect">
              <a:avLst/>
            </a:prstGeom>
          </p:spPr>
        </p:pic>
        <p:pic>
          <p:nvPicPr>
            <p:cNvPr id="10" name="Picture 9" descr="Mozilla.png"/>
            <p:cNvPicPr>
              <a:picLocks noChangeAspect="1"/>
            </p:cNvPicPr>
            <p:nvPr/>
          </p:nvPicPr>
          <p:blipFill>
            <a:blip r:embed="rId6" cstate="print"/>
            <a:stretch>
              <a:fillRect/>
            </a:stretch>
          </p:blipFill>
          <p:spPr>
            <a:xfrm>
              <a:off x="1795872" y="1039326"/>
              <a:ext cx="1633128" cy="1551473"/>
            </a:xfrm>
            <a:prstGeom prst="rect">
              <a:avLst/>
            </a:prstGeom>
          </p:spPr>
        </p:pic>
        <p:pic>
          <p:nvPicPr>
            <p:cNvPr id="11" name="Picture 10"/>
            <p:cNvPicPr>
              <a:picLocks noChangeAspect="1"/>
            </p:cNvPicPr>
            <p:nvPr/>
          </p:nvPicPr>
          <p:blipFill rotWithShape="1">
            <a:blip r:embed="rId7" cstate="print">
              <a:extLst>
                <a:ext uri="{28A0092B-C50C-407E-A947-70E740481C1C}">
                  <a14:useLocalDpi xmlns:a14="http://schemas.microsoft.com/office/drawing/2010/main" val="0"/>
                </a:ext>
              </a:extLst>
            </a:blip>
            <a:srcRect l="36726" t="8529" r="34030" b="15893"/>
            <a:stretch/>
          </p:blipFill>
          <p:spPr bwMode="auto">
            <a:xfrm>
              <a:off x="3729323" y="762000"/>
              <a:ext cx="1726596"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21"/>
            <p:cNvGrpSpPr/>
            <p:nvPr/>
          </p:nvGrpSpPr>
          <p:grpSpPr>
            <a:xfrm>
              <a:off x="0" y="914400"/>
              <a:ext cx="8991600" cy="2514600"/>
              <a:chOff x="0" y="914400"/>
              <a:chExt cx="8991600" cy="1905000"/>
            </a:xfrm>
          </p:grpSpPr>
          <p:sp>
            <p:nvSpPr>
              <p:cNvPr id="12" name="Rectangle 11"/>
              <p:cNvSpPr/>
              <p:nvPr/>
            </p:nvSpPr>
            <p:spPr>
              <a:xfrm>
                <a:off x="0" y="914400"/>
                <a:ext cx="8991600" cy="19050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p:nvPr/>
            </p:nvCxnSpPr>
            <p:spPr>
              <a:xfrm>
                <a:off x="3657600" y="914400"/>
                <a:ext cx="0" cy="1905000"/>
              </a:xfrm>
              <a:prstGeom prst="line">
                <a:avLst/>
              </a:prstGeom>
              <a:ln w="28575"/>
            </p:spPr>
            <p:style>
              <a:lnRef idx="1">
                <a:schemeClr val="dk1"/>
              </a:lnRef>
              <a:fillRef idx="0">
                <a:schemeClr val="dk1"/>
              </a:fillRef>
              <a:effectRef idx="0">
                <a:schemeClr val="dk1"/>
              </a:effectRef>
              <a:fontRef idx="minor">
                <a:schemeClr val="tx1"/>
              </a:fontRef>
            </p:style>
          </p:cxnSp>
          <p:cxnSp>
            <p:nvCxnSpPr>
              <p:cNvPr id="16" name="Straight Connector 15"/>
              <p:cNvCxnSpPr/>
              <p:nvPr/>
            </p:nvCxnSpPr>
            <p:spPr>
              <a:xfrm>
                <a:off x="1600200" y="914400"/>
                <a:ext cx="0" cy="1905000"/>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a:off x="7315200" y="914400"/>
                <a:ext cx="0" cy="1905000"/>
              </a:xfrm>
              <a:prstGeom prst="line">
                <a:avLst/>
              </a:prstGeom>
              <a:ln w="28575"/>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a:off x="5455919" y="914400"/>
                <a:ext cx="0" cy="1905000"/>
              </a:xfrm>
              <a:prstGeom prst="line">
                <a:avLst/>
              </a:prstGeom>
              <a:ln w="28575"/>
            </p:spPr>
            <p:style>
              <a:lnRef idx="1">
                <a:schemeClr val="dk1"/>
              </a:lnRef>
              <a:fillRef idx="0">
                <a:schemeClr val="dk1"/>
              </a:fillRef>
              <a:effectRef idx="0">
                <a:schemeClr val="dk1"/>
              </a:effectRef>
              <a:fontRef idx="minor">
                <a:schemeClr val="tx1"/>
              </a:fontRef>
            </p:style>
          </p:cxnSp>
        </p:grpSp>
        <p:pic>
          <p:nvPicPr>
            <p:cNvPr id="7171"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6700" y="2743200"/>
              <a:ext cx="2133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51440" y="2714625"/>
              <a:ext cx="1958535" cy="836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370508" y="2695575"/>
              <a:ext cx="2053770" cy="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5" name="Picture 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91400" y="2590797"/>
              <a:ext cx="1477389" cy="960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7176" name="Picture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24801" y="10973"/>
            <a:ext cx="1202150" cy="68282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2" name="Rectangle 41"/>
          <p:cNvSpPr/>
          <p:nvPr/>
        </p:nvSpPr>
        <p:spPr>
          <a:xfrm>
            <a:off x="1076610" y="405839"/>
            <a:ext cx="6888232" cy="584775"/>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200" b="1" cap="none" spc="150" err="1" smtClean="0">
                <a:ln w="11430"/>
                <a:solidFill>
                  <a:srgbClr val="7030A0"/>
                </a:solidFill>
                <a:latin typeface="Times New Roman" pitchFamily="18" charset="0"/>
                <a:cs typeface="Times New Roman" pitchFamily="18" charset="0"/>
              </a:rPr>
              <a:t>Thứ</a:t>
            </a:r>
            <a:r>
              <a:rPr lang="en-US" sz="3200" b="1" cap="none" spc="150" smtClean="0">
                <a:ln w="11430"/>
                <a:solidFill>
                  <a:srgbClr val="7030A0"/>
                </a:solidFill>
                <a:latin typeface="Times New Roman" pitchFamily="18" charset="0"/>
                <a:cs typeface="Times New Roman" pitchFamily="18" charset="0"/>
              </a:rPr>
              <a:t> </a:t>
            </a:r>
            <a:r>
              <a:rPr lang="en-US" sz="3200" b="1" spc="150" smtClean="0">
                <a:ln w="11430"/>
                <a:solidFill>
                  <a:srgbClr val="7030A0"/>
                </a:solidFill>
                <a:latin typeface="Times New Roman" pitchFamily="18" charset="0"/>
                <a:cs typeface="Times New Roman" pitchFamily="18" charset="0"/>
              </a:rPr>
              <a:t>tư</a:t>
            </a:r>
            <a:r>
              <a:rPr lang="en-US" sz="3200" b="1" cap="none" spc="150" smtClean="0">
                <a:ln w="11430"/>
                <a:solidFill>
                  <a:srgbClr val="7030A0"/>
                </a:solidFill>
                <a:latin typeface="Times New Roman" pitchFamily="18" charset="0"/>
                <a:cs typeface="Times New Roman" pitchFamily="18" charset="0"/>
              </a:rPr>
              <a:t> </a:t>
            </a:r>
            <a:r>
              <a:rPr lang="en-US" sz="3200" b="1" cap="none" spc="150" err="1" smtClean="0">
                <a:ln w="11430"/>
                <a:solidFill>
                  <a:srgbClr val="7030A0"/>
                </a:solidFill>
                <a:latin typeface="Times New Roman" pitchFamily="18" charset="0"/>
                <a:cs typeface="Times New Roman" pitchFamily="18" charset="0"/>
              </a:rPr>
              <a:t>ngày</a:t>
            </a:r>
            <a:r>
              <a:rPr lang="en-US" sz="3200" b="1" cap="none" spc="150" smtClean="0">
                <a:ln w="11430"/>
                <a:solidFill>
                  <a:srgbClr val="7030A0"/>
                </a:solidFill>
                <a:latin typeface="Times New Roman" pitchFamily="18" charset="0"/>
                <a:cs typeface="Times New Roman" pitchFamily="18" charset="0"/>
              </a:rPr>
              <a:t> </a:t>
            </a:r>
            <a:r>
              <a:rPr lang="en-US" sz="3200" b="1" spc="150" smtClean="0">
                <a:ln w="11430"/>
                <a:solidFill>
                  <a:srgbClr val="7030A0"/>
                </a:solidFill>
                <a:latin typeface="Times New Roman" pitchFamily="18" charset="0"/>
                <a:cs typeface="Times New Roman" pitchFamily="18" charset="0"/>
              </a:rPr>
              <a:t>20</a:t>
            </a:r>
            <a:r>
              <a:rPr lang="en-US" sz="3200" b="1" cap="none" spc="150" smtClean="0">
                <a:ln w="11430"/>
                <a:solidFill>
                  <a:srgbClr val="7030A0"/>
                </a:solidFill>
                <a:latin typeface="Times New Roman" pitchFamily="18" charset="0"/>
                <a:cs typeface="Times New Roman" pitchFamily="18" charset="0"/>
              </a:rPr>
              <a:t> tháng 10 </a:t>
            </a:r>
            <a:r>
              <a:rPr lang="en-US" sz="3200" b="1" cap="none" spc="150" err="1" smtClean="0">
                <a:ln w="11430"/>
                <a:solidFill>
                  <a:srgbClr val="7030A0"/>
                </a:solidFill>
                <a:latin typeface="Times New Roman" pitchFamily="18" charset="0"/>
                <a:cs typeface="Times New Roman" pitchFamily="18" charset="0"/>
              </a:rPr>
              <a:t>năm</a:t>
            </a:r>
            <a:r>
              <a:rPr lang="en-US" sz="3200" b="1" cap="none" spc="150" smtClean="0">
                <a:ln w="11430"/>
                <a:solidFill>
                  <a:srgbClr val="7030A0"/>
                </a:solidFill>
                <a:latin typeface="Times New Roman" pitchFamily="18" charset="0"/>
                <a:cs typeface="Times New Roman" pitchFamily="18" charset="0"/>
              </a:rPr>
              <a:t> 2021</a:t>
            </a:r>
            <a:endParaRPr lang="en-US" sz="3200" b="1" cap="none" spc="150" dirty="0">
              <a:ln w="11430"/>
              <a:solidFill>
                <a:srgbClr val="7030A0"/>
              </a:solidFill>
              <a:latin typeface="Times New Roman" pitchFamily="18" charset="0"/>
              <a:cs typeface="Times New Roman" pitchFamily="18" charset="0"/>
            </a:endParaRPr>
          </a:p>
        </p:txBody>
      </p:sp>
      <p:sp>
        <p:nvSpPr>
          <p:cNvPr id="43" name="Rectangle 42"/>
          <p:cNvSpPr/>
          <p:nvPr/>
        </p:nvSpPr>
        <p:spPr>
          <a:xfrm>
            <a:off x="3212599" y="1425714"/>
            <a:ext cx="1856598" cy="707886"/>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4000" b="1" u="sng" spc="150" dirty="0" smtClean="0">
                <a:ln w="11430"/>
                <a:solidFill>
                  <a:srgbClr val="FF0000"/>
                </a:solidFill>
                <a:effectLst>
                  <a:outerShdw blurRad="38100" dist="38100" dir="2700000" algn="tl">
                    <a:srgbClr val="000000">
                      <a:alpha val="43137"/>
                    </a:srgbClr>
                  </a:outerShdw>
                </a:effectLst>
              </a:rPr>
              <a:t>Tin </a:t>
            </a:r>
            <a:r>
              <a:rPr lang="en-US" sz="4000" b="1" u="sng" spc="150" dirty="0" err="1" smtClean="0">
                <a:ln w="11430"/>
                <a:solidFill>
                  <a:srgbClr val="FF0000"/>
                </a:solidFill>
                <a:effectLst>
                  <a:outerShdw blurRad="38100" dist="38100" dir="2700000" algn="tl">
                    <a:srgbClr val="000000">
                      <a:alpha val="43137"/>
                    </a:srgbClr>
                  </a:outerShdw>
                </a:effectLst>
              </a:rPr>
              <a:t>học</a:t>
            </a:r>
            <a:endParaRPr lang="en-US" sz="4000" b="1" u="sng" cap="none" spc="150" dirty="0">
              <a:ln w="11430"/>
              <a:solidFill>
                <a:srgbClr val="FF0000"/>
              </a:solidFill>
              <a:effectLst>
                <a:outerShdw blurRad="38100" dist="38100" dir="2700000" algn="tl">
                  <a:srgbClr val="000000">
                    <a:alpha val="43137"/>
                  </a:srgbClr>
                </a:outerShdw>
              </a:effectLst>
            </a:endParaRPr>
          </a:p>
        </p:txBody>
      </p:sp>
      <p:sp>
        <p:nvSpPr>
          <p:cNvPr id="44" name="Rectangle 43"/>
          <p:cNvSpPr/>
          <p:nvPr/>
        </p:nvSpPr>
        <p:spPr>
          <a:xfrm>
            <a:off x="1211946" y="2393132"/>
            <a:ext cx="8458200" cy="1754326"/>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nSpc>
                <a:spcPct val="150000"/>
              </a:lnSpc>
            </a:pPr>
            <a:r>
              <a:rPr lang="en-US" sz="3200" b="1" spc="150" smtClean="0">
                <a:ln w="1143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 </a:t>
            </a:r>
            <a:endParaRPr lang="en-US" sz="3200" b="1" spc="150" dirty="0" smtClean="0">
              <a:ln w="11430"/>
              <a:solidFill>
                <a:srgbClr val="7030A0"/>
              </a:solidFill>
              <a:effectLst>
                <a:outerShdw blurRad="38100" dist="38100" dir="2700000" algn="tl">
                  <a:srgbClr val="000000">
                    <a:alpha val="43137"/>
                  </a:srgbClr>
                </a:outerShdw>
              </a:effectLst>
              <a:latin typeface="Times New Roman" pitchFamily="18" charset="0"/>
              <a:cs typeface="Times New Roman" pitchFamily="18" charset="0"/>
            </a:endParaRPr>
          </a:p>
          <a:p>
            <a:pPr>
              <a:lnSpc>
                <a:spcPct val="150000"/>
              </a:lnSpc>
            </a:pPr>
            <a:r>
              <a:rPr lang="en-US" sz="4000" b="1" spc="150" dirty="0" smtClean="0">
                <a:ln w="1143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3600" b="1" spc="150" dirty="0" err="1" smtClean="0">
                <a:ln w="1143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Tìm</a:t>
            </a:r>
            <a:r>
              <a:rPr lang="en-US" sz="3600" b="1" spc="150" dirty="0" smtClean="0">
                <a:ln w="1143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3600" b="1" spc="150" dirty="0" err="1" smtClean="0">
                <a:ln w="1143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kiếm</a:t>
            </a:r>
            <a:r>
              <a:rPr lang="en-US" sz="3600" b="1" spc="150" dirty="0" smtClean="0">
                <a:ln w="1143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3600" b="1" spc="150" dirty="0" err="1" smtClean="0">
                <a:ln w="1143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thông</a:t>
            </a:r>
            <a:r>
              <a:rPr lang="en-US" sz="3600" b="1" spc="150" dirty="0" smtClean="0">
                <a:ln w="1143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tin </a:t>
            </a:r>
            <a:r>
              <a:rPr lang="en-US" sz="3600" b="1" spc="150" dirty="0" err="1" smtClean="0">
                <a:ln w="1143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từ</a:t>
            </a:r>
            <a:r>
              <a:rPr lang="en-US" sz="3600" b="1" spc="150" dirty="0" smtClean="0">
                <a:ln w="11430"/>
                <a:solidFill>
                  <a:srgbClr val="002060"/>
                </a:solidFill>
                <a:effectLst>
                  <a:outerShdw blurRad="38100" dist="38100" dir="2700000" algn="tl">
                    <a:srgbClr val="000000">
                      <a:alpha val="43137"/>
                    </a:srgbClr>
                  </a:outerShdw>
                </a:effectLst>
                <a:latin typeface="Times New Roman" pitchFamily="18" charset="0"/>
                <a:cs typeface="Times New Roman" pitchFamily="18" charset="0"/>
              </a:rPr>
              <a:t> Internet</a:t>
            </a:r>
            <a:endParaRPr lang="en-US" sz="3200" b="1" cap="none" spc="150" dirty="0">
              <a:ln w="11430"/>
              <a:solidFill>
                <a:srgbClr val="00206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15683142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grpSp>
        <p:nvGrpSpPr>
          <p:cNvPr id="17" name="Group 16"/>
          <p:cNvGrpSpPr/>
          <p:nvPr/>
        </p:nvGrpSpPr>
        <p:grpSpPr>
          <a:xfrm>
            <a:off x="-1355495" y="933463"/>
            <a:ext cx="4825977" cy="4571999"/>
            <a:chOff x="-1355495" y="933449"/>
            <a:chExt cx="4825977" cy="4571999"/>
          </a:xfrm>
        </p:grpSpPr>
        <p:grpSp>
          <p:nvGrpSpPr>
            <p:cNvPr id="4" name="Group 3"/>
            <p:cNvGrpSpPr/>
            <p:nvPr/>
          </p:nvGrpSpPr>
          <p:grpSpPr>
            <a:xfrm>
              <a:off x="228600" y="1866899"/>
              <a:ext cx="2743200" cy="2705101"/>
              <a:chOff x="1088974" y="1220800"/>
              <a:chExt cx="2394034" cy="2591478"/>
            </a:xfrm>
          </p:grpSpPr>
          <p:sp>
            <p:nvSpPr>
              <p:cNvPr id="5" name="Oval 4"/>
              <p:cNvSpPr/>
              <p:nvPr/>
            </p:nvSpPr>
            <p:spPr>
              <a:xfrm>
                <a:off x="1088974" y="1220800"/>
                <a:ext cx="2394034" cy="2591478"/>
              </a:xfrm>
              <a:prstGeom prst="ellipse">
                <a:avLst/>
              </a:prstGeom>
            </p:spPr>
            <p:style>
              <a:lnRef idx="0">
                <a:schemeClr val="accent6"/>
              </a:lnRef>
              <a:fillRef idx="3">
                <a:schemeClr val="accent6"/>
              </a:fillRef>
              <a:effectRef idx="3">
                <a:schemeClr val="accent6"/>
              </a:effectRef>
              <a:fontRef idx="minor">
                <a:schemeClr val="lt1"/>
              </a:fontRef>
            </p:style>
          </p:sp>
          <p:sp>
            <p:nvSpPr>
              <p:cNvPr id="6" name="Oval 4"/>
              <p:cNvSpPr/>
              <p:nvPr/>
            </p:nvSpPr>
            <p:spPr>
              <a:xfrm>
                <a:off x="1439572" y="1600313"/>
                <a:ext cx="1692838" cy="18324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9370" tIns="39370" rIns="39370" bIns="39370" numCol="1" spcCol="1270" anchor="ctr" anchorCtr="0">
                <a:noAutofit/>
              </a:bodyPr>
              <a:lstStyle/>
              <a:p>
                <a:pPr lvl="0" algn="ctr" defTabSz="1377950">
                  <a:lnSpc>
                    <a:spcPct val="120000"/>
                  </a:lnSpc>
                  <a:spcBef>
                    <a:spcPct val="0"/>
                  </a:spcBef>
                  <a:spcAft>
                    <a:spcPct val="35000"/>
                  </a:spcAft>
                </a:pPr>
                <a:r>
                  <a:rPr lang="en-US" sz="3400" kern="1200" dirty="0" err="1" smtClean="0">
                    <a:latin typeface="Times New Roman" pitchFamily="18" charset="0"/>
                    <a:cs typeface="Times New Roman" pitchFamily="18" charset="0"/>
                  </a:rPr>
                  <a:t>Tìm</a:t>
                </a:r>
                <a:r>
                  <a:rPr lang="en-US" sz="3400" kern="1200" dirty="0" smtClean="0">
                    <a:latin typeface="Times New Roman" pitchFamily="18" charset="0"/>
                    <a:cs typeface="Times New Roman" pitchFamily="18" charset="0"/>
                  </a:rPr>
                  <a:t> </a:t>
                </a:r>
                <a:r>
                  <a:rPr lang="en-US" sz="3400" kern="1200" dirty="0" err="1" smtClean="0">
                    <a:latin typeface="Times New Roman" pitchFamily="18" charset="0"/>
                    <a:cs typeface="Times New Roman" pitchFamily="18" charset="0"/>
                  </a:rPr>
                  <a:t>kiếm</a:t>
                </a:r>
                <a:r>
                  <a:rPr lang="en-US" sz="3400" kern="1200" dirty="0" smtClean="0">
                    <a:latin typeface="Times New Roman" pitchFamily="18" charset="0"/>
                    <a:cs typeface="Times New Roman" pitchFamily="18" charset="0"/>
                  </a:rPr>
                  <a:t> </a:t>
                </a:r>
                <a:r>
                  <a:rPr lang="en-US" sz="3400" kern="1200" dirty="0" err="1" smtClean="0">
                    <a:latin typeface="Times New Roman" pitchFamily="18" charset="0"/>
                    <a:cs typeface="Times New Roman" pitchFamily="18" charset="0"/>
                  </a:rPr>
                  <a:t>thông</a:t>
                </a:r>
                <a:r>
                  <a:rPr lang="en-US" sz="3400" kern="1200" dirty="0" smtClean="0">
                    <a:latin typeface="Times New Roman" pitchFamily="18" charset="0"/>
                    <a:cs typeface="Times New Roman" pitchFamily="18" charset="0"/>
                  </a:rPr>
                  <a:t> tin </a:t>
                </a:r>
                <a:r>
                  <a:rPr lang="en-US" sz="3400" kern="1200" dirty="0" err="1" smtClean="0">
                    <a:latin typeface="Times New Roman" pitchFamily="18" charset="0"/>
                    <a:cs typeface="Times New Roman" pitchFamily="18" charset="0"/>
                  </a:rPr>
                  <a:t>từ</a:t>
                </a:r>
                <a:r>
                  <a:rPr lang="en-US" sz="3400" kern="1200" dirty="0" smtClean="0">
                    <a:latin typeface="Times New Roman" pitchFamily="18" charset="0"/>
                    <a:cs typeface="Times New Roman" pitchFamily="18" charset="0"/>
                  </a:rPr>
                  <a:t> Internet</a:t>
                </a:r>
                <a:endParaRPr lang="en-US" sz="3400" kern="1200" dirty="0">
                  <a:latin typeface="Times New Roman" pitchFamily="18" charset="0"/>
                  <a:cs typeface="Times New Roman" pitchFamily="18" charset="0"/>
                </a:endParaRPr>
              </a:p>
            </p:txBody>
          </p:sp>
        </p:grpSp>
        <p:sp>
          <p:nvSpPr>
            <p:cNvPr id="7" name="Block Arc 6"/>
            <p:cNvSpPr/>
            <p:nvPr/>
          </p:nvSpPr>
          <p:spPr>
            <a:xfrm>
              <a:off x="-1355495" y="933449"/>
              <a:ext cx="4825977" cy="4571999"/>
            </a:xfrm>
            <a:prstGeom prst="blockArc">
              <a:avLst>
                <a:gd name="adj1" fmla="val 17856173"/>
                <a:gd name="adj2" fmla="val 4119114"/>
                <a:gd name="adj3" fmla="val 5750"/>
              </a:avLst>
            </a:prstGeom>
          </p:spPr>
          <p:style>
            <a:lnRef idx="0">
              <a:schemeClr val="accent6"/>
            </a:lnRef>
            <a:fillRef idx="3">
              <a:schemeClr val="accent6"/>
            </a:fillRef>
            <a:effectRef idx="3">
              <a:schemeClr val="accent6"/>
            </a:effectRef>
            <a:fontRef idx="minor">
              <a:schemeClr val="lt1"/>
            </a:fontRef>
          </p:style>
        </p:sp>
      </p:grpSp>
      <p:sp>
        <p:nvSpPr>
          <p:cNvPr id="8" name="Oval 7"/>
          <p:cNvSpPr/>
          <p:nvPr/>
        </p:nvSpPr>
        <p:spPr>
          <a:xfrm>
            <a:off x="2570068" y="1612759"/>
            <a:ext cx="1033650" cy="91440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5400" b="1" dirty="0" smtClean="0">
                <a:latin typeface="Times New Roman" pitchFamily="18" charset="0"/>
                <a:cs typeface="Times New Roman" pitchFamily="18" charset="0"/>
              </a:rPr>
              <a:t>1</a:t>
            </a:r>
            <a:endParaRPr lang="en-US" sz="5400" b="1" dirty="0">
              <a:latin typeface="Times New Roman" pitchFamily="18" charset="0"/>
              <a:cs typeface="Times New Roman" pitchFamily="18" charset="0"/>
            </a:endParaRPr>
          </a:p>
        </p:txBody>
      </p:sp>
      <p:sp>
        <p:nvSpPr>
          <p:cNvPr id="10" name="Oval 9"/>
          <p:cNvSpPr/>
          <p:nvPr/>
        </p:nvSpPr>
        <p:spPr>
          <a:xfrm>
            <a:off x="2744786" y="3540051"/>
            <a:ext cx="957450" cy="914400"/>
          </a:xfrm>
          <a:prstGeom prst="ellipse">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en-US" sz="5400" b="1" dirty="0" smtClean="0">
                <a:latin typeface="Times New Roman" pitchFamily="18" charset="0"/>
                <a:cs typeface="Times New Roman" pitchFamily="18" charset="0"/>
              </a:rPr>
              <a:t>2</a:t>
            </a:r>
            <a:endParaRPr lang="en-US" sz="5400" b="1" dirty="0">
              <a:latin typeface="Times New Roman" pitchFamily="18" charset="0"/>
              <a:cs typeface="Times New Roman" pitchFamily="18" charset="0"/>
            </a:endParaRPr>
          </a:p>
        </p:txBody>
      </p:sp>
      <p:sp>
        <p:nvSpPr>
          <p:cNvPr id="12" name="TextBox 11"/>
          <p:cNvSpPr txBox="1"/>
          <p:nvPr/>
        </p:nvSpPr>
        <p:spPr>
          <a:xfrm>
            <a:off x="3640004" y="1295414"/>
            <a:ext cx="4757550" cy="2142125"/>
          </a:xfrm>
          <a:prstGeom prst="rect">
            <a:avLst/>
          </a:prstGeom>
          <a:noFill/>
        </p:spPr>
        <p:txBody>
          <a:bodyPr wrap="square" rtlCol="0">
            <a:spAutoFit/>
          </a:bodyPr>
          <a:lstStyle/>
          <a:p>
            <a:pPr lvl="0" algn="just">
              <a:lnSpc>
                <a:spcPct val="120000"/>
              </a:lnSpc>
            </a:pPr>
            <a:r>
              <a:rPr lang="en-US" sz="28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Tìm</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được</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thông</a:t>
            </a:r>
            <a:r>
              <a:rPr lang="en-US" sz="3200" dirty="0" smtClean="0">
                <a:latin typeface="Times New Roman" pitchFamily="18" charset="0"/>
                <a:cs typeface="Times New Roman" pitchFamily="18" charset="0"/>
              </a:rPr>
              <a:t> tin (</a:t>
            </a:r>
            <a:r>
              <a:rPr lang="en-US" sz="3200" dirty="0" err="1" smtClean="0">
                <a:latin typeface="Times New Roman" pitchFamily="18" charset="0"/>
                <a:cs typeface="Times New Roman" pitchFamily="18" charset="0"/>
              </a:rPr>
              <a:t>văn</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bản</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hình</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ảnh</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phục</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vụ</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học</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tập</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và</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giải</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trí</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từ</a:t>
            </a:r>
            <a:r>
              <a:rPr lang="en-US" sz="3200" dirty="0" smtClean="0">
                <a:latin typeface="Times New Roman" pitchFamily="18" charset="0"/>
                <a:cs typeface="Times New Roman" pitchFamily="18" charset="0"/>
              </a:rPr>
              <a:t> Internet.</a:t>
            </a:r>
          </a:p>
          <a:p>
            <a:endParaRPr lang="en-US" dirty="0"/>
          </a:p>
        </p:txBody>
      </p:sp>
      <p:grpSp>
        <p:nvGrpSpPr>
          <p:cNvPr id="13" name="Group 12"/>
          <p:cNvGrpSpPr/>
          <p:nvPr/>
        </p:nvGrpSpPr>
        <p:grpSpPr>
          <a:xfrm>
            <a:off x="3776857" y="3330402"/>
            <a:ext cx="5338121" cy="1698798"/>
            <a:chOff x="3183851" y="1828806"/>
            <a:chExt cx="6074448" cy="1416396"/>
          </a:xfrm>
        </p:grpSpPr>
        <p:sp>
          <p:nvSpPr>
            <p:cNvPr id="14" name="Rectangle 13"/>
            <p:cNvSpPr/>
            <p:nvPr/>
          </p:nvSpPr>
          <p:spPr>
            <a:xfrm>
              <a:off x="3671083" y="1828806"/>
              <a:ext cx="5587216" cy="1241598"/>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5" name="Rectangle 14"/>
            <p:cNvSpPr/>
            <p:nvPr/>
          </p:nvSpPr>
          <p:spPr>
            <a:xfrm>
              <a:off x="3183851" y="2003604"/>
              <a:ext cx="5587216" cy="1241598"/>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31750" tIns="31750" rIns="31750" bIns="31750" numCol="1" spcCol="1270" anchor="ctr" anchorCtr="0">
              <a:noAutofit/>
            </a:bodyPr>
            <a:lstStyle/>
            <a:p>
              <a:pPr lvl="0" algn="just" defTabSz="1111250">
                <a:lnSpc>
                  <a:spcPct val="120000"/>
                </a:lnSpc>
                <a:spcBef>
                  <a:spcPct val="0"/>
                </a:spcBef>
                <a:spcAft>
                  <a:spcPct val="10000"/>
                </a:spcAft>
              </a:pPr>
              <a:r>
                <a:rPr lang="en-US" sz="2800" kern="1200" dirty="0" smtClean="0">
                  <a:latin typeface="Times New Roman" pitchFamily="18" charset="0"/>
                  <a:cs typeface="Times New Roman" pitchFamily="18" charset="0"/>
                </a:rPr>
                <a:t>   </a:t>
              </a:r>
              <a:r>
                <a:rPr lang="en-US" sz="3200" kern="1200" dirty="0" err="1" smtClean="0">
                  <a:latin typeface="Times New Roman" pitchFamily="18" charset="0"/>
                  <a:cs typeface="Times New Roman" pitchFamily="18" charset="0"/>
                </a:rPr>
                <a:t>Biết</a:t>
              </a:r>
              <a:r>
                <a:rPr lang="en-US" sz="3200" kern="1200" dirty="0" smtClean="0">
                  <a:latin typeface="Times New Roman" pitchFamily="18" charset="0"/>
                  <a:cs typeface="Times New Roman" pitchFamily="18" charset="0"/>
                </a:rPr>
                <a:t> </a:t>
              </a:r>
              <a:r>
                <a:rPr lang="en-US" sz="3200" kern="1200" dirty="0" err="1" smtClean="0">
                  <a:latin typeface="Times New Roman" pitchFamily="18" charset="0"/>
                  <a:cs typeface="Times New Roman" pitchFamily="18" charset="0"/>
                </a:rPr>
                <a:t>cách</a:t>
              </a:r>
              <a:r>
                <a:rPr lang="en-US" sz="3200" kern="1200" dirty="0" smtClean="0">
                  <a:latin typeface="Times New Roman" pitchFamily="18" charset="0"/>
                  <a:cs typeface="Times New Roman" pitchFamily="18" charset="0"/>
                </a:rPr>
                <a:t> </a:t>
              </a:r>
              <a:r>
                <a:rPr lang="en-US" sz="3200" kern="1200" dirty="0" err="1" smtClean="0">
                  <a:latin typeface="Times New Roman" pitchFamily="18" charset="0"/>
                  <a:cs typeface="Times New Roman" pitchFamily="18" charset="0"/>
                </a:rPr>
                <a:t>lưu</a:t>
              </a:r>
              <a:r>
                <a:rPr lang="en-US" sz="3200" kern="1200" dirty="0" smtClean="0">
                  <a:latin typeface="Times New Roman" pitchFamily="18" charset="0"/>
                  <a:cs typeface="Times New Roman" pitchFamily="18" charset="0"/>
                </a:rPr>
                <a:t> </a:t>
              </a:r>
              <a:r>
                <a:rPr lang="en-US" sz="3200" kern="1200" dirty="0" err="1" smtClean="0">
                  <a:latin typeface="Times New Roman" pitchFamily="18" charset="0"/>
                  <a:cs typeface="Times New Roman" pitchFamily="18" charset="0"/>
                </a:rPr>
                <a:t>hình</a:t>
              </a:r>
              <a:r>
                <a:rPr lang="en-US" sz="3200" kern="1200" dirty="0" smtClean="0">
                  <a:latin typeface="Times New Roman" pitchFamily="18" charset="0"/>
                  <a:cs typeface="Times New Roman" pitchFamily="18" charset="0"/>
                </a:rPr>
                <a:t> </a:t>
              </a:r>
              <a:r>
                <a:rPr lang="en-US" sz="3200" kern="1200" dirty="0" err="1" smtClean="0">
                  <a:latin typeface="Times New Roman" pitchFamily="18" charset="0"/>
                  <a:cs typeface="Times New Roman" pitchFamily="18" charset="0"/>
                </a:rPr>
                <a:t>ảnh</a:t>
              </a:r>
              <a:r>
                <a:rPr lang="en-US" sz="3200" kern="1200" dirty="0" smtClean="0">
                  <a:latin typeface="Times New Roman" pitchFamily="18" charset="0"/>
                  <a:cs typeface="Times New Roman" pitchFamily="18" charset="0"/>
                </a:rPr>
                <a:t> </a:t>
              </a:r>
              <a:r>
                <a:rPr lang="en-US" sz="3200" kern="1200" dirty="0" err="1" smtClean="0">
                  <a:latin typeface="Times New Roman" pitchFamily="18" charset="0"/>
                  <a:cs typeface="Times New Roman" pitchFamily="18" charset="0"/>
                </a:rPr>
                <a:t>tìm</a:t>
              </a:r>
              <a:r>
                <a:rPr lang="en-US" sz="3200" kern="1200" dirty="0" smtClean="0">
                  <a:latin typeface="Times New Roman" pitchFamily="18" charset="0"/>
                  <a:cs typeface="Times New Roman" pitchFamily="18" charset="0"/>
                </a:rPr>
                <a:t> </a:t>
              </a:r>
              <a:r>
                <a:rPr lang="en-US" sz="3200" kern="1200" dirty="0" err="1" smtClean="0">
                  <a:latin typeface="Times New Roman" pitchFamily="18" charset="0"/>
                  <a:cs typeface="Times New Roman" pitchFamily="18" charset="0"/>
                </a:rPr>
                <a:t>kiếm</a:t>
              </a:r>
              <a:r>
                <a:rPr lang="en-US" sz="3200" kern="1200" dirty="0" smtClean="0">
                  <a:latin typeface="Times New Roman" pitchFamily="18" charset="0"/>
                  <a:cs typeface="Times New Roman" pitchFamily="18" charset="0"/>
                </a:rPr>
                <a:t> </a:t>
              </a:r>
              <a:r>
                <a:rPr lang="en-US" sz="3200" kern="1200" dirty="0" err="1" smtClean="0">
                  <a:latin typeface="Times New Roman" pitchFamily="18" charset="0"/>
                  <a:cs typeface="Times New Roman" pitchFamily="18" charset="0"/>
                </a:rPr>
                <a:t>được</a:t>
              </a:r>
              <a:r>
                <a:rPr lang="en-US" sz="3200" kern="1200" dirty="0" smtClean="0">
                  <a:latin typeface="Times New Roman" pitchFamily="18" charset="0"/>
                  <a:cs typeface="Times New Roman" pitchFamily="18" charset="0"/>
                </a:rPr>
                <a:t> </a:t>
              </a:r>
              <a:r>
                <a:rPr lang="en-US" sz="3200" kern="1200" dirty="0" err="1" smtClean="0">
                  <a:latin typeface="Times New Roman" pitchFamily="18" charset="0"/>
                  <a:cs typeface="Times New Roman" pitchFamily="18" charset="0"/>
                </a:rPr>
                <a:t>từ</a:t>
              </a:r>
              <a:r>
                <a:rPr lang="en-US" sz="3200" kern="1200" dirty="0" smtClean="0">
                  <a:latin typeface="Times New Roman" pitchFamily="18" charset="0"/>
                  <a:cs typeface="Times New Roman" pitchFamily="18" charset="0"/>
                </a:rPr>
                <a:t> Internet </a:t>
              </a:r>
              <a:r>
                <a:rPr lang="en-US" sz="3200" kern="1200" dirty="0" err="1" smtClean="0">
                  <a:latin typeface="Times New Roman" pitchFamily="18" charset="0"/>
                  <a:cs typeface="Times New Roman" pitchFamily="18" charset="0"/>
                </a:rPr>
                <a:t>vào</a:t>
              </a:r>
              <a:r>
                <a:rPr lang="en-US" sz="3200" kern="1200" dirty="0" smtClean="0">
                  <a:latin typeface="Times New Roman" pitchFamily="18" charset="0"/>
                  <a:cs typeface="Times New Roman" pitchFamily="18" charset="0"/>
                </a:rPr>
                <a:t> </a:t>
              </a:r>
              <a:r>
                <a:rPr lang="en-US" sz="3200" kern="1200" dirty="0" err="1" smtClean="0">
                  <a:latin typeface="Times New Roman" pitchFamily="18" charset="0"/>
                  <a:cs typeface="Times New Roman" pitchFamily="18" charset="0"/>
                </a:rPr>
                <a:t>thư</a:t>
              </a:r>
              <a:r>
                <a:rPr lang="en-US" sz="3200" kern="1200" dirty="0" smtClean="0">
                  <a:latin typeface="Times New Roman" pitchFamily="18" charset="0"/>
                  <a:cs typeface="Times New Roman" pitchFamily="18" charset="0"/>
                </a:rPr>
                <a:t> </a:t>
              </a:r>
              <a:r>
                <a:rPr lang="en-US" sz="3200" kern="1200" dirty="0" err="1" smtClean="0">
                  <a:latin typeface="Times New Roman" pitchFamily="18" charset="0"/>
                  <a:cs typeface="Times New Roman" pitchFamily="18" charset="0"/>
                </a:rPr>
                <a:t>mục</a:t>
              </a:r>
              <a:r>
                <a:rPr lang="en-US" sz="3200" kern="1200" dirty="0" smtClean="0">
                  <a:latin typeface="Times New Roman" pitchFamily="18" charset="0"/>
                  <a:cs typeface="Times New Roman" pitchFamily="18" charset="0"/>
                </a:rPr>
                <a:t> </a:t>
              </a:r>
              <a:r>
                <a:rPr lang="en-US" sz="3200" kern="1200" dirty="0" err="1" smtClean="0">
                  <a:latin typeface="Times New Roman" pitchFamily="18" charset="0"/>
                  <a:cs typeface="Times New Roman" pitchFamily="18" charset="0"/>
                </a:rPr>
                <a:t>trên</a:t>
              </a:r>
              <a:r>
                <a:rPr lang="en-US" sz="3200" kern="1200" dirty="0" smtClean="0">
                  <a:latin typeface="Times New Roman" pitchFamily="18" charset="0"/>
                  <a:cs typeface="Times New Roman" pitchFamily="18" charset="0"/>
                </a:rPr>
                <a:t> </a:t>
              </a:r>
              <a:r>
                <a:rPr lang="en-US" sz="3200" kern="1200" dirty="0" err="1" smtClean="0">
                  <a:latin typeface="Times New Roman" pitchFamily="18" charset="0"/>
                  <a:cs typeface="Times New Roman" pitchFamily="18" charset="0"/>
                </a:rPr>
                <a:t>máy</a:t>
              </a:r>
              <a:r>
                <a:rPr lang="en-US" sz="3200" kern="1200" dirty="0" smtClean="0">
                  <a:latin typeface="Times New Roman" pitchFamily="18" charset="0"/>
                  <a:cs typeface="Times New Roman" pitchFamily="18" charset="0"/>
                </a:rPr>
                <a:t> </a:t>
              </a:r>
              <a:r>
                <a:rPr lang="en-US" sz="3200" kern="1200" dirty="0" err="1" smtClean="0">
                  <a:latin typeface="Times New Roman" pitchFamily="18" charset="0"/>
                  <a:cs typeface="Times New Roman" pitchFamily="18" charset="0"/>
                </a:rPr>
                <a:t>tính</a:t>
              </a:r>
              <a:r>
                <a:rPr lang="en-US" sz="3200" kern="1200" dirty="0" smtClean="0">
                  <a:latin typeface="Times New Roman" pitchFamily="18" charset="0"/>
                  <a:cs typeface="Times New Roman" pitchFamily="18" charset="0"/>
                </a:rPr>
                <a:t>.</a:t>
              </a:r>
              <a:endParaRPr lang="en-US" sz="3200" kern="1200" dirty="0">
                <a:latin typeface="Times New Roman" pitchFamily="18" charset="0"/>
                <a:cs typeface="Times New Roman" pitchFamily="18" charset="0"/>
              </a:endParaRPr>
            </a:p>
          </p:txBody>
        </p:sp>
      </p:grpSp>
      <p:sp>
        <p:nvSpPr>
          <p:cNvPr id="16" name="Rectangle 15"/>
          <p:cNvSpPr/>
          <p:nvPr/>
        </p:nvSpPr>
        <p:spPr>
          <a:xfrm>
            <a:off x="3104544" y="304814"/>
            <a:ext cx="2677534" cy="830997"/>
          </a:xfrm>
          <a:prstGeom prst="rect">
            <a:avLst/>
          </a:prstGeom>
          <a:noFill/>
        </p:spPr>
        <p:txBody>
          <a:bodyPr wrap="square" lIns="91440" tIns="45720" rIns="91440" bIns="45720">
            <a:spAutoFit/>
          </a:bodyPr>
          <a:lstStyle/>
          <a:p>
            <a:pPr algn="ctr"/>
            <a:r>
              <a:rPr lang="en-US" sz="4800" b="1" u="sng" cap="none" spc="0" dirty="0" err="1" smtClean="0">
                <a:ln w="1905"/>
                <a:solidFill>
                  <a:srgbClr val="7030A0"/>
                </a:solidFill>
                <a:effectLst>
                  <a:innerShdw blurRad="69850" dist="43180" dir="5400000">
                    <a:srgbClr val="000000">
                      <a:alpha val="65000"/>
                    </a:srgbClr>
                  </a:innerShdw>
                </a:effectLst>
              </a:rPr>
              <a:t>Mục</a:t>
            </a:r>
            <a:r>
              <a:rPr lang="en-US" sz="4800" b="1" u="sng" cap="none" spc="0" dirty="0" smtClean="0">
                <a:ln w="1905"/>
                <a:solidFill>
                  <a:srgbClr val="7030A0"/>
                </a:solidFill>
                <a:effectLst>
                  <a:innerShdw blurRad="69850" dist="43180" dir="5400000">
                    <a:srgbClr val="000000">
                      <a:alpha val="65000"/>
                    </a:srgbClr>
                  </a:innerShdw>
                </a:effectLst>
              </a:rPr>
              <a:t> </a:t>
            </a:r>
            <a:r>
              <a:rPr lang="en-US" sz="4800" b="1" u="sng" cap="none" spc="0" dirty="0" err="1" smtClean="0">
                <a:ln w="1905"/>
                <a:solidFill>
                  <a:srgbClr val="7030A0"/>
                </a:solidFill>
                <a:effectLst>
                  <a:innerShdw blurRad="69850" dist="43180" dir="5400000">
                    <a:srgbClr val="000000">
                      <a:alpha val="65000"/>
                    </a:srgbClr>
                  </a:innerShdw>
                </a:effectLst>
              </a:rPr>
              <a:t>tiêu</a:t>
            </a:r>
            <a:r>
              <a:rPr lang="en-US" sz="4800" b="1" u="sng" cap="none" spc="0" dirty="0" smtClean="0">
                <a:ln w="1905"/>
                <a:solidFill>
                  <a:srgbClr val="7030A0"/>
                </a:solidFill>
                <a:effectLst>
                  <a:innerShdw blurRad="69850" dist="43180" dir="5400000">
                    <a:srgbClr val="000000">
                      <a:alpha val="65000"/>
                    </a:srgbClr>
                  </a:innerShdw>
                </a:effectLst>
              </a:rPr>
              <a:t>:</a:t>
            </a:r>
            <a:endParaRPr lang="en-US" sz="4800" b="1" u="sng" cap="none" spc="0" dirty="0">
              <a:ln w="1905"/>
              <a:solidFill>
                <a:srgbClr val="7030A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8248015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2706" y="2387025"/>
            <a:ext cx="7714343" cy="584775"/>
          </a:xfrm>
          <a:prstGeom prst="rect">
            <a:avLst/>
          </a:prstGeom>
          <a:noFill/>
        </p:spPr>
        <p:txBody>
          <a:bodyPr wrap="square" lIns="91440" tIns="45720" rIns="91440" bIns="45720">
            <a:spAutoFit/>
          </a:bodyPr>
          <a:lstStyle/>
          <a:p>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Để</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truy</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cập</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Internet,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máy</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tính</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phải</a:t>
            </a:r>
            <a:endParaRPr lang="en-US" sz="3200" b="1" cap="none" spc="0"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3" name="Rectangle 2"/>
          <p:cNvSpPr/>
          <p:nvPr/>
        </p:nvSpPr>
        <p:spPr>
          <a:xfrm>
            <a:off x="5357671" y="6172214"/>
            <a:ext cx="3962400" cy="584775"/>
          </a:xfrm>
          <a:prstGeom prst="rect">
            <a:avLst/>
          </a:prstGeom>
          <a:noFill/>
        </p:spPr>
        <p:txBody>
          <a:bodyPr wrap="square" lIns="91440" tIns="45720" rIns="91440" bIns="45720">
            <a:spAutoFit/>
          </a:bodyPr>
          <a:lstStyle/>
          <a:p>
            <a:pPr algn="ctr"/>
            <a:r>
              <a:rPr lang="en-US" sz="32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Hoạt</a:t>
            </a:r>
            <a:r>
              <a:rPr lang="en-US" sz="32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động</a:t>
            </a:r>
            <a:r>
              <a:rPr lang="en-US" sz="32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cơ</a:t>
            </a:r>
            <a:r>
              <a:rPr lang="en-US" sz="32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bản</a:t>
            </a:r>
            <a:endParaRPr lang="en-US" sz="3200" b="1" cap="none" spc="0" dirty="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4" name="Rectangle 3"/>
          <p:cNvSpPr/>
          <p:nvPr/>
        </p:nvSpPr>
        <p:spPr>
          <a:xfrm>
            <a:off x="792480" y="3011269"/>
            <a:ext cx="6675120" cy="646331"/>
          </a:xfrm>
          <a:prstGeom prst="rect">
            <a:avLst/>
          </a:prstGeom>
          <a:noFill/>
        </p:spPr>
        <p:txBody>
          <a:bodyPr wrap="square" lIns="91440" tIns="45720" rIns="91440" bIns="45720">
            <a:spAutoFit/>
          </a:bodyPr>
          <a:lstStyle/>
          <a:p>
            <a:r>
              <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smtClean="0">
                <a:ln w="1905"/>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effectLst>
                  <a:innerShdw blurRad="69850" dist="43180" dir="5400000">
                    <a:srgbClr val="000000">
                      <a:alpha val="65000"/>
                    </a:srgbClr>
                  </a:innerShdw>
                </a:effectLst>
                <a:latin typeface="Times New Roman" pitchFamily="18" charset="0"/>
                <a:cs typeface="Times New Roman" pitchFamily="18" charset="0"/>
              </a:rPr>
              <a:t>có</a:t>
            </a:r>
            <a:r>
              <a:rPr lang="en-US" sz="3200" b="1" dirty="0" smtClean="0">
                <a:ln w="1905"/>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effectLst>
                  <a:innerShdw blurRad="69850" dist="43180" dir="5400000">
                    <a:srgbClr val="000000">
                      <a:alpha val="65000"/>
                    </a:srgbClr>
                  </a:innerShdw>
                </a:effectLst>
                <a:latin typeface="Times New Roman" pitchFamily="18" charset="0"/>
                <a:cs typeface="Times New Roman" pitchFamily="18" charset="0"/>
              </a:rPr>
              <a:t>chương</a:t>
            </a:r>
            <a:r>
              <a:rPr lang="en-US" sz="3200" b="1" dirty="0" smtClean="0">
                <a:ln w="1905"/>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effectLst>
                  <a:innerShdw blurRad="69850" dist="43180" dir="5400000">
                    <a:srgbClr val="000000">
                      <a:alpha val="65000"/>
                    </a:srgbClr>
                  </a:innerShdw>
                </a:effectLst>
                <a:latin typeface="Times New Roman" pitchFamily="18" charset="0"/>
                <a:cs typeface="Times New Roman" pitchFamily="18" charset="0"/>
              </a:rPr>
              <a:t>trình</a:t>
            </a:r>
            <a:r>
              <a:rPr lang="en-US" sz="3200" b="1" dirty="0" smtClean="0">
                <a:ln w="1905"/>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effectLst>
                  <a:innerShdw blurRad="69850" dist="43180" dir="5400000">
                    <a:srgbClr val="000000">
                      <a:alpha val="65000"/>
                    </a:srgbClr>
                  </a:innerShdw>
                </a:effectLst>
                <a:latin typeface="Times New Roman" pitchFamily="18" charset="0"/>
                <a:cs typeface="Times New Roman" pitchFamily="18" charset="0"/>
              </a:rPr>
              <a:t>soạn</a:t>
            </a:r>
            <a:r>
              <a:rPr lang="en-US" sz="3200" b="1" dirty="0" smtClean="0">
                <a:ln w="1905"/>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effectLst>
                  <a:innerShdw blurRad="69850" dist="43180" dir="5400000">
                    <a:srgbClr val="000000">
                      <a:alpha val="65000"/>
                    </a:srgbClr>
                  </a:innerShdw>
                </a:effectLst>
                <a:latin typeface="Times New Roman" pitchFamily="18" charset="0"/>
                <a:cs typeface="Times New Roman" pitchFamily="18" charset="0"/>
              </a:rPr>
              <a:t>thảo</a:t>
            </a:r>
            <a:r>
              <a:rPr lang="en-US" sz="3200" b="1" dirty="0" smtClean="0">
                <a:ln w="1905"/>
                <a:effectLst>
                  <a:innerShdw blurRad="69850" dist="43180" dir="5400000">
                    <a:srgbClr val="000000">
                      <a:alpha val="65000"/>
                    </a:srgbClr>
                  </a:innerShdw>
                </a:effectLst>
                <a:latin typeface="Times New Roman" pitchFamily="18" charset="0"/>
                <a:cs typeface="Times New Roman" pitchFamily="18" charset="0"/>
              </a:rPr>
              <a:t> Word</a:t>
            </a:r>
            <a:endParaRPr lang="en-US" sz="3200" b="1" cap="none" spc="0" dirty="0">
              <a:ln w="1905"/>
              <a:effectLst>
                <a:innerShdw blurRad="69850" dist="43180" dir="5400000">
                  <a:srgbClr val="000000">
                    <a:alpha val="65000"/>
                  </a:srgbClr>
                </a:innerShdw>
              </a:effectLst>
              <a:latin typeface="Times New Roman" pitchFamily="18" charset="0"/>
              <a:cs typeface="Times New Roman" pitchFamily="18" charset="0"/>
            </a:endParaRPr>
          </a:p>
        </p:txBody>
      </p:sp>
      <p:sp>
        <p:nvSpPr>
          <p:cNvPr id="5" name="Rectangle 4"/>
          <p:cNvSpPr/>
          <p:nvPr/>
        </p:nvSpPr>
        <p:spPr>
          <a:xfrm>
            <a:off x="762000" y="3834825"/>
            <a:ext cx="6827520" cy="584775"/>
          </a:xfrm>
          <a:prstGeom prst="rect">
            <a:avLst/>
          </a:prstGeom>
          <a:noFill/>
        </p:spPr>
        <p:txBody>
          <a:bodyPr wrap="square" lIns="91440" tIns="45720" rIns="91440" bIns="45720">
            <a:spAutoFit/>
          </a:bodyPr>
          <a:lstStyle/>
          <a:p>
            <a:r>
              <a:rPr lang="en-US" sz="3200" b="1" dirty="0">
                <a:ln w="1905"/>
                <a:effectLst>
                  <a:innerShdw blurRad="69850" dist="43180" dir="5400000">
                    <a:srgbClr val="000000">
                      <a:alpha val="65000"/>
                    </a:srgbClr>
                  </a:innerShdw>
                </a:effectLst>
                <a:latin typeface="Times New Roman" pitchFamily="18" charset="0"/>
                <a:cs typeface="Times New Roman" pitchFamily="18" charset="0"/>
              </a:rPr>
              <a:t> </a:t>
            </a:r>
            <a:r>
              <a:rPr lang="en-US" sz="3200" b="1" dirty="0" smtClean="0">
                <a:ln w="1905"/>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effectLst>
                  <a:innerShdw blurRad="69850" dist="43180" dir="5400000">
                    <a:srgbClr val="000000">
                      <a:alpha val="65000"/>
                    </a:srgbClr>
                  </a:innerShdw>
                </a:effectLst>
                <a:latin typeface="Times New Roman" pitchFamily="18" charset="0"/>
                <a:cs typeface="Times New Roman" pitchFamily="18" charset="0"/>
              </a:rPr>
              <a:t>có</a:t>
            </a:r>
            <a:r>
              <a:rPr lang="en-US" sz="3200" b="1" dirty="0" smtClean="0">
                <a:ln w="1905"/>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effectLst>
                  <a:innerShdw blurRad="69850" dist="43180" dir="5400000">
                    <a:srgbClr val="000000">
                      <a:alpha val="65000"/>
                    </a:srgbClr>
                  </a:innerShdw>
                </a:effectLst>
                <a:latin typeface="Times New Roman" pitchFamily="18" charset="0"/>
                <a:cs typeface="Times New Roman" pitchFamily="18" charset="0"/>
              </a:rPr>
              <a:t>trình</a:t>
            </a:r>
            <a:r>
              <a:rPr lang="en-US" sz="3200" b="1" dirty="0" smtClean="0">
                <a:ln w="1905"/>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effectLst>
                  <a:innerShdw blurRad="69850" dist="43180" dir="5400000">
                    <a:srgbClr val="000000">
                      <a:alpha val="65000"/>
                    </a:srgbClr>
                  </a:innerShdw>
                </a:effectLst>
                <a:latin typeface="Times New Roman" pitchFamily="18" charset="0"/>
                <a:cs typeface="Times New Roman" pitchFamily="18" charset="0"/>
              </a:rPr>
              <a:t>duyệt</a:t>
            </a:r>
            <a:r>
              <a:rPr lang="en-US" sz="3200" b="1" dirty="0" smtClean="0">
                <a:ln w="1905"/>
                <a:effectLst>
                  <a:innerShdw blurRad="69850" dist="43180" dir="5400000">
                    <a:srgbClr val="000000">
                      <a:alpha val="65000"/>
                    </a:srgbClr>
                  </a:innerShdw>
                </a:effectLst>
                <a:latin typeface="Times New Roman" pitchFamily="18" charset="0"/>
                <a:cs typeface="Times New Roman" pitchFamily="18" charset="0"/>
              </a:rPr>
              <a:t> Internet</a:t>
            </a:r>
            <a:endParaRPr lang="en-US" sz="3200" b="1" cap="none" spc="0" dirty="0">
              <a:ln w="1905"/>
              <a:effectLst>
                <a:innerShdw blurRad="69850" dist="43180" dir="5400000">
                  <a:srgbClr val="000000">
                    <a:alpha val="65000"/>
                  </a:srgbClr>
                </a:innerShdw>
              </a:effectLst>
              <a:latin typeface="Times New Roman" pitchFamily="18" charset="0"/>
              <a:cs typeface="Times New Roman" pitchFamily="18" charset="0"/>
            </a:endParaRPr>
          </a:p>
        </p:txBody>
      </p:sp>
      <p:sp>
        <p:nvSpPr>
          <p:cNvPr id="6" name="Rectangle 5"/>
          <p:cNvSpPr/>
          <p:nvPr/>
        </p:nvSpPr>
        <p:spPr>
          <a:xfrm>
            <a:off x="762000" y="4357807"/>
            <a:ext cx="6705600" cy="1661993"/>
          </a:xfrm>
          <a:prstGeom prst="rect">
            <a:avLst/>
          </a:prstGeom>
          <a:noFill/>
        </p:spPr>
        <p:txBody>
          <a:bodyPr wrap="square" lIns="91440" tIns="45720" rIns="91440" bIns="45720">
            <a:spAutoFit/>
          </a:bodyPr>
          <a:lstStyle/>
          <a:p>
            <a:pPr algn="just">
              <a:lnSpc>
                <a:spcPct val="150000"/>
              </a:lnSpc>
            </a:pPr>
            <a:r>
              <a:rPr lang="en-US" sz="3600" b="1" dirty="0">
                <a:ln w="1905"/>
                <a:effectLst>
                  <a:innerShdw blurRad="69850" dist="43180" dir="5400000">
                    <a:srgbClr val="000000">
                      <a:alpha val="65000"/>
                    </a:srgbClr>
                  </a:innerShdw>
                </a:effectLst>
                <a:latin typeface="Times New Roman" pitchFamily="18" charset="0"/>
                <a:cs typeface="Times New Roman" pitchFamily="18" charset="0"/>
              </a:rPr>
              <a:t> </a:t>
            </a:r>
            <a:r>
              <a:rPr lang="en-US" sz="3200" b="1" dirty="0" smtClean="0">
                <a:ln w="1905"/>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effectLst>
                  <a:innerShdw blurRad="69850" dist="43180" dir="5400000">
                    <a:srgbClr val="000000">
                      <a:alpha val="65000"/>
                    </a:srgbClr>
                  </a:innerShdw>
                </a:effectLst>
                <a:latin typeface="Times New Roman" pitchFamily="18" charset="0"/>
                <a:cs typeface="Times New Roman" pitchFamily="18" charset="0"/>
              </a:rPr>
              <a:t>được</a:t>
            </a:r>
            <a:r>
              <a:rPr lang="en-US" sz="3200" b="1" dirty="0" smtClean="0">
                <a:ln w="1905"/>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effectLst>
                  <a:innerShdw blurRad="69850" dist="43180" dir="5400000">
                    <a:srgbClr val="000000">
                      <a:alpha val="65000"/>
                    </a:srgbClr>
                  </a:innerShdw>
                </a:effectLst>
                <a:latin typeface="Times New Roman" pitchFamily="18" charset="0"/>
                <a:cs typeface="Times New Roman" pitchFamily="18" charset="0"/>
              </a:rPr>
              <a:t>kết</a:t>
            </a:r>
            <a:r>
              <a:rPr lang="en-US" sz="3200" b="1" dirty="0" smtClean="0">
                <a:ln w="1905"/>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effectLst>
                  <a:innerShdw blurRad="69850" dist="43180" dir="5400000">
                    <a:srgbClr val="000000">
                      <a:alpha val="65000"/>
                    </a:srgbClr>
                  </a:innerShdw>
                </a:effectLst>
                <a:latin typeface="Times New Roman" pitchFamily="18" charset="0"/>
                <a:cs typeface="Times New Roman" pitchFamily="18" charset="0"/>
              </a:rPr>
              <a:t>nối</a:t>
            </a:r>
            <a:r>
              <a:rPr lang="en-US" sz="3200" b="1" dirty="0" smtClean="0">
                <a:ln w="1905"/>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effectLst>
                  <a:innerShdw blurRad="69850" dist="43180" dir="5400000">
                    <a:srgbClr val="000000">
                      <a:alpha val="65000"/>
                    </a:srgbClr>
                  </a:innerShdw>
                </a:effectLst>
                <a:latin typeface="Times New Roman" pitchFamily="18" charset="0"/>
                <a:cs typeface="Times New Roman" pitchFamily="18" charset="0"/>
              </a:rPr>
              <a:t>với</a:t>
            </a:r>
            <a:r>
              <a:rPr lang="en-US" sz="3200" b="1" dirty="0" smtClean="0">
                <a:ln w="1905"/>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effectLst>
                  <a:innerShdw blurRad="69850" dist="43180" dir="5400000">
                    <a:srgbClr val="000000">
                      <a:alpha val="65000"/>
                    </a:srgbClr>
                  </a:innerShdw>
                </a:effectLst>
                <a:latin typeface="Times New Roman" pitchFamily="18" charset="0"/>
                <a:cs typeface="Times New Roman" pitchFamily="18" charset="0"/>
              </a:rPr>
              <a:t>mạng</a:t>
            </a:r>
            <a:r>
              <a:rPr lang="en-US" sz="3200" b="1" dirty="0" smtClean="0">
                <a:ln w="1905"/>
                <a:effectLst>
                  <a:innerShdw blurRad="69850" dist="43180" dir="5400000">
                    <a:srgbClr val="000000">
                      <a:alpha val="65000"/>
                    </a:srgbClr>
                  </a:innerShdw>
                </a:effectLst>
                <a:latin typeface="Times New Roman" pitchFamily="18" charset="0"/>
                <a:cs typeface="Times New Roman" pitchFamily="18" charset="0"/>
              </a:rPr>
              <a:t> Internet </a:t>
            </a:r>
            <a:r>
              <a:rPr lang="en-US" sz="3200" b="1" dirty="0" err="1" smtClean="0">
                <a:ln w="1905"/>
                <a:effectLst>
                  <a:innerShdw blurRad="69850" dist="43180" dir="5400000">
                    <a:srgbClr val="000000">
                      <a:alpha val="65000"/>
                    </a:srgbClr>
                  </a:innerShdw>
                </a:effectLst>
                <a:latin typeface="Times New Roman" pitchFamily="18" charset="0"/>
                <a:cs typeface="Times New Roman" pitchFamily="18" charset="0"/>
              </a:rPr>
              <a:t>và</a:t>
            </a:r>
            <a:r>
              <a:rPr lang="en-US" sz="3200" b="1" dirty="0" smtClean="0">
                <a:ln w="1905"/>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effectLst>
                  <a:innerShdw blurRad="69850" dist="43180" dir="5400000">
                    <a:srgbClr val="000000">
                      <a:alpha val="65000"/>
                    </a:srgbClr>
                  </a:innerShdw>
                </a:effectLst>
                <a:latin typeface="Times New Roman" pitchFamily="18" charset="0"/>
                <a:cs typeface="Times New Roman" pitchFamily="18" charset="0"/>
              </a:rPr>
              <a:t>có</a:t>
            </a:r>
            <a:r>
              <a:rPr lang="en-US" sz="3200" b="1" dirty="0" smtClean="0">
                <a:ln w="1905"/>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effectLst>
                  <a:innerShdw blurRad="69850" dist="43180" dir="5400000">
                    <a:srgbClr val="000000">
                      <a:alpha val="65000"/>
                    </a:srgbClr>
                  </a:innerShdw>
                </a:effectLst>
                <a:latin typeface="Times New Roman" pitchFamily="18" charset="0"/>
                <a:cs typeface="Times New Roman" pitchFamily="18" charset="0"/>
              </a:rPr>
              <a:t>trình</a:t>
            </a:r>
            <a:r>
              <a:rPr lang="en-US" sz="3200" b="1" dirty="0" smtClean="0">
                <a:ln w="1905"/>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effectLst>
                  <a:innerShdw blurRad="69850" dist="43180" dir="5400000">
                    <a:srgbClr val="000000">
                      <a:alpha val="65000"/>
                    </a:srgbClr>
                  </a:innerShdw>
                </a:effectLst>
                <a:latin typeface="Times New Roman" pitchFamily="18" charset="0"/>
                <a:cs typeface="Times New Roman" pitchFamily="18" charset="0"/>
              </a:rPr>
              <a:t>duyệt</a:t>
            </a:r>
            <a:r>
              <a:rPr lang="en-US" sz="3200" b="1" dirty="0" smtClean="0">
                <a:ln w="1905"/>
                <a:effectLst>
                  <a:innerShdw blurRad="69850" dist="43180" dir="5400000">
                    <a:srgbClr val="000000">
                      <a:alpha val="65000"/>
                    </a:srgbClr>
                  </a:innerShdw>
                </a:effectLst>
                <a:latin typeface="Times New Roman" pitchFamily="18" charset="0"/>
                <a:cs typeface="Times New Roman" pitchFamily="18" charset="0"/>
              </a:rPr>
              <a:t> Web</a:t>
            </a:r>
            <a:endParaRPr lang="en-US" sz="3200" b="1" cap="none" spc="0" dirty="0">
              <a:ln w="1905"/>
              <a:effectLst>
                <a:innerShdw blurRad="69850" dist="43180" dir="5400000">
                  <a:srgbClr val="000000">
                    <a:alpha val="65000"/>
                  </a:srgbClr>
                </a:innerShdw>
              </a:effectLst>
              <a:latin typeface="Times New Roman" pitchFamily="18" charset="0"/>
              <a:cs typeface="Times New Roman" pitchFamily="18" charset="0"/>
            </a:endParaRPr>
          </a:p>
        </p:txBody>
      </p:sp>
      <p:sp>
        <p:nvSpPr>
          <p:cNvPr id="8" name="Rectangle 7"/>
          <p:cNvSpPr/>
          <p:nvPr/>
        </p:nvSpPr>
        <p:spPr>
          <a:xfrm>
            <a:off x="7948478" y="2858869"/>
            <a:ext cx="738329" cy="646331"/>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grpSp>
        <p:nvGrpSpPr>
          <p:cNvPr id="20" name="Group 19"/>
          <p:cNvGrpSpPr/>
          <p:nvPr/>
        </p:nvGrpSpPr>
        <p:grpSpPr>
          <a:xfrm>
            <a:off x="480871" y="942278"/>
            <a:ext cx="8839200" cy="1406867"/>
            <a:chOff x="480871" y="843485"/>
            <a:chExt cx="8839200" cy="1406867"/>
          </a:xfrm>
        </p:grpSpPr>
        <p:sp>
          <p:nvSpPr>
            <p:cNvPr id="11" name="Rectangle 10"/>
            <p:cNvSpPr/>
            <p:nvPr/>
          </p:nvSpPr>
          <p:spPr>
            <a:xfrm>
              <a:off x="480871" y="877669"/>
              <a:ext cx="8839200" cy="1372683"/>
            </a:xfrm>
            <a:prstGeom prst="rect">
              <a:avLst/>
            </a:prstGeom>
            <a:noFill/>
          </p:spPr>
          <p:txBody>
            <a:bodyPr wrap="square" lIns="91440" tIns="45720" rIns="91440" bIns="45720">
              <a:spAutoFit/>
            </a:bodyPr>
            <a:lstStyle/>
            <a:p>
              <a:pPr>
                <a:lnSpc>
                  <a:spcPct val="130000"/>
                </a:lnSpc>
              </a:pP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Đúng</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ghi</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Đ,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sai</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ghi</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S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vào</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ô         . So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sánh</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kết</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quả</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với</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bạn</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endParaRPr lang="en-US" sz="3200" b="1" cap="none" spc="0"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12" name="Rectangle 11"/>
            <p:cNvSpPr/>
            <p:nvPr/>
          </p:nvSpPr>
          <p:spPr>
            <a:xfrm>
              <a:off x="5925265" y="843485"/>
              <a:ext cx="598629" cy="530660"/>
            </a:xfrm>
            <a:prstGeom prst="rect">
              <a:avLst/>
            </a:prstGeom>
            <a:solidFill>
              <a:srgbClr val="92D050"/>
            </a:solidFill>
            <a:ln w="57150"/>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grpSp>
      <p:sp>
        <p:nvSpPr>
          <p:cNvPr id="14" name="Rectangle 13"/>
          <p:cNvSpPr/>
          <p:nvPr/>
        </p:nvSpPr>
        <p:spPr>
          <a:xfrm>
            <a:off x="480873" y="115674"/>
            <a:ext cx="8224072" cy="646331"/>
          </a:xfrm>
          <a:prstGeom prst="rect">
            <a:avLst/>
          </a:prstGeom>
          <a:noFill/>
        </p:spPr>
        <p:txBody>
          <a:bodyPr wrap="square" lIns="91440" tIns="45720" rIns="91440" bIns="45720">
            <a:spAutoFit/>
          </a:bodyPr>
          <a:lstStyle/>
          <a:p>
            <a:r>
              <a:rPr lang="en-US" sz="36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1. </a:t>
            </a:r>
            <a:r>
              <a:rPr lang="en-US" sz="36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Những</a:t>
            </a:r>
            <a:r>
              <a:rPr lang="en-US" sz="36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36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gì</a:t>
            </a:r>
            <a:r>
              <a:rPr lang="en-US" sz="36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36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em</a:t>
            </a:r>
            <a:r>
              <a:rPr lang="en-US" sz="36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36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đã</a:t>
            </a:r>
            <a:r>
              <a:rPr lang="en-US" sz="36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36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biết</a:t>
            </a:r>
            <a:endParaRPr lang="en-US" sz="3600" b="1" cap="none" spc="0" dirty="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15" name="Rectangle 14"/>
          <p:cNvSpPr/>
          <p:nvPr/>
        </p:nvSpPr>
        <p:spPr>
          <a:xfrm>
            <a:off x="7962040" y="3773269"/>
            <a:ext cx="738329" cy="646331"/>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16" name="Rectangle 15"/>
          <p:cNvSpPr/>
          <p:nvPr/>
        </p:nvSpPr>
        <p:spPr>
          <a:xfrm>
            <a:off x="7966619" y="4985084"/>
            <a:ext cx="738329" cy="646331"/>
          </a:xfrm>
          <a:prstGeom prst="rect">
            <a:avLst/>
          </a:prstGeom>
          <a:solidFill>
            <a:srgbClr val="92D050"/>
          </a:solidFill>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17" name="Rectangle 16"/>
          <p:cNvSpPr/>
          <p:nvPr/>
        </p:nvSpPr>
        <p:spPr>
          <a:xfrm>
            <a:off x="8106055" y="2833287"/>
            <a:ext cx="447558" cy="646331"/>
          </a:xfrm>
          <a:prstGeom prst="rect">
            <a:avLst/>
          </a:prstGeom>
        </p:spPr>
        <p:txBody>
          <a:bodyPr wrap="none">
            <a:spAutoFit/>
          </a:bodyPr>
          <a:lstStyle/>
          <a:p>
            <a:pPr lvl="0" algn="ctr"/>
            <a:r>
              <a:rPr lang="en-US" sz="3600" b="1" spc="50" dirty="0" smtClean="0">
                <a:ln w="11430"/>
                <a:gradFill>
                  <a:gsLst>
                    <a:gs pos="25000">
                      <a:srgbClr val="C0504D">
                        <a:satMod val="155000"/>
                      </a:srgbClr>
                    </a:gs>
                    <a:gs pos="100000">
                      <a:srgbClr val="C0504D">
                        <a:shade val="45000"/>
                        <a:satMod val="165000"/>
                      </a:srgbClr>
                    </a:gs>
                  </a:gsLst>
                  <a:lin ang="5400000"/>
                </a:gradFill>
                <a:latin typeface="Times New Roman" pitchFamily="18" charset="0"/>
                <a:cs typeface="Times New Roman" pitchFamily="18" charset="0"/>
              </a:rPr>
              <a:t>S</a:t>
            </a:r>
            <a:endParaRPr lang="en-US" sz="3600" b="1" spc="50" dirty="0">
              <a:ln w="11430"/>
              <a:gradFill>
                <a:gsLst>
                  <a:gs pos="25000">
                    <a:srgbClr val="C0504D">
                      <a:satMod val="155000"/>
                    </a:srgbClr>
                  </a:gs>
                  <a:gs pos="100000">
                    <a:srgbClr val="C0504D">
                      <a:shade val="45000"/>
                      <a:satMod val="165000"/>
                    </a:srgbClr>
                  </a:gs>
                </a:gsLst>
                <a:lin ang="5400000"/>
              </a:gradFill>
              <a:latin typeface="Times New Roman" pitchFamily="18" charset="0"/>
              <a:cs typeface="Times New Roman" pitchFamily="18" charset="0"/>
            </a:endParaRPr>
          </a:p>
        </p:txBody>
      </p:sp>
      <p:sp>
        <p:nvSpPr>
          <p:cNvPr id="18" name="Rectangle 17"/>
          <p:cNvSpPr/>
          <p:nvPr/>
        </p:nvSpPr>
        <p:spPr>
          <a:xfrm>
            <a:off x="8183197" y="3759327"/>
            <a:ext cx="370615" cy="646331"/>
          </a:xfrm>
          <a:prstGeom prst="rect">
            <a:avLst/>
          </a:prstGeom>
        </p:spPr>
        <p:txBody>
          <a:bodyPr wrap="none">
            <a:spAutoFit/>
          </a:bodyPr>
          <a:lstStyle/>
          <a:p>
            <a:pPr lvl="0" algn="ctr"/>
            <a:r>
              <a:rPr lang="en-US" sz="3600" b="1" spc="50" dirty="0">
                <a:ln w="11430"/>
                <a:gradFill>
                  <a:gsLst>
                    <a:gs pos="25000">
                      <a:srgbClr val="C0504D">
                        <a:satMod val="155000"/>
                      </a:srgbClr>
                    </a:gs>
                    <a:gs pos="100000">
                      <a:srgbClr val="C0504D">
                        <a:shade val="45000"/>
                        <a:satMod val="165000"/>
                      </a:srgbClr>
                    </a:gs>
                  </a:gsLst>
                  <a:lin ang="5400000"/>
                </a:gradFill>
                <a:latin typeface="Times New Roman" pitchFamily="18" charset="0"/>
                <a:cs typeface="Times New Roman" pitchFamily="18" charset="0"/>
              </a:rPr>
              <a:t>s</a:t>
            </a:r>
            <a:endParaRPr lang="en-US" sz="3600" b="1" spc="50" dirty="0">
              <a:ln w="11430"/>
              <a:gradFill>
                <a:gsLst>
                  <a:gs pos="25000">
                    <a:srgbClr val="C0504D">
                      <a:satMod val="155000"/>
                    </a:srgbClr>
                  </a:gs>
                  <a:gs pos="100000">
                    <a:srgbClr val="C0504D">
                      <a:shade val="45000"/>
                      <a:satMod val="165000"/>
                    </a:srgbClr>
                  </a:gs>
                </a:gsLst>
                <a:lin ang="5400000"/>
              </a:gradFill>
              <a:latin typeface="Times New Roman" pitchFamily="18" charset="0"/>
              <a:cs typeface="Times New Roman" pitchFamily="18" charset="0"/>
            </a:endParaRPr>
          </a:p>
        </p:txBody>
      </p:sp>
      <p:sp>
        <p:nvSpPr>
          <p:cNvPr id="19" name="Rectangle 18"/>
          <p:cNvSpPr/>
          <p:nvPr/>
        </p:nvSpPr>
        <p:spPr>
          <a:xfrm>
            <a:off x="8106259" y="4992469"/>
            <a:ext cx="524503" cy="646331"/>
          </a:xfrm>
          <a:prstGeom prst="rect">
            <a:avLst/>
          </a:prstGeom>
        </p:spPr>
        <p:txBody>
          <a:bodyPr wrap="none">
            <a:spAutoFit/>
          </a:bodyPr>
          <a:lstStyle/>
          <a:p>
            <a:pPr lvl="0" algn="ctr"/>
            <a:r>
              <a:rPr lang="en-US" sz="3600" b="1" spc="50" dirty="0">
                <a:ln w="11430"/>
                <a:gradFill>
                  <a:gsLst>
                    <a:gs pos="25000">
                      <a:srgbClr val="C0504D">
                        <a:satMod val="155000"/>
                      </a:srgbClr>
                    </a:gs>
                    <a:gs pos="100000">
                      <a:srgbClr val="C0504D">
                        <a:shade val="45000"/>
                        <a:satMod val="165000"/>
                      </a:srgbClr>
                    </a:gs>
                  </a:gsLst>
                  <a:lin ang="5400000"/>
                </a:gradFill>
                <a:latin typeface="Times New Roman" pitchFamily="18" charset="0"/>
                <a:cs typeface="Times New Roman" pitchFamily="18" charset="0"/>
              </a:rPr>
              <a:t>Đ</a:t>
            </a:r>
          </a:p>
        </p:txBody>
      </p:sp>
    </p:spTree>
    <p:extLst>
      <p:ext uri="{BB962C8B-B14F-4D97-AF65-F5344CB8AC3E}">
        <p14:creationId xmlns:p14="http://schemas.microsoft.com/office/powerpoint/2010/main" val="1836254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1000"/>
                                        <p:tgtEl>
                                          <p:spTgt spid="4"/>
                                        </p:tgtEl>
                                      </p:cBhvr>
                                    </p:animEffect>
                                  </p:childTnLst>
                                </p:cTn>
                              </p:par>
                              <p:par>
                                <p:cTn id="18" presetID="6" presetClass="entr" presetSubtype="16"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circle(in)">
                                      <p:cBhvr>
                                        <p:cTn id="20" dur="1000"/>
                                        <p:tgtEl>
                                          <p:spTgt spid="8"/>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circle(in)">
                                      <p:cBhvr>
                                        <p:cTn id="23" dur="1000"/>
                                        <p:tgtEl>
                                          <p:spTgt spid="15"/>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circle(in)">
                                      <p:cBhvr>
                                        <p:cTn id="26" dur="1000"/>
                                        <p:tgtEl>
                                          <p:spTgt spid="5"/>
                                        </p:tgtEl>
                                      </p:cBhvr>
                                    </p:animEffect>
                                  </p:childTnLst>
                                </p:cTn>
                              </p:par>
                              <p:par>
                                <p:cTn id="27" presetID="6" presetClass="entr" presetSubtype="16"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circle(in)">
                                      <p:cBhvr>
                                        <p:cTn id="29" dur="1000"/>
                                        <p:tgtEl>
                                          <p:spTgt spid="6"/>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circle(in)">
                                      <p:cBhvr>
                                        <p:cTn id="32" dur="10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ppt_x"/>
                                          </p:val>
                                        </p:tav>
                                        <p:tav tm="100000">
                                          <p:val>
                                            <p:strVal val="#ppt_x"/>
                                          </p:val>
                                        </p:tav>
                                      </p:tavLst>
                                    </p:anim>
                                    <p:anim calcmode="lin" valueType="num">
                                      <p:cBhvr additive="base">
                                        <p:cTn id="4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ppt_x"/>
                                          </p:val>
                                        </p:tav>
                                        <p:tav tm="100000">
                                          <p:val>
                                            <p:strVal val="#ppt_x"/>
                                          </p:val>
                                        </p:tav>
                                      </p:tavLst>
                                    </p:anim>
                                    <p:anim calcmode="lin" valueType="num">
                                      <p:cBhvr additive="base">
                                        <p:cTn id="5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8" grpId="0" animBg="1"/>
      <p:bldP spid="15" grpId="0" animBg="1"/>
      <p:bldP spid="16" grpId="0" animBg="1"/>
      <p:bldP spid="17" grpId="0"/>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57671" y="6172214"/>
            <a:ext cx="3962400" cy="584775"/>
          </a:xfrm>
          <a:prstGeom prst="rect">
            <a:avLst/>
          </a:prstGeom>
          <a:noFill/>
        </p:spPr>
        <p:txBody>
          <a:bodyPr wrap="square" lIns="91440" tIns="45720" rIns="91440" bIns="45720">
            <a:spAutoFit/>
          </a:bodyPr>
          <a:lstStyle/>
          <a:p>
            <a:pPr algn="ctr"/>
            <a:r>
              <a:rPr lang="en-US" sz="32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Hoạt</a:t>
            </a:r>
            <a:r>
              <a:rPr lang="en-US" sz="32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động</a:t>
            </a:r>
            <a:r>
              <a:rPr lang="en-US" sz="32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cơ</a:t>
            </a:r>
            <a:r>
              <a:rPr lang="en-US" sz="32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bản</a:t>
            </a:r>
            <a:endParaRPr lang="en-US" sz="3200" b="1" cap="none" spc="0" dirty="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endParaRPr>
          </a:p>
        </p:txBody>
      </p:sp>
      <p:grpSp>
        <p:nvGrpSpPr>
          <p:cNvPr id="7" name="Group 6"/>
          <p:cNvGrpSpPr/>
          <p:nvPr/>
        </p:nvGrpSpPr>
        <p:grpSpPr>
          <a:xfrm>
            <a:off x="480878" y="877683"/>
            <a:ext cx="7824929" cy="584775"/>
            <a:chOff x="480871" y="877669"/>
            <a:chExt cx="7824929" cy="584775"/>
          </a:xfrm>
        </p:grpSpPr>
        <p:sp>
          <p:nvSpPr>
            <p:cNvPr id="4" name="Rectangle 3"/>
            <p:cNvSpPr/>
            <p:nvPr/>
          </p:nvSpPr>
          <p:spPr>
            <a:xfrm>
              <a:off x="480871" y="877669"/>
              <a:ext cx="7824929" cy="584775"/>
            </a:xfrm>
            <a:prstGeom prst="rect">
              <a:avLst/>
            </a:prstGeom>
            <a:noFill/>
          </p:spPr>
          <p:txBody>
            <a:bodyPr wrap="square" lIns="91440" tIns="45720" rIns="91440" bIns="45720">
              <a:spAutoFit/>
            </a:bodyPr>
            <a:lstStyle/>
            <a:p>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b)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Đánh</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dấu</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x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vào</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ở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cuối</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câu</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đúng</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endParaRPr lang="en-US" sz="3200" b="1" cap="none" spc="0"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5" name="Rectangle 4"/>
            <p:cNvSpPr/>
            <p:nvPr/>
          </p:nvSpPr>
          <p:spPr>
            <a:xfrm>
              <a:off x="3948686" y="877669"/>
              <a:ext cx="598629" cy="530660"/>
            </a:xfrm>
            <a:prstGeom prst="rect">
              <a:avLst/>
            </a:prstGeom>
            <a:solidFill>
              <a:srgbClr val="92D050"/>
            </a:solidFill>
            <a:ln w="57150"/>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grpSp>
      <p:sp>
        <p:nvSpPr>
          <p:cNvPr id="6" name="Rectangle 5"/>
          <p:cNvSpPr/>
          <p:nvPr/>
        </p:nvSpPr>
        <p:spPr>
          <a:xfrm>
            <a:off x="480873" y="115674"/>
            <a:ext cx="8224072" cy="646331"/>
          </a:xfrm>
          <a:prstGeom prst="rect">
            <a:avLst/>
          </a:prstGeom>
          <a:noFill/>
        </p:spPr>
        <p:txBody>
          <a:bodyPr wrap="square" lIns="91440" tIns="45720" rIns="91440" bIns="45720">
            <a:spAutoFit/>
          </a:bodyPr>
          <a:lstStyle/>
          <a:p>
            <a:r>
              <a:rPr lang="en-US" sz="36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1. </a:t>
            </a:r>
            <a:r>
              <a:rPr lang="en-US" sz="36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Những</a:t>
            </a:r>
            <a:r>
              <a:rPr lang="en-US" sz="36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36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gì</a:t>
            </a:r>
            <a:r>
              <a:rPr lang="en-US" sz="36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36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em</a:t>
            </a:r>
            <a:r>
              <a:rPr lang="en-US" sz="36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36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đã</a:t>
            </a:r>
            <a:r>
              <a:rPr lang="en-US" sz="36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36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biết</a:t>
            </a:r>
            <a:endParaRPr lang="en-US" sz="3600" b="1" cap="none" spc="0" dirty="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8" name="Rectangle 7"/>
          <p:cNvSpPr/>
          <p:nvPr/>
        </p:nvSpPr>
        <p:spPr>
          <a:xfrm>
            <a:off x="480874" y="1524013"/>
            <a:ext cx="8224070" cy="1372683"/>
          </a:xfrm>
          <a:prstGeom prst="rect">
            <a:avLst/>
          </a:prstGeom>
          <a:noFill/>
        </p:spPr>
        <p:txBody>
          <a:bodyPr wrap="square" lIns="91440" tIns="45720" rIns="91440" bIns="45720">
            <a:spAutoFit/>
          </a:bodyPr>
          <a:lstStyle/>
          <a:p>
            <a:pPr>
              <a:lnSpc>
                <a:spcPct val="130000"/>
              </a:lnSpc>
            </a:pP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Để</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truy</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cập</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Internet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trên</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máy</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tính</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em</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có</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thể</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dùng</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cách</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nào</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sau</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đây</a:t>
            </a:r>
            <a:r>
              <a:rPr lang="en-US" sz="3200" b="1"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a:t>
            </a:r>
            <a:endParaRPr lang="en-US" sz="3200" b="1" cap="none" spc="0"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314" y="3200405"/>
            <a:ext cx="8839199" cy="167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2" y="5099050"/>
            <a:ext cx="858837" cy="7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1101" y="5099050"/>
            <a:ext cx="858837" cy="7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34802" y="5099050"/>
            <a:ext cx="858837" cy="7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2" y="5099050"/>
            <a:ext cx="858837" cy="7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4165" y="5099050"/>
            <a:ext cx="858837" cy="7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ectangle 16"/>
          <p:cNvSpPr/>
          <p:nvPr/>
        </p:nvSpPr>
        <p:spPr>
          <a:xfrm>
            <a:off x="790012" y="4940314"/>
            <a:ext cx="721295" cy="769441"/>
          </a:xfrm>
          <a:prstGeom prst="rect">
            <a:avLst/>
          </a:prstGeom>
        </p:spPr>
        <p:txBody>
          <a:bodyPr wrap="square">
            <a:spAutoFit/>
          </a:bodyPr>
          <a:lstStyle/>
          <a:p>
            <a:r>
              <a:rPr lang="en-US" sz="4400" b="1" dirty="0" smtClean="0">
                <a:ln w="1905"/>
                <a:solidFill>
                  <a:srgbClr val="FF0000"/>
                </a:solidFill>
                <a:effectLst>
                  <a:innerShdw blurRad="69850" dist="43180" dir="5400000">
                    <a:srgbClr val="000000">
                      <a:alpha val="65000"/>
                    </a:srgbClr>
                  </a:innerShdw>
                </a:effectLst>
                <a:latin typeface="Arial" pitchFamily="34" charset="0"/>
                <a:cs typeface="Arial" pitchFamily="34" charset="0"/>
              </a:rPr>
              <a:t>x</a:t>
            </a:r>
            <a:endParaRPr lang="en-US" sz="4400" dirty="0">
              <a:latin typeface="Arial" pitchFamily="34" charset="0"/>
              <a:cs typeface="Arial" pitchFamily="34" charset="0"/>
            </a:endParaRPr>
          </a:p>
        </p:txBody>
      </p:sp>
      <p:sp>
        <p:nvSpPr>
          <p:cNvPr id="25" name="Rectangle 24"/>
          <p:cNvSpPr/>
          <p:nvPr/>
        </p:nvSpPr>
        <p:spPr>
          <a:xfrm>
            <a:off x="4384112" y="5001730"/>
            <a:ext cx="721295" cy="769441"/>
          </a:xfrm>
          <a:prstGeom prst="rect">
            <a:avLst/>
          </a:prstGeom>
        </p:spPr>
        <p:txBody>
          <a:bodyPr wrap="square">
            <a:spAutoFit/>
          </a:bodyPr>
          <a:lstStyle/>
          <a:p>
            <a:r>
              <a:rPr lang="en-US" sz="4400" b="1" dirty="0" smtClean="0">
                <a:ln w="1905"/>
                <a:solidFill>
                  <a:srgbClr val="FF0000"/>
                </a:solidFill>
                <a:effectLst>
                  <a:innerShdw blurRad="69850" dist="43180" dir="5400000">
                    <a:srgbClr val="000000">
                      <a:alpha val="65000"/>
                    </a:srgbClr>
                  </a:innerShdw>
                </a:effectLst>
                <a:latin typeface="Arial" pitchFamily="34" charset="0"/>
                <a:cs typeface="Arial" pitchFamily="34" charset="0"/>
              </a:rPr>
              <a:t>x</a:t>
            </a:r>
            <a:endParaRPr lang="en-US" sz="4400" dirty="0">
              <a:latin typeface="Arial" pitchFamily="34" charset="0"/>
              <a:cs typeface="Arial" pitchFamily="34" charset="0"/>
            </a:endParaRPr>
          </a:p>
        </p:txBody>
      </p:sp>
      <p:sp>
        <p:nvSpPr>
          <p:cNvPr id="26" name="Rectangle 25"/>
          <p:cNvSpPr/>
          <p:nvPr/>
        </p:nvSpPr>
        <p:spPr>
          <a:xfrm>
            <a:off x="6289112" y="5003814"/>
            <a:ext cx="721295" cy="769441"/>
          </a:xfrm>
          <a:prstGeom prst="rect">
            <a:avLst/>
          </a:prstGeom>
        </p:spPr>
        <p:txBody>
          <a:bodyPr wrap="square">
            <a:spAutoFit/>
          </a:bodyPr>
          <a:lstStyle/>
          <a:p>
            <a:r>
              <a:rPr lang="en-US" sz="4400" b="1" dirty="0" smtClean="0">
                <a:ln w="1905"/>
                <a:solidFill>
                  <a:srgbClr val="FF0000"/>
                </a:solidFill>
                <a:effectLst>
                  <a:innerShdw blurRad="69850" dist="43180" dir="5400000">
                    <a:srgbClr val="000000">
                      <a:alpha val="65000"/>
                    </a:srgbClr>
                  </a:innerShdw>
                </a:effectLst>
                <a:latin typeface="Arial" pitchFamily="34" charset="0"/>
                <a:cs typeface="Arial" pitchFamily="34" charset="0"/>
              </a:rPr>
              <a:t>x</a:t>
            </a:r>
            <a:endParaRPr lang="en-US" sz="4400" dirty="0">
              <a:latin typeface="Arial" pitchFamily="34" charset="0"/>
              <a:cs typeface="Arial" pitchFamily="34" charset="0"/>
            </a:endParaRPr>
          </a:p>
        </p:txBody>
      </p:sp>
    </p:spTree>
    <p:extLst>
      <p:ext uri="{BB962C8B-B14F-4D97-AF65-F5344CB8AC3E}">
        <p14:creationId xmlns:p14="http://schemas.microsoft.com/office/powerpoint/2010/main" val="3989970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nodeType="clickEffect">
                                  <p:stCondLst>
                                    <p:cond delay="0"/>
                                  </p:stCondLst>
                                  <p:childTnLst>
                                    <p:set>
                                      <p:cBhvr>
                                        <p:cTn id="16" dur="1" fill="hold">
                                          <p:stCondLst>
                                            <p:cond delay="0"/>
                                          </p:stCondLst>
                                        </p:cTn>
                                        <p:tgtEl>
                                          <p:spTgt spid="4099"/>
                                        </p:tgtEl>
                                        <p:attrNameLst>
                                          <p:attrName>style.visibility</p:attrName>
                                        </p:attrNameLst>
                                      </p:cBhvr>
                                      <p:to>
                                        <p:strVal val="visible"/>
                                      </p:to>
                                    </p:set>
                                    <p:animEffect transition="in" filter="barn(outVertical)">
                                      <p:cBhvr>
                                        <p:cTn id="17" dur="1000"/>
                                        <p:tgtEl>
                                          <p:spTgt spid="4099"/>
                                        </p:tgtEl>
                                      </p:cBhvr>
                                    </p:animEffect>
                                  </p:childTnLst>
                                </p:cTn>
                              </p:par>
                              <p:par>
                                <p:cTn id="18" presetID="16" presetClass="entr" presetSubtype="37" fill="hold" nodeType="withEffect">
                                  <p:stCondLst>
                                    <p:cond delay="0"/>
                                  </p:stCondLst>
                                  <p:childTnLst>
                                    <p:set>
                                      <p:cBhvr>
                                        <p:cTn id="19" dur="1" fill="hold">
                                          <p:stCondLst>
                                            <p:cond delay="0"/>
                                          </p:stCondLst>
                                        </p:cTn>
                                        <p:tgtEl>
                                          <p:spTgt spid="4100"/>
                                        </p:tgtEl>
                                        <p:attrNameLst>
                                          <p:attrName>style.visibility</p:attrName>
                                        </p:attrNameLst>
                                      </p:cBhvr>
                                      <p:to>
                                        <p:strVal val="visible"/>
                                      </p:to>
                                    </p:set>
                                    <p:animEffect transition="in" filter="barn(outVertical)">
                                      <p:cBhvr>
                                        <p:cTn id="20" dur="1000"/>
                                        <p:tgtEl>
                                          <p:spTgt spid="4100"/>
                                        </p:tgtEl>
                                      </p:cBhvr>
                                    </p:animEffect>
                                  </p:childTnLst>
                                </p:cTn>
                              </p:par>
                              <p:par>
                                <p:cTn id="21" presetID="16" presetClass="entr" presetSubtype="37"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barn(outVertical)">
                                      <p:cBhvr>
                                        <p:cTn id="23" dur="1000"/>
                                        <p:tgtEl>
                                          <p:spTgt spid="20"/>
                                        </p:tgtEl>
                                      </p:cBhvr>
                                    </p:animEffect>
                                  </p:childTnLst>
                                </p:cTn>
                              </p:par>
                              <p:par>
                                <p:cTn id="24" presetID="16" presetClass="entr" presetSubtype="37"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barn(outVertical)">
                                      <p:cBhvr>
                                        <p:cTn id="26" dur="1000"/>
                                        <p:tgtEl>
                                          <p:spTgt spid="21"/>
                                        </p:tgtEl>
                                      </p:cBhvr>
                                    </p:animEffect>
                                  </p:childTnLst>
                                </p:cTn>
                              </p:par>
                              <p:par>
                                <p:cTn id="27" presetID="16" presetClass="entr" presetSubtype="37" fill="hold"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barn(outVertical)">
                                      <p:cBhvr>
                                        <p:cTn id="29" dur="1000"/>
                                        <p:tgtEl>
                                          <p:spTgt spid="22"/>
                                        </p:tgtEl>
                                      </p:cBhvr>
                                    </p:animEffect>
                                  </p:childTnLst>
                                </p:cTn>
                              </p:par>
                              <p:par>
                                <p:cTn id="30" presetID="16" presetClass="entr" presetSubtype="37"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barn(outVertical)">
                                      <p:cBhvr>
                                        <p:cTn id="32" dur="10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500" fill="hold"/>
                                        <p:tgtEl>
                                          <p:spTgt spid="25"/>
                                        </p:tgtEl>
                                        <p:attrNameLst>
                                          <p:attrName>ppt_x</p:attrName>
                                        </p:attrNameLst>
                                      </p:cBhvr>
                                      <p:tavLst>
                                        <p:tav tm="0">
                                          <p:val>
                                            <p:strVal val="#ppt_x"/>
                                          </p:val>
                                        </p:tav>
                                        <p:tav tm="100000">
                                          <p:val>
                                            <p:strVal val="#ppt_x"/>
                                          </p:val>
                                        </p:tav>
                                      </p:tavLst>
                                    </p:anim>
                                    <p:anim calcmode="lin" valueType="num">
                                      <p:cBhvr additive="base">
                                        <p:cTn id="42" dur="500" fill="hold"/>
                                        <p:tgtEl>
                                          <p:spTgt spid="25"/>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500" fill="hold"/>
                                        <p:tgtEl>
                                          <p:spTgt spid="26"/>
                                        </p:tgtEl>
                                        <p:attrNameLst>
                                          <p:attrName>ppt_x</p:attrName>
                                        </p:attrNameLst>
                                      </p:cBhvr>
                                      <p:tavLst>
                                        <p:tav tm="0">
                                          <p:val>
                                            <p:strVal val="#ppt_x"/>
                                          </p:val>
                                        </p:tav>
                                        <p:tav tm="100000">
                                          <p:val>
                                            <p:strVal val="#ppt_x"/>
                                          </p:val>
                                        </p:tav>
                                      </p:tavLst>
                                    </p:anim>
                                    <p:anim calcmode="lin" valueType="num">
                                      <p:cBhvr additive="base">
                                        <p:cTn id="4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7" grpId="0"/>
      <p:bldP spid="25"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09600" y="912181"/>
            <a:ext cx="2590800" cy="461665"/>
          </a:xfrm>
          <a:prstGeom prst="rect">
            <a:avLst/>
          </a:prstGeom>
          <a:noFill/>
          <a:ln w="38100">
            <a:solidFill>
              <a:srgbClr val="FF0000"/>
            </a:solidFill>
          </a:ln>
        </p:spPr>
        <p:txBody>
          <a:bodyPr wrap="square" rtlCol="0">
            <a:spAutoFit/>
          </a:bodyPr>
          <a:lstStyle/>
          <a:p>
            <a:pPr algn="ctr"/>
            <a:r>
              <a:rPr lang="en-US" sz="2400" b="1" dirty="0" smtClean="0">
                <a:latin typeface="Times New Roman" pitchFamily="18" charset="0"/>
                <a:cs typeface="Times New Roman" pitchFamily="18" charset="0"/>
              </a:rPr>
              <a:t>…………………...</a:t>
            </a:r>
            <a:endParaRPr lang="en-US" sz="2400" b="1" dirty="0">
              <a:latin typeface="Times New Roman" pitchFamily="18" charset="0"/>
              <a:cs typeface="Times New Roman" pitchFamily="18" charset="0"/>
            </a:endParaRPr>
          </a:p>
        </p:txBody>
      </p:sp>
      <p:sp>
        <p:nvSpPr>
          <p:cNvPr id="6" name="TextBox 5"/>
          <p:cNvSpPr txBox="1"/>
          <p:nvPr/>
        </p:nvSpPr>
        <p:spPr>
          <a:xfrm>
            <a:off x="990600" y="1975457"/>
            <a:ext cx="3048000" cy="461665"/>
          </a:xfrm>
          <a:prstGeom prst="rect">
            <a:avLst/>
          </a:prstGeom>
          <a:noFill/>
          <a:ln w="38100">
            <a:solidFill>
              <a:srgbClr val="00B050"/>
            </a:solidFill>
          </a:ln>
        </p:spPr>
        <p:txBody>
          <a:bodyPr wrap="square" rtlCol="0">
            <a:spAutoFit/>
          </a:bodyPr>
          <a:lstStyle/>
          <a:p>
            <a:pPr algn="ctr"/>
            <a:r>
              <a:rPr lang="en-US" sz="2400" b="1" dirty="0" smtClean="0">
                <a:latin typeface="Times New Roman" pitchFamily="18" charset="0"/>
                <a:cs typeface="Times New Roman" pitchFamily="18" charset="0"/>
              </a:rPr>
              <a:t>……………………..</a:t>
            </a:r>
            <a:endParaRPr lang="en-US" sz="2400" b="1" dirty="0">
              <a:latin typeface="Times New Roman" pitchFamily="18" charset="0"/>
              <a:cs typeface="Times New Roman" pitchFamily="18" charset="0"/>
            </a:endParaRPr>
          </a:p>
        </p:txBody>
      </p:sp>
      <p:sp>
        <p:nvSpPr>
          <p:cNvPr id="7" name="TextBox 6"/>
          <p:cNvSpPr txBox="1"/>
          <p:nvPr/>
        </p:nvSpPr>
        <p:spPr>
          <a:xfrm>
            <a:off x="4775200" y="1828802"/>
            <a:ext cx="3302000" cy="461665"/>
          </a:xfrm>
          <a:prstGeom prst="rect">
            <a:avLst/>
          </a:prstGeom>
          <a:noFill/>
          <a:ln w="38100">
            <a:solidFill>
              <a:srgbClr val="00B050"/>
            </a:solidFill>
          </a:ln>
        </p:spPr>
        <p:txBody>
          <a:bodyPr wrap="square" rtlCol="0">
            <a:spAutoFit/>
          </a:bodyPr>
          <a:lstStyle/>
          <a:p>
            <a:pPr algn="ctr"/>
            <a:r>
              <a:rPr lang="en-US" sz="2400" b="1" dirty="0" smtClean="0">
                <a:latin typeface="Times New Roman" pitchFamily="18" charset="0"/>
                <a:cs typeface="Times New Roman" pitchFamily="18" charset="0"/>
              </a:rPr>
              <a:t>………………………..</a:t>
            </a:r>
            <a:endParaRPr lang="en-US" sz="2400" b="1" dirty="0">
              <a:latin typeface="Times New Roman" pitchFamily="18" charset="0"/>
              <a:cs typeface="Times New Roman" pitchFamily="18" charset="0"/>
            </a:endParaRPr>
          </a:p>
        </p:txBody>
      </p:sp>
      <p:grpSp>
        <p:nvGrpSpPr>
          <p:cNvPr id="12" name="Group 11"/>
          <p:cNvGrpSpPr/>
          <p:nvPr/>
        </p:nvGrpSpPr>
        <p:grpSpPr>
          <a:xfrm>
            <a:off x="0" y="3200400"/>
            <a:ext cx="9144000" cy="2971800"/>
            <a:chOff x="0" y="3200400"/>
            <a:chExt cx="9144000" cy="3657600"/>
          </a:xfrm>
        </p:grpSpPr>
        <p:pic>
          <p:nvPicPr>
            <p:cNvPr id="2" name="Picture 1" descr="violymp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200400"/>
              <a:ext cx="91440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p:nvPr/>
          </p:nvSpPr>
          <p:spPr>
            <a:xfrm>
              <a:off x="838200" y="3886200"/>
              <a:ext cx="12192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p:cNvSpPr/>
          <p:nvPr/>
        </p:nvSpPr>
        <p:spPr>
          <a:xfrm>
            <a:off x="228600" y="76200"/>
            <a:ext cx="8915400" cy="553998"/>
          </a:xfrm>
          <a:prstGeom prst="rect">
            <a:avLst/>
          </a:prstGeom>
          <a:noFill/>
        </p:spPr>
        <p:txBody>
          <a:bodyPr wrap="square" lIns="91440" tIns="45720" rIns="91440" bIns="45720">
            <a:spAutoFit/>
          </a:bodyPr>
          <a:lstStyle/>
          <a:p>
            <a:r>
              <a:rPr lang="en-US" sz="30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c) </a:t>
            </a:r>
            <a:r>
              <a:rPr lang="en-US" sz="30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Thảo</a:t>
            </a:r>
            <a:r>
              <a:rPr lang="en-US" sz="30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30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luận</a:t>
            </a:r>
            <a:r>
              <a:rPr lang="en-US" sz="30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30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nhóm</a:t>
            </a:r>
            <a:r>
              <a:rPr lang="en-US" sz="30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30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điền</a:t>
            </a:r>
            <a:r>
              <a:rPr lang="en-US" sz="30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30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chú</a:t>
            </a:r>
            <a:r>
              <a:rPr lang="en-US" sz="30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30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thích</a:t>
            </a:r>
            <a:r>
              <a:rPr lang="en-US" sz="30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30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cho</a:t>
            </a:r>
            <a:r>
              <a:rPr lang="en-US" sz="30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30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hình</a:t>
            </a:r>
            <a:r>
              <a:rPr lang="en-US" sz="30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30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dưới</a:t>
            </a:r>
            <a:r>
              <a:rPr lang="en-US" sz="30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30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đây</a:t>
            </a:r>
            <a:r>
              <a:rPr lang="en-US" sz="30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a:t>
            </a:r>
            <a:endParaRPr lang="en-US" sz="3000" b="1" cap="none" spc="0" dirty="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endParaRPr>
          </a:p>
        </p:txBody>
      </p:sp>
      <p:grpSp>
        <p:nvGrpSpPr>
          <p:cNvPr id="28" name="Group 27"/>
          <p:cNvGrpSpPr/>
          <p:nvPr/>
        </p:nvGrpSpPr>
        <p:grpSpPr>
          <a:xfrm>
            <a:off x="152400" y="1133475"/>
            <a:ext cx="1097280" cy="2933700"/>
            <a:chOff x="152400" y="1133475"/>
            <a:chExt cx="1097280" cy="2933700"/>
          </a:xfrm>
        </p:grpSpPr>
        <p:cxnSp>
          <p:nvCxnSpPr>
            <p:cNvPr id="16" name="Straight Arrow Connector 15"/>
            <p:cNvCxnSpPr/>
            <p:nvPr/>
          </p:nvCxnSpPr>
          <p:spPr>
            <a:xfrm>
              <a:off x="152400" y="1133475"/>
              <a:ext cx="1097280" cy="29337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5" idx="1"/>
            </p:cNvCxnSpPr>
            <p:nvPr/>
          </p:nvCxnSpPr>
          <p:spPr>
            <a:xfrm flipH="1">
              <a:off x="152400" y="1143000"/>
              <a:ext cx="45720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67" name="TextBox 66"/>
          <p:cNvSpPr txBox="1"/>
          <p:nvPr/>
        </p:nvSpPr>
        <p:spPr>
          <a:xfrm>
            <a:off x="4686300" y="915949"/>
            <a:ext cx="3302000" cy="461665"/>
          </a:xfrm>
          <a:prstGeom prst="rect">
            <a:avLst/>
          </a:prstGeom>
          <a:noFill/>
          <a:ln w="38100">
            <a:solidFill>
              <a:srgbClr val="FF0000"/>
            </a:solidFill>
          </a:ln>
        </p:spPr>
        <p:txBody>
          <a:bodyPr wrap="square" rtlCol="0">
            <a:spAutoFit/>
          </a:bodyPr>
          <a:lstStyle/>
          <a:p>
            <a:pPr algn="ctr"/>
            <a:r>
              <a:rPr lang="en-US" sz="2400" b="1" dirty="0" smtClean="0">
                <a:latin typeface="Times New Roman" pitchFamily="18" charset="0"/>
                <a:cs typeface="Times New Roman" pitchFamily="18" charset="0"/>
              </a:rPr>
              <a:t>………………………..</a:t>
            </a:r>
            <a:endParaRPr lang="en-US" sz="2400" b="1" dirty="0">
              <a:latin typeface="Times New Roman" pitchFamily="18" charset="0"/>
              <a:cs typeface="Times New Roman" pitchFamily="18" charset="0"/>
            </a:endParaRPr>
          </a:p>
        </p:txBody>
      </p:sp>
      <p:grpSp>
        <p:nvGrpSpPr>
          <p:cNvPr id="72" name="Group 71"/>
          <p:cNvGrpSpPr/>
          <p:nvPr/>
        </p:nvGrpSpPr>
        <p:grpSpPr>
          <a:xfrm>
            <a:off x="2506980" y="2437108"/>
            <a:ext cx="5852160" cy="915692"/>
            <a:chOff x="2506980" y="2437108"/>
            <a:chExt cx="5852160" cy="915692"/>
          </a:xfrm>
        </p:grpSpPr>
        <p:cxnSp>
          <p:nvCxnSpPr>
            <p:cNvPr id="57" name="Straight Connector 56"/>
            <p:cNvCxnSpPr>
              <a:stCxn id="6" idx="2"/>
            </p:cNvCxnSpPr>
            <p:nvPr/>
          </p:nvCxnSpPr>
          <p:spPr>
            <a:xfrm>
              <a:off x="2514600" y="2437108"/>
              <a:ext cx="0" cy="382292"/>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2506980" y="2819400"/>
              <a:ext cx="585216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a:off x="8343900" y="2819400"/>
              <a:ext cx="0" cy="5334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grpSp>
        <p:nvGrpSpPr>
          <p:cNvPr id="77" name="Group 76"/>
          <p:cNvGrpSpPr/>
          <p:nvPr/>
        </p:nvGrpSpPr>
        <p:grpSpPr>
          <a:xfrm>
            <a:off x="8077200" y="2038635"/>
            <a:ext cx="495300" cy="1261872"/>
            <a:chOff x="8077200" y="2038635"/>
            <a:chExt cx="495300" cy="1261872"/>
          </a:xfrm>
        </p:grpSpPr>
        <p:cxnSp>
          <p:nvCxnSpPr>
            <p:cNvPr id="74" name="Straight Arrow Connector 73"/>
            <p:cNvCxnSpPr/>
            <p:nvPr/>
          </p:nvCxnSpPr>
          <p:spPr>
            <a:xfrm>
              <a:off x="8564880" y="2038635"/>
              <a:ext cx="0" cy="1261872"/>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stCxn id="7" idx="3"/>
            </p:cNvCxnSpPr>
            <p:nvPr/>
          </p:nvCxnSpPr>
          <p:spPr>
            <a:xfrm flipV="1">
              <a:off x="8077200" y="2059632"/>
              <a:ext cx="495300" cy="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pSp>
      <p:grpSp>
        <p:nvGrpSpPr>
          <p:cNvPr id="78" name="Group 77"/>
          <p:cNvGrpSpPr/>
          <p:nvPr/>
        </p:nvGrpSpPr>
        <p:grpSpPr>
          <a:xfrm>
            <a:off x="7988301" y="1155461"/>
            <a:ext cx="927100" cy="2148840"/>
            <a:chOff x="8077200" y="2059632"/>
            <a:chExt cx="495300" cy="1272683"/>
          </a:xfrm>
        </p:grpSpPr>
        <p:cxnSp>
          <p:nvCxnSpPr>
            <p:cNvPr id="79" name="Straight Arrow Connector 78"/>
            <p:cNvCxnSpPr/>
            <p:nvPr/>
          </p:nvCxnSpPr>
          <p:spPr>
            <a:xfrm>
              <a:off x="8564880" y="2070443"/>
              <a:ext cx="0" cy="126187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V="1">
              <a:off x="8077200" y="2059632"/>
              <a:ext cx="495300"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1" name="Rectangle 80"/>
          <p:cNvSpPr/>
          <p:nvPr/>
        </p:nvSpPr>
        <p:spPr>
          <a:xfrm>
            <a:off x="5357671" y="6172214"/>
            <a:ext cx="3962400" cy="584775"/>
          </a:xfrm>
          <a:prstGeom prst="rect">
            <a:avLst/>
          </a:prstGeom>
          <a:noFill/>
        </p:spPr>
        <p:txBody>
          <a:bodyPr wrap="square" lIns="91440" tIns="45720" rIns="91440" bIns="45720">
            <a:spAutoFit/>
          </a:bodyPr>
          <a:lstStyle/>
          <a:p>
            <a:pPr algn="ctr"/>
            <a:r>
              <a:rPr lang="en-US" sz="32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Hoạt</a:t>
            </a:r>
            <a:r>
              <a:rPr lang="en-US" sz="32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động</a:t>
            </a:r>
            <a:r>
              <a:rPr lang="en-US" sz="32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cơ</a:t>
            </a:r>
            <a:r>
              <a:rPr lang="en-US" sz="32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bản</a:t>
            </a:r>
            <a:endParaRPr lang="en-US" sz="3200" b="1" cap="none" spc="0" dirty="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8103332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3200400"/>
            <a:ext cx="9144000" cy="2971800"/>
            <a:chOff x="0" y="3200400"/>
            <a:chExt cx="9144000" cy="3657600"/>
          </a:xfrm>
        </p:grpSpPr>
        <p:pic>
          <p:nvPicPr>
            <p:cNvPr id="6" name="Picture 5" descr="violymp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200400"/>
              <a:ext cx="91440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838200" y="3886200"/>
              <a:ext cx="1219200" cy="381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p:cNvSpPr/>
          <p:nvPr/>
        </p:nvSpPr>
        <p:spPr>
          <a:xfrm>
            <a:off x="5357671" y="6172214"/>
            <a:ext cx="3962400" cy="584775"/>
          </a:xfrm>
          <a:prstGeom prst="rect">
            <a:avLst/>
          </a:prstGeom>
          <a:noFill/>
        </p:spPr>
        <p:txBody>
          <a:bodyPr wrap="square" lIns="91440" tIns="45720" rIns="91440" bIns="45720">
            <a:spAutoFit/>
          </a:bodyPr>
          <a:lstStyle/>
          <a:p>
            <a:pPr algn="ctr"/>
            <a:r>
              <a:rPr lang="en-US" sz="32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Hoạt</a:t>
            </a:r>
            <a:r>
              <a:rPr lang="en-US" sz="32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động</a:t>
            </a:r>
            <a:r>
              <a:rPr lang="en-US" sz="32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cơ</a:t>
            </a:r>
            <a:r>
              <a:rPr lang="en-US" sz="32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bản</a:t>
            </a:r>
            <a:endParaRPr lang="en-US" sz="3200" b="1" cap="none" spc="0" dirty="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23" name="Rectangle 22"/>
          <p:cNvSpPr/>
          <p:nvPr/>
        </p:nvSpPr>
        <p:spPr>
          <a:xfrm>
            <a:off x="228600" y="76200"/>
            <a:ext cx="8915400" cy="553998"/>
          </a:xfrm>
          <a:prstGeom prst="rect">
            <a:avLst/>
          </a:prstGeom>
          <a:noFill/>
        </p:spPr>
        <p:txBody>
          <a:bodyPr wrap="square" lIns="91440" tIns="45720" rIns="91440" bIns="45720">
            <a:spAutoFit/>
          </a:bodyPr>
          <a:lstStyle/>
          <a:p>
            <a:r>
              <a:rPr lang="en-US" sz="28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c) </a:t>
            </a:r>
            <a:r>
              <a:rPr lang="en-US" sz="28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Thảo</a:t>
            </a:r>
            <a:r>
              <a:rPr lang="en-US" sz="28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luận</a:t>
            </a:r>
            <a:r>
              <a:rPr lang="en-US" sz="28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nhóm</a:t>
            </a:r>
            <a:r>
              <a:rPr lang="en-US" sz="28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 </a:t>
            </a:r>
            <a:r>
              <a:rPr lang="en-US" sz="28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điền</a:t>
            </a:r>
            <a:r>
              <a:rPr lang="en-US" sz="28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chú</a:t>
            </a:r>
            <a:r>
              <a:rPr lang="en-US" sz="28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thích</a:t>
            </a:r>
            <a:r>
              <a:rPr lang="en-US" sz="28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cho</a:t>
            </a:r>
            <a:r>
              <a:rPr lang="en-US" sz="28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hình</a:t>
            </a:r>
            <a:r>
              <a:rPr lang="en-US" sz="28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dưới</a:t>
            </a:r>
            <a:r>
              <a:rPr lang="en-US" sz="28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đây</a:t>
            </a:r>
            <a:r>
              <a:rPr lang="en-US" sz="30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a:t>
            </a:r>
            <a:endParaRPr lang="en-US" sz="3000" b="1" cap="none" spc="0" dirty="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endParaRPr>
          </a:p>
        </p:txBody>
      </p:sp>
      <p:grpSp>
        <p:nvGrpSpPr>
          <p:cNvPr id="38" name="Group 37"/>
          <p:cNvGrpSpPr/>
          <p:nvPr/>
        </p:nvGrpSpPr>
        <p:grpSpPr>
          <a:xfrm>
            <a:off x="4572000" y="805718"/>
            <a:ext cx="4356100" cy="2470882"/>
            <a:chOff x="4572000" y="805718"/>
            <a:chExt cx="4356100" cy="2470882"/>
          </a:xfrm>
        </p:grpSpPr>
        <p:grpSp>
          <p:nvGrpSpPr>
            <p:cNvPr id="19" name="Group 18"/>
            <p:cNvGrpSpPr/>
            <p:nvPr/>
          </p:nvGrpSpPr>
          <p:grpSpPr>
            <a:xfrm>
              <a:off x="8001000" y="1127760"/>
              <a:ext cx="927100" cy="2148840"/>
              <a:chOff x="8077200" y="2059632"/>
              <a:chExt cx="495300" cy="1272683"/>
            </a:xfrm>
          </p:grpSpPr>
          <p:cxnSp>
            <p:nvCxnSpPr>
              <p:cNvPr id="20" name="Straight Arrow Connector 19"/>
              <p:cNvCxnSpPr/>
              <p:nvPr/>
            </p:nvCxnSpPr>
            <p:spPr>
              <a:xfrm>
                <a:off x="8564880" y="2070443"/>
                <a:ext cx="0" cy="1261872"/>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8077200" y="2059632"/>
                <a:ext cx="495300" cy="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6" name="Group 35"/>
            <p:cNvGrpSpPr/>
            <p:nvPr/>
          </p:nvGrpSpPr>
          <p:grpSpPr>
            <a:xfrm>
              <a:off x="4572000" y="805718"/>
              <a:ext cx="3429000" cy="581056"/>
              <a:chOff x="4419600" y="762000"/>
              <a:chExt cx="3429000" cy="581056"/>
            </a:xfrm>
          </p:grpSpPr>
          <p:sp>
            <p:nvSpPr>
              <p:cNvPr id="24" name="Rectangle 23"/>
              <p:cNvSpPr/>
              <p:nvPr/>
            </p:nvSpPr>
            <p:spPr>
              <a:xfrm>
                <a:off x="4419600" y="762000"/>
                <a:ext cx="3429000" cy="58105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4572000" y="833735"/>
                <a:ext cx="3124200"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grpSp>
      </p:grpSp>
      <p:sp>
        <p:nvSpPr>
          <p:cNvPr id="27" name="Rectangle 26"/>
          <p:cNvSpPr/>
          <p:nvPr/>
        </p:nvSpPr>
        <p:spPr>
          <a:xfrm>
            <a:off x="4775208" y="867762"/>
            <a:ext cx="3113225" cy="461665"/>
          </a:xfrm>
          <a:prstGeom prst="rect">
            <a:avLst/>
          </a:prstGeom>
          <a:solidFill>
            <a:schemeClr val="bg1"/>
          </a:solidFill>
        </p:spPr>
        <p:txBody>
          <a:bodyPr wrap="none">
            <a:spAutoFit/>
          </a:bodyPr>
          <a:lstStyle/>
          <a:p>
            <a:pPr algn="ctr"/>
            <a:r>
              <a:rPr lang="en-US" sz="2400" b="1" dirty="0" err="1">
                <a:latin typeface="Times New Roman" pitchFamily="18" charset="0"/>
                <a:cs typeface="Times New Roman" pitchFamily="18" charset="0"/>
              </a:rPr>
              <a:t>Đóng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trình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duyệt</a:t>
            </a:r>
            <a:r>
              <a:rPr lang="en-US" sz="2400" b="1" dirty="0">
                <a:latin typeface="Times New Roman" pitchFamily="18" charset="0"/>
                <a:cs typeface="Times New Roman" pitchFamily="18" charset="0"/>
              </a:rPr>
              <a:t> Web</a:t>
            </a:r>
          </a:p>
        </p:txBody>
      </p:sp>
      <p:grpSp>
        <p:nvGrpSpPr>
          <p:cNvPr id="37" name="Group 36"/>
          <p:cNvGrpSpPr/>
          <p:nvPr/>
        </p:nvGrpSpPr>
        <p:grpSpPr>
          <a:xfrm>
            <a:off x="152400" y="762000"/>
            <a:ext cx="3886200" cy="3250746"/>
            <a:chOff x="152400" y="816429"/>
            <a:chExt cx="3886200" cy="3250746"/>
          </a:xfrm>
        </p:grpSpPr>
        <p:sp>
          <p:nvSpPr>
            <p:cNvPr id="30" name="TextBox 29"/>
            <p:cNvSpPr txBox="1"/>
            <p:nvPr/>
          </p:nvSpPr>
          <p:spPr>
            <a:xfrm>
              <a:off x="701040" y="838200"/>
              <a:ext cx="3124200"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grpSp>
          <p:nvGrpSpPr>
            <p:cNvPr id="8" name="Group 7"/>
            <p:cNvGrpSpPr/>
            <p:nvPr/>
          </p:nvGrpSpPr>
          <p:grpSpPr>
            <a:xfrm>
              <a:off x="152400" y="1127611"/>
              <a:ext cx="1097280" cy="2939564"/>
              <a:chOff x="152400" y="1127611"/>
              <a:chExt cx="1097280" cy="2939564"/>
            </a:xfrm>
          </p:grpSpPr>
          <p:cxnSp>
            <p:nvCxnSpPr>
              <p:cNvPr id="9" name="Straight Arrow Connector 8"/>
              <p:cNvCxnSpPr/>
              <p:nvPr/>
            </p:nvCxnSpPr>
            <p:spPr>
              <a:xfrm>
                <a:off x="152400" y="1133475"/>
                <a:ext cx="1097280" cy="29337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52400" y="1127611"/>
                <a:ext cx="457200" cy="1538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9" name="Rectangle 28"/>
            <p:cNvSpPr/>
            <p:nvPr/>
          </p:nvSpPr>
          <p:spPr>
            <a:xfrm>
              <a:off x="609600" y="816429"/>
              <a:ext cx="3429000" cy="58105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p:cNvGrpSpPr/>
          <p:nvPr/>
        </p:nvGrpSpPr>
        <p:grpSpPr>
          <a:xfrm>
            <a:off x="1080953" y="1828800"/>
            <a:ext cx="7278189" cy="1524000"/>
            <a:chOff x="1080951" y="1828800"/>
            <a:chExt cx="7278189" cy="1524000"/>
          </a:xfrm>
        </p:grpSpPr>
        <p:grpSp>
          <p:nvGrpSpPr>
            <p:cNvPr id="12" name="Group 11"/>
            <p:cNvGrpSpPr/>
            <p:nvPr/>
          </p:nvGrpSpPr>
          <p:grpSpPr>
            <a:xfrm>
              <a:off x="2506980" y="2437108"/>
              <a:ext cx="5852160" cy="915692"/>
              <a:chOff x="2506980" y="2437108"/>
              <a:chExt cx="5852160" cy="915692"/>
            </a:xfrm>
          </p:grpSpPr>
          <p:cxnSp>
            <p:nvCxnSpPr>
              <p:cNvPr id="13" name="Straight Connector 12"/>
              <p:cNvCxnSpPr/>
              <p:nvPr/>
            </p:nvCxnSpPr>
            <p:spPr>
              <a:xfrm>
                <a:off x="2523394" y="2437108"/>
                <a:ext cx="0" cy="382292"/>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506980" y="2819400"/>
                <a:ext cx="585216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8343900" y="2819400"/>
                <a:ext cx="0" cy="5334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sp>
          <p:nvSpPr>
            <p:cNvPr id="25" name="TextBox 24"/>
            <p:cNvSpPr txBox="1"/>
            <p:nvPr/>
          </p:nvSpPr>
          <p:spPr>
            <a:xfrm>
              <a:off x="1080951" y="1828800"/>
              <a:ext cx="3124200"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31" name="Rectangle 30"/>
            <p:cNvSpPr/>
            <p:nvPr/>
          </p:nvSpPr>
          <p:spPr>
            <a:xfrm>
              <a:off x="1080951" y="1844634"/>
              <a:ext cx="3124200" cy="581056"/>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TextBox 32"/>
          <p:cNvSpPr txBox="1"/>
          <p:nvPr/>
        </p:nvSpPr>
        <p:spPr>
          <a:xfrm>
            <a:off x="4724400" y="1860794"/>
            <a:ext cx="3124200"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34" name="Rectangle 33"/>
          <p:cNvSpPr/>
          <p:nvPr/>
        </p:nvSpPr>
        <p:spPr>
          <a:xfrm>
            <a:off x="1143002" y="1905012"/>
            <a:ext cx="2985951" cy="461665"/>
          </a:xfrm>
          <a:prstGeom prst="rect">
            <a:avLst/>
          </a:prstGeom>
          <a:solidFill>
            <a:schemeClr val="bg1"/>
          </a:solidFill>
        </p:spPr>
        <p:txBody>
          <a:bodyPr wrap="square">
            <a:spAutoFit/>
          </a:bodyPr>
          <a:lstStyle/>
          <a:p>
            <a:pPr algn="ctr"/>
            <a:r>
              <a:rPr lang="en-US" sz="2400" b="1" dirty="0" err="1" smtClean="0">
                <a:latin typeface="Times New Roman" pitchFamily="18" charset="0"/>
                <a:cs typeface="Times New Roman" pitchFamily="18" charset="0"/>
              </a:rPr>
              <a:t>Ẩn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trình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duyệt</a:t>
            </a:r>
            <a:r>
              <a:rPr lang="en-US" sz="2400" b="1" dirty="0" smtClean="0">
                <a:latin typeface="Times New Roman" pitchFamily="18" charset="0"/>
                <a:cs typeface="Times New Roman" pitchFamily="18" charset="0"/>
              </a:rPr>
              <a:t> Web</a:t>
            </a:r>
            <a:endParaRPr lang="en-US" sz="2400" b="1" dirty="0">
              <a:latin typeface="Times New Roman" pitchFamily="18" charset="0"/>
              <a:cs typeface="Times New Roman" pitchFamily="18" charset="0"/>
            </a:endParaRPr>
          </a:p>
        </p:txBody>
      </p:sp>
      <p:sp>
        <p:nvSpPr>
          <p:cNvPr id="35" name="Rectangle 34"/>
          <p:cNvSpPr/>
          <p:nvPr/>
        </p:nvSpPr>
        <p:spPr>
          <a:xfrm>
            <a:off x="4800600" y="1900547"/>
            <a:ext cx="2895600" cy="461665"/>
          </a:xfrm>
          <a:prstGeom prst="rect">
            <a:avLst/>
          </a:prstGeom>
          <a:solidFill>
            <a:schemeClr val="bg1"/>
          </a:solidFill>
        </p:spPr>
        <p:txBody>
          <a:bodyPr wrap="square">
            <a:spAutoFit/>
          </a:bodyPr>
          <a:lstStyle/>
          <a:p>
            <a:pPr algn="ctr"/>
            <a:r>
              <a:rPr lang="en-US" sz="2400" b="1" dirty="0" err="1" smtClean="0">
                <a:latin typeface="Times New Roman" pitchFamily="18" charset="0"/>
                <a:cs typeface="Times New Roman" pitchFamily="18" charset="0"/>
              </a:rPr>
              <a:t>Phóng</a:t>
            </a:r>
            <a:r>
              <a:rPr lang="en-US" sz="2400" b="1" dirty="0" smtClean="0">
                <a:latin typeface="Times New Roman" pitchFamily="18" charset="0"/>
                <a:cs typeface="Times New Roman" pitchFamily="18" charset="0"/>
              </a:rPr>
              <a:t> to/ Thu </a:t>
            </a:r>
            <a:r>
              <a:rPr lang="en-US" sz="2400" b="1" dirty="0" err="1" smtClean="0">
                <a:latin typeface="Times New Roman" pitchFamily="18" charset="0"/>
                <a:cs typeface="Times New Roman" pitchFamily="18" charset="0"/>
              </a:rPr>
              <a:t>nhỏ</a:t>
            </a:r>
            <a:endParaRPr lang="en-US" sz="2400" b="1" dirty="0">
              <a:latin typeface="Times New Roman" pitchFamily="18" charset="0"/>
              <a:cs typeface="Times New Roman" pitchFamily="18" charset="0"/>
            </a:endParaRPr>
          </a:p>
        </p:txBody>
      </p:sp>
      <p:sp>
        <p:nvSpPr>
          <p:cNvPr id="28" name="Rectangle 27"/>
          <p:cNvSpPr/>
          <p:nvPr/>
        </p:nvSpPr>
        <p:spPr>
          <a:xfrm>
            <a:off x="685806" y="834582"/>
            <a:ext cx="3063239" cy="461665"/>
          </a:xfrm>
          <a:prstGeom prst="rect">
            <a:avLst/>
          </a:prstGeom>
          <a:solidFill>
            <a:schemeClr val="bg1"/>
          </a:solidFill>
        </p:spPr>
        <p:txBody>
          <a:bodyPr wrap="square">
            <a:spAutoFit/>
          </a:bodyPr>
          <a:lstStyle/>
          <a:p>
            <a:pPr algn="ctr"/>
            <a:r>
              <a:rPr lang="en-US" sz="2400" b="1" dirty="0" err="1" smtClean="0">
                <a:latin typeface="Times New Roman" pitchFamily="18" charset="0"/>
                <a:cs typeface="Times New Roman" pitchFamily="18" charset="0"/>
              </a:rPr>
              <a:t>Địa</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chỉ</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trang</a:t>
            </a:r>
            <a:r>
              <a:rPr lang="en-US" sz="2400" b="1" dirty="0" smtClean="0">
                <a:latin typeface="Times New Roman" pitchFamily="18" charset="0"/>
                <a:cs typeface="Times New Roman" pitchFamily="18" charset="0"/>
              </a:rPr>
              <a:t> Web</a:t>
            </a:r>
            <a:endParaRPr lang="en-US" sz="2400" b="1" dirty="0">
              <a:latin typeface="Times New Roman" pitchFamily="18" charset="0"/>
              <a:cs typeface="Times New Roman" pitchFamily="18" charset="0"/>
            </a:endParaRPr>
          </a:p>
        </p:txBody>
      </p:sp>
      <p:grpSp>
        <p:nvGrpSpPr>
          <p:cNvPr id="48" name="Group 47"/>
          <p:cNvGrpSpPr/>
          <p:nvPr/>
        </p:nvGrpSpPr>
        <p:grpSpPr>
          <a:xfrm>
            <a:off x="4553818" y="1828800"/>
            <a:ext cx="4028213" cy="1447800"/>
            <a:chOff x="4553812" y="1828800"/>
            <a:chExt cx="4028213" cy="1447800"/>
          </a:xfrm>
        </p:grpSpPr>
        <p:sp>
          <p:nvSpPr>
            <p:cNvPr id="32" name="Rectangle 31"/>
            <p:cNvSpPr/>
            <p:nvPr/>
          </p:nvSpPr>
          <p:spPr>
            <a:xfrm>
              <a:off x="4553812" y="1828800"/>
              <a:ext cx="3429000" cy="581056"/>
            </a:xfrm>
            <a:prstGeom prst="rect">
              <a:avLst/>
            </a:prstGeom>
            <a:no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Arrow Connector 42"/>
            <p:cNvCxnSpPr/>
            <p:nvPr/>
          </p:nvCxnSpPr>
          <p:spPr>
            <a:xfrm>
              <a:off x="8582025" y="2133600"/>
              <a:ext cx="0" cy="1143000"/>
            </a:xfrm>
            <a:prstGeom prst="straightConnector1">
              <a:avLst/>
            </a:prstGeom>
            <a:ln w="28575">
              <a:solidFill>
                <a:srgbClr val="00B050"/>
              </a:solidFill>
              <a:tailEnd type="arrow"/>
            </a:ln>
          </p:spPr>
          <p:style>
            <a:lnRef idx="1">
              <a:schemeClr val="accent2"/>
            </a:lnRef>
            <a:fillRef idx="0">
              <a:schemeClr val="accent2"/>
            </a:fillRef>
            <a:effectRef idx="0">
              <a:schemeClr val="accent2"/>
            </a:effectRef>
            <a:fontRef idx="minor">
              <a:schemeClr val="tx1"/>
            </a:fontRef>
          </p:style>
        </p:cxnSp>
        <p:cxnSp>
          <p:nvCxnSpPr>
            <p:cNvPr id="47" name="Straight Connector 46"/>
            <p:cNvCxnSpPr/>
            <p:nvPr/>
          </p:nvCxnSpPr>
          <p:spPr>
            <a:xfrm>
              <a:off x="7982812" y="2135832"/>
              <a:ext cx="594360" cy="0"/>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72681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barn(inVertical)">
                                      <p:cBhvr>
                                        <p:cTn id="14" dur="500"/>
                                        <p:tgtEl>
                                          <p:spTgt spid="3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barn(inVertical)">
                                      <p:cBhvr>
                                        <p:cTn id="19" dur="500"/>
                                        <p:tgtEl>
                                          <p:spTgt spid="35"/>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barn(inVertical)">
                                      <p:cBhvr>
                                        <p:cTn id="2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4" grpId="0" animBg="1"/>
      <p:bldP spid="35"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3086100" y="6273225"/>
            <a:ext cx="3962400" cy="646331"/>
          </a:xfrm>
          <a:prstGeom prst="rect">
            <a:avLst/>
          </a:prstGeom>
          <a:noFill/>
        </p:spPr>
        <p:txBody>
          <a:bodyPr wrap="square" lIns="91440" tIns="45720" rIns="91440" bIns="45720">
            <a:spAutoFit/>
          </a:bodyPr>
          <a:lstStyle/>
          <a:p>
            <a:pPr algn="ctr"/>
            <a:r>
              <a:rPr lang="en-US" sz="3600" b="1" cap="none" spc="0"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Hoạt</a:t>
            </a:r>
            <a:r>
              <a:rPr lang="en-US" sz="3600" b="1" cap="none" spc="0"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600" b="1" cap="none" spc="0"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động</a:t>
            </a:r>
            <a:r>
              <a:rPr lang="en-US" sz="3600" b="1" cap="none" spc="0"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600" b="1" cap="none" spc="0"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cơ</a:t>
            </a:r>
            <a:r>
              <a:rPr lang="en-US" sz="3600" b="1" cap="none" spc="0" dirty="0"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 </a:t>
            </a:r>
            <a:r>
              <a:rPr lang="en-US" sz="3600" b="1" cap="none" spc="0" dirty="0" err="1" smtClean="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rPr>
              <a:t>bản</a:t>
            </a:r>
            <a:endParaRPr lang="en-US" sz="3600" b="1" cap="none" spc="0" dirty="0">
              <a:ln w="1905"/>
              <a:solidFill>
                <a:srgbClr val="FF0000"/>
              </a:soli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3" name="Rectangle 2"/>
          <p:cNvSpPr/>
          <p:nvPr/>
        </p:nvSpPr>
        <p:spPr>
          <a:xfrm>
            <a:off x="228600" y="307270"/>
            <a:ext cx="8305800" cy="646331"/>
          </a:xfrm>
          <a:prstGeom prst="rect">
            <a:avLst/>
          </a:prstGeom>
          <a:noFill/>
        </p:spPr>
        <p:txBody>
          <a:bodyPr wrap="square" lIns="91440" tIns="45720" rIns="91440" bIns="45720">
            <a:spAutoFit/>
          </a:bodyPr>
          <a:lstStyle/>
          <a:p>
            <a:r>
              <a:rPr lang="en-US" sz="3600" b="1" dirty="0" smtClean="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d) </a:t>
            </a:r>
            <a:r>
              <a:rPr lang="en-US" sz="3600" b="1" dirty="0" err="1" smtClean="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Truy</a:t>
            </a:r>
            <a:r>
              <a:rPr lang="en-US" sz="3600" b="1" dirty="0" smtClean="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3600" b="1" dirty="0" err="1" smtClean="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cập</a:t>
            </a:r>
            <a:r>
              <a:rPr lang="en-US" sz="3600" b="1" dirty="0" smtClean="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3600" b="1" dirty="0" err="1" smtClean="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vào</a:t>
            </a:r>
            <a:r>
              <a:rPr lang="en-US" sz="3600" b="1" dirty="0" smtClean="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a:t>
            </a:r>
            <a:r>
              <a:rPr lang="en-US" sz="3600" b="1" dirty="0" err="1" smtClean="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trang</a:t>
            </a:r>
            <a:r>
              <a:rPr lang="en-US" sz="3600" b="1" dirty="0" smtClean="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rPr>
              <a:t> Web thieunien.vn</a:t>
            </a:r>
            <a:endParaRPr lang="en-US" sz="3600" b="1" cap="none" spc="0" dirty="0">
              <a:ln w="1905"/>
              <a:solidFill>
                <a:srgbClr val="002060"/>
              </a:solidFill>
              <a:effectLst>
                <a:innerShdw blurRad="69850" dist="43180" dir="5400000">
                  <a:srgbClr val="000000">
                    <a:alpha val="65000"/>
                  </a:srgbClr>
                </a:innerShdw>
              </a:effectLst>
              <a:latin typeface="Times New Roman" pitchFamily="18" charset="0"/>
              <a:cs typeface="Times New Roman" pitchFamily="18" charset="0"/>
            </a:endParaRPr>
          </a:p>
        </p:txBody>
      </p:sp>
      <p:pic>
        <p:nvPicPr>
          <p:cNvPr id="4" name="Picture 24">
            <a:hlinkClick r:id="rId3" action="ppaction://hlinkfile"/>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5150" y="1828800"/>
            <a:ext cx="2309671"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lgn="ctr">
                <a:solidFill>
                  <a:srgbClr val="000000"/>
                </a:solidFill>
                <a:miter lim="800000"/>
                <a:headEnd/>
                <a:tailEnd/>
              </a14:hiddenLine>
            </a:ext>
          </a:extLst>
        </p:spPr>
      </p:pic>
    </p:spTree>
    <p:extLst>
      <p:ext uri="{BB962C8B-B14F-4D97-AF65-F5344CB8AC3E}">
        <p14:creationId xmlns:p14="http://schemas.microsoft.com/office/powerpoint/2010/main" val="29000310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0607" y="14"/>
            <a:ext cx="3962400" cy="584775"/>
          </a:xfrm>
          <a:prstGeom prst="rect">
            <a:avLst/>
          </a:prstGeom>
          <a:noFill/>
        </p:spPr>
        <p:txBody>
          <a:bodyPr wrap="square" lIns="91440" tIns="45720" rIns="91440" bIns="45720">
            <a:spAutoFit/>
          </a:bodyPr>
          <a:lstStyle/>
          <a:p>
            <a:pPr algn="ctr"/>
            <a:r>
              <a:rPr lang="en-US" sz="32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A. </a:t>
            </a:r>
            <a:r>
              <a:rPr lang="en-US" sz="32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Hoạt</a:t>
            </a:r>
            <a:r>
              <a:rPr lang="en-US" sz="32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động</a:t>
            </a:r>
            <a:r>
              <a:rPr lang="en-US" sz="32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cơ</a:t>
            </a:r>
            <a:r>
              <a:rPr lang="en-US" sz="32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32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bản</a:t>
            </a:r>
            <a:endParaRPr lang="en-US" sz="3200" b="1" cap="none" spc="0" dirty="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3" name="Rectangle 2"/>
          <p:cNvSpPr/>
          <p:nvPr/>
        </p:nvSpPr>
        <p:spPr>
          <a:xfrm>
            <a:off x="228600" y="595663"/>
            <a:ext cx="8224072" cy="584775"/>
          </a:xfrm>
          <a:prstGeom prst="rect">
            <a:avLst/>
          </a:prstGeom>
          <a:noFill/>
        </p:spPr>
        <p:txBody>
          <a:bodyPr wrap="square" lIns="91440" tIns="45720" rIns="91440" bIns="45720">
            <a:spAutoFit/>
          </a:bodyPr>
          <a:lstStyle/>
          <a:p>
            <a:r>
              <a:rPr lang="en-US" sz="28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2. </a:t>
            </a:r>
            <a:r>
              <a:rPr lang="en-US" sz="28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Tìm</a:t>
            </a:r>
            <a:r>
              <a:rPr lang="en-US" sz="28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kiếm</a:t>
            </a:r>
            <a:r>
              <a:rPr lang="en-US" sz="28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thông</a:t>
            </a:r>
            <a:r>
              <a:rPr lang="en-US" sz="28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tin </a:t>
            </a:r>
            <a:r>
              <a:rPr lang="en-US" sz="2800" b="1" dirty="0" err="1"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trên</a:t>
            </a:r>
            <a:r>
              <a:rPr lang="en-US" sz="28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 Internet</a:t>
            </a:r>
            <a:r>
              <a:rPr lang="en-US" sz="3200" b="1" dirty="0" smtClean="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rPr>
              <a:t>.</a:t>
            </a:r>
            <a:endParaRPr lang="en-US" sz="3200" b="1" cap="none" spc="0" dirty="0">
              <a:ln w="1905"/>
              <a:solidFill>
                <a:srgbClr val="7030A0"/>
              </a:solidFill>
              <a:effectLst>
                <a:innerShdw blurRad="69850" dist="43180" dir="5400000">
                  <a:srgbClr val="000000">
                    <a:alpha val="65000"/>
                  </a:srgbClr>
                </a:innerShdw>
              </a:effectLst>
              <a:latin typeface="Times New Roman" pitchFamily="18" charset="0"/>
              <a:cs typeface="Times New Roman" pitchFamily="18" charset="0"/>
            </a:endParaRPr>
          </a:p>
        </p:txBody>
      </p:sp>
      <p:pic>
        <p:nvPicPr>
          <p:cNvPr id="512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2407" b="18166"/>
          <a:stretch/>
        </p:blipFill>
        <p:spPr bwMode="auto">
          <a:xfrm>
            <a:off x="304800" y="1828807"/>
            <a:ext cx="8382000" cy="3886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537029" y="6013392"/>
            <a:ext cx="3962400" cy="461665"/>
          </a:xfrm>
          <a:prstGeom prst="rect">
            <a:avLst/>
          </a:prstGeom>
          <a:noFill/>
          <a:ln>
            <a:noFill/>
          </a:ln>
        </p:spPr>
        <p:style>
          <a:lnRef idx="0">
            <a:schemeClr val="accent4"/>
          </a:lnRef>
          <a:fillRef idx="3">
            <a:schemeClr val="accent4"/>
          </a:fillRef>
          <a:effectRef idx="3">
            <a:schemeClr val="accent4"/>
          </a:effectRef>
          <a:fontRef idx="minor">
            <a:schemeClr val="lt1"/>
          </a:fontRef>
        </p:style>
        <p:txBody>
          <a:bodyPr wrap="square" rtlCol="0">
            <a:spAutoFit/>
          </a:bodyPr>
          <a:lstStyle/>
          <a:p>
            <a:r>
              <a:rPr lang="en-US" sz="2400" b="1" dirty="0" err="1" smtClean="0">
                <a:solidFill>
                  <a:srgbClr val="7030A0"/>
                </a:solidFill>
                <a:latin typeface="Times New Roman" pitchFamily="18" charset="0"/>
                <a:cs typeface="Times New Roman" pitchFamily="18" charset="0"/>
              </a:rPr>
              <a:t>Địa</a:t>
            </a:r>
            <a:r>
              <a:rPr lang="en-US" sz="2400" b="1" dirty="0" smtClean="0">
                <a:solidFill>
                  <a:srgbClr val="7030A0"/>
                </a:solidFill>
                <a:latin typeface="Times New Roman" pitchFamily="18" charset="0"/>
                <a:cs typeface="Times New Roman" pitchFamily="18" charset="0"/>
              </a:rPr>
              <a:t> </a:t>
            </a:r>
            <a:r>
              <a:rPr lang="en-US" sz="2400" b="1" dirty="0" err="1" smtClean="0">
                <a:solidFill>
                  <a:srgbClr val="7030A0"/>
                </a:solidFill>
                <a:latin typeface="Times New Roman" pitchFamily="18" charset="0"/>
                <a:cs typeface="Times New Roman" pitchFamily="18" charset="0"/>
              </a:rPr>
              <a:t>chỉ</a:t>
            </a:r>
            <a:r>
              <a:rPr lang="en-US" sz="2400" b="1" dirty="0" smtClean="0">
                <a:solidFill>
                  <a:srgbClr val="7030A0"/>
                </a:solidFill>
                <a:latin typeface="Times New Roman" pitchFamily="18" charset="0"/>
                <a:cs typeface="Times New Roman" pitchFamily="18" charset="0"/>
              </a:rPr>
              <a:t> </a:t>
            </a:r>
            <a:r>
              <a:rPr lang="en-US" sz="2400" b="1" dirty="0" err="1" smtClean="0">
                <a:solidFill>
                  <a:srgbClr val="7030A0"/>
                </a:solidFill>
                <a:latin typeface="Times New Roman" pitchFamily="18" charset="0"/>
                <a:cs typeface="Times New Roman" pitchFamily="18" charset="0"/>
              </a:rPr>
              <a:t>trang</a:t>
            </a:r>
            <a:r>
              <a:rPr lang="en-US" sz="2400" b="1" dirty="0" smtClean="0">
                <a:solidFill>
                  <a:srgbClr val="7030A0"/>
                </a:solidFill>
                <a:latin typeface="Times New Roman" pitchFamily="18" charset="0"/>
                <a:cs typeface="Times New Roman" pitchFamily="18" charset="0"/>
              </a:rPr>
              <a:t> Web </a:t>
            </a:r>
            <a:r>
              <a:rPr lang="en-US" sz="2400" b="1" dirty="0" err="1" smtClean="0">
                <a:solidFill>
                  <a:srgbClr val="7030A0"/>
                </a:solidFill>
                <a:latin typeface="Times New Roman" pitchFamily="18" charset="0"/>
                <a:cs typeface="Times New Roman" pitchFamily="18" charset="0"/>
              </a:rPr>
              <a:t>tìm</a:t>
            </a:r>
            <a:r>
              <a:rPr lang="en-US" sz="2400" b="1" dirty="0" smtClean="0">
                <a:solidFill>
                  <a:srgbClr val="7030A0"/>
                </a:solidFill>
                <a:latin typeface="Times New Roman" pitchFamily="18" charset="0"/>
                <a:cs typeface="Times New Roman" pitchFamily="18" charset="0"/>
              </a:rPr>
              <a:t> </a:t>
            </a:r>
            <a:r>
              <a:rPr lang="en-US" sz="2400" b="1" dirty="0" err="1" smtClean="0">
                <a:solidFill>
                  <a:srgbClr val="7030A0"/>
                </a:solidFill>
                <a:latin typeface="Times New Roman" pitchFamily="18" charset="0"/>
                <a:cs typeface="Times New Roman" pitchFamily="18" charset="0"/>
              </a:rPr>
              <a:t>kiếm</a:t>
            </a:r>
            <a:endParaRPr lang="en-US" sz="2400" b="1" dirty="0">
              <a:solidFill>
                <a:srgbClr val="7030A0"/>
              </a:solidFill>
              <a:latin typeface="Times New Roman" pitchFamily="18" charset="0"/>
              <a:cs typeface="Times New Roman" pitchFamily="18" charset="0"/>
            </a:endParaRPr>
          </a:p>
        </p:txBody>
      </p:sp>
      <p:sp>
        <p:nvSpPr>
          <p:cNvPr id="10" name="TextBox 9"/>
          <p:cNvSpPr txBox="1"/>
          <p:nvPr/>
        </p:nvSpPr>
        <p:spPr>
          <a:xfrm>
            <a:off x="5181600" y="6013392"/>
            <a:ext cx="2743200" cy="461665"/>
          </a:xfrm>
          <a:prstGeom prst="rect">
            <a:avLst/>
          </a:prstGeom>
          <a:noFill/>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2400" b="1" dirty="0" err="1" smtClean="0">
                <a:solidFill>
                  <a:sysClr val="windowText" lastClr="000000"/>
                </a:solidFill>
                <a:latin typeface="Times New Roman" pitchFamily="18" charset="0"/>
                <a:cs typeface="Times New Roman" pitchFamily="18" charset="0"/>
              </a:rPr>
              <a:t>Từ</a:t>
            </a:r>
            <a:r>
              <a:rPr lang="en-US" sz="2400" b="1" dirty="0" smtClean="0">
                <a:solidFill>
                  <a:sysClr val="windowText" lastClr="000000"/>
                </a:solidFill>
                <a:latin typeface="Times New Roman" pitchFamily="18" charset="0"/>
                <a:cs typeface="Times New Roman" pitchFamily="18" charset="0"/>
              </a:rPr>
              <a:t> </a:t>
            </a:r>
            <a:r>
              <a:rPr lang="en-US" sz="2400" b="1" dirty="0" err="1" smtClean="0">
                <a:solidFill>
                  <a:sysClr val="windowText" lastClr="000000"/>
                </a:solidFill>
                <a:latin typeface="Times New Roman" pitchFamily="18" charset="0"/>
                <a:cs typeface="Times New Roman" pitchFamily="18" charset="0"/>
              </a:rPr>
              <a:t>khóa</a:t>
            </a:r>
            <a:r>
              <a:rPr lang="en-US" sz="2400" b="1" dirty="0" smtClean="0">
                <a:solidFill>
                  <a:sysClr val="windowText" lastClr="000000"/>
                </a:solidFill>
                <a:latin typeface="Times New Roman" pitchFamily="18" charset="0"/>
                <a:cs typeface="Times New Roman" pitchFamily="18" charset="0"/>
              </a:rPr>
              <a:t> </a:t>
            </a:r>
            <a:r>
              <a:rPr lang="en-US" sz="2400" b="1" dirty="0" err="1" smtClean="0">
                <a:solidFill>
                  <a:sysClr val="windowText" lastClr="000000"/>
                </a:solidFill>
                <a:latin typeface="Times New Roman" pitchFamily="18" charset="0"/>
                <a:cs typeface="Times New Roman" pitchFamily="18" charset="0"/>
              </a:rPr>
              <a:t>tìm</a:t>
            </a:r>
            <a:r>
              <a:rPr lang="en-US" sz="2400" b="1" dirty="0" smtClean="0">
                <a:solidFill>
                  <a:sysClr val="windowText" lastClr="000000"/>
                </a:solidFill>
                <a:latin typeface="Times New Roman" pitchFamily="18" charset="0"/>
                <a:cs typeface="Times New Roman" pitchFamily="18" charset="0"/>
              </a:rPr>
              <a:t> </a:t>
            </a:r>
            <a:r>
              <a:rPr lang="en-US" sz="2400" b="1" dirty="0" err="1" smtClean="0">
                <a:solidFill>
                  <a:sysClr val="windowText" lastClr="000000"/>
                </a:solidFill>
                <a:latin typeface="Times New Roman" pitchFamily="18" charset="0"/>
                <a:cs typeface="Times New Roman" pitchFamily="18" charset="0"/>
              </a:rPr>
              <a:t>kiếm</a:t>
            </a:r>
            <a:endParaRPr lang="en-US" sz="2400" b="1" dirty="0">
              <a:solidFill>
                <a:sysClr val="windowText" lastClr="000000"/>
              </a:solidFill>
              <a:latin typeface="Times New Roman" pitchFamily="18" charset="0"/>
              <a:cs typeface="Times New Roman" pitchFamily="18" charset="0"/>
            </a:endParaRPr>
          </a:p>
        </p:txBody>
      </p:sp>
      <p:sp>
        <p:nvSpPr>
          <p:cNvPr id="12" name="TextBox 11"/>
          <p:cNvSpPr txBox="1"/>
          <p:nvPr/>
        </p:nvSpPr>
        <p:spPr>
          <a:xfrm>
            <a:off x="6600371" y="4376071"/>
            <a:ext cx="2057400" cy="461665"/>
          </a:xfrm>
          <a:prstGeom prst="rect">
            <a:avLst/>
          </a:prstGeom>
          <a:noFill/>
          <a:ln>
            <a:noFill/>
          </a:ln>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2400" b="1" dirty="0" smtClean="0">
                <a:solidFill>
                  <a:srgbClr val="FF0000"/>
                </a:solidFill>
                <a:latin typeface="Times New Roman" pitchFamily="18" charset="0"/>
                <a:cs typeface="Times New Roman" pitchFamily="18" charset="0"/>
              </a:rPr>
              <a:t>Ô </a:t>
            </a:r>
            <a:r>
              <a:rPr lang="en-US" sz="2400" b="1" dirty="0" err="1" smtClean="0">
                <a:solidFill>
                  <a:srgbClr val="FF0000"/>
                </a:solidFill>
                <a:latin typeface="Times New Roman" pitchFamily="18" charset="0"/>
                <a:cs typeface="Times New Roman" pitchFamily="18" charset="0"/>
              </a:rPr>
              <a:t>tìm</a:t>
            </a:r>
            <a:r>
              <a:rPr lang="en-US" sz="2400" b="1" dirty="0" smtClean="0">
                <a:solidFill>
                  <a:srgbClr val="FF0000"/>
                </a:solidFill>
                <a:latin typeface="Times New Roman" pitchFamily="18" charset="0"/>
                <a:cs typeface="Times New Roman" pitchFamily="18" charset="0"/>
              </a:rPr>
              <a:t> </a:t>
            </a:r>
            <a:r>
              <a:rPr lang="en-US" sz="2400" b="1" dirty="0" err="1" smtClean="0">
                <a:solidFill>
                  <a:srgbClr val="FF0000"/>
                </a:solidFill>
                <a:latin typeface="Times New Roman" pitchFamily="18" charset="0"/>
                <a:cs typeface="Times New Roman" pitchFamily="18" charset="0"/>
              </a:rPr>
              <a:t>kiếm</a:t>
            </a:r>
            <a:endParaRPr lang="en-US" sz="2400" b="1" dirty="0">
              <a:solidFill>
                <a:srgbClr val="FF0000"/>
              </a:solidFill>
              <a:latin typeface="Times New Roman" pitchFamily="18" charset="0"/>
              <a:cs typeface="Times New Roman" pitchFamily="18" charset="0"/>
            </a:endParaRPr>
          </a:p>
        </p:txBody>
      </p:sp>
      <p:sp>
        <p:nvSpPr>
          <p:cNvPr id="11" name="Rectangle 10"/>
          <p:cNvSpPr/>
          <p:nvPr/>
        </p:nvSpPr>
        <p:spPr>
          <a:xfrm>
            <a:off x="381000" y="1164774"/>
            <a:ext cx="4800600" cy="523220"/>
          </a:xfrm>
          <a:prstGeom prst="rect">
            <a:avLst/>
          </a:prstGeom>
        </p:spPr>
        <p:txBody>
          <a:bodyPr wrap="square">
            <a:spAutoFit/>
          </a:bodyPr>
          <a:lstStyle/>
          <a:p>
            <a:r>
              <a:rPr lang="en-US" sz="2800" b="1" dirty="0" smtClean="0">
                <a:latin typeface="Times New Roman" pitchFamily="18" charset="0"/>
                <a:cs typeface="Times New Roman" pitchFamily="18" charset="0"/>
              </a:rPr>
              <a:t>a) </a:t>
            </a:r>
            <a:r>
              <a:rPr lang="en-US" sz="2800" b="1" dirty="0" err="1" smtClean="0">
                <a:latin typeface="Times New Roman" pitchFamily="18" charset="0"/>
                <a:cs typeface="Times New Roman" pitchFamily="18" charset="0"/>
              </a:rPr>
              <a:t>Tìm</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kiếm</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trang</a:t>
            </a:r>
            <a:r>
              <a:rPr lang="en-US" sz="2800" b="1" dirty="0" smtClean="0">
                <a:latin typeface="Times New Roman" pitchFamily="18" charset="0"/>
                <a:cs typeface="Times New Roman" pitchFamily="18" charset="0"/>
              </a:rPr>
              <a:t> Web</a:t>
            </a:r>
            <a:endParaRPr lang="en-US" sz="2800" b="1" dirty="0">
              <a:latin typeface="Times New Roman" pitchFamily="18" charset="0"/>
              <a:cs typeface="Times New Roman" pitchFamily="18" charset="0"/>
            </a:endParaRPr>
          </a:p>
        </p:txBody>
      </p:sp>
      <p:cxnSp>
        <p:nvCxnSpPr>
          <p:cNvPr id="5" name="Straight Arrow Connector 4"/>
          <p:cNvCxnSpPr/>
          <p:nvPr/>
        </p:nvCxnSpPr>
        <p:spPr>
          <a:xfrm flipH="1" flipV="1">
            <a:off x="1600200" y="2286000"/>
            <a:ext cx="274320" cy="3840480"/>
          </a:xfrm>
          <a:prstGeom prst="straightConnector1">
            <a:avLst/>
          </a:prstGeom>
          <a:ln w="28575">
            <a:solidFill>
              <a:srgbClr val="7030A0"/>
            </a:solidFill>
            <a:tailEnd type="arrow"/>
          </a:ln>
        </p:spPr>
        <p:style>
          <a:lnRef idx="1">
            <a:schemeClr val="dk1"/>
          </a:lnRef>
          <a:fillRef idx="0">
            <a:schemeClr val="dk1"/>
          </a:fillRef>
          <a:effectRef idx="0">
            <a:schemeClr val="dk1"/>
          </a:effectRef>
          <a:fontRef idx="minor">
            <a:schemeClr val="tx1"/>
          </a:fontRef>
        </p:style>
      </p:cxnSp>
      <p:cxnSp>
        <p:nvCxnSpPr>
          <p:cNvPr id="8" name="Straight Arrow Connector 7"/>
          <p:cNvCxnSpPr>
            <a:stCxn id="10" idx="0"/>
          </p:cNvCxnSpPr>
          <p:nvPr/>
        </p:nvCxnSpPr>
        <p:spPr>
          <a:xfrm flipH="1" flipV="1">
            <a:off x="4123007" y="3657600"/>
            <a:ext cx="2430193" cy="2355778"/>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3" name="Straight Arrow Connector 12"/>
          <p:cNvCxnSpPr/>
          <p:nvPr/>
        </p:nvCxnSpPr>
        <p:spPr>
          <a:xfrm flipH="1" flipV="1">
            <a:off x="5338103" y="3657603"/>
            <a:ext cx="2290968" cy="838199"/>
          </a:xfrm>
          <a:prstGeom prst="straightConnector1">
            <a:avLst/>
          </a:prstGeom>
          <a:ln w="28575">
            <a:solidFill>
              <a:srgbClr val="FF0000"/>
            </a:solidFill>
            <a:tailEnd type="arrow"/>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68812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barn(inVertical)">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arn(inVertical)">
                                      <p:cBhvr>
                                        <p:cTn id="28" dur="500"/>
                                        <p:tgtEl>
                                          <p:spTgt spid="8"/>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barn(inVertical)">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2400"/>
            <a:ext cx="8458200" cy="523220"/>
          </a:xfrm>
          <a:prstGeom prst="rect">
            <a:avLst/>
          </a:prstGeom>
        </p:spPr>
        <p:txBody>
          <a:bodyPr wrap="square">
            <a:spAutoFit/>
          </a:bodyPr>
          <a:lstStyle/>
          <a:p>
            <a:r>
              <a:rPr lang="en-US" sz="2800" b="1" dirty="0" smtClean="0">
                <a:latin typeface="Times New Roman" pitchFamily="18" charset="0"/>
                <a:cs typeface="Times New Roman" pitchFamily="18" charset="0"/>
              </a:rPr>
              <a:t>b) </a:t>
            </a:r>
            <a:r>
              <a:rPr lang="en-US" sz="2800" b="1" dirty="0" err="1" smtClean="0">
                <a:latin typeface="Times New Roman" pitchFamily="18" charset="0"/>
                <a:cs typeface="Times New Roman" pitchFamily="18" charset="0"/>
              </a:rPr>
              <a:t>Quan</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sát</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cửa</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sổ</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trang</a:t>
            </a:r>
            <a:r>
              <a:rPr lang="en-US" sz="2800" b="1" dirty="0" smtClean="0">
                <a:latin typeface="Times New Roman" pitchFamily="18" charset="0"/>
                <a:cs typeface="Times New Roman" pitchFamily="18" charset="0"/>
              </a:rPr>
              <a:t> Web </a:t>
            </a:r>
            <a:r>
              <a:rPr lang="en-US" sz="2800" b="1" dirty="0" err="1" smtClean="0">
                <a:latin typeface="Times New Roman" pitchFamily="18" charset="0"/>
                <a:cs typeface="Times New Roman" pitchFamily="18" charset="0"/>
              </a:rPr>
              <a:t>và</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thảo</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luận</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với</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bạn</a:t>
            </a:r>
            <a:endParaRPr lang="en-US" sz="2800" b="1" dirty="0">
              <a:latin typeface="Times New Roman" pitchFamily="18" charset="0"/>
              <a:cs typeface="Times New Roman" pitchFamily="18" charset="0"/>
            </a:endParaRPr>
          </a:p>
        </p:txBody>
      </p:sp>
      <p:pic>
        <p:nvPicPr>
          <p:cNvPr id="614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12381"/>
          <a:stretch/>
        </p:blipFill>
        <p:spPr bwMode="auto">
          <a:xfrm>
            <a:off x="228600" y="975360"/>
            <a:ext cx="8610600" cy="556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524000" y="2933700"/>
            <a:ext cx="1600200" cy="2286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1524000" y="3467100"/>
            <a:ext cx="2286000" cy="190500"/>
          </a:xfrm>
          <a:prstGeom prst="rect">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flipH="1">
            <a:off x="3124200" y="3048000"/>
            <a:ext cx="1600200" cy="0"/>
          </a:xfrm>
          <a:prstGeom prst="straightConnector1">
            <a:avLst/>
          </a:prstGeom>
          <a:ln w="19050">
            <a:tailEnd type="arrow"/>
          </a:ln>
        </p:spPr>
        <p:style>
          <a:lnRef idx="1">
            <a:schemeClr val="accent2"/>
          </a:lnRef>
          <a:fillRef idx="0">
            <a:schemeClr val="accent2"/>
          </a:fillRef>
          <a:effectRef idx="0">
            <a:schemeClr val="accent2"/>
          </a:effectRef>
          <a:fontRef idx="minor">
            <a:schemeClr val="tx1"/>
          </a:fontRef>
        </p:style>
      </p:cxnSp>
      <p:sp>
        <p:nvSpPr>
          <p:cNvPr id="12" name="TextBox 11"/>
          <p:cNvSpPr txBox="1"/>
          <p:nvPr/>
        </p:nvSpPr>
        <p:spPr>
          <a:xfrm>
            <a:off x="4714874" y="2863334"/>
            <a:ext cx="3777615" cy="430887"/>
          </a:xfrm>
          <a:prstGeom prst="rect">
            <a:avLst/>
          </a:prstGeom>
          <a:noFill/>
        </p:spPr>
        <p:txBody>
          <a:bodyPr wrap="square" rtlCol="0">
            <a:spAutoFit/>
          </a:bodyPr>
          <a:lstStyle/>
          <a:p>
            <a:r>
              <a:rPr lang="en-US" sz="2200" b="1" dirty="0" err="1" smtClean="0">
                <a:solidFill>
                  <a:srgbClr val="FF0000"/>
                </a:solidFill>
                <a:latin typeface="Times New Roman" pitchFamily="18" charset="0"/>
                <a:cs typeface="Times New Roman" pitchFamily="18" charset="0"/>
              </a:rPr>
              <a:t>Kết</a:t>
            </a:r>
            <a:r>
              <a:rPr lang="en-US" sz="2200" b="1" dirty="0" smtClean="0">
                <a:solidFill>
                  <a:srgbClr val="FF0000"/>
                </a:solidFill>
                <a:latin typeface="Times New Roman" pitchFamily="18" charset="0"/>
                <a:cs typeface="Times New Roman" pitchFamily="18" charset="0"/>
              </a:rPr>
              <a:t> </a:t>
            </a:r>
            <a:r>
              <a:rPr lang="en-US" sz="2200" b="1" dirty="0" err="1" smtClean="0">
                <a:solidFill>
                  <a:srgbClr val="FF0000"/>
                </a:solidFill>
                <a:latin typeface="Times New Roman" pitchFamily="18" charset="0"/>
                <a:cs typeface="Times New Roman" pitchFamily="18" charset="0"/>
              </a:rPr>
              <a:t>quả</a:t>
            </a:r>
            <a:r>
              <a:rPr lang="en-US" sz="2200" b="1" dirty="0" smtClean="0">
                <a:solidFill>
                  <a:srgbClr val="FF0000"/>
                </a:solidFill>
                <a:latin typeface="Times New Roman" pitchFamily="18" charset="0"/>
                <a:cs typeface="Times New Roman" pitchFamily="18" charset="0"/>
              </a:rPr>
              <a:t> </a:t>
            </a:r>
            <a:r>
              <a:rPr lang="en-US" sz="2200" b="1" dirty="0" err="1" smtClean="0">
                <a:solidFill>
                  <a:srgbClr val="FF0000"/>
                </a:solidFill>
                <a:latin typeface="Times New Roman" pitchFamily="18" charset="0"/>
                <a:cs typeface="Times New Roman" pitchFamily="18" charset="0"/>
              </a:rPr>
              <a:t>và</a:t>
            </a:r>
            <a:r>
              <a:rPr lang="en-US" sz="2200" b="1" dirty="0" smtClean="0">
                <a:solidFill>
                  <a:srgbClr val="FF0000"/>
                </a:solidFill>
                <a:latin typeface="Times New Roman" pitchFamily="18" charset="0"/>
                <a:cs typeface="Times New Roman" pitchFamily="18" charset="0"/>
              </a:rPr>
              <a:t> </a:t>
            </a:r>
            <a:r>
              <a:rPr lang="en-US" sz="2200" b="1" dirty="0" err="1" smtClean="0">
                <a:solidFill>
                  <a:srgbClr val="FF0000"/>
                </a:solidFill>
                <a:latin typeface="Times New Roman" pitchFamily="18" charset="0"/>
                <a:cs typeface="Times New Roman" pitchFamily="18" charset="0"/>
              </a:rPr>
              <a:t>thời</a:t>
            </a:r>
            <a:r>
              <a:rPr lang="en-US" sz="2200" b="1" dirty="0" smtClean="0">
                <a:solidFill>
                  <a:srgbClr val="FF0000"/>
                </a:solidFill>
                <a:latin typeface="Times New Roman" pitchFamily="18" charset="0"/>
                <a:cs typeface="Times New Roman" pitchFamily="18" charset="0"/>
              </a:rPr>
              <a:t> </a:t>
            </a:r>
            <a:r>
              <a:rPr lang="en-US" sz="2200" b="1" dirty="0" err="1" smtClean="0">
                <a:solidFill>
                  <a:srgbClr val="FF0000"/>
                </a:solidFill>
                <a:latin typeface="Times New Roman" pitchFamily="18" charset="0"/>
                <a:cs typeface="Times New Roman" pitchFamily="18" charset="0"/>
              </a:rPr>
              <a:t>gian</a:t>
            </a:r>
            <a:r>
              <a:rPr lang="en-US" sz="2200" b="1" dirty="0" smtClean="0">
                <a:solidFill>
                  <a:srgbClr val="FF0000"/>
                </a:solidFill>
                <a:latin typeface="Times New Roman" pitchFamily="18" charset="0"/>
                <a:cs typeface="Times New Roman" pitchFamily="18" charset="0"/>
              </a:rPr>
              <a:t> </a:t>
            </a:r>
            <a:r>
              <a:rPr lang="en-US" sz="2200" b="1" dirty="0" err="1" smtClean="0">
                <a:solidFill>
                  <a:srgbClr val="FF0000"/>
                </a:solidFill>
                <a:latin typeface="Times New Roman" pitchFamily="18" charset="0"/>
                <a:cs typeface="Times New Roman" pitchFamily="18" charset="0"/>
              </a:rPr>
              <a:t>tìm</a:t>
            </a:r>
            <a:r>
              <a:rPr lang="en-US" sz="2200" b="1" dirty="0" smtClean="0">
                <a:solidFill>
                  <a:srgbClr val="FF0000"/>
                </a:solidFill>
                <a:latin typeface="Times New Roman" pitchFamily="18" charset="0"/>
                <a:cs typeface="Times New Roman" pitchFamily="18" charset="0"/>
              </a:rPr>
              <a:t> </a:t>
            </a:r>
            <a:r>
              <a:rPr lang="en-US" sz="2200" b="1" dirty="0" err="1" smtClean="0">
                <a:solidFill>
                  <a:srgbClr val="FF0000"/>
                </a:solidFill>
                <a:latin typeface="Times New Roman" pitchFamily="18" charset="0"/>
                <a:cs typeface="Times New Roman" pitchFamily="18" charset="0"/>
              </a:rPr>
              <a:t>kiếm</a:t>
            </a:r>
            <a:endParaRPr lang="en-US" sz="2200" b="1" dirty="0">
              <a:solidFill>
                <a:srgbClr val="FF0000"/>
              </a:solidFill>
              <a:latin typeface="Times New Roman" pitchFamily="18" charset="0"/>
              <a:cs typeface="Times New Roman" pitchFamily="18" charset="0"/>
            </a:endParaRPr>
          </a:p>
        </p:txBody>
      </p:sp>
      <p:cxnSp>
        <p:nvCxnSpPr>
          <p:cNvPr id="14" name="Straight Arrow Connector 13"/>
          <p:cNvCxnSpPr>
            <a:endCxn id="6" idx="3"/>
          </p:cNvCxnSpPr>
          <p:nvPr/>
        </p:nvCxnSpPr>
        <p:spPr>
          <a:xfrm flipH="1">
            <a:off x="3810000" y="3562350"/>
            <a:ext cx="1752600" cy="0"/>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5486400" y="3352800"/>
            <a:ext cx="2209800" cy="430887"/>
          </a:xfrm>
          <a:prstGeom prst="rect">
            <a:avLst/>
          </a:prstGeom>
          <a:noFill/>
        </p:spPr>
        <p:txBody>
          <a:bodyPr wrap="square" rtlCol="0">
            <a:spAutoFit/>
          </a:bodyPr>
          <a:lstStyle/>
          <a:p>
            <a:r>
              <a:rPr lang="en-US" sz="2200" b="1" dirty="0" err="1" smtClean="0">
                <a:solidFill>
                  <a:srgbClr val="FF0000"/>
                </a:solidFill>
                <a:latin typeface="Times New Roman" pitchFamily="18" charset="0"/>
                <a:cs typeface="Times New Roman" pitchFamily="18" charset="0"/>
              </a:rPr>
              <a:t>Tên</a:t>
            </a:r>
            <a:r>
              <a:rPr lang="en-US" sz="2200" b="1" dirty="0" smtClean="0">
                <a:solidFill>
                  <a:srgbClr val="FF0000"/>
                </a:solidFill>
                <a:latin typeface="Times New Roman" pitchFamily="18" charset="0"/>
                <a:cs typeface="Times New Roman" pitchFamily="18" charset="0"/>
              </a:rPr>
              <a:t> </a:t>
            </a:r>
            <a:r>
              <a:rPr lang="en-US" sz="2200" b="1" dirty="0" err="1" smtClean="0">
                <a:solidFill>
                  <a:srgbClr val="FF0000"/>
                </a:solidFill>
                <a:latin typeface="Times New Roman" pitchFamily="18" charset="0"/>
                <a:cs typeface="Times New Roman" pitchFamily="18" charset="0"/>
              </a:rPr>
              <a:t>trang</a:t>
            </a:r>
            <a:r>
              <a:rPr lang="en-US" sz="2200" b="1" dirty="0" smtClean="0">
                <a:solidFill>
                  <a:srgbClr val="FF0000"/>
                </a:solidFill>
                <a:latin typeface="Times New Roman" pitchFamily="18" charset="0"/>
                <a:cs typeface="Times New Roman" pitchFamily="18" charset="0"/>
              </a:rPr>
              <a:t> Web</a:t>
            </a:r>
            <a:endParaRPr lang="en-US" sz="2200" b="1" dirty="0">
              <a:solidFill>
                <a:srgbClr val="FF0000"/>
              </a:solidFill>
              <a:latin typeface="Times New Roman" pitchFamily="18" charset="0"/>
              <a:cs typeface="Times New Roman" pitchFamily="18" charset="0"/>
            </a:endParaRPr>
          </a:p>
        </p:txBody>
      </p:sp>
      <p:sp>
        <p:nvSpPr>
          <p:cNvPr id="17" name="Rectangle 16"/>
          <p:cNvSpPr/>
          <p:nvPr/>
        </p:nvSpPr>
        <p:spPr>
          <a:xfrm>
            <a:off x="1676400" y="4261366"/>
            <a:ext cx="3352800" cy="1225034"/>
          </a:xfrm>
          <a:prstGeom prst="rect">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7"/>
          <p:cNvCxnSpPr/>
          <p:nvPr/>
        </p:nvCxnSpPr>
        <p:spPr>
          <a:xfrm flipH="1">
            <a:off x="5029200" y="4807982"/>
            <a:ext cx="1280160" cy="0"/>
          </a:xfrm>
          <a:prstGeom prst="straightConnector1">
            <a:avLst/>
          </a:prstGeom>
          <a:ln w="19050">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248400" y="4583668"/>
            <a:ext cx="2590800" cy="430887"/>
          </a:xfrm>
          <a:prstGeom prst="rect">
            <a:avLst/>
          </a:prstGeom>
          <a:noFill/>
        </p:spPr>
        <p:txBody>
          <a:bodyPr wrap="square" rtlCol="0">
            <a:spAutoFit/>
          </a:bodyPr>
          <a:lstStyle/>
          <a:p>
            <a:r>
              <a:rPr lang="en-US" sz="2200" b="1" dirty="0" err="1" smtClean="0">
                <a:solidFill>
                  <a:srgbClr val="FF0000"/>
                </a:solidFill>
                <a:latin typeface="Times New Roman" pitchFamily="18" charset="0"/>
                <a:cs typeface="Times New Roman" pitchFamily="18" charset="0"/>
              </a:rPr>
              <a:t>Đoạn</a:t>
            </a:r>
            <a:r>
              <a:rPr lang="en-US" sz="2200" b="1" dirty="0" smtClean="0">
                <a:solidFill>
                  <a:srgbClr val="FF0000"/>
                </a:solidFill>
                <a:latin typeface="Times New Roman" pitchFamily="18" charset="0"/>
                <a:cs typeface="Times New Roman" pitchFamily="18" charset="0"/>
              </a:rPr>
              <a:t> </a:t>
            </a:r>
            <a:r>
              <a:rPr lang="en-US" sz="2200" b="1" dirty="0" err="1" smtClean="0">
                <a:solidFill>
                  <a:srgbClr val="FF0000"/>
                </a:solidFill>
                <a:latin typeface="Times New Roman" pitchFamily="18" charset="0"/>
                <a:cs typeface="Times New Roman" pitchFamily="18" charset="0"/>
              </a:rPr>
              <a:t>trích</a:t>
            </a:r>
            <a:r>
              <a:rPr lang="en-US" sz="2200" b="1" dirty="0" smtClean="0">
                <a:solidFill>
                  <a:srgbClr val="FF0000"/>
                </a:solidFill>
                <a:latin typeface="Times New Roman" pitchFamily="18" charset="0"/>
                <a:cs typeface="Times New Roman" pitchFamily="18" charset="0"/>
              </a:rPr>
              <a:t> </a:t>
            </a:r>
            <a:r>
              <a:rPr lang="en-US" sz="2200" b="1" dirty="0" err="1" smtClean="0">
                <a:solidFill>
                  <a:srgbClr val="FF0000"/>
                </a:solidFill>
                <a:latin typeface="Times New Roman" pitchFamily="18" charset="0"/>
                <a:cs typeface="Times New Roman" pitchFamily="18" charset="0"/>
              </a:rPr>
              <a:t>nội</a:t>
            </a:r>
            <a:r>
              <a:rPr lang="en-US" sz="2200" b="1" dirty="0" smtClean="0">
                <a:solidFill>
                  <a:srgbClr val="FF0000"/>
                </a:solidFill>
                <a:latin typeface="Times New Roman" pitchFamily="18" charset="0"/>
                <a:cs typeface="Times New Roman" pitchFamily="18" charset="0"/>
              </a:rPr>
              <a:t> dung</a:t>
            </a:r>
            <a:endParaRPr lang="en-US" sz="22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503610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inVertical)">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par>
                                <p:cTn id="19" presetID="16" presetClass="entr" presetSubtype="21"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arn(inVertical)">
                                      <p:cBhvr>
                                        <p:cTn id="21" dur="500"/>
                                        <p:tgtEl>
                                          <p:spTgt spid="14"/>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arn(inVertical)">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barn(inVertical)">
                                      <p:cBhvr>
                                        <p:cTn id="29" dur="500"/>
                                        <p:tgtEl>
                                          <p:spTgt spid="17"/>
                                        </p:tgtEl>
                                      </p:cBhvr>
                                    </p:animEffect>
                                  </p:childTnLst>
                                </p:cTn>
                              </p:par>
                              <p:par>
                                <p:cTn id="30" presetID="16" presetClass="entr" presetSubtype="21"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arn(inVertical)">
                                      <p:cBhvr>
                                        <p:cTn id="32" dur="500"/>
                                        <p:tgtEl>
                                          <p:spTgt spid="18"/>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barn(inVertical)">
                                      <p:cBhvr>
                                        <p:cTn id="3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2" grpId="0"/>
      <p:bldP spid="16" grpId="0"/>
      <p:bldP spid="17" grpId="0" animBg="1"/>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752600" y="1752600"/>
            <a:ext cx="5787571" cy="3046988"/>
          </a:xfrm>
          <a:prstGeom prst="rect">
            <a:avLst/>
          </a:prstGeom>
        </p:spPr>
        <p:txBody>
          <a:bodyPr wrap="square">
            <a:spAutoFit/>
          </a:bodyPr>
          <a:lstStyle/>
          <a:p>
            <a:pPr>
              <a:lnSpc>
                <a:spcPct val="150000"/>
              </a:lnSpc>
            </a:pP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Để</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tìm</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kiếm</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trang</a:t>
            </a:r>
            <a:r>
              <a:rPr lang="en-US" sz="3200" b="1" dirty="0" smtClean="0">
                <a:latin typeface="Times New Roman" pitchFamily="18" charset="0"/>
                <a:cs typeface="Times New Roman" pitchFamily="18" charset="0"/>
              </a:rPr>
              <a:t> Web, </a:t>
            </a:r>
            <a:r>
              <a:rPr lang="en-US" sz="3200" b="1" dirty="0" err="1" smtClean="0">
                <a:latin typeface="Times New Roman" pitchFamily="18" charset="0"/>
                <a:cs typeface="Times New Roman" pitchFamily="18" charset="0"/>
              </a:rPr>
              <a:t>em</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gõ</a:t>
            </a:r>
            <a:r>
              <a:rPr lang="en-US" sz="3200" b="1" dirty="0" smtClean="0">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từ</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khóa</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tìm</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kiếm</a:t>
            </a:r>
            <a:r>
              <a:rPr lang="en-US" sz="3200" b="1" dirty="0" smtClean="0">
                <a:solidFill>
                  <a:srgbClr val="FF0000"/>
                </a:solidFill>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vào</a:t>
            </a:r>
            <a:r>
              <a:rPr lang="en-US" sz="3200" b="1" dirty="0" smtClean="0">
                <a:latin typeface="Times New Roman" pitchFamily="18" charset="0"/>
                <a:cs typeface="Times New Roman" pitchFamily="18" charset="0"/>
              </a:rPr>
              <a:t> </a:t>
            </a:r>
            <a:r>
              <a:rPr lang="en-US" sz="3200" b="1" dirty="0" smtClean="0">
                <a:solidFill>
                  <a:srgbClr val="FF0000"/>
                </a:solidFill>
                <a:latin typeface="Times New Roman" pitchFamily="18" charset="0"/>
                <a:cs typeface="Times New Roman" pitchFamily="18" charset="0"/>
              </a:rPr>
              <a:t>ô </a:t>
            </a:r>
            <a:r>
              <a:rPr lang="en-US" sz="3200" b="1" dirty="0" err="1" smtClean="0">
                <a:solidFill>
                  <a:srgbClr val="FF0000"/>
                </a:solidFill>
                <a:latin typeface="Times New Roman" pitchFamily="18" charset="0"/>
                <a:cs typeface="Times New Roman" pitchFamily="18" charset="0"/>
              </a:rPr>
              <a:t>tìm</a:t>
            </a:r>
            <a:r>
              <a:rPr lang="en-US" sz="3200" b="1" dirty="0" smtClean="0">
                <a:solidFill>
                  <a:srgbClr val="FF0000"/>
                </a:solidFill>
                <a:latin typeface="Times New Roman" pitchFamily="18" charset="0"/>
                <a:cs typeface="Times New Roman" pitchFamily="18" charset="0"/>
              </a:rPr>
              <a:t> </a:t>
            </a:r>
            <a:r>
              <a:rPr lang="en-US" sz="3200" b="1" dirty="0" err="1" smtClean="0">
                <a:solidFill>
                  <a:srgbClr val="FF0000"/>
                </a:solidFill>
                <a:latin typeface="Times New Roman" pitchFamily="18" charset="0"/>
                <a:cs typeface="Times New Roman" pitchFamily="18" charset="0"/>
              </a:rPr>
              <a:t>kiếm</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rồi</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nhấn</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phím</a:t>
            </a:r>
            <a:r>
              <a:rPr lang="en-US" sz="3200" b="1" dirty="0" smtClean="0">
                <a:latin typeface="Times New Roman" pitchFamily="18" charset="0"/>
                <a:cs typeface="Times New Roman" pitchFamily="18" charset="0"/>
              </a:rPr>
              <a:t> </a:t>
            </a:r>
            <a:r>
              <a:rPr lang="en-US" sz="3200" b="1" dirty="0" smtClean="0">
                <a:solidFill>
                  <a:srgbClr val="FF0000"/>
                </a:solidFill>
                <a:latin typeface="Times New Roman" pitchFamily="18" charset="0"/>
                <a:cs typeface="Times New Roman" pitchFamily="18" charset="0"/>
              </a:rPr>
              <a:t>Enter </a:t>
            </a:r>
            <a:r>
              <a:rPr lang="en-US" sz="3200" b="1" dirty="0" err="1" smtClean="0">
                <a:latin typeface="Times New Roman" pitchFamily="18" charset="0"/>
                <a:cs typeface="Times New Roman" pitchFamily="18" charset="0"/>
              </a:rPr>
              <a:t>trên</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bàn</a:t>
            </a:r>
            <a:r>
              <a:rPr lang="en-US" sz="3200" b="1" dirty="0" smtClean="0">
                <a:latin typeface="Times New Roman" pitchFamily="18" charset="0"/>
                <a:cs typeface="Times New Roman" pitchFamily="18" charset="0"/>
              </a:rPr>
              <a:t> </a:t>
            </a:r>
            <a:r>
              <a:rPr lang="en-US" sz="3200" b="1" dirty="0" err="1" smtClean="0">
                <a:latin typeface="Times New Roman" pitchFamily="18" charset="0"/>
                <a:cs typeface="Times New Roman" pitchFamily="18" charset="0"/>
              </a:rPr>
              <a:t>phím</a:t>
            </a:r>
            <a:r>
              <a:rPr lang="en-US" sz="3200" b="1" dirty="0" smtClean="0">
                <a:latin typeface="Times New Roman" pitchFamily="18" charset="0"/>
                <a:cs typeface="Times New Roman" pitchFamily="18" charset="0"/>
              </a:rPr>
              <a:t>.</a:t>
            </a:r>
            <a:endParaRPr lang="en-US" sz="32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7099442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1981200" y="292401"/>
            <a:ext cx="5410200" cy="830997"/>
          </a:xfrm>
          <a:prstGeom prst="rect">
            <a:avLst/>
          </a:prstGeom>
          <a:noFill/>
        </p:spPr>
        <p:txBody>
          <a:bodyPr wrap="square" lIns="91440" tIns="45720" rIns="91440" bIns="45720">
            <a:spAutoFit/>
          </a:bodyPr>
          <a:lstStyle/>
          <a:p>
            <a:pPr algn="ctr"/>
            <a:r>
              <a:rPr lang="en-US" sz="48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Từ</a:t>
            </a:r>
            <a:r>
              <a:rPr lang="en-US" sz="48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48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khóa</a:t>
            </a:r>
            <a:r>
              <a:rPr lang="en-US" sz="48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48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tìm</a:t>
            </a:r>
            <a:r>
              <a:rPr lang="en-US" sz="48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48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kiếm</a:t>
            </a:r>
            <a:endParaRPr lang="en-US" sz="4800" b="1" cap="none" spc="0" dirty="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4" name="Rectangle 3"/>
          <p:cNvSpPr/>
          <p:nvPr/>
        </p:nvSpPr>
        <p:spPr>
          <a:xfrm>
            <a:off x="1995714" y="1295406"/>
            <a:ext cx="6477000" cy="5133713"/>
          </a:xfrm>
          <a:prstGeom prst="rect">
            <a:avLst/>
          </a:prstGeom>
        </p:spPr>
        <p:txBody>
          <a:bodyPr wrap="square">
            <a:spAutoFit/>
          </a:bodyPr>
          <a:lstStyle/>
          <a:p>
            <a:pPr algn="just">
              <a:lnSpc>
                <a:spcPct val="130000"/>
              </a:lnSpc>
            </a:pPr>
            <a:r>
              <a:rPr lang="en-US" sz="2800" dirty="0" smtClean="0">
                <a:latin typeface="Times New Roman" pitchFamily="18" charset="0"/>
                <a:ea typeface="Tahoma" panose="020B0604030504040204" pitchFamily="34" charset="0"/>
                <a:cs typeface="Times New Roman" pitchFamily="18" charset="0"/>
              </a:rPr>
              <a:t>       </a:t>
            </a:r>
            <a:r>
              <a:rPr lang="vi-VN" sz="2800" dirty="0" smtClean="0">
                <a:latin typeface="Times New Roman" pitchFamily="18" charset="0"/>
                <a:ea typeface="Tahoma" panose="020B0604030504040204" pitchFamily="34" charset="0"/>
                <a:cs typeface="Times New Roman" pitchFamily="18" charset="0"/>
              </a:rPr>
              <a:t>Để tìm kiếm thông tin, trước tiên cần phải xác định </a:t>
            </a:r>
            <a:r>
              <a:rPr lang="vi-VN" sz="2800" u="sng" dirty="0" smtClean="0">
                <a:solidFill>
                  <a:srgbClr val="FF0000"/>
                </a:solidFill>
                <a:latin typeface="Times New Roman" pitchFamily="18" charset="0"/>
                <a:ea typeface="Tahoma" panose="020B0604030504040204" pitchFamily="34" charset="0"/>
                <a:cs typeface="Times New Roman" pitchFamily="18" charset="0"/>
              </a:rPr>
              <a:t>từ khóa</a:t>
            </a:r>
            <a:r>
              <a:rPr lang="en-US" sz="2800" dirty="0" smtClean="0">
                <a:solidFill>
                  <a:srgbClr val="FF0000"/>
                </a:solidFill>
                <a:latin typeface="Times New Roman" pitchFamily="18" charset="0"/>
                <a:ea typeface="Tahoma" panose="020B0604030504040204" pitchFamily="34" charset="0"/>
                <a:cs typeface="Times New Roman" pitchFamily="18" charset="0"/>
              </a:rPr>
              <a:t> </a:t>
            </a:r>
            <a:r>
              <a:rPr lang="vi-VN" sz="2800" dirty="0" smtClean="0">
                <a:latin typeface="Times New Roman" pitchFamily="18" charset="0"/>
                <a:ea typeface="Tahoma" panose="020B0604030504040204" pitchFamily="34" charset="0"/>
                <a:cs typeface="Times New Roman" pitchFamily="18" charset="0"/>
              </a:rPr>
              <a:t>(Key Words) của thông tin muốn tìm kiếm, đây là phần rất quan trọng, từ khóa là từ đại diện cho thông tin cần tìm. Nếu từ khóa không rõ ràng và chính xác thì sẽ cho ra kết quả tìm kiếm rất nhiều, khó phân biệt và chọn được thông tin như mong muốn, còn nếu từ khóa quá dài kết quả tìm kiếm có thể không có.</a:t>
            </a:r>
            <a:endParaRPr lang="vi-VN" sz="2800" dirty="0">
              <a:latin typeface="Times New Roman" pitchFamily="18" charset="0"/>
              <a:ea typeface="Tahoma" panose="020B0604030504040204" pitchFamily="34" charset="0"/>
              <a:cs typeface="Times New Roman" pitchFamily="18" charset="0"/>
            </a:endParaRPr>
          </a:p>
        </p:txBody>
      </p:sp>
    </p:spTree>
    <p:extLst>
      <p:ext uri="{BB962C8B-B14F-4D97-AF65-F5344CB8AC3E}">
        <p14:creationId xmlns:p14="http://schemas.microsoft.com/office/powerpoint/2010/main" val="4285082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out)">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1066801" y="1143000"/>
            <a:ext cx="6799262" cy="912812"/>
          </a:xfrm>
        </p:spPr>
        <p:txBody>
          <a:bodyPr/>
          <a:lstStyle/>
          <a:p>
            <a:pPr eaLnBrk="1" hangingPunct="1"/>
            <a:r>
              <a:rPr lang="en-US" altLang="en-US" dirty="0" smtClean="0">
                <a:ln>
                  <a:noFill/>
                </a:ln>
                <a:solidFill>
                  <a:srgbClr val="FF0000"/>
                </a:solidFill>
                <a:latin typeface="Cambria" pitchFamily="18" charset="0"/>
              </a:rPr>
              <a:t>LÀM VIỆC NHÓM 2 </a:t>
            </a:r>
          </a:p>
        </p:txBody>
      </p:sp>
      <p:sp>
        <p:nvSpPr>
          <p:cNvPr id="70659" name="Content Placeholder 2"/>
          <p:cNvSpPr>
            <a:spLocks noGrp="1"/>
          </p:cNvSpPr>
          <p:nvPr>
            <p:ph idx="1"/>
          </p:nvPr>
        </p:nvSpPr>
        <p:spPr/>
        <p:txBody>
          <a:bodyPr/>
          <a:lstStyle/>
          <a:p>
            <a:pPr marL="0" indent="0" algn="just" eaLnBrk="1" hangingPunct="1">
              <a:buNone/>
            </a:pPr>
            <a:r>
              <a:rPr lang="en-US" altLang="en-US" sz="3600" dirty="0" smtClean="0">
                <a:latin typeface="Cambria" pitchFamily="18" charset="0"/>
              </a:rPr>
              <a:t>    </a:t>
            </a:r>
            <a:r>
              <a:rPr lang="en-US" altLang="en-US" sz="3600" dirty="0" err="1" smtClean="0">
                <a:latin typeface="Cambria" pitchFamily="18" charset="0"/>
              </a:rPr>
              <a:t>Nghiên</a:t>
            </a:r>
            <a:r>
              <a:rPr lang="en-US" altLang="en-US" sz="3600" dirty="0" smtClean="0">
                <a:latin typeface="Cambria" pitchFamily="18" charset="0"/>
              </a:rPr>
              <a:t> </a:t>
            </a:r>
            <a:r>
              <a:rPr lang="en-US" altLang="en-US" sz="3600" dirty="0" err="1" smtClean="0">
                <a:latin typeface="Cambria" pitchFamily="18" charset="0"/>
              </a:rPr>
              <a:t>cứu</a:t>
            </a:r>
            <a:r>
              <a:rPr lang="en-US" altLang="en-US" sz="3600" dirty="0" smtClean="0">
                <a:latin typeface="Cambria" pitchFamily="18" charset="0"/>
              </a:rPr>
              <a:t> 4 </a:t>
            </a:r>
            <a:r>
              <a:rPr lang="en-US" altLang="en-US" sz="3600" dirty="0" err="1" smtClean="0">
                <a:latin typeface="Cambria" pitchFamily="18" charset="0"/>
              </a:rPr>
              <a:t>bước</a:t>
            </a:r>
            <a:r>
              <a:rPr lang="en-US" altLang="en-US" sz="3600" dirty="0" smtClean="0">
                <a:latin typeface="Cambria" pitchFamily="18" charset="0"/>
              </a:rPr>
              <a:t> </a:t>
            </a:r>
            <a:r>
              <a:rPr lang="en-US" altLang="en-US" sz="3600" dirty="0" err="1" smtClean="0">
                <a:latin typeface="Cambria" pitchFamily="18" charset="0"/>
              </a:rPr>
              <a:t>trong</a:t>
            </a:r>
            <a:r>
              <a:rPr lang="en-US" altLang="en-US" sz="3600" dirty="0" smtClean="0">
                <a:latin typeface="Cambria" pitchFamily="18" charset="0"/>
              </a:rPr>
              <a:t> SGK </a:t>
            </a:r>
            <a:r>
              <a:rPr lang="en-US" altLang="en-US" sz="3600" dirty="0" err="1" smtClean="0">
                <a:latin typeface="Cambria" pitchFamily="18" charset="0"/>
              </a:rPr>
              <a:t>để</a:t>
            </a:r>
            <a:r>
              <a:rPr lang="en-US" altLang="en-US" sz="3600" dirty="0" smtClean="0">
                <a:latin typeface="Cambria" pitchFamily="18" charset="0"/>
              </a:rPr>
              <a:t> </a:t>
            </a:r>
            <a:r>
              <a:rPr lang="en-US" altLang="en-US" sz="3600" dirty="0" err="1" smtClean="0">
                <a:latin typeface="Cambria" pitchFamily="18" charset="0"/>
              </a:rPr>
              <a:t>tìm</a:t>
            </a:r>
            <a:r>
              <a:rPr lang="en-US" altLang="en-US" sz="3600" dirty="0" smtClean="0">
                <a:latin typeface="Cambria" pitchFamily="18" charset="0"/>
              </a:rPr>
              <a:t> </a:t>
            </a:r>
            <a:r>
              <a:rPr lang="en-US" altLang="en-US" sz="3600" dirty="0" err="1" smtClean="0">
                <a:latin typeface="Cambria" pitchFamily="18" charset="0"/>
              </a:rPr>
              <a:t>kiếm</a:t>
            </a:r>
            <a:r>
              <a:rPr lang="en-US" altLang="en-US" sz="3600" dirty="0" smtClean="0">
                <a:latin typeface="Cambria" pitchFamily="18" charset="0"/>
              </a:rPr>
              <a:t> </a:t>
            </a:r>
            <a:r>
              <a:rPr lang="en-US" altLang="en-US" sz="3600" dirty="0" err="1" smtClean="0">
                <a:latin typeface="Cambria" pitchFamily="18" charset="0"/>
              </a:rPr>
              <a:t>hình</a:t>
            </a:r>
            <a:r>
              <a:rPr lang="en-US" altLang="en-US" sz="3600" dirty="0" smtClean="0">
                <a:latin typeface="Cambria" pitchFamily="18" charset="0"/>
              </a:rPr>
              <a:t> </a:t>
            </a:r>
            <a:r>
              <a:rPr lang="en-US" altLang="en-US" sz="3600" dirty="0" err="1" smtClean="0">
                <a:latin typeface="Cambria" pitchFamily="18" charset="0"/>
              </a:rPr>
              <a:t>ảnh</a:t>
            </a:r>
            <a:r>
              <a:rPr lang="en-US" altLang="en-US" sz="3600" dirty="0" smtClean="0">
                <a:latin typeface="Cambria" pitchFamily="18" charset="0"/>
              </a:rPr>
              <a:t> “</a:t>
            </a:r>
            <a:r>
              <a:rPr lang="en-US" altLang="en-US" sz="3600" dirty="0" err="1" smtClean="0">
                <a:latin typeface="Cambria" pitchFamily="18" charset="0"/>
              </a:rPr>
              <a:t>hoa</a:t>
            </a:r>
            <a:r>
              <a:rPr lang="en-US" altLang="en-US" sz="3600" dirty="0" smtClean="0">
                <a:latin typeface="Cambria" pitchFamily="18" charset="0"/>
              </a:rPr>
              <a:t> </a:t>
            </a:r>
            <a:r>
              <a:rPr lang="en-US" altLang="en-US" sz="3600" dirty="0" err="1" smtClean="0">
                <a:latin typeface="Cambria" pitchFamily="18" charset="0"/>
              </a:rPr>
              <a:t>hồng</a:t>
            </a:r>
            <a:r>
              <a:rPr lang="en-US" altLang="en-US" sz="3600" dirty="0" smtClean="0">
                <a:latin typeface="Cambria" pitchFamily="18" charset="0"/>
              </a:rPr>
              <a:t>” </a:t>
            </a:r>
            <a:r>
              <a:rPr lang="en-US" altLang="en-US" sz="3600" dirty="0" err="1" smtClean="0">
                <a:latin typeface="Cambria" pitchFamily="18" charset="0"/>
              </a:rPr>
              <a:t>rồi</a:t>
            </a:r>
            <a:r>
              <a:rPr lang="en-US" altLang="en-US" sz="3600" dirty="0" smtClean="0">
                <a:latin typeface="Cambria" pitchFamily="18" charset="0"/>
              </a:rPr>
              <a:t> </a:t>
            </a:r>
            <a:r>
              <a:rPr lang="en-US" altLang="en-US" sz="3600" dirty="0" err="1" smtClean="0">
                <a:latin typeface="Cambria" pitchFamily="18" charset="0"/>
              </a:rPr>
              <a:t>lưu</a:t>
            </a:r>
            <a:r>
              <a:rPr lang="en-US" altLang="en-US" sz="3600" dirty="0" smtClean="0">
                <a:latin typeface="Cambria" pitchFamily="18" charset="0"/>
              </a:rPr>
              <a:t> </a:t>
            </a:r>
            <a:r>
              <a:rPr lang="en-US" altLang="en-US" sz="3600" dirty="0" err="1" smtClean="0">
                <a:latin typeface="Cambria" pitchFamily="18" charset="0"/>
              </a:rPr>
              <a:t>vào</a:t>
            </a:r>
            <a:r>
              <a:rPr lang="en-US" altLang="en-US" sz="3600" dirty="0" smtClean="0">
                <a:latin typeface="Cambria" pitchFamily="18" charset="0"/>
              </a:rPr>
              <a:t> </a:t>
            </a:r>
            <a:r>
              <a:rPr lang="en-US" altLang="en-US" sz="3600" dirty="0" err="1" smtClean="0">
                <a:latin typeface="Cambria" pitchFamily="18" charset="0"/>
              </a:rPr>
              <a:t>thư</a:t>
            </a:r>
            <a:r>
              <a:rPr lang="en-US" altLang="en-US" sz="3600" dirty="0" smtClean="0">
                <a:latin typeface="Cambria" pitchFamily="18" charset="0"/>
              </a:rPr>
              <a:t> </a:t>
            </a:r>
            <a:r>
              <a:rPr lang="en-US" altLang="en-US" sz="3600" dirty="0" err="1" smtClean="0">
                <a:latin typeface="Cambria" pitchFamily="18" charset="0"/>
              </a:rPr>
              <a:t>mục</a:t>
            </a:r>
            <a:r>
              <a:rPr lang="en-US" altLang="en-US" sz="3600" dirty="0" smtClean="0">
                <a:latin typeface="Cambria" pitchFamily="18" charset="0"/>
              </a:rPr>
              <a:t> </a:t>
            </a:r>
            <a:r>
              <a:rPr lang="en-US" altLang="en-US" sz="3600" dirty="0" err="1" smtClean="0">
                <a:latin typeface="Cambria" pitchFamily="18" charset="0"/>
              </a:rPr>
              <a:t>của</a:t>
            </a:r>
            <a:r>
              <a:rPr lang="en-US" altLang="en-US" sz="3600" dirty="0" smtClean="0">
                <a:latin typeface="Cambria" pitchFamily="18" charset="0"/>
              </a:rPr>
              <a:t> </a:t>
            </a:r>
            <a:r>
              <a:rPr lang="en-US" altLang="en-US" sz="3600" dirty="0" err="1" smtClean="0">
                <a:latin typeface="Cambria" pitchFamily="18" charset="0"/>
              </a:rPr>
              <a:t>em</a:t>
            </a:r>
            <a:r>
              <a:rPr lang="en-US" altLang="en-US" sz="3600" dirty="0" smtClean="0">
                <a:latin typeface="Cambria" pitchFamily="18" charset="0"/>
              </a:rPr>
              <a:t> </a:t>
            </a:r>
            <a:r>
              <a:rPr lang="en-US" altLang="en-US" sz="3600" dirty="0" err="1" smtClean="0">
                <a:latin typeface="Cambria" pitchFamily="18" charset="0"/>
              </a:rPr>
              <a:t>trên</a:t>
            </a:r>
            <a:r>
              <a:rPr lang="en-US" altLang="en-US" sz="3600" dirty="0" smtClean="0">
                <a:latin typeface="Cambria" pitchFamily="18" charset="0"/>
              </a:rPr>
              <a:t> </a:t>
            </a:r>
            <a:r>
              <a:rPr lang="en-US" altLang="en-US" sz="3600" dirty="0" err="1" smtClean="0">
                <a:latin typeface="Cambria" pitchFamily="18" charset="0"/>
              </a:rPr>
              <a:t>máy</a:t>
            </a:r>
            <a:r>
              <a:rPr lang="en-US" altLang="en-US" sz="3600" dirty="0" smtClean="0">
                <a:latin typeface="Cambria" pitchFamily="18" charset="0"/>
              </a:rPr>
              <a:t> </a:t>
            </a:r>
            <a:r>
              <a:rPr lang="en-US" altLang="en-US" sz="3600" dirty="0" err="1" smtClean="0">
                <a:latin typeface="Cambria" pitchFamily="18" charset="0"/>
              </a:rPr>
              <a:t>tính</a:t>
            </a:r>
            <a:r>
              <a:rPr lang="en-US" altLang="en-US" sz="3600" dirty="0" smtClean="0">
                <a:latin typeface="Cambria" pitchFamily="18" charset="0"/>
              </a:rPr>
              <a:t>.</a:t>
            </a:r>
          </a:p>
          <a:p>
            <a:pPr marL="0" indent="0" algn="just" eaLnBrk="1" hangingPunct="1">
              <a:buNone/>
            </a:pPr>
            <a:r>
              <a:rPr lang="en-US" altLang="en-US" sz="3600" dirty="0">
                <a:latin typeface="Cambria" pitchFamily="18" charset="0"/>
              </a:rPr>
              <a:t> </a:t>
            </a:r>
            <a:r>
              <a:rPr lang="en-US" altLang="en-US" sz="3600" dirty="0" smtClean="0">
                <a:latin typeface="Cambria" pitchFamily="18" charset="0"/>
              </a:rPr>
              <a:t>   Chia </a:t>
            </a:r>
            <a:r>
              <a:rPr lang="en-US" altLang="en-US" sz="3600" dirty="0" err="1" smtClean="0">
                <a:latin typeface="Cambria" pitchFamily="18" charset="0"/>
              </a:rPr>
              <a:t>sẻ</a:t>
            </a:r>
            <a:r>
              <a:rPr lang="en-US" altLang="en-US" sz="3600" dirty="0" smtClean="0">
                <a:latin typeface="Cambria" pitchFamily="18" charset="0"/>
              </a:rPr>
              <a:t> </a:t>
            </a:r>
            <a:r>
              <a:rPr lang="en-US" altLang="en-US" sz="3600" dirty="0" err="1" smtClean="0">
                <a:latin typeface="Cambria" pitchFamily="18" charset="0"/>
              </a:rPr>
              <a:t>cách</a:t>
            </a:r>
            <a:r>
              <a:rPr lang="en-US" altLang="en-US" sz="3600" dirty="0" smtClean="0">
                <a:latin typeface="Cambria" pitchFamily="18" charset="0"/>
              </a:rPr>
              <a:t> </a:t>
            </a:r>
            <a:r>
              <a:rPr lang="en-US" altLang="en-US" sz="3600" dirty="0" err="1" smtClean="0">
                <a:latin typeface="Cambria" pitchFamily="18" charset="0"/>
              </a:rPr>
              <a:t>làm</a:t>
            </a:r>
            <a:r>
              <a:rPr lang="en-US" altLang="en-US" sz="3600" dirty="0" smtClean="0">
                <a:latin typeface="Cambria" pitchFamily="18" charset="0"/>
              </a:rPr>
              <a:t> </a:t>
            </a:r>
            <a:r>
              <a:rPr lang="en-US" altLang="en-US" sz="3600" dirty="0" err="1" smtClean="0">
                <a:latin typeface="Cambria" pitchFamily="18" charset="0"/>
              </a:rPr>
              <a:t>của</a:t>
            </a:r>
            <a:r>
              <a:rPr lang="en-US" altLang="en-US" sz="3600" dirty="0" smtClean="0">
                <a:latin typeface="Cambria" pitchFamily="18" charset="0"/>
              </a:rPr>
              <a:t> </a:t>
            </a:r>
            <a:r>
              <a:rPr lang="en-US" altLang="en-US" sz="3600" dirty="0" err="1" smtClean="0">
                <a:latin typeface="Cambria" pitchFamily="18" charset="0"/>
              </a:rPr>
              <a:t>em</a:t>
            </a:r>
            <a:r>
              <a:rPr lang="en-US" altLang="en-US" sz="3600" dirty="0" smtClean="0">
                <a:latin typeface="Cambria" pitchFamily="18" charset="0"/>
              </a:rPr>
              <a:t> </a:t>
            </a:r>
            <a:r>
              <a:rPr lang="en-US" altLang="en-US" sz="3600" dirty="0" err="1" smtClean="0">
                <a:latin typeface="Cambria" pitchFamily="18" charset="0"/>
              </a:rPr>
              <a:t>với</a:t>
            </a:r>
            <a:r>
              <a:rPr lang="en-US" altLang="en-US" sz="3600" dirty="0" smtClean="0">
                <a:latin typeface="Cambria" pitchFamily="18" charset="0"/>
              </a:rPr>
              <a:t> </a:t>
            </a:r>
            <a:r>
              <a:rPr lang="en-US" altLang="en-US" sz="3600" dirty="0" err="1" smtClean="0">
                <a:latin typeface="Cambria" pitchFamily="18" charset="0"/>
              </a:rPr>
              <a:t>các</a:t>
            </a:r>
            <a:r>
              <a:rPr lang="en-US" altLang="en-US" sz="3600" dirty="0" smtClean="0">
                <a:latin typeface="Cambria" pitchFamily="18" charset="0"/>
              </a:rPr>
              <a:t> </a:t>
            </a:r>
            <a:r>
              <a:rPr lang="en-US" altLang="en-US" sz="3600" dirty="0" err="1" smtClean="0">
                <a:latin typeface="Cambria" pitchFamily="18" charset="0"/>
              </a:rPr>
              <a:t>bạn</a:t>
            </a:r>
            <a:endParaRPr lang="en-US" altLang="en-US" sz="3600" dirty="0" smtClean="0">
              <a:latin typeface="Cambria" pitchFamily="18" charset="0"/>
            </a:endParaRPr>
          </a:p>
        </p:txBody>
      </p:sp>
    </p:spTree>
    <p:extLst>
      <p:ext uri="{BB962C8B-B14F-4D97-AF65-F5344CB8AC3E}">
        <p14:creationId xmlns:p14="http://schemas.microsoft.com/office/powerpoint/2010/main" val="6585537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523876" y="1143004"/>
            <a:ext cx="808672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nSpc>
                <a:spcPct val="150000"/>
              </a:lnSpc>
            </a:pP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Bước</a:t>
            </a:r>
            <a:r>
              <a:rPr lang="en-US" sz="2400" b="1" dirty="0">
                <a:latin typeface="Times New Roman" pitchFamily="18" charset="0"/>
                <a:cs typeface="Times New Roman" pitchFamily="18" charset="0"/>
              </a:rPr>
              <a:t> 1: </a:t>
            </a:r>
            <a:r>
              <a:rPr lang="en-US" sz="2400" dirty="0" err="1">
                <a:latin typeface="Times New Roman" pitchFamily="18" charset="0"/>
                <a:cs typeface="Times New Roman" pitchFamily="18" charset="0"/>
              </a:rPr>
              <a:t>Truy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cập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vào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trang</a:t>
            </a:r>
            <a:r>
              <a:rPr lang="en-US" sz="2400" dirty="0">
                <a:latin typeface="Times New Roman" pitchFamily="18" charset="0"/>
                <a:cs typeface="Times New Roman" pitchFamily="18" charset="0"/>
              </a:rPr>
              <a:t> web </a:t>
            </a:r>
            <a:r>
              <a:rPr lang="en-US" sz="2400" dirty="0">
                <a:solidFill>
                  <a:srgbClr val="FF0000"/>
                </a:solidFill>
                <a:latin typeface="Times New Roman" pitchFamily="18" charset="0"/>
                <a:cs typeface="Times New Roman" pitchFamily="18" charset="0"/>
              </a:rPr>
              <a:t>google.com.vn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Gõ</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từ</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khóa</a:t>
            </a:r>
            <a:r>
              <a:rPr lang="en-US" sz="2400" dirty="0">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hoa</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hồng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vào</a:t>
            </a:r>
            <a:r>
              <a:rPr lang="en-US" sz="2400" dirty="0">
                <a:latin typeface="Times New Roman" pitchFamily="18" charset="0"/>
                <a:cs typeface="Times New Roman" pitchFamily="18" charset="0"/>
              </a:rPr>
              <a:t> ô </a:t>
            </a:r>
            <a:r>
              <a:rPr lang="en-US" sz="2400" dirty="0" err="1">
                <a:latin typeface="Times New Roman" pitchFamily="18" charset="0"/>
                <a:cs typeface="Times New Roman" pitchFamily="18" charset="0"/>
              </a:rPr>
              <a:t>tìm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kiếm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rồi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nhấn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phím</a:t>
            </a:r>
            <a:r>
              <a:rPr lang="en-US" sz="24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Enter</a:t>
            </a:r>
          </a:p>
        </p:txBody>
      </p:sp>
      <p:sp>
        <p:nvSpPr>
          <p:cNvPr id="3" name="TextBox 2"/>
          <p:cNvSpPr txBox="1">
            <a:spLocks noChangeArrowheads="1"/>
          </p:cNvSpPr>
          <p:nvPr/>
        </p:nvSpPr>
        <p:spPr bwMode="auto">
          <a:xfrm>
            <a:off x="552904" y="4800614"/>
            <a:ext cx="770572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nSpc>
                <a:spcPct val="150000"/>
              </a:lnSpc>
            </a:pP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Bước</a:t>
            </a:r>
            <a:r>
              <a:rPr lang="en-US" sz="2400" b="1" dirty="0">
                <a:latin typeface="Times New Roman" pitchFamily="18" charset="0"/>
                <a:cs typeface="Times New Roman" pitchFamily="18" charset="0"/>
              </a:rPr>
              <a:t> 4: </a:t>
            </a:r>
            <a:r>
              <a:rPr lang="en-US" sz="2400" dirty="0" err="1">
                <a:latin typeface="Times New Roman" pitchFamily="18" charset="0"/>
                <a:cs typeface="Times New Roman" pitchFamily="18" charset="0"/>
              </a:rPr>
              <a:t>Cửa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sổ</a:t>
            </a:r>
            <a:r>
              <a:rPr lang="en-US" sz="24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Save As </a:t>
            </a:r>
            <a:r>
              <a:rPr lang="en-US" sz="2400" dirty="0" err="1">
                <a:latin typeface="Times New Roman" pitchFamily="18" charset="0"/>
                <a:cs typeface="Times New Roman" pitchFamily="18" charset="0"/>
              </a:rPr>
              <a:t>hiện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đặt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tên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ảnh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và</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nhấn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nút</a:t>
            </a:r>
            <a:r>
              <a:rPr lang="en-US" sz="2400" dirty="0">
                <a:latin typeface="Times New Roman" pitchFamily="18" charset="0"/>
                <a:cs typeface="Times New Roman" pitchFamily="18" charset="0"/>
              </a:rPr>
              <a:t> </a:t>
            </a:r>
            <a:r>
              <a:rPr lang="en-US" sz="2400" dirty="0" smtClean="0">
                <a:solidFill>
                  <a:srgbClr val="FF0000"/>
                </a:solidFill>
                <a:latin typeface="Times New Roman" pitchFamily="18" charset="0"/>
                <a:cs typeface="Times New Roman" pitchFamily="18" charset="0"/>
              </a:rPr>
              <a:t>Save</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để</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lưu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vào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máy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tính</a:t>
            </a:r>
            <a:endParaRPr lang="en-US" sz="2400" dirty="0">
              <a:latin typeface="Times New Roman" pitchFamily="18" charset="0"/>
              <a:cs typeface="Times New Roman" pitchFamily="18" charset="0"/>
            </a:endParaRPr>
          </a:p>
        </p:txBody>
      </p:sp>
      <p:sp>
        <p:nvSpPr>
          <p:cNvPr id="4" name="TextBox 3"/>
          <p:cNvSpPr txBox="1">
            <a:spLocks noChangeArrowheads="1"/>
          </p:cNvSpPr>
          <p:nvPr/>
        </p:nvSpPr>
        <p:spPr bwMode="auto">
          <a:xfrm>
            <a:off x="540208" y="3395147"/>
            <a:ext cx="807039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nSpc>
                <a:spcPct val="150000"/>
              </a:lnSpc>
              <a:buFontTx/>
              <a:buChar char="-"/>
            </a:pPr>
            <a:r>
              <a:rPr lang="en-US" sz="2400" b="1" dirty="0" err="1">
                <a:latin typeface="Times New Roman" pitchFamily="18" charset="0"/>
                <a:cs typeface="Times New Roman" pitchFamily="18" charset="0"/>
              </a:rPr>
              <a:t>Bước</a:t>
            </a:r>
            <a:r>
              <a:rPr lang="en-US" sz="2400" b="1" dirty="0">
                <a:latin typeface="Times New Roman" pitchFamily="18" charset="0"/>
                <a:cs typeface="Times New Roman" pitchFamily="18" charset="0"/>
              </a:rPr>
              <a:t> 3: </a:t>
            </a:r>
            <a:r>
              <a:rPr lang="en-US" sz="2400" dirty="0" err="1">
                <a:latin typeface="Times New Roman" pitchFamily="18" charset="0"/>
                <a:cs typeface="Times New Roman" pitchFamily="18" charset="0"/>
              </a:rPr>
              <a:t>Các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ảnh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hoa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hồng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hiện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Chọn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một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ảnh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mà</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em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thích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nháy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nút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phải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chuột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rồi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chọn</a:t>
            </a:r>
            <a:r>
              <a:rPr lang="en-US" sz="2400" dirty="0">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Lưu</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hình</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ảnh</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thành</a:t>
            </a:r>
            <a:r>
              <a:rPr lang="en-US" sz="2400" dirty="0" smtClean="0">
                <a:solidFill>
                  <a:srgbClr val="FF0000"/>
                </a:solidFill>
                <a:latin typeface="Times New Roman" pitchFamily="18" charset="0"/>
                <a:cs typeface="Times New Roman" pitchFamily="18" charset="0"/>
              </a:rPr>
              <a:t>…</a:t>
            </a:r>
            <a:endParaRPr lang="en-US" sz="2400" dirty="0">
              <a:solidFill>
                <a:srgbClr val="FF0000"/>
              </a:solidFill>
              <a:latin typeface="Times New Roman" pitchFamily="18" charset="0"/>
              <a:cs typeface="Times New Roman" pitchFamily="18" charset="0"/>
            </a:endParaRPr>
          </a:p>
        </p:txBody>
      </p:sp>
      <p:sp>
        <p:nvSpPr>
          <p:cNvPr id="5" name="TextBox 4"/>
          <p:cNvSpPr txBox="1">
            <a:spLocks noChangeArrowheads="1"/>
          </p:cNvSpPr>
          <p:nvPr/>
        </p:nvSpPr>
        <p:spPr bwMode="auto">
          <a:xfrm>
            <a:off x="556537" y="2674268"/>
            <a:ext cx="76730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r>
              <a:rPr lang="en-US" sz="2400" dirty="0">
                <a:latin typeface="Times New Roman" pitchFamily="18" charset="0"/>
                <a:cs typeface="Times New Roman" pitchFamily="18" charset="0"/>
              </a:rPr>
              <a: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Bước</a:t>
            </a:r>
            <a:r>
              <a:rPr lang="en-US" sz="2400" b="1" dirty="0">
                <a:latin typeface="Times New Roman" pitchFamily="18" charset="0"/>
                <a:cs typeface="Times New Roman" pitchFamily="18" charset="0"/>
              </a:rPr>
              <a:t> 2: </a:t>
            </a:r>
            <a:r>
              <a:rPr lang="en-US" sz="2400" dirty="0" err="1">
                <a:latin typeface="Times New Roman" pitchFamily="18" charset="0"/>
                <a:cs typeface="Times New Roman" pitchFamily="18" charset="0"/>
              </a:rPr>
              <a:t>Nháy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chọn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vào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mục</a:t>
            </a:r>
            <a:r>
              <a:rPr lang="en-US" sz="2400" dirty="0">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Hình</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ảnh</a:t>
            </a:r>
            <a:endParaRPr lang="en-US" sz="2400" dirty="0">
              <a:solidFill>
                <a:srgbClr val="FF0000"/>
              </a:solidFill>
              <a:latin typeface="Times New Roman" pitchFamily="18" charset="0"/>
              <a:cs typeface="Times New Roman" pitchFamily="18" charset="0"/>
            </a:endParaRPr>
          </a:p>
        </p:txBody>
      </p:sp>
      <p:sp>
        <p:nvSpPr>
          <p:cNvPr id="6" name="Rectangle 5"/>
          <p:cNvSpPr/>
          <p:nvPr/>
        </p:nvSpPr>
        <p:spPr>
          <a:xfrm>
            <a:off x="5953126" y="6195739"/>
            <a:ext cx="3149330" cy="584775"/>
          </a:xfrm>
          <a:prstGeom prst="rect">
            <a:avLst/>
          </a:prstGeom>
          <a:noFill/>
        </p:spPr>
        <p:txBody>
          <a:bodyPr wrap="square" lIns="91440" tIns="45720" rIns="91440" bIns="45720">
            <a:spAutoFit/>
          </a:bodyPr>
          <a:lstStyle/>
          <a:p>
            <a:r>
              <a:rPr lang="en-US" sz="32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Hoạt</a:t>
            </a:r>
            <a:r>
              <a:rPr lang="en-US" sz="28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động</a:t>
            </a:r>
            <a:r>
              <a:rPr lang="en-US" sz="28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cơ</a:t>
            </a:r>
            <a:r>
              <a:rPr lang="en-US" sz="2800" b="1" cap="none" spc="0"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cap="none" spc="0"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bản</a:t>
            </a:r>
            <a:endParaRPr lang="en-US" sz="2800" b="1" cap="none" spc="0" dirty="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endParaRPr>
          </a:p>
        </p:txBody>
      </p:sp>
      <p:sp>
        <p:nvSpPr>
          <p:cNvPr id="7" name="Rectangle 6"/>
          <p:cNvSpPr/>
          <p:nvPr/>
        </p:nvSpPr>
        <p:spPr>
          <a:xfrm>
            <a:off x="224973" y="303273"/>
            <a:ext cx="8877484" cy="523220"/>
          </a:xfrm>
          <a:prstGeom prst="rect">
            <a:avLst/>
          </a:prstGeom>
          <a:noFill/>
        </p:spPr>
        <p:txBody>
          <a:bodyPr wrap="square" lIns="91440" tIns="45720" rIns="91440" bIns="45720">
            <a:spAutoFit/>
          </a:bodyPr>
          <a:lstStyle/>
          <a:p>
            <a:pPr algn="ctr"/>
            <a:r>
              <a:rPr lang="en-US" sz="2800" b="1"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Tìm</a:t>
            </a:r>
            <a:r>
              <a:rPr lang="en-US" sz="2800" b="1"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kiếm</a:t>
            </a:r>
            <a:r>
              <a:rPr lang="en-US" sz="2800" b="1"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và</a:t>
            </a:r>
            <a:r>
              <a:rPr lang="en-US" sz="2800" b="1"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lưu</a:t>
            </a:r>
            <a:r>
              <a:rPr lang="en-US" sz="2800" b="1"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hình</a:t>
            </a:r>
            <a:r>
              <a:rPr lang="en-US" sz="2800" b="1"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ảnh</a:t>
            </a:r>
            <a:r>
              <a:rPr lang="en-US" sz="2800" b="1"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vào</a:t>
            </a:r>
            <a:r>
              <a:rPr lang="en-US" sz="2800" b="1"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thư</a:t>
            </a:r>
            <a:r>
              <a:rPr lang="en-US" sz="2800" b="1"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mục</a:t>
            </a:r>
            <a:r>
              <a:rPr lang="en-US" sz="2800" b="1"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trên</a:t>
            </a:r>
            <a:r>
              <a:rPr lang="en-US" sz="2800" b="1"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máy</a:t>
            </a:r>
            <a:r>
              <a:rPr lang="en-US" sz="2800" b="1" dirty="0"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 </a:t>
            </a:r>
            <a:r>
              <a:rPr lang="en-US" sz="2800" b="1" dirty="0" err="1" smtClean="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rPr>
              <a:t>tính</a:t>
            </a:r>
            <a:endParaRPr lang="en-US" sz="3200" b="1" cap="none" spc="0" dirty="0">
              <a:ln w="1905"/>
              <a:solidFill>
                <a:srgbClr val="00B050"/>
              </a:solidFill>
              <a:effectLst>
                <a:innerShdw blurRad="69850" dist="43180" dir="5400000">
                  <a:srgbClr val="000000">
                    <a:alpha val="65000"/>
                  </a:srgbClr>
                </a:innerShdw>
              </a:effectLst>
              <a:latin typeface="Times New Roman" pitchFamily="18" charset="0"/>
              <a:cs typeface="Times New Roman" pitchFamily="18" charset="0"/>
            </a:endParaRPr>
          </a:p>
        </p:txBody>
      </p:sp>
      <p:pic>
        <p:nvPicPr>
          <p:cNvPr id="8" name="Picture 24">
            <a:hlinkClick r:id="rId2" action="ppaction://hlinkfile"/>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6000943"/>
            <a:ext cx="857250" cy="79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lgn="ctr">
                <a:solidFill>
                  <a:srgbClr val="000000"/>
                </a:solidFill>
                <a:miter lim="800000"/>
                <a:headEnd/>
                <a:tailEnd/>
              </a14:hiddenLine>
            </a:ext>
          </a:extLst>
        </p:spPr>
      </p:pic>
    </p:spTree>
    <p:extLst>
      <p:ext uri="{BB962C8B-B14F-4D97-AF65-F5344CB8AC3E}">
        <p14:creationId xmlns:p14="http://schemas.microsoft.com/office/powerpoint/2010/main" val="464701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lide(fromBottom)">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slide(fromBottom)">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slide(fromBottom)">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203200" y="1676400"/>
            <a:ext cx="8763000" cy="2339102"/>
          </a:xfrm>
          <a:prstGeom prst="rect">
            <a:avLst/>
          </a:prstGeom>
          <a:noFill/>
        </p:spPr>
        <p:txBody>
          <a:bodyPr wrap="square" lIns="91440" tIns="45720" rIns="91440" bIns="45720">
            <a:spAutoFit/>
          </a:bodyPr>
          <a:lstStyle/>
          <a:p>
            <a:pPr algn="ctr"/>
            <a:r>
              <a:rPr lang="en-US" sz="8000" b="1" dirty="0" err="1" smtClean="0">
                <a:ln w="1905"/>
                <a:solidFill>
                  <a:srgbClr val="FF0000"/>
                </a:solidFill>
                <a:effectLst>
                  <a:innerShdw blurRad="69850" dist="43180" dir="5400000">
                    <a:srgbClr val="000000">
                      <a:alpha val="65000"/>
                    </a:srgbClr>
                  </a:innerShdw>
                </a:effectLst>
              </a:rPr>
              <a:t>Trò</a:t>
            </a:r>
            <a:r>
              <a:rPr lang="en-US" sz="8000" b="1" dirty="0" smtClean="0">
                <a:ln w="1905"/>
                <a:solidFill>
                  <a:srgbClr val="FF0000"/>
                </a:solidFill>
                <a:effectLst>
                  <a:innerShdw blurRad="69850" dist="43180" dir="5400000">
                    <a:srgbClr val="000000">
                      <a:alpha val="65000"/>
                    </a:srgbClr>
                  </a:innerShdw>
                </a:effectLst>
              </a:rPr>
              <a:t> </a:t>
            </a:r>
            <a:r>
              <a:rPr lang="en-US" sz="8000" b="1" dirty="0" err="1" smtClean="0">
                <a:ln w="1905"/>
                <a:solidFill>
                  <a:srgbClr val="FF0000"/>
                </a:solidFill>
                <a:effectLst>
                  <a:innerShdw blurRad="69850" dist="43180" dir="5400000">
                    <a:srgbClr val="000000">
                      <a:alpha val="65000"/>
                    </a:srgbClr>
                  </a:innerShdw>
                </a:effectLst>
              </a:rPr>
              <a:t>chơi</a:t>
            </a:r>
            <a:r>
              <a:rPr lang="en-US" sz="8000" b="1" dirty="0" smtClean="0">
                <a:ln w="1905"/>
                <a:solidFill>
                  <a:srgbClr val="FF0000"/>
                </a:solidFill>
                <a:effectLst>
                  <a:innerShdw blurRad="69850" dist="43180" dir="5400000">
                    <a:srgbClr val="000000">
                      <a:alpha val="65000"/>
                    </a:srgbClr>
                  </a:innerShdw>
                </a:effectLst>
              </a:rPr>
              <a:t> </a:t>
            </a:r>
          </a:p>
          <a:p>
            <a:pPr algn="ctr"/>
            <a:r>
              <a:rPr lang="en-US" sz="6600" b="1" dirty="0" smtClean="0">
                <a:ln w="1905"/>
                <a:gradFill>
                  <a:gsLst>
                    <a:gs pos="0">
                      <a:srgbClr val="70AD47">
                        <a:shade val="20000"/>
                        <a:satMod val="200000"/>
                      </a:srgbClr>
                    </a:gs>
                    <a:gs pos="78000">
                      <a:srgbClr val="70AD47">
                        <a:tint val="90000"/>
                        <a:shade val="89000"/>
                        <a:satMod val="220000"/>
                      </a:srgbClr>
                    </a:gs>
                    <a:gs pos="100000">
                      <a:srgbClr val="70AD47">
                        <a:tint val="12000"/>
                        <a:satMod val="255000"/>
                      </a:srgbClr>
                    </a:gs>
                  </a:gsLst>
                  <a:lin ang="5400000"/>
                </a:gradFill>
                <a:effectLst>
                  <a:innerShdw blurRad="69850" dist="43180" dir="5400000">
                    <a:srgbClr val="000000">
                      <a:alpha val="65000"/>
                    </a:srgbClr>
                  </a:innerShdw>
                </a:effectLst>
              </a:rPr>
              <a:t>“ </a:t>
            </a:r>
            <a:r>
              <a:rPr lang="en-US" sz="6600" b="1" dirty="0" err="1" smtClean="0">
                <a:ln w="1905"/>
                <a:gradFill>
                  <a:gsLst>
                    <a:gs pos="0">
                      <a:srgbClr val="70AD47">
                        <a:shade val="20000"/>
                        <a:satMod val="200000"/>
                      </a:srgbClr>
                    </a:gs>
                    <a:gs pos="78000">
                      <a:srgbClr val="70AD47">
                        <a:tint val="90000"/>
                        <a:shade val="89000"/>
                        <a:satMod val="220000"/>
                      </a:srgbClr>
                    </a:gs>
                    <a:gs pos="100000">
                      <a:srgbClr val="70AD47">
                        <a:tint val="12000"/>
                        <a:satMod val="255000"/>
                      </a:srgbClr>
                    </a:gs>
                  </a:gsLst>
                  <a:lin ang="5400000"/>
                </a:gradFill>
                <a:effectLst>
                  <a:innerShdw blurRad="69850" dist="43180" dir="5400000">
                    <a:srgbClr val="000000">
                      <a:alpha val="65000"/>
                    </a:srgbClr>
                  </a:innerShdw>
                </a:effectLst>
              </a:rPr>
              <a:t>Đuổi</a:t>
            </a:r>
            <a:r>
              <a:rPr lang="en-US" sz="6600" b="1" dirty="0" smtClean="0">
                <a:ln w="1905"/>
                <a:gradFill>
                  <a:gsLst>
                    <a:gs pos="0">
                      <a:srgbClr val="70AD47">
                        <a:shade val="20000"/>
                        <a:satMod val="200000"/>
                      </a:srgbClr>
                    </a:gs>
                    <a:gs pos="78000">
                      <a:srgbClr val="70AD47">
                        <a:tint val="90000"/>
                        <a:shade val="89000"/>
                        <a:satMod val="220000"/>
                      </a:srgbClr>
                    </a:gs>
                    <a:gs pos="100000">
                      <a:srgbClr val="70AD47">
                        <a:tint val="12000"/>
                        <a:satMod val="255000"/>
                      </a:srgbClr>
                    </a:gs>
                  </a:gsLst>
                  <a:lin ang="5400000"/>
                </a:gradFill>
                <a:effectLst>
                  <a:innerShdw blurRad="69850" dist="43180" dir="5400000">
                    <a:srgbClr val="000000">
                      <a:alpha val="65000"/>
                    </a:srgbClr>
                  </a:innerShdw>
                </a:effectLst>
              </a:rPr>
              <a:t> </a:t>
            </a:r>
            <a:r>
              <a:rPr lang="en-US" sz="6600" b="1" dirty="0" err="1" smtClean="0">
                <a:ln w="1905"/>
                <a:gradFill>
                  <a:gsLst>
                    <a:gs pos="0">
                      <a:srgbClr val="70AD47">
                        <a:shade val="20000"/>
                        <a:satMod val="200000"/>
                      </a:srgbClr>
                    </a:gs>
                    <a:gs pos="78000">
                      <a:srgbClr val="70AD47">
                        <a:tint val="90000"/>
                        <a:shade val="89000"/>
                        <a:satMod val="220000"/>
                      </a:srgbClr>
                    </a:gs>
                    <a:gs pos="100000">
                      <a:srgbClr val="70AD47">
                        <a:tint val="12000"/>
                        <a:satMod val="255000"/>
                      </a:srgbClr>
                    </a:gs>
                  </a:gsLst>
                  <a:lin ang="5400000"/>
                </a:gradFill>
                <a:effectLst>
                  <a:innerShdw blurRad="69850" dist="43180" dir="5400000">
                    <a:srgbClr val="000000">
                      <a:alpha val="65000"/>
                    </a:srgbClr>
                  </a:innerShdw>
                </a:effectLst>
              </a:rPr>
              <a:t>hình</a:t>
            </a:r>
            <a:r>
              <a:rPr lang="en-US" sz="6600" b="1" dirty="0" smtClean="0">
                <a:ln w="1905"/>
                <a:gradFill>
                  <a:gsLst>
                    <a:gs pos="0">
                      <a:srgbClr val="70AD47">
                        <a:shade val="20000"/>
                        <a:satMod val="200000"/>
                      </a:srgbClr>
                    </a:gs>
                    <a:gs pos="78000">
                      <a:srgbClr val="70AD47">
                        <a:tint val="90000"/>
                        <a:shade val="89000"/>
                        <a:satMod val="220000"/>
                      </a:srgbClr>
                    </a:gs>
                    <a:gs pos="100000">
                      <a:srgbClr val="70AD47">
                        <a:tint val="12000"/>
                        <a:satMod val="255000"/>
                      </a:srgbClr>
                    </a:gs>
                  </a:gsLst>
                  <a:lin ang="5400000"/>
                </a:gradFill>
                <a:effectLst>
                  <a:innerShdw blurRad="69850" dist="43180" dir="5400000">
                    <a:srgbClr val="000000">
                      <a:alpha val="65000"/>
                    </a:srgbClr>
                  </a:innerShdw>
                </a:effectLst>
              </a:rPr>
              <a:t> </a:t>
            </a:r>
            <a:r>
              <a:rPr lang="en-US" sz="6600" b="1" dirty="0" err="1" smtClean="0">
                <a:ln w="1905"/>
                <a:gradFill>
                  <a:gsLst>
                    <a:gs pos="0">
                      <a:srgbClr val="70AD47">
                        <a:shade val="20000"/>
                        <a:satMod val="200000"/>
                      </a:srgbClr>
                    </a:gs>
                    <a:gs pos="78000">
                      <a:srgbClr val="70AD47">
                        <a:tint val="90000"/>
                        <a:shade val="89000"/>
                        <a:satMod val="220000"/>
                      </a:srgbClr>
                    </a:gs>
                    <a:gs pos="100000">
                      <a:srgbClr val="70AD47">
                        <a:tint val="12000"/>
                        <a:satMod val="255000"/>
                      </a:srgbClr>
                    </a:gs>
                  </a:gsLst>
                  <a:lin ang="5400000"/>
                </a:gradFill>
                <a:effectLst>
                  <a:innerShdw blurRad="69850" dist="43180" dir="5400000">
                    <a:srgbClr val="000000">
                      <a:alpha val="65000"/>
                    </a:srgbClr>
                  </a:innerShdw>
                </a:effectLst>
              </a:rPr>
              <a:t>bắt</a:t>
            </a:r>
            <a:r>
              <a:rPr lang="en-US" sz="6600" b="1" dirty="0" smtClean="0">
                <a:ln w="1905"/>
                <a:gradFill>
                  <a:gsLst>
                    <a:gs pos="0">
                      <a:srgbClr val="70AD47">
                        <a:shade val="20000"/>
                        <a:satMod val="200000"/>
                      </a:srgbClr>
                    </a:gs>
                    <a:gs pos="78000">
                      <a:srgbClr val="70AD47">
                        <a:tint val="90000"/>
                        <a:shade val="89000"/>
                        <a:satMod val="220000"/>
                      </a:srgbClr>
                    </a:gs>
                    <a:gs pos="100000">
                      <a:srgbClr val="70AD47">
                        <a:tint val="12000"/>
                        <a:satMod val="255000"/>
                      </a:srgbClr>
                    </a:gs>
                  </a:gsLst>
                  <a:lin ang="5400000"/>
                </a:gradFill>
                <a:effectLst>
                  <a:innerShdw blurRad="69850" dist="43180" dir="5400000">
                    <a:srgbClr val="000000">
                      <a:alpha val="65000"/>
                    </a:srgbClr>
                  </a:innerShdw>
                </a:effectLst>
              </a:rPr>
              <a:t> </a:t>
            </a:r>
            <a:r>
              <a:rPr lang="en-US" sz="6600" b="1" dirty="0" err="1" smtClean="0">
                <a:ln w="1905"/>
                <a:gradFill>
                  <a:gsLst>
                    <a:gs pos="0">
                      <a:srgbClr val="70AD47">
                        <a:shade val="20000"/>
                        <a:satMod val="200000"/>
                      </a:srgbClr>
                    </a:gs>
                    <a:gs pos="78000">
                      <a:srgbClr val="70AD47">
                        <a:tint val="90000"/>
                        <a:shade val="89000"/>
                        <a:satMod val="220000"/>
                      </a:srgbClr>
                    </a:gs>
                    <a:gs pos="100000">
                      <a:srgbClr val="70AD47">
                        <a:tint val="12000"/>
                        <a:satMod val="255000"/>
                      </a:srgbClr>
                    </a:gs>
                  </a:gsLst>
                  <a:lin ang="5400000"/>
                </a:gradFill>
                <a:effectLst>
                  <a:innerShdw blurRad="69850" dist="43180" dir="5400000">
                    <a:srgbClr val="000000">
                      <a:alpha val="65000"/>
                    </a:srgbClr>
                  </a:innerShdw>
                </a:effectLst>
              </a:rPr>
              <a:t>chữ</a:t>
            </a:r>
            <a:r>
              <a:rPr lang="en-US" sz="6600" b="1" dirty="0" smtClean="0">
                <a:ln w="1905"/>
                <a:gradFill>
                  <a:gsLst>
                    <a:gs pos="0">
                      <a:srgbClr val="70AD47">
                        <a:shade val="20000"/>
                        <a:satMod val="200000"/>
                      </a:srgbClr>
                    </a:gs>
                    <a:gs pos="78000">
                      <a:srgbClr val="70AD47">
                        <a:tint val="90000"/>
                        <a:shade val="89000"/>
                        <a:satMod val="220000"/>
                      </a:srgbClr>
                    </a:gs>
                    <a:gs pos="100000">
                      <a:srgbClr val="70AD47">
                        <a:tint val="12000"/>
                        <a:satMod val="255000"/>
                      </a:srgbClr>
                    </a:gs>
                  </a:gsLst>
                  <a:lin ang="5400000"/>
                </a:gradFill>
                <a:effectLst>
                  <a:innerShdw blurRad="69850" dist="43180" dir="5400000">
                    <a:srgbClr val="000000">
                      <a:alpha val="65000"/>
                    </a:srgbClr>
                  </a:innerShdw>
                </a:effectLst>
              </a:rPr>
              <a:t>”</a:t>
            </a:r>
            <a:endParaRPr lang="en-US" sz="6600" b="1" dirty="0">
              <a:ln w="1905"/>
              <a:gradFill>
                <a:gsLst>
                  <a:gs pos="0">
                    <a:srgbClr val="70AD47">
                      <a:shade val="20000"/>
                      <a:satMod val="200000"/>
                    </a:srgbClr>
                  </a:gs>
                  <a:gs pos="78000">
                    <a:srgbClr val="70AD47">
                      <a:tint val="90000"/>
                      <a:shade val="89000"/>
                      <a:satMod val="220000"/>
                    </a:srgbClr>
                  </a:gs>
                  <a:gs pos="100000">
                    <a:srgbClr val="70AD47">
                      <a:tint val="12000"/>
                      <a:satMod val="255000"/>
                    </a:srgb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79980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le 1">
            <a:hlinkClick r:id="rId4" action="ppaction://hlinksldjump"/>
          </p:cNvPr>
          <p:cNvSpPr/>
          <p:nvPr/>
        </p:nvSpPr>
        <p:spPr>
          <a:xfrm>
            <a:off x="1600200" y="1143000"/>
            <a:ext cx="1507671" cy="1018899"/>
          </a:xfrm>
          <a:prstGeom prst="roundRect">
            <a:avLst/>
          </a:prstGeom>
          <a:solidFill>
            <a:srgbClr val="00B050"/>
          </a:solidFill>
          <a:ln/>
        </p:spPr>
        <p:style>
          <a:lnRef idx="0">
            <a:schemeClr val="accent5"/>
          </a:lnRef>
          <a:fillRef idx="3">
            <a:schemeClr val="accent5"/>
          </a:fillRef>
          <a:effectRef idx="3">
            <a:schemeClr val="accent5"/>
          </a:effectRef>
          <a:fontRef idx="minor">
            <a:schemeClr val="lt1"/>
          </a:fontRef>
        </p:style>
        <p:txBody>
          <a:bodyPr rtlCol="0" anchor="ctr"/>
          <a:lstStyle/>
          <a:p>
            <a:pPr algn="ctr"/>
            <a:r>
              <a:rPr lang="en-US" sz="4800" dirty="0">
                <a:solidFill>
                  <a:schemeClr val="bg1"/>
                </a:solidFill>
              </a:rPr>
              <a:t>1</a:t>
            </a:r>
          </a:p>
        </p:txBody>
      </p:sp>
      <p:sp>
        <p:nvSpPr>
          <p:cNvPr id="7" name="Rounded Rectangle 6">
            <a:hlinkClick r:id="rId5" action="ppaction://hlinksldjump"/>
          </p:cNvPr>
          <p:cNvSpPr/>
          <p:nvPr/>
        </p:nvSpPr>
        <p:spPr>
          <a:xfrm>
            <a:off x="3810000" y="1155700"/>
            <a:ext cx="1507671" cy="1018899"/>
          </a:xfrm>
          <a:prstGeom prst="roundRect">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4800" dirty="0" smtClean="0">
                <a:solidFill>
                  <a:schemeClr val="bg1"/>
                </a:solidFill>
              </a:rPr>
              <a:t>2</a:t>
            </a:r>
            <a:endParaRPr lang="en-US" sz="4800" dirty="0">
              <a:solidFill>
                <a:schemeClr val="bg1"/>
              </a:solidFill>
            </a:endParaRPr>
          </a:p>
        </p:txBody>
      </p:sp>
      <p:sp>
        <p:nvSpPr>
          <p:cNvPr id="8" name="Rounded Rectangle 7">
            <a:hlinkClick r:id="rId6" action="ppaction://hlinksldjump"/>
          </p:cNvPr>
          <p:cNvSpPr/>
          <p:nvPr/>
        </p:nvSpPr>
        <p:spPr>
          <a:xfrm>
            <a:off x="5791200" y="1142999"/>
            <a:ext cx="1507671" cy="1018899"/>
          </a:xfrm>
          <a:prstGeom prst="roundRect">
            <a:avLst/>
          </a:prstGeom>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4800" dirty="0" smtClean="0">
                <a:solidFill>
                  <a:schemeClr val="bg1"/>
                </a:solidFill>
              </a:rPr>
              <a:t>3</a:t>
            </a:r>
            <a:endParaRPr lang="en-US" sz="4800" dirty="0">
              <a:solidFill>
                <a:schemeClr val="bg1"/>
              </a:solidFill>
            </a:endParaRPr>
          </a:p>
        </p:txBody>
      </p:sp>
      <p:sp>
        <p:nvSpPr>
          <p:cNvPr id="9" name="Rounded Rectangle 8">
            <a:hlinkClick r:id="rId7" action="ppaction://hlinksldjump"/>
          </p:cNvPr>
          <p:cNvSpPr/>
          <p:nvPr/>
        </p:nvSpPr>
        <p:spPr>
          <a:xfrm>
            <a:off x="1676400" y="2743200"/>
            <a:ext cx="1507671" cy="1018899"/>
          </a:xfrm>
          <a:prstGeom prst="roundRect">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800" dirty="0" smtClean="0">
                <a:solidFill>
                  <a:schemeClr val="bg1"/>
                </a:solidFill>
              </a:rPr>
              <a:t>4</a:t>
            </a:r>
            <a:endParaRPr lang="en-US" sz="4800" dirty="0">
              <a:solidFill>
                <a:schemeClr val="bg1"/>
              </a:solidFill>
            </a:endParaRPr>
          </a:p>
        </p:txBody>
      </p:sp>
      <p:sp>
        <p:nvSpPr>
          <p:cNvPr id="10" name="Rounded Rectangle 9">
            <a:hlinkClick r:id="rId8" action="ppaction://hlinksldjump"/>
          </p:cNvPr>
          <p:cNvSpPr/>
          <p:nvPr/>
        </p:nvSpPr>
        <p:spPr>
          <a:xfrm>
            <a:off x="5655129" y="2667000"/>
            <a:ext cx="1507671" cy="1018899"/>
          </a:xfrm>
          <a:prstGeom prst="roundRect">
            <a:avLst/>
          </a:prstGeom>
          <a:solidFill>
            <a:srgbClr val="C00000"/>
          </a:solidFill>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800" dirty="0" smtClean="0">
                <a:solidFill>
                  <a:schemeClr val="bg1"/>
                </a:solidFill>
              </a:rPr>
              <a:t>5</a:t>
            </a:r>
            <a:endParaRPr lang="en-US" sz="4800" dirty="0">
              <a:solidFill>
                <a:schemeClr val="bg1"/>
              </a:solidFill>
            </a:endParaRPr>
          </a:p>
        </p:txBody>
      </p:sp>
      <p:sp>
        <p:nvSpPr>
          <p:cNvPr id="5" name="Right Arrow 4">
            <a:hlinkClick r:id="" action="ppaction://noaction"/>
          </p:cNvPr>
          <p:cNvSpPr/>
          <p:nvPr/>
        </p:nvSpPr>
        <p:spPr>
          <a:xfrm>
            <a:off x="7848600" y="6172200"/>
            <a:ext cx="1295400" cy="685800"/>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73657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subTnLst>
                                    <p:audio>
                                      <p:cMediaNode>
                                        <p:cTn display="0" masterRel="sameClick">
                                          <p:stCondLst>
                                            <p:cond evt="begin" delay="0">
                                              <p:tn val="5"/>
                                            </p:cond>
                                          </p:stCondLst>
                                          <p:endCondLst>
                                            <p:cond evt="onStopAudio" delay="0">
                                              <p:tgtEl>
                                                <p:sldTgt/>
                                              </p:tgtEl>
                                            </p:cond>
                                          </p:endCondLst>
                                        </p:cTn>
                                        <p:tgtEl>
                                          <p:sndTgt r:embed="rId2" name="chimes.wav"/>
                                        </p:tgtEl>
                                      </p:cMediaNode>
                                    </p:audio>
                                  </p:subTnLst>
                                </p:cTn>
                              </p:par>
                            </p:childTnLst>
                          </p:cTn>
                        </p:par>
                      </p:childTnLst>
                    </p:cTn>
                  </p:par>
                </p:childTnLst>
              </p:cTn>
              <p:nextCondLst>
                <p:cond evt="onClick" delay="0">
                  <p:tgtEl>
                    <p:spTgt spid="2"/>
                  </p:tgtEl>
                </p:cond>
              </p:nextCondLst>
            </p:seq>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3" presetClass="exit" presetSubtype="10" fill="hold" grpId="0" nodeType="clickEffect">
                                  <p:stCondLst>
                                    <p:cond delay="0"/>
                                  </p:stCondLst>
                                  <p:childTnLst>
                                    <p:animEffect transition="out" filter="blinds(horizontal)">
                                      <p:cBhvr>
                                        <p:cTn id="12" dur="500"/>
                                        <p:tgtEl>
                                          <p:spTgt spid="7"/>
                                        </p:tgtEl>
                                      </p:cBhvr>
                                    </p:animEffect>
                                    <p:set>
                                      <p:cBhvr>
                                        <p:cTn id="13" dur="1" fill="hold">
                                          <p:stCondLst>
                                            <p:cond delay="499"/>
                                          </p:stCondLst>
                                        </p:cTn>
                                        <p:tgtEl>
                                          <p:spTgt spid="7"/>
                                        </p:tgtEl>
                                        <p:attrNameLst>
                                          <p:attrName>style.visibility</p:attrName>
                                        </p:attrNameLst>
                                      </p:cBhvr>
                                      <p:to>
                                        <p:strVal val="hidden"/>
                                      </p:to>
                                    </p:set>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childTnLst>
                          </p:cTn>
                        </p:par>
                      </p:childTnLst>
                    </p:cTn>
                  </p:par>
                </p:childTnLst>
              </p:cTn>
              <p:nextCondLst>
                <p:cond evt="onClick" delay="0">
                  <p:tgtEl>
                    <p:spTgt spid="7"/>
                  </p:tgtEl>
                </p:cond>
              </p:nextCondLst>
            </p:seq>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3" presetClass="exit" presetSubtype="10" fill="hold" grpId="0" nodeType="clickEffect">
                                  <p:stCondLst>
                                    <p:cond delay="0"/>
                                  </p:stCondLst>
                                  <p:childTnLst>
                                    <p:animEffect transition="out" filter="blinds(horizontal)">
                                      <p:cBhvr>
                                        <p:cTn id="18" dur="500"/>
                                        <p:tgtEl>
                                          <p:spTgt spid="8"/>
                                        </p:tgtEl>
                                      </p:cBhvr>
                                    </p:animEffect>
                                    <p:set>
                                      <p:cBhvr>
                                        <p:cTn id="19" dur="1" fill="hold">
                                          <p:stCondLst>
                                            <p:cond delay="499"/>
                                          </p:stCondLst>
                                        </p:cTn>
                                        <p:tgtEl>
                                          <p:spTgt spid="8"/>
                                        </p:tgtEl>
                                        <p:attrNameLst>
                                          <p:attrName>style.visibility</p:attrName>
                                        </p:attrNameLst>
                                      </p:cBhvr>
                                      <p:to>
                                        <p:strVal val="hidden"/>
                                      </p:to>
                                    </p:set>
                                  </p:childTnLst>
                                  <p:subTnLst>
                                    <p:audio>
                                      <p:cMediaNode>
                                        <p:cTn display="0" masterRel="sameClick">
                                          <p:stCondLst>
                                            <p:cond evt="begin" delay="0">
                                              <p:tn val="17"/>
                                            </p:cond>
                                          </p:stCondLst>
                                          <p:endCondLst>
                                            <p:cond evt="onStopAudio" delay="0">
                                              <p:tgtEl>
                                                <p:sldTgt/>
                                              </p:tgtEl>
                                            </p:cond>
                                          </p:endCondLst>
                                        </p:cTn>
                                        <p:tgtEl>
                                          <p:sndTgt r:embed="rId2" name="chimes.wav"/>
                                        </p:tgtEl>
                                      </p:cMediaNode>
                                    </p:audio>
                                  </p:subTnLst>
                                </p:cTn>
                              </p:par>
                            </p:childTnLst>
                          </p:cTn>
                        </p:par>
                      </p:childTnLst>
                    </p:cTn>
                  </p:par>
                </p:childTnLst>
              </p:cTn>
              <p:nextCondLst>
                <p:cond evt="onClick" delay="0">
                  <p:tgtEl>
                    <p:spTgt spid="8"/>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3" presetClass="exit" presetSubtype="10" fill="hold" grpId="0" nodeType="clickEffect">
                                  <p:stCondLst>
                                    <p:cond delay="0"/>
                                  </p:stCondLst>
                                  <p:childTnLst>
                                    <p:animEffect transition="out" filter="blinds(horizontal)">
                                      <p:cBhvr>
                                        <p:cTn id="24" dur="500"/>
                                        <p:tgtEl>
                                          <p:spTgt spid="9"/>
                                        </p:tgtEl>
                                      </p:cBhvr>
                                    </p:animEffect>
                                    <p:set>
                                      <p:cBhvr>
                                        <p:cTn id="25" dur="1" fill="hold">
                                          <p:stCondLst>
                                            <p:cond delay="499"/>
                                          </p:stCondLst>
                                        </p:cTn>
                                        <p:tgtEl>
                                          <p:spTgt spid="9"/>
                                        </p:tgtEl>
                                        <p:attrNameLst>
                                          <p:attrName>style.visibility</p:attrName>
                                        </p:attrNameLst>
                                      </p:cBhvr>
                                      <p:to>
                                        <p:strVal val="hidden"/>
                                      </p:to>
                                    </p:set>
                                  </p:childTnLst>
                                  <p:subTnLst>
                                    <p:audio>
                                      <p:cMediaNode>
                                        <p:cTn display="0" masterRel="sameClick">
                                          <p:stCondLst>
                                            <p:cond evt="begin" delay="0">
                                              <p:tn val="23"/>
                                            </p:cond>
                                          </p:stCondLst>
                                          <p:endCondLst>
                                            <p:cond evt="onStopAudio" delay="0">
                                              <p:tgtEl>
                                                <p:sldTgt/>
                                              </p:tgtEl>
                                            </p:cond>
                                          </p:endCondLst>
                                        </p:cTn>
                                        <p:tgtEl>
                                          <p:sndTgt r:embed="rId2" name="chimes.wav"/>
                                        </p:tgtEl>
                                      </p:cMediaNode>
                                    </p:audio>
                                  </p:sub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10"/>
                    </p:tgtEl>
                  </p:cond>
                </p:stCondLst>
                <p:endSync evt="end" delay="0">
                  <p:rtn val="all"/>
                </p:endSync>
                <p:childTnLst>
                  <p:par>
                    <p:cTn id="27" fill="hold">
                      <p:stCondLst>
                        <p:cond delay="0"/>
                      </p:stCondLst>
                      <p:childTnLst>
                        <p:par>
                          <p:cTn id="28" fill="hold">
                            <p:stCondLst>
                              <p:cond delay="0"/>
                            </p:stCondLst>
                            <p:childTnLst>
                              <p:par>
                                <p:cTn id="29" presetID="3" presetClass="exit" presetSubtype="10" fill="hold" grpId="0" nodeType="clickEffect">
                                  <p:stCondLst>
                                    <p:cond delay="0"/>
                                  </p:stCondLst>
                                  <p:childTnLst>
                                    <p:animEffect transition="out" filter="blinds(horizontal)">
                                      <p:cBhvr>
                                        <p:cTn id="30" dur="500"/>
                                        <p:tgtEl>
                                          <p:spTgt spid="10"/>
                                        </p:tgtEl>
                                      </p:cBhvr>
                                    </p:animEffect>
                                    <p:set>
                                      <p:cBhvr>
                                        <p:cTn id="31" dur="1" fill="hold">
                                          <p:stCondLst>
                                            <p:cond delay="499"/>
                                          </p:stCondLst>
                                        </p:cTn>
                                        <p:tgtEl>
                                          <p:spTgt spid="10"/>
                                        </p:tgtEl>
                                        <p:attrNameLst>
                                          <p:attrName>style.visibility</p:attrName>
                                        </p:attrNameLst>
                                      </p:cBhvr>
                                      <p:to>
                                        <p:strVal val="hidden"/>
                                      </p:to>
                                    </p:set>
                                  </p:childTnLst>
                                  <p:subTnLst>
                                    <p:audio>
                                      <p:cMediaNode>
                                        <p:cTn display="0" masterRel="sameClick">
                                          <p:stCondLst>
                                            <p:cond evt="begin" delay="0">
                                              <p:tn val="29"/>
                                            </p:cond>
                                          </p:stCondLst>
                                          <p:endCondLst>
                                            <p:cond evt="onStopAudio" delay="0">
                                              <p:tgtEl>
                                                <p:sldTgt/>
                                              </p:tgtEl>
                                            </p:cond>
                                          </p:endCondLst>
                                        </p:cTn>
                                        <p:tgtEl>
                                          <p:sndTgt r:embed="rId2" name="chimes.wav"/>
                                        </p:tgtEl>
                                      </p:cMediaNode>
                                    </p:audio>
                                  </p:subTnLst>
                                </p:cTn>
                              </p:par>
                            </p:childTnLst>
                          </p:cTn>
                        </p:par>
                      </p:childTnLst>
                    </p:cTn>
                  </p:par>
                </p:childTnLst>
              </p:cTn>
              <p:nextCondLst>
                <p:cond evt="onClick" delay="0">
                  <p:tgtEl>
                    <p:spTgt spid="10"/>
                  </p:tgtEl>
                </p:cond>
              </p:nextCondLst>
            </p:seq>
          </p:childTnLst>
        </p:cTn>
      </p:par>
    </p:tnLst>
    <p:bldLst>
      <p:bldP spid="2" grpId="0" animBg="1"/>
      <p:bldP spid="7" grpId="0" animBg="1"/>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l="-4000" r="-4000"/>
          </a:stretch>
        </a:blipFill>
        <a:effectLst/>
      </p:bgPr>
    </p:bg>
    <p:spTree>
      <p:nvGrpSpPr>
        <p:cNvPr id="1" name=""/>
        <p:cNvGrpSpPr/>
        <p:nvPr/>
      </p:nvGrpSpPr>
      <p:grpSpPr>
        <a:xfrm>
          <a:off x="0" y="0"/>
          <a:ext cx="0" cy="0"/>
          <a:chOff x="0" y="0"/>
          <a:chExt cx="0" cy="0"/>
        </a:xfrm>
      </p:grpSpPr>
      <p:grpSp>
        <p:nvGrpSpPr>
          <p:cNvPr id="2" name="Group 1"/>
          <p:cNvGrpSpPr/>
          <p:nvPr/>
        </p:nvGrpSpPr>
        <p:grpSpPr>
          <a:xfrm>
            <a:off x="533400" y="2819400"/>
            <a:ext cx="7877626" cy="2286000"/>
            <a:chOff x="-266700" y="762000"/>
            <a:chExt cx="9258300" cy="2894015"/>
          </a:xfrm>
        </p:grpSpPr>
        <p:pic>
          <p:nvPicPr>
            <p:cNvPr id="3" name="Picture 2" descr="Cốc cốc.png"/>
            <p:cNvPicPr>
              <a:picLocks noChangeAspect="1"/>
            </p:cNvPicPr>
            <p:nvPr/>
          </p:nvPicPr>
          <p:blipFill>
            <a:blip r:embed="rId5" cstate="print"/>
            <a:stretch>
              <a:fillRect/>
            </a:stretch>
          </p:blipFill>
          <p:spPr>
            <a:xfrm>
              <a:off x="0" y="1039325"/>
              <a:ext cx="1600200" cy="1551473"/>
            </a:xfrm>
            <a:prstGeom prst="rect">
              <a:avLst/>
            </a:prstGeom>
          </p:spPr>
        </p:pic>
        <p:pic>
          <p:nvPicPr>
            <p:cNvPr id="4" name="Picture 3" descr="gg chrome.png"/>
            <p:cNvPicPr>
              <a:picLocks noChangeAspect="1"/>
            </p:cNvPicPr>
            <p:nvPr/>
          </p:nvPicPr>
          <p:blipFill>
            <a:blip r:embed="rId6" cstate="print"/>
            <a:stretch>
              <a:fillRect/>
            </a:stretch>
          </p:blipFill>
          <p:spPr>
            <a:xfrm>
              <a:off x="5528489" y="1039326"/>
              <a:ext cx="1706881" cy="1551473"/>
            </a:xfrm>
            <a:prstGeom prst="rect">
              <a:avLst/>
            </a:prstGeom>
          </p:spPr>
        </p:pic>
        <p:pic>
          <p:nvPicPr>
            <p:cNvPr id="5" name="Picture 4" descr="internet exploer.png"/>
            <p:cNvPicPr>
              <a:picLocks noChangeAspect="1"/>
            </p:cNvPicPr>
            <p:nvPr/>
          </p:nvPicPr>
          <p:blipFill>
            <a:blip r:embed="rId7"/>
            <a:stretch>
              <a:fillRect/>
            </a:stretch>
          </p:blipFill>
          <p:spPr>
            <a:xfrm>
              <a:off x="7391400" y="1039326"/>
              <a:ext cx="1477389" cy="1551473"/>
            </a:xfrm>
            <a:prstGeom prst="rect">
              <a:avLst/>
            </a:prstGeom>
          </p:spPr>
        </p:pic>
        <p:pic>
          <p:nvPicPr>
            <p:cNvPr id="6" name="Picture 5" descr="Mozilla.png"/>
            <p:cNvPicPr>
              <a:picLocks noChangeAspect="1"/>
            </p:cNvPicPr>
            <p:nvPr/>
          </p:nvPicPr>
          <p:blipFill>
            <a:blip r:embed="rId8" cstate="print"/>
            <a:stretch>
              <a:fillRect/>
            </a:stretch>
          </p:blipFill>
          <p:spPr>
            <a:xfrm>
              <a:off x="1795872" y="1039326"/>
              <a:ext cx="1633128" cy="1551473"/>
            </a:xfrm>
            <a:prstGeom prst="rect">
              <a:avLst/>
            </a:prstGeom>
          </p:spPr>
        </p:pic>
        <p:pic>
          <p:nvPicPr>
            <p:cNvPr id="7" name="Picture 6"/>
            <p:cNvPicPr>
              <a:picLocks noChangeAspect="1"/>
            </p:cNvPicPr>
            <p:nvPr/>
          </p:nvPicPr>
          <p:blipFill rotWithShape="1">
            <a:blip r:embed="rId9" cstate="print">
              <a:extLst>
                <a:ext uri="{28A0092B-C50C-407E-A947-70E740481C1C}">
                  <a14:useLocalDpi xmlns:a14="http://schemas.microsoft.com/office/drawing/2010/main" val="0"/>
                </a:ext>
              </a:extLst>
            </a:blip>
            <a:srcRect l="36726" t="8529" r="34030" b="15893"/>
            <a:stretch/>
          </p:blipFill>
          <p:spPr bwMode="auto">
            <a:xfrm>
              <a:off x="3729323" y="762000"/>
              <a:ext cx="1726596"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7"/>
            <p:cNvGrpSpPr/>
            <p:nvPr/>
          </p:nvGrpSpPr>
          <p:grpSpPr>
            <a:xfrm>
              <a:off x="0" y="914400"/>
              <a:ext cx="8991600" cy="2514600"/>
              <a:chOff x="0" y="914400"/>
              <a:chExt cx="8991600" cy="1905000"/>
            </a:xfrm>
          </p:grpSpPr>
          <p:sp>
            <p:nvSpPr>
              <p:cNvPr id="13" name="Rectangle 12"/>
              <p:cNvSpPr/>
              <p:nvPr/>
            </p:nvSpPr>
            <p:spPr>
              <a:xfrm>
                <a:off x="0" y="914400"/>
                <a:ext cx="8991600" cy="19050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p:nvPr/>
            </p:nvCxnSpPr>
            <p:spPr>
              <a:xfrm>
                <a:off x="3657600" y="914400"/>
                <a:ext cx="0" cy="1905000"/>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1600200" y="914400"/>
                <a:ext cx="0" cy="1905000"/>
              </a:xfrm>
              <a:prstGeom prst="line">
                <a:avLst/>
              </a:prstGeom>
              <a:ln w="28575"/>
            </p:spPr>
            <p:style>
              <a:lnRef idx="1">
                <a:schemeClr val="dk1"/>
              </a:lnRef>
              <a:fillRef idx="0">
                <a:schemeClr val="dk1"/>
              </a:fillRef>
              <a:effectRef idx="0">
                <a:schemeClr val="dk1"/>
              </a:effectRef>
              <a:fontRef idx="minor">
                <a:schemeClr val="tx1"/>
              </a:fontRef>
            </p:style>
          </p:cxnSp>
          <p:cxnSp>
            <p:nvCxnSpPr>
              <p:cNvPr id="16" name="Straight Connector 15"/>
              <p:cNvCxnSpPr/>
              <p:nvPr/>
            </p:nvCxnSpPr>
            <p:spPr>
              <a:xfrm>
                <a:off x="7315200" y="914400"/>
                <a:ext cx="0" cy="1905000"/>
              </a:xfrm>
              <a:prstGeom prst="line">
                <a:avLst/>
              </a:prstGeom>
              <a:ln w="28575"/>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a:off x="5455919" y="914400"/>
                <a:ext cx="0" cy="1905000"/>
              </a:xfrm>
              <a:prstGeom prst="line">
                <a:avLst/>
              </a:prstGeom>
              <a:ln w="28575"/>
            </p:spPr>
            <p:style>
              <a:lnRef idx="1">
                <a:schemeClr val="dk1"/>
              </a:lnRef>
              <a:fillRef idx="0">
                <a:schemeClr val="dk1"/>
              </a:fillRef>
              <a:effectRef idx="0">
                <a:schemeClr val="dk1"/>
              </a:effectRef>
              <a:fontRef idx="minor">
                <a:schemeClr val="tx1"/>
              </a:fontRef>
            </p:style>
          </p:cxnSp>
        </p:grpSp>
        <p:pic>
          <p:nvPicPr>
            <p:cNvPr id="9"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66700" y="2743200"/>
              <a:ext cx="2133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51440" y="2714625"/>
              <a:ext cx="1958535" cy="836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5"/>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370508" y="2695575"/>
              <a:ext cx="2053770" cy="960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391400" y="2590797"/>
              <a:ext cx="1477389" cy="960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8" name="Rectangle 17"/>
          <p:cNvSpPr/>
          <p:nvPr/>
        </p:nvSpPr>
        <p:spPr>
          <a:xfrm>
            <a:off x="2294580" y="5894531"/>
            <a:ext cx="1640115" cy="783771"/>
          </a:xfrm>
          <a:prstGeom prst="rect">
            <a:avLst/>
          </a:prstGeom>
          <a:solidFill>
            <a:srgbClr val="00B0F0"/>
          </a:solidFill>
          <a:ln>
            <a:solidFill>
              <a:schemeClr val="bg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Answer</a:t>
            </a:r>
          </a:p>
        </p:txBody>
      </p:sp>
      <p:sp>
        <p:nvSpPr>
          <p:cNvPr id="19" name="Rectangle 18">
            <a:hlinkClick r:id="rId14" action="ppaction://hlinksldjump"/>
          </p:cNvPr>
          <p:cNvSpPr/>
          <p:nvPr/>
        </p:nvSpPr>
        <p:spPr>
          <a:xfrm>
            <a:off x="3566154" y="76200"/>
            <a:ext cx="1625338" cy="783771"/>
          </a:xfrm>
          <a:prstGeom prst="rect">
            <a:avLst/>
          </a:prstGeom>
          <a:solidFill>
            <a:schemeClr val="accent5"/>
          </a:solidFill>
          <a:ln>
            <a:solidFill>
              <a:schemeClr val="bg1"/>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Home</a:t>
            </a:r>
          </a:p>
        </p:txBody>
      </p:sp>
      <p:sp>
        <p:nvSpPr>
          <p:cNvPr id="20" name="Rounded Rectangle 19"/>
          <p:cNvSpPr/>
          <p:nvPr/>
        </p:nvSpPr>
        <p:spPr>
          <a:xfrm>
            <a:off x="10524" y="5894532"/>
            <a:ext cx="1897742" cy="783771"/>
          </a:xfrm>
          <a:prstGeom prst="roundRect">
            <a:avLst/>
          </a:prstGeom>
          <a:solidFill>
            <a:srgbClr val="C00000"/>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Clock 15</a:t>
            </a:r>
          </a:p>
        </p:txBody>
      </p:sp>
      <p:sp>
        <p:nvSpPr>
          <p:cNvPr id="21" name="Oval 20"/>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a:t>
            </a:r>
          </a:p>
        </p:txBody>
      </p:sp>
      <p:sp>
        <p:nvSpPr>
          <p:cNvPr id="22" name="Oval 21"/>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2</a:t>
            </a:r>
          </a:p>
        </p:txBody>
      </p:sp>
      <p:sp>
        <p:nvSpPr>
          <p:cNvPr id="23" name="Oval 22"/>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3</a:t>
            </a:r>
          </a:p>
        </p:txBody>
      </p:sp>
      <p:sp>
        <p:nvSpPr>
          <p:cNvPr id="24" name="Oval 23"/>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4</a:t>
            </a:r>
          </a:p>
        </p:txBody>
      </p:sp>
      <p:sp>
        <p:nvSpPr>
          <p:cNvPr id="25" name="Oval 24"/>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5</a:t>
            </a:r>
          </a:p>
        </p:txBody>
      </p:sp>
      <p:sp>
        <p:nvSpPr>
          <p:cNvPr id="26" name="Oval 25"/>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6</a:t>
            </a:r>
          </a:p>
        </p:txBody>
      </p:sp>
      <p:sp>
        <p:nvSpPr>
          <p:cNvPr id="27" name="Oval 26"/>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7</a:t>
            </a:r>
          </a:p>
        </p:txBody>
      </p:sp>
      <p:sp>
        <p:nvSpPr>
          <p:cNvPr id="28" name="Oval 27"/>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8</a:t>
            </a:r>
          </a:p>
        </p:txBody>
      </p:sp>
      <p:sp>
        <p:nvSpPr>
          <p:cNvPr id="29" name="Oval 28"/>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9</a:t>
            </a:r>
          </a:p>
        </p:txBody>
      </p:sp>
      <p:sp>
        <p:nvSpPr>
          <p:cNvPr id="30" name="Oval 29"/>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10</a:t>
            </a:r>
          </a:p>
        </p:txBody>
      </p:sp>
      <p:sp>
        <p:nvSpPr>
          <p:cNvPr id="31" name="Oval 30"/>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11</a:t>
            </a:r>
          </a:p>
        </p:txBody>
      </p:sp>
      <p:sp>
        <p:nvSpPr>
          <p:cNvPr id="32" name="Oval 31"/>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12</a:t>
            </a:r>
          </a:p>
        </p:txBody>
      </p:sp>
      <p:sp>
        <p:nvSpPr>
          <p:cNvPr id="33" name="Oval 32"/>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13</a:t>
            </a:r>
          </a:p>
        </p:txBody>
      </p:sp>
      <p:sp>
        <p:nvSpPr>
          <p:cNvPr id="34" name="Oval 33"/>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14</a:t>
            </a:r>
          </a:p>
        </p:txBody>
      </p:sp>
      <p:sp>
        <p:nvSpPr>
          <p:cNvPr id="35" name="Oval 34"/>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15</a:t>
            </a:r>
          </a:p>
        </p:txBody>
      </p:sp>
      <p:sp>
        <p:nvSpPr>
          <p:cNvPr id="36" name="TextBox 35"/>
          <p:cNvSpPr txBox="1"/>
          <p:nvPr/>
        </p:nvSpPr>
        <p:spPr>
          <a:xfrm>
            <a:off x="1656935" y="1600200"/>
            <a:ext cx="4800602" cy="769441"/>
          </a:xfrm>
          <a:prstGeom prst="rect">
            <a:avLst/>
          </a:prstGeom>
          <a:solidFill>
            <a:schemeClr val="accent4">
              <a:lumMod val="60000"/>
              <a:lumOff val="40000"/>
            </a:schemeClr>
          </a:solidFill>
          <a:scene3d>
            <a:camera prst="orthographicFront"/>
            <a:lightRig rig="threePt" dir="t"/>
          </a:scene3d>
          <a:sp3d>
            <a:bevelT w="139700" prst="cross"/>
          </a:sp3d>
        </p:spPr>
        <p:txBody>
          <a:bodyPr wrap="square" rtlCol="0">
            <a:spAutoFit/>
          </a:bodyPr>
          <a:lstStyle/>
          <a:p>
            <a:pPr algn="ctr"/>
            <a:r>
              <a:rPr lang="en-US" sz="4400" b="1" dirty="0" err="1" smtClean="0">
                <a:latin typeface="Times New Roman" pitchFamily="18" charset="0"/>
                <a:cs typeface="Times New Roman" pitchFamily="18" charset="0"/>
              </a:rPr>
              <a:t>Trình</a:t>
            </a:r>
            <a:r>
              <a:rPr lang="en-US" sz="4400" b="1" dirty="0" smtClean="0">
                <a:latin typeface="Times New Roman" pitchFamily="18" charset="0"/>
                <a:cs typeface="Times New Roman" pitchFamily="18" charset="0"/>
              </a:rPr>
              <a:t> </a:t>
            </a:r>
            <a:r>
              <a:rPr lang="en-US" sz="4400" b="1" dirty="0" err="1" smtClean="0">
                <a:latin typeface="Times New Roman" pitchFamily="18" charset="0"/>
                <a:cs typeface="Times New Roman" pitchFamily="18" charset="0"/>
              </a:rPr>
              <a:t>duyệt</a:t>
            </a:r>
            <a:r>
              <a:rPr lang="en-US" sz="4400" b="1" dirty="0" smtClean="0">
                <a:latin typeface="Times New Roman" pitchFamily="18" charset="0"/>
                <a:cs typeface="Times New Roman" pitchFamily="18" charset="0"/>
              </a:rPr>
              <a:t> Web</a:t>
            </a:r>
            <a:endParaRPr lang="en-US" sz="4400" b="1" dirty="0">
              <a:latin typeface="Times New Roman" pitchFamily="18" charset="0"/>
              <a:cs typeface="Times New Roman" pitchFamily="18" charset="0"/>
            </a:endParaRPr>
          </a:p>
        </p:txBody>
      </p:sp>
    </p:spTree>
    <p:extLst>
      <p:ext uri="{BB962C8B-B14F-4D97-AF65-F5344CB8AC3E}">
        <p14:creationId xmlns:p14="http://schemas.microsoft.com/office/powerpoint/2010/main" val="2233434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box(in)">
                                      <p:cBhvr>
                                        <p:cTn id="15" dur="500"/>
                                        <p:tgtEl>
                                          <p:spTgt spid="36"/>
                                        </p:tgtEl>
                                      </p:cBhvr>
                                    </p:animEffect>
                                  </p:childTnLst>
                                  <p:subTnLst>
                                    <p:audio>
                                      <p:cMediaNode>
                                        <p:cTn display="0" masterRel="sameClick">
                                          <p:stCondLst>
                                            <p:cond evt="begin" delay="0">
                                              <p:tn val="13"/>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20"/>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19"/>
                                            </p:cond>
                                          </p:stCondLst>
                                          <p:endCondLst>
                                            <p:cond evt="onStopAudio" delay="0">
                                              <p:tgtEl>
                                                <p:sldTgt/>
                                              </p:tgtEl>
                                            </p:cond>
                                          </p:endCondLst>
                                        </p:cTn>
                                        <p:tgtEl>
                                          <p:sndTgt r:embed="rId3" name="arrow.wav"/>
                                        </p:tgtEl>
                                      </p:cMediaNode>
                                    </p:audio>
                                  </p:subTnLst>
                                </p:cTn>
                              </p:par>
                            </p:childTnLst>
                          </p:cTn>
                        </p:par>
                        <p:par>
                          <p:cTn id="21" fill="hold">
                            <p:stCondLst>
                              <p:cond delay="0"/>
                            </p:stCondLst>
                            <p:childTnLst>
                              <p:par>
                                <p:cTn id="22" presetID="1" presetClass="entr" presetSubtype="0" fill="hold" grpId="0" nodeType="afterEffect">
                                  <p:stCondLst>
                                    <p:cond delay="1000"/>
                                  </p:stCondLst>
                                  <p:childTnLst>
                                    <p:set>
                                      <p:cBhvr>
                                        <p:cTn id="23"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22"/>
                                            </p:cond>
                                          </p:stCondLst>
                                          <p:endCondLst>
                                            <p:cond evt="onStopAudio" delay="0">
                                              <p:tgtEl>
                                                <p:sldTgt/>
                                              </p:tgtEl>
                                            </p:cond>
                                          </p:endCondLst>
                                        </p:cTn>
                                        <p:tgtEl>
                                          <p:sndTgt r:embed="rId3" name="arrow.wav"/>
                                        </p:tgtEl>
                                      </p:cMediaNode>
                                    </p:audio>
                                  </p:subTnLst>
                                </p:cTn>
                              </p:par>
                            </p:childTnLst>
                          </p:cTn>
                        </p:par>
                        <p:par>
                          <p:cTn id="24" fill="hold">
                            <p:stCondLst>
                              <p:cond delay="1000"/>
                            </p:stCondLst>
                            <p:childTnLst>
                              <p:par>
                                <p:cTn id="25" presetID="1" presetClass="entr" presetSubtype="0" fill="hold" grpId="0" nodeType="afterEffect">
                                  <p:stCondLst>
                                    <p:cond delay="1000"/>
                                  </p:stCondLst>
                                  <p:childTnLst>
                                    <p:set>
                                      <p:cBhvr>
                                        <p:cTn id="26"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25"/>
                                            </p:cond>
                                          </p:stCondLst>
                                          <p:endCondLst>
                                            <p:cond evt="onStopAudio" delay="0">
                                              <p:tgtEl>
                                                <p:sldTgt/>
                                              </p:tgtEl>
                                            </p:cond>
                                          </p:endCondLst>
                                        </p:cTn>
                                        <p:tgtEl>
                                          <p:sndTgt r:embed="rId3" name="arrow.wav"/>
                                        </p:tgtEl>
                                      </p:cMediaNode>
                                    </p:audio>
                                  </p:subTnLst>
                                </p:cTn>
                              </p:par>
                            </p:childTnLst>
                          </p:cTn>
                        </p:par>
                        <p:par>
                          <p:cTn id="27" fill="hold">
                            <p:stCondLst>
                              <p:cond delay="2000"/>
                            </p:stCondLst>
                            <p:childTnLst>
                              <p:par>
                                <p:cTn id="28" presetID="1" presetClass="entr" presetSubtype="0" fill="hold" grpId="0" nodeType="afterEffect">
                                  <p:stCondLst>
                                    <p:cond delay="1000"/>
                                  </p:stCondLst>
                                  <p:childTnLst>
                                    <p:set>
                                      <p:cBhvr>
                                        <p:cTn id="29"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28"/>
                                            </p:cond>
                                          </p:stCondLst>
                                          <p:endCondLst>
                                            <p:cond evt="onStopAudio" delay="0">
                                              <p:tgtEl>
                                                <p:sldTgt/>
                                              </p:tgtEl>
                                            </p:cond>
                                          </p:endCondLst>
                                        </p:cTn>
                                        <p:tgtEl>
                                          <p:sndTgt r:embed="rId3" name="arrow.wav"/>
                                        </p:tgtEl>
                                      </p:cMediaNode>
                                    </p:audio>
                                  </p:subTnLst>
                                </p:cTn>
                              </p:par>
                            </p:childTnLst>
                          </p:cTn>
                        </p:par>
                        <p:par>
                          <p:cTn id="30" fill="hold">
                            <p:stCondLst>
                              <p:cond delay="3000"/>
                            </p:stCondLst>
                            <p:childTnLst>
                              <p:par>
                                <p:cTn id="31" presetID="1" presetClass="entr" presetSubtype="0" fill="hold" grpId="0" nodeType="afterEffect">
                                  <p:stCondLst>
                                    <p:cond delay="1000"/>
                                  </p:stCondLst>
                                  <p:childTnLst>
                                    <p:set>
                                      <p:cBhvr>
                                        <p:cTn id="32"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31"/>
                                            </p:cond>
                                          </p:stCondLst>
                                          <p:endCondLst>
                                            <p:cond evt="onStopAudio" delay="0">
                                              <p:tgtEl>
                                                <p:sldTgt/>
                                              </p:tgtEl>
                                            </p:cond>
                                          </p:endCondLst>
                                        </p:cTn>
                                        <p:tgtEl>
                                          <p:sndTgt r:embed="rId3" name="arrow.wav"/>
                                        </p:tgtEl>
                                      </p:cMediaNode>
                                    </p:audio>
                                  </p:subTnLst>
                                </p:cTn>
                              </p:par>
                            </p:childTnLst>
                          </p:cTn>
                        </p:par>
                        <p:par>
                          <p:cTn id="33" fill="hold">
                            <p:stCondLst>
                              <p:cond delay="4000"/>
                            </p:stCondLst>
                            <p:childTnLst>
                              <p:par>
                                <p:cTn id="34" presetID="1" presetClass="entr" presetSubtype="0" fill="hold" grpId="0" nodeType="afterEffect">
                                  <p:stCondLst>
                                    <p:cond delay="1000"/>
                                  </p:stCondLst>
                                  <p:childTnLst>
                                    <p:set>
                                      <p:cBhvr>
                                        <p:cTn id="35"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3" name="arrow.wav"/>
                                        </p:tgtEl>
                                      </p:cMediaNode>
                                    </p:audio>
                                  </p:subTnLst>
                                </p:cTn>
                              </p:par>
                            </p:childTnLst>
                          </p:cTn>
                        </p:par>
                        <p:par>
                          <p:cTn id="36" fill="hold">
                            <p:stCondLst>
                              <p:cond delay="5000"/>
                            </p:stCondLst>
                            <p:childTnLst>
                              <p:par>
                                <p:cTn id="37" presetID="1" presetClass="entr" presetSubtype="0" fill="hold" grpId="0" nodeType="afterEffect">
                                  <p:stCondLst>
                                    <p:cond delay="1000"/>
                                  </p:stCondLst>
                                  <p:childTnLst>
                                    <p:set>
                                      <p:cBhvr>
                                        <p:cTn id="38"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37"/>
                                            </p:cond>
                                          </p:stCondLst>
                                          <p:endCondLst>
                                            <p:cond evt="onStopAudio" delay="0">
                                              <p:tgtEl>
                                                <p:sldTgt/>
                                              </p:tgtEl>
                                            </p:cond>
                                          </p:endCondLst>
                                        </p:cTn>
                                        <p:tgtEl>
                                          <p:sndTgt r:embed="rId3" name="arrow.wav"/>
                                        </p:tgtEl>
                                      </p:cMediaNode>
                                    </p:audio>
                                  </p:subTnLst>
                                </p:cTn>
                              </p:par>
                            </p:childTnLst>
                          </p:cTn>
                        </p:par>
                        <p:par>
                          <p:cTn id="39" fill="hold">
                            <p:stCondLst>
                              <p:cond delay="6000"/>
                            </p:stCondLst>
                            <p:childTnLst>
                              <p:par>
                                <p:cTn id="40" presetID="1" presetClass="entr" presetSubtype="0" fill="hold" grpId="0" nodeType="afterEffect">
                                  <p:stCondLst>
                                    <p:cond delay="1000"/>
                                  </p:stCondLst>
                                  <p:childTnLst>
                                    <p:set>
                                      <p:cBhvr>
                                        <p:cTn id="41" dur="1" fill="hold">
                                          <p:stCondLst>
                                            <p:cond delay="0"/>
                                          </p:stCondLst>
                                        </p:cTn>
                                        <p:tgtEl>
                                          <p:spTgt spid="28"/>
                                        </p:tgtEl>
                                        <p:attrNameLst>
                                          <p:attrName>style.visibility</p:attrName>
                                        </p:attrNameLst>
                                      </p:cBhvr>
                                      <p:to>
                                        <p:strVal val="visible"/>
                                      </p:to>
                                    </p:set>
                                  </p:childTnLst>
                                  <p:subTnLst>
                                    <p:audio>
                                      <p:cMediaNode>
                                        <p:cTn display="0" masterRel="sameClick">
                                          <p:stCondLst>
                                            <p:cond evt="begin" delay="0">
                                              <p:tn val="40"/>
                                            </p:cond>
                                          </p:stCondLst>
                                          <p:endCondLst>
                                            <p:cond evt="onStopAudio" delay="0">
                                              <p:tgtEl>
                                                <p:sldTgt/>
                                              </p:tgtEl>
                                            </p:cond>
                                          </p:endCondLst>
                                        </p:cTn>
                                        <p:tgtEl>
                                          <p:sndTgt r:embed="rId3" name="arrow.wav"/>
                                        </p:tgtEl>
                                      </p:cMediaNode>
                                    </p:audio>
                                  </p:subTnLst>
                                </p:cTn>
                              </p:par>
                            </p:childTnLst>
                          </p:cTn>
                        </p:par>
                        <p:par>
                          <p:cTn id="42" fill="hold">
                            <p:stCondLst>
                              <p:cond delay="7000"/>
                            </p:stCondLst>
                            <p:childTnLst>
                              <p:par>
                                <p:cTn id="43" presetID="1" presetClass="entr" presetSubtype="0" fill="hold" grpId="0" nodeType="afterEffect">
                                  <p:stCondLst>
                                    <p:cond delay="1000"/>
                                  </p:stCondLst>
                                  <p:childTnLst>
                                    <p:set>
                                      <p:cBhvr>
                                        <p:cTn id="44"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43"/>
                                            </p:cond>
                                          </p:stCondLst>
                                          <p:endCondLst>
                                            <p:cond evt="onStopAudio" delay="0">
                                              <p:tgtEl>
                                                <p:sldTgt/>
                                              </p:tgtEl>
                                            </p:cond>
                                          </p:endCondLst>
                                        </p:cTn>
                                        <p:tgtEl>
                                          <p:sndTgt r:embed="rId3" name="arrow.wav"/>
                                        </p:tgtEl>
                                      </p:cMediaNode>
                                    </p:audio>
                                  </p:subTnLst>
                                </p:cTn>
                              </p:par>
                            </p:childTnLst>
                          </p:cTn>
                        </p:par>
                        <p:par>
                          <p:cTn id="45" fill="hold">
                            <p:stCondLst>
                              <p:cond delay="8000"/>
                            </p:stCondLst>
                            <p:childTnLst>
                              <p:par>
                                <p:cTn id="46" presetID="1" presetClass="entr" presetSubtype="0" fill="hold" grpId="0" nodeType="afterEffect">
                                  <p:stCondLst>
                                    <p:cond delay="1000"/>
                                  </p:stCondLst>
                                  <p:childTnLst>
                                    <p:set>
                                      <p:cBhvr>
                                        <p:cTn id="47" dur="1" fill="hold">
                                          <p:stCondLst>
                                            <p:cond delay="0"/>
                                          </p:stCondLst>
                                        </p:cTn>
                                        <p:tgtEl>
                                          <p:spTgt spid="30"/>
                                        </p:tgtEl>
                                        <p:attrNameLst>
                                          <p:attrName>style.visibility</p:attrName>
                                        </p:attrNameLst>
                                      </p:cBhvr>
                                      <p:to>
                                        <p:strVal val="visible"/>
                                      </p:to>
                                    </p:set>
                                  </p:childTnLst>
                                  <p:subTnLst>
                                    <p:audio>
                                      <p:cMediaNode>
                                        <p:cTn display="0" masterRel="sameClick">
                                          <p:stCondLst>
                                            <p:cond evt="begin" delay="0">
                                              <p:tn val="46"/>
                                            </p:cond>
                                          </p:stCondLst>
                                          <p:endCondLst>
                                            <p:cond evt="onStopAudio" delay="0">
                                              <p:tgtEl>
                                                <p:sldTgt/>
                                              </p:tgtEl>
                                            </p:cond>
                                          </p:endCondLst>
                                        </p:cTn>
                                        <p:tgtEl>
                                          <p:sndTgt r:embed="rId3" name="arrow.wav"/>
                                        </p:tgtEl>
                                      </p:cMediaNode>
                                    </p:audio>
                                  </p:subTnLst>
                                </p:cTn>
                              </p:par>
                            </p:childTnLst>
                          </p:cTn>
                        </p:par>
                        <p:par>
                          <p:cTn id="48" fill="hold">
                            <p:stCondLst>
                              <p:cond delay="9000"/>
                            </p:stCondLst>
                            <p:childTnLst>
                              <p:par>
                                <p:cTn id="49" presetID="1" presetClass="entr" presetSubtype="0" fill="hold" grpId="0" nodeType="afterEffect">
                                  <p:stCondLst>
                                    <p:cond delay="1000"/>
                                  </p:stCondLst>
                                  <p:childTnLst>
                                    <p:set>
                                      <p:cBhvr>
                                        <p:cTn id="50" dur="1" fill="hold">
                                          <p:stCondLst>
                                            <p:cond delay="0"/>
                                          </p:stCondLst>
                                        </p:cTn>
                                        <p:tgtEl>
                                          <p:spTgt spid="31"/>
                                        </p:tgtEl>
                                        <p:attrNameLst>
                                          <p:attrName>style.visibility</p:attrName>
                                        </p:attrNameLst>
                                      </p:cBhvr>
                                      <p:to>
                                        <p:strVal val="visible"/>
                                      </p:to>
                                    </p:set>
                                  </p:childTnLst>
                                  <p:subTnLst>
                                    <p:audio>
                                      <p:cMediaNode>
                                        <p:cTn display="0" masterRel="sameClick">
                                          <p:stCondLst>
                                            <p:cond evt="begin" delay="0">
                                              <p:tn val="49"/>
                                            </p:cond>
                                          </p:stCondLst>
                                          <p:endCondLst>
                                            <p:cond evt="onStopAudio" delay="0">
                                              <p:tgtEl>
                                                <p:sldTgt/>
                                              </p:tgtEl>
                                            </p:cond>
                                          </p:endCondLst>
                                        </p:cTn>
                                        <p:tgtEl>
                                          <p:sndTgt r:embed="rId3" name="arrow.wav"/>
                                        </p:tgtEl>
                                      </p:cMediaNode>
                                    </p:audio>
                                  </p:subTnLst>
                                </p:cTn>
                              </p:par>
                            </p:childTnLst>
                          </p:cTn>
                        </p:par>
                        <p:par>
                          <p:cTn id="51" fill="hold">
                            <p:stCondLst>
                              <p:cond delay="10000"/>
                            </p:stCondLst>
                            <p:childTnLst>
                              <p:par>
                                <p:cTn id="52" presetID="1" presetClass="entr" presetSubtype="0" fill="hold" grpId="0" nodeType="afterEffect">
                                  <p:stCondLst>
                                    <p:cond delay="1000"/>
                                  </p:stCondLst>
                                  <p:childTnLst>
                                    <p:set>
                                      <p:cBhvr>
                                        <p:cTn id="53" dur="1" fill="hold">
                                          <p:stCondLst>
                                            <p:cond delay="0"/>
                                          </p:stCondLst>
                                        </p:cTn>
                                        <p:tgtEl>
                                          <p:spTgt spid="32"/>
                                        </p:tgtEl>
                                        <p:attrNameLst>
                                          <p:attrName>style.visibility</p:attrName>
                                        </p:attrNameLst>
                                      </p:cBhvr>
                                      <p:to>
                                        <p:strVal val="visible"/>
                                      </p:to>
                                    </p:set>
                                  </p:childTnLst>
                                  <p:subTnLst>
                                    <p:audio>
                                      <p:cMediaNode>
                                        <p:cTn display="0" masterRel="sameClick">
                                          <p:stCondLst>
                                            <p:cond evt="begin" delay="0">
                                              <p:tn val="52"/>
                                            </p:cond>
                                          </p:stCondLst>
                                          <p:endCondLst>
                                            <p:cond evt="onStopAudio" delay="0">
                                              <p:tgtEl>
                                                <p:sldTgt/>
                                              </p:tgtEl>
                                            </p:cond>
                                          </p:endCondLst>
                                        </p:cTn>
                                        <p:tgtEl>
                                          <p:sndTgt r:embed="rId3" name="arrow.wav"/>
                                        </p:tgtEl>
                                      </p:cMediaNode>
                                    </p:audio>
                                  </p:subTnLst>
                                </p:cTn>
                              </p:par>
                            </p:childTnLst>
                          </p:cTn>
                        </p:par>
                        <p:par>
                          <p:cTn id="54" fill="hold">
                            <p:stCondLst>
                              <p:cond delay="11000"/>
                            </p:stCondLst>
                            <p:childTnLst>
                              <p:par>
                                <p:cTn id="55" presetID="1" presetClass="entr" presetSubtype="0" fill="hold" grpId="0" nodeType="afterEffect">
                                  <p:stCondLst>
                                    <p:cond delay="1000"/>
                                  </p:stCondLst>
                                  <p:childTnLst>
                                    <p:set>
                                      <p:cBhvr>
                                        <p:cTn id="56" dur="1" fill="hold">
                                          <p:stCondLst>
                                            <p:cond delay="0"/>
                                          </p:stCondLst>
                                        </p:cTn>
                                        <p:tgtEl>
                                          <p:spTgt spid="33"/>
                                        </p:tgtEl>
                                        <p:attrNameLst>
                                          <p:attrName>style.visibility</p:attrName>
                                        </p:attrNameLst>
                                      </p:cBhvr>
                                      <p:to>
                                        <p:strVal val="visible"/>
                                      </p:to>
                                    </p:set>
                                  </p:childTnLst>
                                  <p:subTnLst>
                                    <p:audio>
                                      <p:cMediaNode>
                                        <p:cTn display="0" masterRel="sameClick">
                                          <p:stCondLst>
                                            <p:cond evt="begin" delay="0">
                                              <p:tn val="55"/>
                                            </p:cond>
                                          </p:stCondLst>
                                          <p:endCondLst>
                                            <p:cond evt="onStopAudio" delay="0">
                                              <p:tgtEl>
                                                <p:sldTgt/>
                                              </p:tgtEl>
                                            </p:cond>
                                          </p:endCondLst>
                                        </p:cTn>
                                        <p:tgtEl>
                                          <p:sndTgt r:embed="rId3" name="arrow.wav"/>
                                        </p:tgtEl>
                                      </p:cMediaNode>
                                    </p:audio>
                                  </p:subTnLst>
                                </p:cTn>
                              </p:par>
                            </p:childTnLst>
                          </p:cTn>
                        </p:par>
                        <p:par>
                          <p:cTn id="57" fill="hold">
                            <p:stCondLst>
                              <p:cond delay="12000"/>
                            </p:stCondLst>
                            <p:childTnLst>
                              <p:par>
                                <p:cTn id="58" presetID="1" presetClass="entr" presetSubtype="0" fill="hold" grpId="0" nodeType="afterEffect">
                                  <p:stCondLst>
                                    <p:cond delay="1000"/>
                                  </p:stCondLst>
                                  <p:childTnLst>
                                    <p:set>
                                      <p:cBhvr>
                                        <p:cTn id="59" dur="1" fill="hold">
                                          <p:stCondLst>
                                            <p:cond delay="0"/>
                                          </p:stCondLst>
                                        </p:cTn>
                                        <p:tgtEl>
                                          <p:spTgt spid="34"/>
                                        </p:tgtEl>
                                        <p:attrNameLst>
                                          <p:attrName>style.visibility</p:attrName>
                                        </p:attrNameLst>
                                      </p:cBhvr>
                                      <p:to>
                                        <p:strVal val="visible"/>
                                      </p:to>
                                    </p:set>
                                  </p:childTnLst>
                                  <p:subTnLst>
                                    <p:audio>
                                      <p:cMediaNode>
                                        <p:cTn display="0" masterRel="sameClick">
                                          <p:stCondLst>
                                            <p:cond evt="begin" delay="0">
                                              <p:tn val="58"/>
                                            </p:cond>
                                          </p:stCondLst>
                                          <p:endCondLst>
                                            <p:cond evt="onStopAudio" delay="0">
                                              <p:tgtEl>
                                                <p:sldTgt/>
                                              </p:tgtEl>
                                            </p:cond>
                                          </p:endCondLst>
                                        </p:cTn>
                                        <p:tgtEl>
                                          <p:sndTgt r:embed="rId3" name="arrow.wav"/>
                                        </p:tgtEl>
                                      </p:cMediaNode>
                                    </p:audio>
                                  </p:subTnLst>
                                </p:cTn>
                              </p:par>
                            </p:childTnLst>
                          </p:cTn>
                        </p:par>
                        <p:par>
                          <p:cTn id="60" fill="hold">
                            <p:stCondLst>
                              <p:cond delay="13000"/>
                            </p:stCondLst>
                            <p:childTnLst>
                              <p:par>
                                <p:cTn id="61" presetID="1" presetClass="entr" presetSubtype="0" fill="hold" grpId="0" nodeType="afterEffect">
                                  <p:stCondLst>
                                    <p:cond delay="1000"/>
                                  </p:stCondLst>
                                  <p:childTnLst>
                                    <p:set>
                                      <p:cBhvr>
                                        <p:cTn id="62" dur="1" fill="hold">
                                          <p:stCondLst>
                                            <p:cond delay="0"/>
                                          </p:stCondLst>
                                        </p:cTn>
                                        <p:tgtEl>
                                          <p:spTgt spid="35"/>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arrow.wav"/>
                                        </p:tgtEl>
                                      </p:cMediaNode>
                                    </p:audio>
                                  </p:subTnLst>
                                </p:cTn>
                              </p:par>
                            </p:childTnLst>
                          </p:cTn>
                        </p:par>
                      </p:childTnLst>
                    </p:cTn>
                  </p:par>
                </p:childTnLst>
              </p:cTn>
              <p:nextCondLst>
                <p:cond evt="onClick" delay="0">
                  <p:tgtEl>
                    <p:spTgt spid="20"/>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4"/>
          <a:tile tx="0" ty="0" sx="100000" sy="100000" flip="none" algn="tl"/>
        </a:blipFill>
        <a:effectLst/>
      </p:bgPr>
    </p:bg>
    <p:spTree>
      <p:nvGrpSpPr>
        <p:cNvPr id="1" name=""/>
        <p:cNvGrpSpPr/>
        <p:nvPr/>
      </p:nvGrpSpPr>
      <p:grpSpPr>
        <a:xfrm>
          <a:off x="0" y="0"/>
          <a:ext cx="0" cy="0"/>
          <a:chOff x="0" y="0"/>
          <a:chExt cx="0" cy="0"/>
        </a:xfrm>
      </p:grpSpPr>
      <p:grpSp>
        <p:nvGrpSpPr>
          <p:cNvPr id="3" name="Group 2"/>
          <p:cNvGrpSpPr/>
          <p:nvPr/>
        </p:nvGrpSpPr>
        <p:grpSpPr>
          <a:xfrm>
            <a:off x="0" y="1295400"/>
            <a:ext cx="8763000" cy="2895600"/>
            <a:chOff x="304801" y="1295400"/>
            <a:chExt cx="7848600" cy="2895600"/>
          </a:xfrm>
        </p:grpSpPr>
        <p:pic>
          <p:nvPicPr>
            <p:cNvPr id="102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r="34635" b="58333"/>
            <a:stretch/>
          </p:blipFill>
          <p:spPr bwMode="auto">
            <a:xfrm>
              <a:off x="304801" y="1295400"/>
              <a:ext cx="784860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676400" y="2451100"/>
              <a:ext cx="1524000" cy="4572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p:cNvSpPr/>
          <p:nvPr/>
        </p:nvSpPr>
        <p:spPr>
          <a:xfrm>
            <a:off x="6440712" y="5921828"/>
            <a:ext cx="1640115" cy="783771"/>
          </a:xfrm>
          <a:prstGeom prst="rect">
            <a:avLst/>
          </a:prstGeom>
          <a:solidFill>
            <a:srgbClr val="00B0F0"/>
          </a:solidFill>
          <a:ln>
            <a:solidFill>
              <a:schemeClr val="bg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Answer</a:t>
            </a:r>
          </a:p>
        </p:txBody>
      </p:sp>
      <p:sp>
        <p:nvSpPr>
          <p:cNvPr id="8" name="Rectangle 7">
            <a:hlinkClick r:id="rId6" action="ppaction://hlinksldjump"/>
          </p:cNvPr>
          <p:cNvSpPr/>
          <p:nvPr/>
        </p:nvSpPr>
        <p:spPr>
          <a:xfrm>
            <a:off x="3726542" y="5921829"/>
            <a:ext cx="1625338" cy="783771"/>
          </a:xfrm>
          <a:prstGeom prst="rect">
            <a:avLst/>
          </a:prstGeom>
          <a:solidFill>
            <a:schemeClr val="accent5"/>
          </a:solidFill>
          <a:ln>
            <a:solidFill>
              <a:schemeClr val="bg1"/>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Home</a:t>
            </a:r>
          </a:p>
        </p:txBody>
      </p:sp>
      <p:sp>
        <p:nvSpPr>
          <p:cNvPr id="9" name="Rounded Rectangle 8"/>
          <p:cNvSpPr/>
          <p:nvPr/>
        </p:nvSpPr>
        <p:spPr>
          <a:xfrm>
            <a:off x="1143000" y="5921829"/>
            <a:ext cx="1897742" cy="783771"/>
          </a:xfrm>
          <a:prstGeom prst="roundRect">
            <a:avLst/>
          </a:prstGeom>
          <a:solidFill>
            <a:srgbClr val="C00000"/>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Clock 15</a:t>
            </a:r>
          </a:p>
        </p:txBody>
      </p:sp>
      <p:sp>
        <p:nvSpPr>
          <p:cNvPr id="10" name="Oval 9"/>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a:t>
            </a:r>
          </a:p>
        </p:txBody>
      </p:sp>
      <p:sp>
        <p:nvSpPr>
          <p:cNvPr id="11" name="Oval 10"/>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2</a:t>
            </a:r>
          </a:p>
        </p:txBody>
      </p:sp>
      <p:sp>
        <p:nvSpPr>
          <p:cNvPr id="12" name="Oval 11"/>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3</a:t>
            </a:r>
          </a:p>
        </p:txBody>
      </p:sp>
      <p:sp>
        <p:nvSpPr>
          <p:cNvPr id="13" name="Oval 12"/>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4</a:t>
            </a:r>
          </a:p>
        </p:txBody>
      </p:sp>
      <p:sp>
        <p:nvSpPr>
          <p:cNvPr id="14" name="Oval 13"/>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5</a:t>
            </a:r>
          </a:p>
        </p:txBody>
      </p:sp>
      <p:sp>
        <p:nvSpPr>
          <p:cNvPr id="15" name="Oval 14"/>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6</a:t>
            </a:r>
          </a:p>
        </p:txBody>
      </p:sp>
      <p:sp>
        <p:nvSpPr>
          <p:cNvPr id="16" name="Oval 15"/>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7</a:t>
            </a:r>
          </a:p>
        </p:txBody>
      </p:sp>
      <p:sp>
        <p:nvSpPr>
          <p:cNvPr id="17" name="Oval 16"/>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8</a:t>
            </a:r>
          </a:p>
        </p:txBody>
      </p:sp>
      <p:sp>
        <p:nvSpPr>
          <p:cNvPr id="18" name="Oval 17"/>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9</a:t>
            </a:r>
          </a:p>
        </p:txBody>
      </p:sp>
      <p:sp>
        <p:nvSpPr>
          <p:cNvPr id="19" name="Oval 18"/>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10</a:t>
            </a:r>
          </a:p>
        </p:txBody>
      </p:sp>
      <p:sp>
        <p:nvSpPr>
          <p:cNvPr id="20" name="Oval 19"/>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11</a:t>
            </a:r>
          </a:p>
        </p:txBody>
      </p:sp>
      <p:sp>
        <p:nvSpPr>
          <p:cNvPr id="21" name="Oval 20"/>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12</a:t>
            </a:r>
          </a:p>
        </p:txBody>
      </p:sp>
      <p:sp>
        <p:nvSpPr>
          <p:cNvPr id="22" name="Oval 21"/>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13</a:t>
            </a:r>
          </a:p>
        </p:txBody>
      </p:sp>
      <p:sp>
        <p:nvSpPr>
          <p:cNvPr id="23" name="Oval 22"/>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14</a:t>
            </a:r>
          </a:p>
        </p:txBody>
      </p:sp>
      <p:sp>
        <p:nvSpPr>
          <p:cNvPr id="24" name="Oval 23"/>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15</a:t>
            </a:r>
          </a:p>
        </p:txBody>
      </p:sp>
      <p:sp>
        <p:nvSpPr>
          <p:cNvPr id="25" name="TextBox 24"/>
          <p:cNvSpPr txBox="1"/>
          <p:nvPr/>
        </p:nvSpPr>
        <p:spPr>
          <a:xfrm>
            <a:off x="1219200" y="4419600"/>
            <a:ext cx="4800602" cy="769441"/>
          </a:xfrm>
          <a:prstGeom prst="rect">
            <a:avLst/>
          </a:prstGeom>
          <a:solidFill>
            <a:schemeClr val="accent4">
              <a:lumMod val="60000"/>
              <a:lumOff val="40000"/>
            </a:schemeClr>
          </a:solidFill>
          <a:scene3d>
            <a:camera prst="orthographicFront"/>
            <a:lightRig rig="threePt" dir="t"/>
          </a:scene3d>
          <a:sp3d>
            <a:bevelT w="139700" prst="cross"/>
          </a:sp3d>
        </p:spPr>
        <p:txBody>
          <a:bodyPr wrap="square" rtlCol="0">
            <a:spAutoFit/>
          </a:bodyPr>
          <a:lstStyle/>
          <a:p>
            <a:r>
              <a:rPr lang="en-US" sz="4400" b="1" dirty="0" err="1" smtClean="0">
                <a:latin typeface="Times New Roman" pitchFamily="18" charset="0"/>
                <a:cs typeface="Times New Roman" pitchFamily="18" charset="0"/>
              </a:rPr>
              <a:t>Từ</a:t>
            </a:r>
            <a:r>
              <a:rPr lang="en-US" sz="4400" b="1" dirty="0" smtClean="0">
                <a:latin typeface="Times New Roman" pitchFamily="18" charset="0"/>
                <a:cs typeface="Times New Roman" pitchFamily="18" charset="0"/>
              </a:rPr>
              <a:t> </a:t>
            </a:r>
            <a:r>
              <a:rPr lang="en-US" sz="4400" b="1" dirty="0" err="1" smtClean="0">
                <a:latin typeface="Times New Roman" pitchFamily="18" charset="0"/>
                <a:cs typeface="Times New Roman" pitchFamily="18" charset="0"/>
              </a:rPr>
              <a:t>khóa</a:t>
            </a:r>
            <a:r>
              <a:rPr lang="en-US" sz="4400" b="1" dirty="0" smtClean="0">
                <a:latin typeface="Times New Roman" pitchFamily="18" charset="0"/>
                <a:cs typeface="Times New Roman" pitchFamily="18" charset="0"/>
              </a:rPr>
              <a:t> </a:t>
            </a:r>
            <a:r>
              <a:rPr lang="en-US" sz="4400" b="1" dirty="0" err="1" smtClean="0">
                <a:latin typeface="Times New Roman" pitchFamily="18" charset="0"/>
                <a:cs typeface="Times New Roman" pitchFamily="18" charset="0"/>
              </a:rPr>
              <a:t>tìm</a:t>
            </a:r>
            <a:r>
              <a:rPr lang="en-US" sz="4400" b="1" dirty="0" smtClean="0">
                <a:latin typeface="Times New Roman" pitchFamily="18" charset="0"/>
                <a:cs typeface="Times New Roman" pitchFamily="18" charset="0"/>
              </a:rPr>
              <a:t> </a:t>
            </a:r>
            <a:r>
              <a:rPr lang="en-US" sz="4400" b="1" dirty="0" err="1" smtClean="0">
                <a:latin typeface="Times New Roman" pitchFamily="18" charset="0"/>
                <a:cs typeface="Times New Roman" pitchFamily="18" charset="0"/>
              </a:rPr>
              <a:t>kiếm</a:t>
            </a:r>
            <a:endParaRPr lang="en-US" sz="4400" b="1" dirty="0">
              <a:latin typeface="Times New Roman" pitchFamily="18" charset="0"/>
              <a:cs typeface="Times New Roman" pitchFamily="18" charset="0"/>
            </a:endParaRPr>
          </a:p>
        </p:txBody>
      </p:sp>
      <p:cxnSp>
        <p:nvCxnSpPr>
          <p:cNvPr id="5" name="Straight Arrow Connector 4"/>
          <p:cNvCxnSpPr>
            <a:endCxn id="2" idx="2"/>
          </p:cNvCxnSpPr>
          <p:nvPr/>
        </p:nvCxnSpPr>
        <p:spPr>
          <a:xfrm flipH="1" flipV="1">
            <a:off x="2382174" y="2908300"/>
            <a:ext cx="1046826" cy="15113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317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ox(in)">
                                      <p:cBhvr>
                                        <p:cTn id="15" dur="500"/>
                                        <p:tgtEl>
                                          <p:spTgt spid="25"/>
                                        </p:tgtEl>
                                      </p:cBhvr>
                                    </p:animEffect>
                                  </p:childTnLst>
                                  <p:subTnLst>
                                    <p:audio>
                                      <p:cMediaNode>
                                        <p:cTn display="0" masterRel="sameClick">
                                          <p:stCondLst>
                                            <p:cond evt="begin" delay="0">
                                              <p:tn val="13"/>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9"/>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19"/>
                                            </p:cond>
                                          </p:stCondLst>
                                          <p:endCondLst>
                                            <p:cond evt="onStopAudio" delay="0">
                                              <p:tgtEl>
                                                <p:sldTgt/>
                                              </p:tgtEl>
                                            </p:cond>
                                          </p:endCondLst>
                                        </p:cTn>
                                        <p:tgtEl>
                                          <p:sndTgt r:embed="rId3" name="arrow.wav"/>
                                        </p:tgtEl>
                                      </p:cMediaNode>
                                    </p:audio>
                                  </p:subTnLst>
                                </p:cTn>
                              </p:par>
                            </p:childTnLst>
                          </p:cTn>
                        </p:par>
                        <p:par>
                          <p:cTn id="21" fill="hold">
                            <p:stCondLst>
                              <p:cond delay="0"/>
                            </p:stCondLst>
                            <p:childTnLst>
                              <p:par>
                                <p:cTn id="22" presetID="1" presetClass="entr" presetSubtype="0" fill="hold" grpId="0" nodeType="afterEffect">
                                  <p:stCondLst>
                                    <p:cond delay="1000"/>
                                  </p:stCondLst>
                                  <p:childTnLst>
                                    <p:set>
                                      <p:cBhvr>
                                        <p:cTn id="23"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22"/>
                                            </p:cond>
                                          </p:stCondLst>
                                          <p:endCondLst>
                                            <p:cond evt="onStopAudio" delay="0">
                                              <p:tgtEl>
                                                <p:sldTgt/>
                                              </p:tgtEl>
                                            </p:cond>
                                          </p:endCondLst>
                                        </p:cTn>
                                        <p:tgtEl>
                                          <p:sndTgt r:embed="rId3" name="arrow.wav"/>
                                        </p:tgtEl>
                                      </p:cMediaNode>
                                    </p:audio>
                                  </p:subTnLst>
                                </p:cTn>
                              </p:par>
                            </p:childTnLst>
                          </p:cTn>
                        </p:par>
                        <p:par>
                          <p:cTn id="24" fill="hold">
                            <p:stCondLst>
                              <p:cond delay="1000"/>
                            </p:stCondLst>
                            <p:childTnLst>
                              <p:par>
                                <p:cTn id="25" presetID="1" presetClass="entr" presetSubtype="0" fill="hold" grpId="0" nodeType="afterEffect">
                                  <p:stCondLst>
                                    <p:cond delay="1000"/>
                                  </p:stCondLst>
                                  <p:childTnLst>
                                    <p:set>
                                      <p:cBhvr>
                                        <p:cTn id="26"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25"/>
                                            </p:cond>
                                          </p:stCondLst>
                                          <p:endCondLst>
                                            <p:cond evt="onStopAudio" delay="0">
                                              <p:tgtEl>
                                                <p:sldTgt/>
                                              </p:tgtEl>
                                            </p:cond>
                                          </p:endCondLst>
                                        </p:cTn>
                                        <p:tgtEl>
                                          <p:sndTgt r:embed="rId3" name="arrow.wav"/>
                                        </p:tgtEl>
                                      </p:cMediaNode>
                                    </p:audio>
                                  </p:subTnLst>
                                </p:cTn>
                              </p:par>
                            </p:childTnLst>
                          </p:cTn>
                        </p:par>
                        <p:par>
                          <p:cTn id="27" fill="hold">
                            <p:stCondLst>
                              <p:cond delay="2000"/>
                            </p:stCondLst>
                            <p:childTnLst>
                              <p:par>
                                <p:cTn id="28" presetID="1" presetClass="entr" presetSubtype="0" fill="hold" grpId="0" nodeType="afterEffect">
                                  <p:stCondLst>
                                    <p:cond delay="1000"/>
                                  </p:stCondLst>
                                  <p:childTnLst>
                                    <p:set>
                                      <p:cBhvr>
                                        <p:cTn id="29"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28"/>
                                            </p:cond>
                                          </p:stCondLst>
                                          <p:endCondLst>
                                            <p:cond evt="onStopAudio" delay="0">
                                              <p:tgtEl>
                                                <p:sldTgt/>
                                              </p:tgtEl>
                                            </p:cond>
                                          </p:endCondLst>
                                        </p:cTn>
                                        <p:tgtEl>
                                          <p:sndTgt r:embed="rId3" name="arrow.wav"/>
                                        </p:tgtEl>
                                      </p:cMediaNode>
                                    </p:audio>
                                  </p:subTnLst>
                                </p:cTn>
                              </p:par>
                            </p:childTnLst>
                          </p:cTn>
                        </p:par>
                        <p:par>
                          <p:cTn id="30" fill="hold">
                            <p:stCondLst>
                              <p:cond delay="3000"/>
                            </p:stCondLst>
                            <p:childTnLst>
                              <p:par>
                                <p:cTn id="31" presetID="1" presetClass="entr" presetSubtype="0" fill="hold" grpId="0" nodeType="afterEffect">
                                  <p:stCondLst>
                                    <p:cond delay="1000"/>
                                  </p:stCondLst>
                                  <p:childTnLst>
                                    <p:set>
                                      <p:cBhvr>
                                        <p:cTn id="32"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31"/>
                                            </p:cond>
                                          </p:stCondLst>
                                          <p:endCondLst>
                                            <p:cond evt="onStopAudio" delay="0">
                                              <p:tgtEl>
                                                <p:sldTgt/>
                                              </p:tgtEl>
                                            </p:cond>
                                          </p:endCondLst>
                                        </p:cTn>
                                        <p:tgtEl>
                                          <p:sndTgt r:embed="rId3" name="arrow.wav"/>
                                        </p:tgtEl>
                                      </p:cMediaNode>
                                    </p:audio>
                                  </p:subTnLst>
                                </p:cTn>
                              </p:par>
                            </p:childTnLst>
                          </p:cTn>
                        </p:par>
                        <p:par>
                          <p:cTn id="33" fill="hold">
                            <p:stCondLst>
                              <p:cond delay="4000"/>
                            </p:stCondLst>
                            <p:childTnLst>
                              <p:par>
                                <p:cTn id="34" presetID="1" presetClass="entr" presetSubtype="0" fill="hold" grpId="0" nodeType="afterEffect">
                                  <p:stCondLst>
                                    <p:cond delay="1000"/>
                                  </p:stCondLst>
                                  <p:childTnLst>
                                    <p:set>
                                      <p:cBhvr>
                                        <p:cTn id="35"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3" name="arrow.wav"/>
                                        </p:tgtEl>
                                      </p:cMediaNode>
                                    </p:audio>
                                  </p:subTnLst>
                                </p:cTn>
                              </p:par>
                            </p:childTnLst>
                          </p:cTn>
                        </p:par>
                        <p:par>
                          <p:cTn id="36" fill="hold">
                            <p:stCondLst>
                              <p:cond delay="5000"/>
                            </p:stCondLst>
                            <p:childTnLst>
                              <p:par>
                                <p:cTn id="37" presetID="1" presetClass="entr" presetSubtype="0" fill="hold" grpId="0" nodeType="afterEffect">
                                  <p:stCondLst>
                                    <p:cond delay="1000"/>
                                  </p:stCondLst>
                                  <p:childTnLst>
                                    <p:set>
                                      <p:cBhvr>
                                        <p:cTn id="38" dur="1" fill="hold">
                                          <p:stCondLst>
                                            <p:cond delay="0"/>
                                          </p:stCondLst>
                                        </p:cTn>
                                        <p:tgtEl>
                                          <p:spTgt spid="16"/>
                                        </p:tgtEl>
                                        <p:attrNameLst>
                                          <p:attrName>style.visibility</p:attrName>
                                        </p:attrNameLst>
                                      </p:cBhvr>
                                      <p:to>
                                        <p:strVal val="visible"/>
                                      </p:to>
                                    </p:set>
                                  </p:childTnLst>
                                  <p:subTnLst>
                                    <p:audio>
                                      <p:cMediaNode>
                                        <p:cTn display="0" masterRel="sameClick">
                                          <p:stCondLst>
                                            <p:cond evt="begin" delay="0">
                                              <p:tn val="37"/>
                                            </p:cond>
                                          </p:stCondLst>
                                          <p:endCondLst>
                                            <p:cond evt="onStopAudio" delay="0">
                                              <p:tgtEl>
                                                <p:sldTgt/>
                                              </p:tgtEl>
                                            </p:cond>
                                          </p:endCondLst>
                                        </p:cTn>
                                        <p:tgtEl>
                                          <p:sndTgt r:embed="rId3" name="arrow.wav"/>
                                        </p:tgtEl>
                                      </p:cMediaNode>
                                    </p:audio>
                                  </p:subTnLst>
                                </p:cTn>
                              </p:par>
                            </p:childTnLst>
                          </p:cTn>
                        </p:par>
                        <p:par>
                          <p:cTn id="39" fill="hold">
                            <p:stCondLst>
                              <p:cond delay="6000"/>
                            </p:stCondLst>
                            <p:childTnLst>
                              <p:par>
                                <p:cTn id="40" presetID="1" presetClass="entr" presetSubtype="0" fill="hold" grpId="0" nodeType="afterEffect">
                                  <p:stCondLst>
                                    <p:cond delay="1000"/>
                                  </p:stCondLst>
                                  <p:childTnLst>
                                    <p:set>
                                      <p:cBhvr>
                                        <p:cTn id="41" dur="1" fill="hold">
                                          <p:stCondLst>
                                            <p:cond delay="0"/>
                                          </p:stCondLst>
                                        </p:cTn>
                                        <p:tgtEl>
                                          <p:spTgt spid="17"/>
                                        </p:tgtEl>
                                        <p:attrNameLst>
                                          <p:attrName>style.visibility</p:attrName>
                                        </p:attrNameLst>
                                      </p:cBhvr>
                                      <p:to>
                                        <p:strVal val="visible"/>
                                      </p:to>
                                    </p:set>
                                  </p:childTnLst>
                                  <p:subTnLst>
                                    <p:audio>
                                      <p:cMediaNode>
                                        <p:cTn display="0" masterRel="sameClick">
                                          <p:stCondLst>
                                            <p:cond evt="begin" delay="0">
                                              <p:tn val="40"/>
                                            </p:cond>
                                          </p:stCondLst>
                                          <p:endCondLst>
                                            <p:cond evt="onStopAudio" delay="0">
                                              <p:tgtEl>
                                                <p:sldTgt/>
                                              </p:tgtEl>
                                            </p:cond>
                                          </p:endCondLst>
                                        </p:cTn>
                                        <p:tgtEl>
                                          <p:sndTgt r:embed="rId3" name="arrow.wav"/>
                                        </p:tgtEl>
                                      </p:cMediaNode>
                                    </p:audio>
                                  </p:subTnLst>
                                </p:cTn>
                              </p:par>
                            </p:childTnLst>
                          </p:cTn>
                        </p:par>
                        <p:par>
                          <p:cTn id="42" fill="hold">
                            <p:stCondLst>
                              <p:cond delay="7000"/>
                            </p:stCondLst>
                            <p:childTnLst>
                              <p:par>
                                <p:cTn id="43" presetID="1" presetClass="entr" presetSubtype="0" fill="hold" grpId="0" nodeType="afterEffect">
                                  <p:stCondLst>
                                    <p:cond delay="1000"/>
                                  </p:stCondLst>
                                  <p:childTnLst>
                                    <p:set>
                                      <p:cBhvr>
                                        <p:cTn id="44"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43"/>
                                            </p:cond>
                                          </p:stCondLst>
                                          <p:endCondLst>
                                            <p:cond evt="onStopAudio" delay="0">
                                              <p:tgtEl>
                                                <p:sldTgt/>
                                              </p:tgtEl>
                                            </p:cond>
                                          </p:endCondLst>
                                        </p:cTn>
                                        <p:tgtEl>
                                          <p:sndTgt r:embed="rId3" name="arrow.wav"/>
                                        </p:tgtEl>
                                      </p:cMediaNode>
                                    </p:audio>
                                  </p:subTnLst>
                                </p:cTn>
                              </p:par>
                            </p:childTnLst>
                          </p:cTn>
                        </p:par>
                        <p:par>
                          <p:cTn id="45" fill="hold">
                            <p:stCondLst>
                              <p:cond delay="8000"/>
                            </p:stCondLst>
                            <p:childTnLst>
                              <p:par>
                                <p:cTn id="46" presetID="1" presetClass="entr" presetSubtype="0" fill="hold" grpId="0" nodeType="afterEffect">
                                  <p:stCondLst>
                                    <p:cond delay="1000"/>
                                  </p:stCondLst>
                                  <p:childTnLst>
                                    <p:set>
                                      <p:cBhvr>
                                        <p:cTn id="47" dur="1" fill="hold">
                                          <p:stCondLst>
                                            <p:cond delay="0"/>
                                          </p:stCondLst>
                                        </p:cTn>
                                        <p:tgtEl>
                                          <p:spTgt spid="19"/>
                                        </p:tgtEl>
                                        <p:attrNameLst>
                                          <p:attrName>style.visibility</p:attrName>
                                        </p:attrNameLst>
                                      </p:cBhvr>
                                      <p:to>
                                        <p:strVal val="visible"/>
                                      </p:to>
                                    </p:set>
                                  </p:childTnLst>
                                  <p:subTnLst>
                                    <p:audio>
                                      <p:cMediaNode>
                                        <p:cTn display="0" masterRel="sameClick">
                                          <p:stCondLst>
                                            <p:cond evt="begin" delay="0">
                                              <p:tn val="46"/>
                                            </p:cond>
                                          </p:stCondLst>
                                          <p:endCondLst>
                                            <p:cond evt="onStopAudio" delay="0">
                                              <p:tgtEl>
                                                <p:sldTgt/>
                                              </p:tgtEl>
                                            </p:cond>
                                          </p:endCondLst>
                                        </p:cTn>
                                        <p:tgtEl>
                                          <p:sndTgt r:embed="rId3" name="arrow.wav"/>
                                        </p:tgtEl>
                                      </p:cMediaNode>
                                    </p:audio>
                                  </p:subTnLst>
                                </p:cTn>
                              </p:par>
                            </p:childTnLst>
                          </p:cTn>
                        </p:par>
                        <p:par>
                          <p:cTn id="48" fill="hold">
                            <p:stCondLst>
                              <p:cond delay="9000"/>
                            </p:stCondLst>
                            <p:childTnLst>
                              <p:par>
                                <p:cTn id="49" presetID="1" presetClass="entr" presetSubtype="0" fill="hold" grpId="0" nodeType="afterEffect">
                                  <p:stCondLst>
                                    <p:cond delay="1000"/>
                                  </p:stCondLst>
                                  <p:childTnLst>
                                    <p:set>
                                      <p:cBhvr>
                                        <p:cTn id="50" dur="1" fill="hold">
                                          <p:stCondLst>
                                            <p:cond delay="0"/>
                                          </p:stCondLst>
                                        </p:cTn>
                                        <p:tgtEl>
                                          <p:spTgt spid="20"/>
                                        </p:tgtEl>
                                        <p:attrNameLst>
                                          <p:attrName>style.visibility</p:attrName>
                                        </p:attrNameLst>
                                      </p:cBhvr>
                                      <p:to>
                                        <p:strVal val="visible"/>
                                      </p:to>
                                    </p:set>
                                  </p:childTnLst>
                                  <p:subTnLst>
                                    <p:audio>
                                      <p:cMediaNode>
                                        <p:cTn display="0" masterRel="sameClick">
                                          <p:stCondLst>
                                            <p:cond evt="begin" delay="0">
                                              <p:tn val="49"/>
                                            </p:cond>
                                          </p:stCondLst>
                                          <p:endCondLst>
                                            <p:cond evt="onStopAudio" delay="0">
                                              <p:tgtEl>
                                                <p:sldTgt/>
                                              </p:tgtEl>
                                            </p:cond>
                                          </p:endCondLst>
                                        </p:cTn>
                                        <p:tgtEl>
                                          <p:sndTgt r:embed="rId3" name="arrow.wav"/>
                                        </p:tgtEl>
                                      </p:cMediaNode>
                                    </p:audio>
                                  </p:subTnLst>
                                </p:cTn>
                              </p:par>
                            </p:childTnLst>
                          </p:cTn>
                        </p:par>
                        <p:par>
                          <p:cTn id="51" fill="hold">
                            <p:stCondLst>
                              <p:cond delay="10000"/>
                            </p:stCondLst>
                            <p:childTnLst>
                              <p:par>
                                <p:cTn id="52" presetID="1" presetClass="entr" presetSubtype="0" fill="hold" grpId="0" nodeType="afterEffect">
                                  <p:stCondLst>
                                    <p:cond delay="1000"/>
                                  </p:stCondLst>
                                  <p:childTnLst>
                                    <p:set>
                                      <p:cBhvr>
                                        <p:cTn id="53"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52"/>
                                            </p:cond>
                                          </p:stCondLst>
                                          <p:endCondLst>
                                            <p:cond evt="onStopAudio" delay="0">
                                              <p:tgtEl>
                                                <p:sldTgt/>
                                              </p:tgtEl>
                                            </p:cond>
                                          </p:endCondLst>
                                        </p:cTn>
                                        <p:tgtEl>
                                          <p:sndTgt r:embed="rId3" name="arrow.wav"/>
                                        </p:tgtEl>
                                      </p:cMediaNode>
                                    </p:audio>
                                  </p:subTnLst>
                                </p:cTn>
                              </p:par>
                            </p:childTnLst>
                          </p:cTn>
                        </p:par>
                        <p:par>
                          <p:cTn id="54" fill="hold">
                            <p:stCondLst>
                              <p:cond delay="11000"/>
                            </p:stCondLst>
                            <p:childTnLst>
                              <p:par>
                                <p:cTn id="55" presetID="1" presetClass="entr" presetSubtype="0" fill="hold" grpId="0" nodeType="afterEffect">
                                  <p:stCondLst>
                                    <p:cond delay="1000"/>
                                  </p:stCondLst>
                                  <p:childTnLst>
                                    <p:set>
                                      <p:cBhvr>
                                        <p:cTn id="56"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55"/>
                                            </p:cond>
                                          </p:stCondLst>
                                          <p:endCondLst>
                                            <p:cond evt="onStopAudio" delay="0">
                                              <p:tgtEl>
                                                <p:sldTgt/>
                                              </p:tgtEl>
                                            </p:cond>
                                          </p:endCondLst>
                                        </p:cTn>
                                        <p:tgtEl>
                                          <p:sndTgt r:embed="rId3" name="arrow.wav"/>
                                        </p:tgtEl>
                                      </p:cMediaNode>
                                    </p:audio>
                                  </p:subTnLst>
                                </p:cTn>
                              </p:par>
                            </p:childTnLst>
                          </p:cTn>
                        </p:par>
                        <p:par>
                          <p:cTn id="57" fill="hold">
                            <p:stCondLst>
                              <p:cond delay="12000"/>
                            </p:stCondLst>
                            <p:childTnLst>
                              <p:par>
                                <p:cTn id="58" presetID="1" presetClass="entr" presetSubtype="0" fill="hold" grpId="0" nodeType="afterEffect">
                                  <p:stCondLst>
                                    <p:cond delay="1000"/>
                                  </p:stCondLst>
                                  <p:childTnLst>
                                    <p:set>
                                      <p:cBhvr>
                                        <p:cTn id="59"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58"/>
                                            </p:cond>
                                          </p:stCondLst>
                                          <p:endCondLst>
                                            <p:cond evt="onStopAudio" delay="0">
                                              <p:tgtEl>
                                                <p:sldTgt/>
                                              </p:tgtEl>
                                            </p:cond>
                                          </p:endCondLst>
                                        </p:cTn>
                                        <p:tgtEl>
                                          <p:sndTgt r:embed="rId3" name="arrow.wav"/>
                                        </p:tgtEl>
                                      </p:cMediaNode>
                                    </p:audio>
                                  </p:subTnLst>
                                </p:cTn>
                              </p:par>
                            </p:childTnLst>
                          </p:cTn>
                        </p:par>
                        <p:par>
                          <p:cTn id="60" fill="hold">
                            <p:stCondLst>
                              <p:cond delay="13000"/>
                            </p:stCondLst>
                            <p:childTnLst>
                              <p:par>
                                <p:cTn id="61" presetID="1" presetClass="entr" presetSubtype="0" fill="hold" grpId="0" nodeType="afterEffect">
                                  <p:stCondLst>
                                    <p:cond delay="1000"/>
                                  </p:stCondLst>
                                  <p:childTnLst>
                                    <p:set>
                                      <p:cBhvr>
                                        <p:cTn id="62"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arrow.wav"/>
                                        </p:tgtEl>
                                      </p:cMediaNode>
                                    </p:audio>
                                  </p:subTnLst>
                                </p:cTn>
                              </p:par>
                            </p:childTnLst>
                          </p:cTn>
                        </p:par>
                      </p:childTnLst>
                    </p:cTn>
                  </p:par>
                </p:childTnLst>
              </p:cTn>
              <p:nextCondLst>
                <p:cond evt="onClick" delay="0">
                  <p:tgtEl>
                    <p:spTgt spid="9"/>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4"/>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6440712" y="5921828"/>
            <a:ext cx="1640115" cy="783771"/>
          </a:xfrm>
          <a:prstGeom prst="rect">
            <a:avLst/>
          </a:prstGeom>
          <a:solidFill>
            <a:srgbClr val="00B0F0"/>
          </a:solidFill>
          <a:ln>
            <a:solidFill>
              <a:schemeClr val="bg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Answer</a:t>
            </a:r>
          </a:p>
        </p:txBody>
      </p:sp>
      <p:sp>
        <p:nvSpPr>
          <p:cNvPr id="3" name="Rectangle 2">
            <a:hlinkClick r:id="rId5" action="ppaction://hlinksldjump"/>
          </p:cNvPr>
          <p:cNvSpPr/>
          <p:nvPr/>
        </p:nvSpPr>
        <p:spPr>
          <a:xfrm>
            <a:off x="3726542" y="5921829"/>
            <a:ext cx="1625338" cy="783771"/>
          </a:xfrm>
          <a:prstGeom prst="rect">
            <a:avLst/>
          </a:prstGeom>
          <a:solidFill>
            <a:schemeClr val="accent5"/>
          </a:solidFill>
          <a:ln>
            <a:solidFill>
              <a:schemeClr val="bg1"/>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Home</a:t>
            </a:r>
          </a:p>
        </p:txBody>
      </p:sp>
      <p:sp>
        <p:nvSpPr>
          <p:cNvPr id="4" name="Rounded Rectangle 3"/>
          <p:cNvSpPr/>
          <p:nvPr/>
        </p:nvSpPr>
        <p:spPr>
          <a:xfrm>
            <a:off x="1143000" y="5921829"/>
            <a:ext cx="1897742" cy="783771"/>
          </a:xfrm>
          <a:prstGeom prst="roundRect">
            <a:avLst/>
          </a:prstGeom>
          <a:solidFill>
            <a:srgbClr val="C00000"/>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Clock 15</a:t>
            </a:r>
          </a:p>
        </p:txBody>
      </p:sp>
      <p:sp>
        <p:nvSpPr>
          <p:cNvPr id="5" name="Oval 4"/>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a:t>
            </a:r>
          </a:p>
        </p:txBody>
      </p:sp>
      <p:sp>
        <p:nvSpPr>
          <p:cNvPr id="6" name="Oval 5"/>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2</a:t>
            </a:r>
          </a:p>
        </p:txBody>
      </p:sp>
      <p:sp>
        <p:nvSpPr>
          <p:cNvPr id="7" name="Oval 6"/>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3</a:t>
            </a:r>
          </a:p>
        </p:txBody>
      </p:sp>
      <p:sp>
        <p:nvSpPr>
          <p:cNvPr id="8" name="Oval 7"/>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4</a:t>
            </a:r>
          </a:p>
        </p:txBody>
      </p:sp>
      <p:sp>
        <p:nvSpPr>
          <p:cNvPr id="9" name="Oval 8"/>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5</a:t>
            </a:r>
          </a:p>
        </p:txBody>
      </p:sp>
      <p:sp>
        <p:nvSpPr>
          <p:cNvPr id="10" name="Oval 9"/>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6</a:t>
            </a:r>
          </a:p>
        </p:txBody>
      </p:sp>
      <p:sp>
        <p:nvSpPr>
          <p:cNvPr id="11" name="Oval 10"/>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7</a:t>
            </a:r>
          </a:p>
        </p:txBody>
      </p:sp>
      <p:sp>
        <p:nvSpPr>
          <p:cNvPr id="12" name="Oval 11"/>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8</a:t>
            </a:r>
          </a:p>
        </p:txBody>
      </p:sp>
      <p:sp>
        <p:nvSpPr>
          <p:cNvPr id="13" name="Oval 12"/>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9</a:t>
            </a:r>
          </a:p>
        </p:txBody>
      </p:sp>
      <p:sp>
        <p:nvSpPr>
          <p:cNvPr id="14" name="Oval 13"/>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10</a:t>
            </a:r>
          </a:p>
        </p:txBody>
      </p:sp>
      <p:sp>
        <p:nvSpPr>
          <p:cNvPr id="15" name="Oval 14"/>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11</a:t>
            </a:r>
          </a:p>
        </p:txBody>
      </p:sp>
      <p:sp>
        <p:nvSpPr>
          <p:cNvPr id="16" name="Oval 15"/>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12</a:t>
            </a:r>
          </a:p>
        </p:txBody>
      </p:sp>
      <p:sp>
        <p:nvSpPr>
          <p:cNvPr id="17" name="Oval 16"/>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13</a:t>
            </a:r>
          </a:p>
        </p:txBody>
      </p:sp>
      <p:sp>
        <p:nvSpPr>
          <p:cNvPr id="18" name="Oval 17"/>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14</a:t>
            </a:r>
          </a:p>
        </p:txBody>
      </p:sp>
      <p:sp>
        <p:nvSpPr>
          <p:cNvPr id="19" name="Oval 18"/>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15</a:t>
            </a:r>
          </a:p>
        </p:txBody>
      </p:sp>
      <p:sp>
        <p:nvSpPr>
          <p:cNvPr id="20" name="TextBox 19"/>
          <p:cNvSpPr txBox="1"/>
          <p:nvPr/>
        </p:nvSpPr>
        <p:spPr>
          <a:xfrm>
            <a:off x="1295400" y="4724400"/>
            <a:ext cx="6582226" cy="769441"/>
          </a:xfrm>
          <a:prstGeom prst="rect">
            <a:avLst/>
          </a:prstGeom>
          <a:solidFill>
            <a:schemeClr val="accent4">
              <a:lumMod val="60000"/>
              <a:lumOff val="40000"/>
            </a:schemeClr>
          </a:solidFill>
          <a:scene3d>
            <a:camera prst="orthographicFront"/>
            <a:lightRig rig="threePt" dir="t"/>
          </a:scene3d>
          <a:sp3d>
            <a:bevelT w="139700" prst="cross"/>
          </a:sp3d>
        </p:spPr>
        <p:txBody>
          <a:bodyPr wrap="square" rtlCol="0">
            <a:spAutoFit/>
          </a:bodyPr>
          <a:lstStyle/>
          <a:p>
            <a:r>
              <a:rPr lang="en-US" sz="4400" b="1" dirty="0" err="1" smtClean="0">
                <a:latin typeface="Times New Roman" pitchFamily="18" charset="0"/>
                <a:cs typeface="Times New Roman" pitchFamily="18" charset="0"/>
              </a:rPr>
              <a:t>Tìm</a:t>
            </a:r>
            <a:r>
              <a:rPr lang="en-US" sz="4400" b="1" dirty="0" smtClean="0">
                <a:latin typeface="Times New Roman" pitchFamily="18" charset="0"/>
                <a:cs typeface="Times New Roman" pitchFamily="18" charset="0"/>
              </a:rPr>
              <a:t> </a:t>
            </a:r>
            <a:r>
              <a:rPr lang="en-US" sz="4400" b="1" dirty="0" err="1" smtClean="0">
                <a:latin typeface="Times New Roman" pitchFamily="18" charset="0"/>
                <a:cs typeface="Times New Roman" pitchFamily="18" charset="0"/>
              </a:rPr>
              <a:t>kiếm</a:t>
            </a:r>
            <a:r>
              <a:rPr lang="en-US" sz="4400" b="1" dirty="0" smtClean="0">
                <a:latin typeface="Times New Roman" pitchFamily="18" charset="0"/>
                <a:cs typeface="Times New Roman" pitchFamily="18" charset="0"/>
              </a:rPr>
              <a:t> </a:t>
            </a:r>
            <a:r>
              <a:rPr lang="en-US" sz="4400" b="1" dirty="0" err="1" smtClean="0">
                <a:latin typeface="Times New Roman" pitchFamily="18" charset="0"/>
                <a:cs typeface="Times New Roman" pitchFamily="18" charset="0"/>
              </a:rPr>
              <a:t>và</a:t>
            </a:r>
            <a:r>
              <a:rPr lang="en-US" sz="4400" b="1" dirty="0" smtClean="0">
                <a:latin typeface="Times New Roman" pitchFamily="18" charset="0"/>
                <a:cs typeface="Times New Roman" pitchFamily="18" charset="0"/>
              </a:rPr>
              <a:t> </a:t>
            </a:r>
            <a:r>
              <a:rPr lang="en-US" sz="4400" b="1" dirty="0" err="1" smtClean="0">
                <a:latin typeface="Times New Roman" pitchFamily="18" charset="0"/>
                <a:cs typeface="Times New Roman" pitchFamily="18" charset="0"/>
              </a:rPr>
              <a:t>lưu</a:t>
            </a:r>
            <a:r>
              <a:rPr lang="en-US" sz="4400" b="1" dirty="0" smtClean="0">
                <a:latin typeface="Times New Roman" pitchFamily="18" charset="0"/>
                <a:cs typeface="Times New Roman" pitchFamily="18" charset="0"/>
              </a:rPr>
              <a:t> </a:t>
            </a:r>
            <a:r>
              <a:rPr lang="en-US" sz="4400" b="1" dirty="0" err="1" smtClean="0">
                <a:latin typeface="Times New Roman" pitchFamily="18" charset="0"/>
                <a:cs typeface="Times New Roman" pitchFamily="18" charset="0"/>
              </a:rPr>
              <a:t>hình</a:t>
            </a:r>
            <a:r>
              <a:rPr lang="en-US" sz="4400" b="1" dirty="0" smtClean="0">
                <a:latin typeface="Times New Roman" pitchFamily="18" charset="0"/>
                <a:cs typeface="Times New Roman" pitchFamily="18" charset="0"/>
              </a:rPr>
              <a:t> </a:t>
            </a:r>
            <a:r>
              <a:rPr lang="en-US" sz="4400" b="1" dirty="0" err="1" smtClean="0">
                <a:latin typeface="Times New Roman" pitchFamily="18" charset="0"/>
                <a:cs typeface="Times New Roman" pitchFamily="18" charset="0"/>
              </a:rPr>
              <a:t>ảnh</a:t>
            </a:r>
            <a:endParaRPr lang="en-US" sz="4400" b="1" dirty="0">
              <a:latin typeface="Times New Roman" pitchFamily="18" charset="0"/>
              <a:cs typeface="Times New Roman" pitchFamily="18" charset="0"/>
            </a:endParaRPr>
          </a:p>
        </p:txBody>
      </p:sp>
      <p:pic>
        <p:nvPicPr>
          <p:cNvPr id="2050" name="Picture 2"/>
          <p:cNvPicPr>
            <a:picLocks noChangeAspect="1" noChangeArrowheads="1"/>
          </p:cNvPicPr>
          <p:nvPr/>
        </p:nvPicPr>
        <p:blipFill rotWithShape="1">
          <a:blip r:embed="rId6">
            <a:extLst>
              <a:ext uri="{28A0092B-C50C-407E-A947-70E740481C1C}">
                <a14:useLocalDpi xmlns:a14="http://schemas.microsoft.com/office/drawing/2010/main" val="0"/>
              </a:ext>
            </a:extLst>
          </a:blip>
          <a:srcRect r="46811" b="5848"/>
          <a:stretch/>
        </p:blipFill>
        <p:spPr bwMode="auto">
          <a:xfrm>
            <a:off x="0" y="76200"/>
            <a:ext cx="769620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8664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ox(in)">
                                      <p:cBhvr>
                                        <p:cTn id="15" dur="500"/>
                                        <p:tgtEl>
                                          <p:spTgt spid="20"/>
                                        </p:tgtEl>
                                      </p:cBhvr>
                                    </p:animEffect>
                                  </p:childTnLst>
                                  <p:subTnLst>
                                    <p:audio>
                                      <p:cMediaNode>
                                        <p:cTn display="0" masterRel="sameClick">
                                          <p:stCondLst>
                                            <p:cond evt="begin" delay="0">
                                              <p:tn val="13"/>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subTnLst>
                                    <p:audio>
                                      <p:cMediaNode>
                                        <p:cTn display="0" masterRel="sameClick">
                                          <p:stCondLst>
                                            <p:cond evt="begin" delay="0">
                                              <p:tn val="19"/>
                                            </p:cond>
                                          </p:stCondLst>
                                          <p:endCondLst>
                                            <p:cond evt="onStopAudio" delay="0">
                                              <p:tgtEl>
                                                <p:sldTgt/>
                                              </p:tgtEl>
                                            </p:cond>
                                          </p:endCondLst>
                                        </p:cTn>
                                        <p:tgtEl>
                                          <p:sndTgt r:embed="rId3" name="arrow.wav"/>
                                        </p:tgtEl>
                                      </p:cMediaNode>
                                    </p:audio>
                                  </p:subTnLst>
                                </p:cTn>
                              </p:par>
                            </p:childTnLst>
                          </p:cTn>
                        </p:par>
                        <p:par>
                          <p:cTn id="21" fill="hold">
                            <p:stCondLst>
                              <p:cond delay="0"/>
                            </p:stCondLst>
                            <p:childTnLst>
                              <p:par>
                                <p:cTn id="22" presetID="1" presetClass="entr" presetSubtype="0" fill="hold" grpId="0" nodeType="afterEffect">
                                  <p:stCondLst>
                                    <p:cond delay="1000"/>
                                  </p:stCondLst>
                                  <p:childTnLst>
                                    <p:set>
                                      <p:cBhvr>
                                        <p:cTn id="23" dur="1" fill="hold">
                                          <p:stCondLst>
                                            <p:cond delay="0"/>
                                          </p:stCondLst>
                                        </p:cTn>
                                        <p:tgtEl>
                                          <p:spTgt spid="6"/>
                                        </p:tgtEl>
                                        <p:attrNameLst>
                                          <p:attrName>style.visibility</p:attrName>
                                        </p:attrNameLst>
                                      </p:cBhvr>
                                      <p:to>
                                        <p:strVal val="visible"/>
                                      </p:to>
                                    </p:set>
                                  </p:childTnLst>
                                  <p:subTnLst>
                                    <p:audio>
                                      <p:cMediaNode>
                                        <p:cTn display="0" masterRel="sameClick">
                                          <p:stCondLst>
                                            <p:cond evt="begin" delay="0">
                                              <p:tn val="22"/>
                                            </p:cond>
                                          </p:stCondLst>
                                          <p:endCondLst>
                                            <p:cond evt="onStopAudio" delay="0">
                                              <p:tgtEl>
                                                <p:sldTgt/>
                                              </p:tgtEl>
                                            </p:cond>
                                          </p:endCondLst>
                                        </p:cTn>
                                        <p:tgtEl>
                                          <p:sndTgt r:embed="rId3" name="arrow.wav"/>
                                        </p:tgtEl>
                                      </p:cMediaNode>
                                    </p:audio>
                                  </p:subTnLst>
                                </p:cTn>
                              </p:par>
                            </p:childTnLst>
                          </p:cTn>
                        </p:par>
                        <p:par>
                          <p:cTn id="24" fill="hold">
                            <p:stCondLst>
                              <p:cond delay="1000"/>
                            </p:stCondLst>
                            <p:childTnLst>
                              <p:par>
                                <p:cTn id="25" presetID="1" presetClass="entr" presetSubtype="0" fill="hold" grpId="0" nodeType="afterEffect">
                                  <p:stCondLst>
                                    <p:cond delay="1000"/>
                                  </p:stCondLst>
                                  <p:childTnLst>
                                    <p:set>
                                      <p:cBhvr>
                                        <p:cTn id="26" dur="1" fill="hold">
                                          <p:stCondLst>
                                            <p:cond delay="0"/>
                                          </p:stCondLst>
                                        </p:cTn>
                                        <p:tgtEl>
                                          <p:spTgt spid="7"/>
                                        </p:tgtEl>
                                        <p:attrNameLst>
                                          <p:attrName>style.visibility</p:attrName>
                                        </p:attrNameLst>
                                      </p:cBhvr>
                                      <p:to>
                                        <p:strVal val="visible"/>
                                      </p:to>
                                    </p:set>
                                  </p:childTnLst>
                                  <p:subTnLst>
                                    <p:audio>
                                      <p:cMediaNode>
                                        <p:cTn display="0" masterRel="sameClick">
                                          <p:stCondLst>
                                            <p:cond evt="begin" delay="0">
                                              <p:tn val="25"/>
                                            </p:cond>
                                          </p:stCondLst>
                                          <p:endCondLst>
                                            <p:cond evt="onStopAudio" delay="0">
                                              <p:tgtEl>
                                                <p:sldTgt/>
                                              </p:tgtEl>
                                            </p:cond>
                                          </p:endCondLst>
                                        </p:cTn>
                                        <p:tgtEl>
                                          <p:sndTgt r:embed="rId3" name="arrow.wav"/>
                                        </p:tgtEl>
                                      </p:cMediaNode>
                                    </p:audio>
                                  </p:subTnLst>
                                </p:cTn>
                              </p:par>
                            </p:childTnLst>
                          </p:cTn>
                        </p:par>
                        <p:par>
                          <p:cTn id="27" fill="hold">
                            <p:stCondLst>
                              <p:cond delay="2000"/>
                            </p:stCondLst>
                            <p:childTnLst>
                              <p:par>
                                <p:cTn id="28" presetID="1" presetClass="entr" presetSubtype="0" fill="hold" grpId="0" nodeType="afterEffect">
                                  <p:stCondLst>
                                    <p:cond delay="1000"/>
                                  </p:stCondLst>
                                  <p:childTnLst>
                                    <p:set>
                                      <p:cBhvr>
                                        <p:cTn id="29" dur="1" fill="hold">
                                          <p:stCondLst>
                                            <p:cond delay="0"/>
                                          </p:stCondLst>
                                        </p:cTn>
                                        <p:tgtEl>
                                          <p:spTgt spid="8"/>
                                        </p:tgtEl>
                                        <p:attrNameLst>
                                          <p:attrName>style.visibility</p:attrName>
                                        </p:attrNameLst>
                                      </p:cBhvr>
                                      <p:to>
                                        <p:strVal val="visible"/>
                                      </p:to>
                                    </p:set>
                                  </p:childTnLst>
                                  <p:subTnLst>
                                    <p:audio>
                                      <p:cMediaNode>
                                        <p:cTn display="0" masterRel="sameClick">
                                          <p:stCondLst>
                                            <p:cond evt="begin" delay="0">
                                              <p:tn val="28"/>
                                            </p:cond>
                                          </p:stCondLst>
                                          <p:endCondLst>
                                            <p:cond evt="onStopAudio" delay="0">
                                              <p:tgtEl>
                                                <p:sldTgt/>
                                              </p:tgtEl>
                                            </p:cond>
                                          </p:endCondLst>
                                        </p:cTn>
                                        <p:tgtEl>
                                          <p:sndTgt r:embed="rId3" name="arrow.wav"/>
                                        </p:tgtEl>
                                      </p:cMediaNode>
                                    </p:audio>
                                  </p:subTnLst>
                                </p:cTn>
                              </p:par>
                            </p:childTnLst>
                          </p:cTn>
                        </p:par>
                        <p:par>
                          <p:cTn id="30" fill="hold">
                            <p:stCondLst>
                              <p:cond delay="3000"/>
                            </p:stCondLst>
                            <p:childTnLst>
                              <p:par>
                                <p:cTn id="31" presetID="1" presetClass="entr" presetSubtype="0" fill="hold" grpId="0" nodeType="afterEffect">
                                  <p:stCondLst>
                                    <p:cond delay="1000"/>
                                  </p:stCondLst>
                                  <p:childTnLst>
                                    <p:set>
                                      <p:cBhvr>
                                        <p:cTn id="32" dur="1" fill="hold">
                                          <p:stCondLst>
                                            <p:cond delay="0"/>
                                          </p:stCondLst>
                                        </p:cTn>
                                        <p:tgtEl>
                                          <p:spTgt spid="9"/>
                                        </p:tgtEl>
                                        <p:attrNameLst>
                                          <p:attrName>style.visibility</p:attrName>
                                        </p:attrNameLst>
                                      </p:cBhvr>
                                      <p:to>
                                        <p:strVal val="visible"/>
                                      </p:to>
                                    </p:set>
                                  </p:childTnLst>
                                  <p:subTnLst>
                                    <p:audio>
                                      <p:cMediaNode>
                                        <p:cTn display="0" masterRel="sameClick">
                                          <p:stCondLst>
                                            <p:cond evt="begin" delay="0">
                                              <p:tn val="31"/>
                                            </p:cond>
                                          </p:stCondLst>
                                          <p:endCondLst>
                                            <p:cond evt="onStopAudio" delay="0">
                                              <p:tgtEl>
                                                <p:sldTgt/>
                                              </p:tgtEl>
                                            </p:cond>
                                          </p:endCondLst>
                                        </p:cTn>
                                        <p:tgtEl>
                                          <p:sndTgt r:embed="rId3" name="arrow.wav"/>
                                        </p:tgtEl>
                                      </p:cMediaNode>
                                    </p:audio>
                                  </p:subTnLst>
                                </p:cTn>
                              </p:par>
                            </p:childTnLst>
                          </p:cTn>
                        </p:par>
                        <p:par>
                          <p:cTn id="33" fill="hold">
                            <p:stCondLst>
                              <p:cond delay="4000"/>
                            </p:stCondLst>
                            <p:childTnLst>
                              <p:par>
                                <p:cTn id="34" presetID="1" presetClass="entr" presetSubtype="0" fill="hold" grpId="0" nodeType="afterEffect">
                                  <p:stCondLst>
                                    <p:cond delay="1000"/>
                                  </p:stCondLst>
                                  <p:childTnLst>
                                    <p:set>
                                      <p:cBhvr>
                                        <p:cTn id="35" dur="1" fill="hold">
                                          <p:stCondLst>
                                            <p:cond delay="0"/>
                                          </p:stCondLst>
                                        </p:cTn>
                                        <p:tgtEl>
                                          <p:spTgt spid="10"/>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3" name="arrow.wav"/>
                                        </p:tgtEl>
                                      </p:cMediaNode>
                                    </p:audio>
                                  </p:subTnLst>
                                </p:cTn>
                              </p:par>
                            </p:childTnLst>
                          </p:cTn>
                        </p:par>
                        <p:par>
                          <p:cTn id="36" fill="hold">
                            <p:stCondLst>
                              <p:cond delay="5000"/>
                            </p:stCondLst>
                            <p:childTnLst>
                              <p:par>
                                <p:cTn id="37" presetID="1" presetClass="entr" presetSubtype="0" fill="hold" grpId="0" nodeType="afterEffect">
                                  <p:stCondLst>
                                    <p:cond delay="1000"/>
                                  </p:stCondLst>
                                  <p:childTnLst>
                                    <p:set>
                                      <p:cBhvr>
                                        <p:cTn id="38" dur="1" fill="hold">
                                          <p:stCondLst>
                                            <p:cond delay="0"/>
                                          </p:stCondLst>
                                        </p:cTn>
                                        <p:tgtEl>
                                          <p:spTgt spid="11"/>
                                        </p:tgtEl>
                                        <p:attrNameLst>
                                          <p:attrName>style.visibility</p:attrName>
                                        </p:attrNameLst>
                                      </p:cBhvr>
                                      <p:to>
                                        <p:strVal val="visible"/>
                                      </p:to>
                                    </p:set>
                                  </p:childTnLst>
                                  <p:subTnLst>
                                    <p:audio>
                                      <p:cMediaNode>
                                        <p:cTn display="0" masterRel="sameClick">
                                          <p:stCondLst>
                                            <p:cond evt="begin" delay="0">
                                              <p:tn val="37"/>
                                            </p:cond>
                                          </p:stCondLst>
                                          <p:endCondLst>
                                            <p:cond evt="onStopAudio" delay="0">
                                              <p:tgtEl>
                                                <p:sldTgt/>
                                              </p:tgtEl>
                                            </p:cond>
                                          </p:endCondLst>
                                        </p:cTn>
                                        <p:tgtEl>
                                          <p:sndTgt r:embed="rId3" name="arrow.wav"/>
                                        </p:tgtEl>
                                      </p:cMediaNode>
                                    </p:audio>
                                  </p:subTnLst>
                                </p:cTn>
                              </p:par>
                            </p:childTnLst>
                          </p:cTn>
                        </p:par>
                        <p:par>
                          <p:cTn id="39" fill="hold">
                            <p:stCondLst>
                              <p:cond delay="6000"/>
                            </p:stCondLst>
                            <p:childTnLst>
                              <p:par>
                                <p:cTn id="40" presetID="1" presetClass="entr" presetSubtype="0" fill="hold" grpId="0" nodeType="afterEffect">
                                  <p:stCondLst>
                                    <p:cond delay="1000"/>
                                  </p:stCondLst>
                                  <p:childTnLst>
                                    <p:set>
                                      <p:cBhvr>
                                        <p:cTn id="41" dur="1" fill="hold">
                                          <p:stCondLst>
                                            <p:cond delay="0"/>
                                          </p:stCondLst>
                                        </p:cTn>
                                        <p:tgtEl>
                                          <p:spTgt spid="12"/>
                                        </p:tgtEl>
                                        <p:attrNameLst>
                                          <p:attrName>style.visibility</p:attrName>
                                        </p:attrNameLst>
                                      </p:cBhvr>
                                      <p:to>
                                        <p:strVal val="visible"/>
                                      </p:to>
                                    </p:set>
                                  </p:childTnLst>
                                  <p:subTnLst>
                                    <p:audio>
                                      <p:cMediaNode>
                                        <p:cTn display="0" masterRel="sameClick">
                                          <p:stCondLst>
                                            <p:cond evt="begin" delay="0">
                                              <p:tn val="40"/>
                                            </p:cond>
                                          </p:stCondLst>
                                          <p:endCondLst>
                                            <p:cond evt="onStopAudio" delay="0">
                                              <p:tgtEl>
                                                <p:sldTgt/>
                                              </p:tgtEl>
                                            </p:cond>
                                          </p:endCondLst>
                                        </p:cTn>
                                        <p:tgtEl>
                                          <p:sndTgt r:embed="rId3" name="arrow.wav"/>
                                        </p:tgtEl>
                                      </p:cMediaNode>
                                    </p:audio>
                                  </p:subTnLst>
                                </p:cTn>
                              </p:par>
                            </p:childTnLst>
                          </p:cTn>
                        </p:par>
                        <p:par>
                          <p:cTn id="42" fill="hold">
                            <p:stCondLst>
                              <p:cond delay="7000"/>
                            </p:stCondLst>
                            <p:childTnLst>
                              <p:par>
                                <p:cTn id="43" presetID="1" presetClass="entr" presetSubtype="0" fill="hold" grpId="0" nodeType="afterEffect">
                                  <p:stCondLst>
                                    <p:cond delay="1000"/>
                                  </p:stCondLst>
                                  <p:childTnLst>
                                    <p:set>
                                      <p:cBhvr>
                                        <p:cTn id="44" dur="1" fill="hold">
                                          <p:stCondLst>
                                            <p:cond delay="0"/>
                                          </p:stCondLst>
                                        </p:cTn>
                                        <p:tgtEl>
                                          <p:spTgt spid="13"/>
                                        </p:tgtEl>
                                        <p:attrNameLst>
                                          <p:attrName>style.visibility</p:attrName>
                                        </p:attrNameLst>
                                      </p:cBhvr>
                                      <p:to>
                                        <p:strVal val="visible"/>
                                      </p:to>
                                    </p:set>
                                  </p:childTnLst>
                                  <p:subTnLst>
                                    <p:audio>
                                      <p:cMediaNode>
                                        <p:cTn display="0" masterRel="sameClick">
                                          <p:stCondLst>
                                            <p:cond evt="begin" delay="0">
                                              <p:tn val="43"/>
                                            </p:cond>
                                          </p:stCondLst>
                                          <p:endCondLst>
                                            <p:cond evt="onStopAudio" delay="0">
                                              <p:tgtEl>
                                                <p:sldTgt/>
                                              </p:tgtEl>
                                            </p:cond>
                                          </p:endCondLst>
                                        </p:cTn>
                                        <p:tgtEl>
                                          <p:sndTgt r:embed="rId3" name="arrow.wav"/>
                                        </p:tgtEl>
                                      </p:cMediaNode>
                                    </p:audio>
                                  </p:subTnLst>
                                </p:cTn>
                              </p:par>
                            </p:childTnLst>
                          </p:cTn>
                        </p:par>
                        <p:par>
                          <p:cTn id="45" fill="hold">
                            <p:stCondLst>
                              <p:cond delay="8000"/>
                            </p:stCondLst>
                            <p:childTnLst>
                              <p:par>
                                <p:cTn id="46" presetID="1" presetClass="entr" presetSubtype="0" fill="hold" grpId="0" nodeType="afterEffect">
                                  <p:stCondLst>
                                    <p:cond delay="1000"/>
                                  </p:stCondLst>
                                  <p:childTnLst>
                                    <p:set>
                                      <p:cBhvr>
                                        <p:cTn id="47" dur="1" fill="hold">
                                          <p:stCondLst>
                                            <p:cond delay="0"/>
                                          </p:stCondLst>
                                        </p:cTn>
                                        <p:tgtEl>
                                          <p:spTgt spid="14"/>
                                        </p:tgtEl>
                                        <p:attrNameLst>
                                          <p:attrName>style.visibility</p:attrName>
                                        </p:attrNameLst>
                                      </p:cBhvr>
                                      <p:to>
                                        <p:strVal val="visible"/>
                                      </p:to>
                                    </p:set>
                                  </p:childTnLst>
                                  <p:subTnLst>
                                    <p:audio>
                                      <p:cMediaNode>
                                        <p:cTn display="0" masterRel="sameClick">
                                          <p:stCondLst>
                                            <p:cond evt="begin" delay="0">
                                              <p:tn val="46"/>
                                            </p:cond>
                                          </p:stCondLst>
                                          <p:endCondLst>
                                            <p:cond evt="onStopAudio" delay="0">
                                              <p:tgtEl>
                                                <p:sldTgt/>
                                              </p:tgtEl>
                                            </p:cond>
                                          </p:endCondLst>
                                        </p:cTn>
                                        <p:tgtEl>
                                          <p:sndTgt r:embed="rId3" name="arrow.wav"/>
                                        </p:tgtEl>
                                      </p:cMediaNode>
                                    </p:audio>
                                  </p:subTnLst>
                                </p:cTn>
                              </p:par>
                            </p:childTnLst>
                          </p:cTn>
                        </p:par>
                        <p:par>
                          <p:cTn id="48" fill="hold">
                            <p:stCondLst>
                              <p:cond delay="9000"/>
                            </p:stCondLst>
                            <p:childTnLst>
                              <p:par>
                                <p:cTn id="49" presetID="1" presetClass="entr" presetSubtype="0" fill="hold" grpId="0" nodeType="afterEffect">
                                  <p:stCondLst>
                                    <p:cond delay="1000"/>
                                  </p:stCondLst>
                                  <p:childTnLst>
                                    <p:set>
                                      <p:cBhvr>
                                        <p:cTn id="50"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49"/>
                                            </p:cond>
                                          </p:stCondLst>
                                          <p:endCondLst>
                                            <p:cond evt="onStopAudio" delay="0">
                                              <p:tgtEl>
                                                <p:sldTgt/>
                                              </p:tgtEl>
                                            </p:cond>
                                          </p:endCondLst>
                                        </p:cTn>
                                        <p:tgtEl>
                                          <p:sndTgt r:embed="rId3" name="arrow.wav"/>
                                        </p:tgtEl>
                                      </p:cMediaNode>
                                    </p:audio>
                                  </p:subTnLst>
                                </p:cTn>
                              </p:par>
                            </p:childTnLst>
                          </p:cTn>
                        </p:par>
                        <p:par>
                          <p:cTn id="51" fill="hold">
                            <p:stCondLst>
                              <p:cond delay="10000"/>
                            </p:stCondLst>
                            <p:childTnLst>
                              <p:par>
                                <p:cTn id="52" presetID="1" presetClass="entr" presetSubtype="0" fill="hold" grpId="0" nodeType="afterEffect">
                                  <p:stCondLst>
                                    <p:cond delay="1000"/>
                                  </p:stCondLst>
                                  <p:childTnLst>
                                    <p:set>
                                      <p:cBhvr>
                                        <p:cTn id="53" dur="1" fill="hold">
                                          <p:stCondLst>
                                            <p:cond delay="0"/>
                                          </p:stCondLst>
                                        </p:cTn>
                                        <p:tgtEl>
                                          <p:spTgt spid="16"/>
                                        </p:tgtEl>
                                        <p:attrNameLst>
                                          <p:attrName>style.visibility</p:attrName>
                                        </p:attrNameLst>
                                      </p:cBhvr>
                                      <p:to>
                                        <p:strVal val="visible"/>
                                      </p:to>
                                    </p:set>
                                  </p:childTnLst>
                                  <p:subTnLst>
                                    <p:audio>
                                      <p:cMediaNode>
                                        <p:cTn display="0" masterRel="sameClick">
                                          <p:stCondLst>
                                            <p:cond evt="begin" delay="0">
                                              <p:tn val="52"/>
                                            </p:cond>
                                          </p:stCondLst>
                                          <p:endCondLst>
                                            <p:cond evt="onStopAudio" delay="0">
                                              <p:tgtEl>
                                                <p:sldTgt/>
                                              </p:tgtEl>
                                            </p:cond>
                                          </p:endCondLst>
                                        </p:cTn>
                                        <p:tgtEl>
                                          <p:sndTgt r:embed="rId3" name="arrow.wav"/>
                                        </p:tgtEl>
                                      </p:cMediaNode>
                                    </p:audio>
                                  </p:subTnLst>
                                </p:cTn>
                              </p:par>
                            </p:childTnLst>
                          </p:cTn>
                        </p:par>
                        <p:par>
                          <p:cTn id="54" fill="hold">
                            <p:stCondLst>
                              <p:cond delay="11000"/>
                            </p:stCondLst>
                            <p:childTnLst>
                              <p:par>
                                <p:cTn id="55" presetID="1" presetClass="entr" presetSubtype="0" fill="hold" grpId="0" nodeType="afterEffect">
                                  <p:stCondLst>
                                    <p:cond delay="1000"/>
                                  </p:stCondLst>
                                  <p:childTnLst>
                                    <p:set>
                                      <p:cBhvr>
                                        <p:cTn id="56" dur="1" fill="hold">
                                          <p:stCondLst>
                                            <p:cond delay="0"/>
                                          </p:stCondLst>
                                        </p:cTn>
                                        <p:tgtEl>
                                          <p:spTgt spid="17"/>
                                        </p:tgtEl>
                                        <p:attrNameLst>
                                          <p:attrName>style.visibility</p:attrName>
                                        </p:attrNameLst>
                                      </p:cBhvr>
                                      <p:to>
                                        <p:strVal val="visible"/>
                                      </p:to>
                                    </p:set>
                                  </p:childTnLst>
                                  <p:subTnLst>
                                    <p:audio>
                                      <p:cMediaNode>
                                        <p:cTn display="0" masterRel="sameClick">
                                          <p:stCondLst>
                                            <p:cond evt="begin" delay="0">
                                              <p:tn val="55"/>
                                            </p:cond>
                                          </p:stCondLst>
                                          <p:endCondLst>
                                            <p:cond evt="onStopAudio" delay="0">
                                              <p:tgtEl>
                                                <p:sldTgt/>
                                              </p:tgtEl>
                                            </p:cond>
                                          </p:endCondLst>
                                        </p:cTn>
                                        <p:tgtEl>
                                          <p:sndTgt r:embed="rId3" name="arrow.wav"/>
                                        </p:tgtEl>
                                      </p:cMediaNode>
                                    </p:audio>
                                  </p:subTnLst>
                                </p:cTn>
                              </p:par>
                            </p:childTnLst>
                          </p:cTn>
                        </p:par>
                        <p:par>
                          <p:cTn id="57" fill="hold">
                            <p:stCondLst>
                              <p:cond delay="12000"/>
                            </p:stCondLst>
                            <p:childTnLst>
                              <p:par>
                                <p:cTn id="58" presetID="1" presetClass="entr" presetSubtype="0" fill="hold" grpId="0" nodeType="afterEffect">
                                  <p:stCondLst>
                                    <p:cond delay="1000"/>
                                  </p:stCondLst>
                                  <p:childTnLst>
                                    <p:set>
                                      <p:cBhvr>
                                        <p:cTn id="59"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58"/>
                                            </p:cond>
                                          </p:stCondLst>
                                          <p:endCondLst>
                                            <p:cond evt="onStopAudio" delay="0">
                                              <p:tgtEl>
                                                <p:sldTgt/>
                                              </p:tgtEl>
                                            </p:cond>
                                          </p:endCondLst>
                                        </p:cTn>
                                        <p:tgtEl>
                                          <p:sndTgt r:embed="rId3" name="arrow.wav"/>
                                        </p:tgtEl>
                                      </p:cMediaNode>
                                    </p:audio>
                                  </p:subTnLst>
                                </p:cTn>
                              </p:par>
                            </p:childTnLst>
                          </p:cTn>
                        </p:par>
                        <p:par>
                          <p:cTn id="60" fill="hold">
                            <p:stCondLst>
                              <p:cond delay="13000"/>
                            </p:stCondLst>
                            <p:childTnLst>
                              <p:par>
                                <p:cTn id="61" presetID="1" presetClass="entr" presetSubtype="0" fill="hold" grpId="0" nodeType="afterEffect">
                                  <p:stCondLst>
                                    <p:cond delay="1000"/>
                                  </p:stCondLst>
                                  <p:childTnLst>
                                    <p:set>
                                      <p:cBhvr>
                                        <p:cTn id="62" dur="1" fill="hold">
                                          <p:stCondLst>
                                            <p:cond delay="0"/>
                                          </p:stCondLst>
                                        </p:cTn>
                                        <p:tgtEl>
                                          <p:spTgt spid="19"/>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arrow.wav"/>
                                        </p:tgtEl>
                                      </p:cMediaNode>
                                    </p:audio>
                                  </p:subTnLst>
                                </p:cTn>
                              </p:par>
                            </p:childTnLst>
                          </p:cTn>
                        </p:par>
                      </p:childTnLst>
                    </p:cTn>
                  </p:par>
                </p:childTnLst>
              </p:cTn>
              <p:nextCondLst>
                <p:cond evt="onClick" delay="0">
                  <p:tgtEl>
                    <p:spTgt spid="4"/>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4"/>
          <a:tile tx="0" ty="0" sx="100000" sy="100000" flip="none" algn="tl"/>
        </a:blipFill>
        <a:effectLst/>
      </p:bgPr>
    </p:bg>
    <p:spTree>
      <p:nvGrpSpPr>
        <p:cNvPr id="1" name=""/>
        <p:cNvGrpSpPr/>
        <p:nvPr/>
      </p:nvGrpSpPr>
      <p:grpSpPr>
        <a:xfrm>
          <a:off x="0" y="0"/>
          <a:ext cx="0" cy="0"/>
          <a:chOff x="0" y="0"/>
          <a:chExt cx="0" cy="0"/>
        </a:xfrm>
      </p:grpSpPr>
      <p:grpSp>
        <p:nvGrpSpPr>
          <p:cNvPr id="2" name="Group 1"/>
          <p:cNvGrpSpPr/>
          <p:nvPr/>
        </p:nvGrpSpPr>
        <p:grpSpPr>
          <a:xfrm>
            <a:off x="0" y="1295400"/>
            <a:ext cx="9144000" cy="2895600"/>
            <a:chOff x="304801" y="1295400"/>
            <a:chExt cx="7848600" cy="2895600"/>
          </a:xfrm>
        </p:grpSpPr>
        <p:pic>
          <p:nvPicPr>
            <p:cNvPr id="3"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r="34635" b="58333"/>
            <a:stretch/>
          </p:blipFill>
          <p:spPr bwMode="auto">
            <a:xfrm>
              <a:off x="304801" y="1295400"/>
              <a:ext cx="784860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1676400" y="2451100"/>
              <a:ext cx="1524000" cy="4572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1" name="Straight Arrow Connector 10"/>
          <p:cNvCxnSpPr/>
          <p:nvPr/>
        </p:nvCxnSpPr>
        <p:spPr>
          <a:xfrm flipV="1">
            <a:off x="3886200" y="2743200"/>
            <a:ext cx="1295400" cy="1981200"/>
          </a:xfrm>
          <a:prstGeom prst="straightConnector1">
            <a:avLst/>
          </a:prstGeom>
          <a:ln w="28575">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6440712" y="5921828"/>
            <a:ext cx="1640115" cy="783771"/>
          </a:xfrm>
          <a:prstGeom prst="rect">
            <a:avLst/>
          </a:prstGeom>
          <a:solidFill>
            <a:srgbClr val="00B0F0"/>
          </a:solidFill>
          <a:ln>
            <a:solidFill>
              <a:schemeClr val="bg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Answer</a:t>
            </a:r>
          </a:p>
        </p:txBody>
      </p:sp>
      <p:sp>
        <p:nvSpPr>
          <p:cNvPr id="18" name="Rectangle 17">
            <a:hlinkClick r:id="rId6" action="ppaction://hlinksldjump"/>
          </p:cNvPr>
          <p:cNvSpPr/>
          <p:nvPr/>
        </p:nvSpPr>
        <p:spPr>
          <a:xfrm>
            <a:off x="3726542" y="5921829"/>
            <a:ext cx="1625338" cy="783771"/>
          </a:xfrm>
          <a:prstGeom prst="rect">
            <a:avLst/>
          </a:prstGeom>
          <a:solidFill>
            <a:schemeClr val="accent5"/>
          </a:solidFill>
          <a:ln>
            <a:solidFill>
              <a:schemeClr val="bg1"/>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Home</a:t>
            </a:r>
          </a:p>
        </p:txBody>
      </p:sp>
      <p:sp>
        <p:nvSpPr>
          <p:cNvPr id="19" name="Rounded Rectangle 18"/>
          <p:cNvSpPr/>
          <p:nvPr/>
        </p:nvSpPr>
        <p:spPr>
          <a:xfrm>
            <a:off x="1143000" y="5921829"/>
            <a:ext cx="1897742" cy="783771"/>
          </a:xfrm>
          <a:prstGeom prst="roundRect">
            <a:avLst/>
          </a:prstGeom>
          <a:solidFill>
            <a:srgbClr val="C00000"/>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Clock 15</a:t>
            </a:r>
          </a:p>
        </p:txBody>
      </p:sp>
      <p:sp>
        <p:nvSpPr>
          <p:cNvPr id="20" name="Oval 19"/>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a:t>
            </a:r>
          </a:p>
        </p:txBody>
      </p:sp>
      <p:sp>
        <p:nvSpPr>
          <p:cNvPr id="21" name="Oval 20"/>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2</a:t>
            </a:r>
          </a:p>
        </p:txBody>
      </p:sp>
      <p:sp>
        <p:nvSpPr>
          <p:cNvPr id="22" name="Oval 21"/>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3</a:t>
            </a:r>
          </a:p>
        </p:txBody>
      </p:sp>
      <p:sp>
        <p:nvSpPr>
          <p:cNvPr id="23" name="Oval 22"/>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4</a:t>
            </a:r>
          </a:p>
        </p:txBody>
      </p:sp>
      <p:sp>
        <p:nvSpPr>
          <p:cNvPr id="24" name="Oval 23"/>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5</a:t>
            </a:r>
          </a:p>
        </p:txBody>
      </p:sp>
      <p:sp>
        <p:nvSpPr>
          <p:cNvPr id="25" name="Oval 24"/>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6</a:t>
            </a:r>
          </a:p>
        </p:txBody>
      </p:sp>
      <p:sp>
        <p:nvSpPr>
          <p:cNvPr id="26" name="Oval 25"/>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7</a:t>
            </a:r>
          </a:p>
        </p:txBody>
      </p:sp>
      <p:sp>
        <p:nvSpPr>
          <p:cNvPr id="27" name="Oval 26"/>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8</a:t>
            </a:r>
          </a:p>
        </p:txBody>
      </p:sp>
      <p:sp>
        <p:nvSpPr>
          <p:cNvPr id="28" name="Oval 27"/>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9</a:t>
            </a:r>
          </a:p>
        </p:txBody>
      </p:sp>
      <p:sp>
        <p:nvSpPr>
          <p:cNvPr id="29" name="Oval 28"/>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10</a:t>
            </a:r>
          </a:p>
        </p:txBody>
      </p:sp>
      <p:sp>
        <p:nvSpPr>
          <p:cNvPr id="30" name="Oval 29"/>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11</a:t>
            </a:r>
          </a:p>
        </p:txBody>
      </p:sp>
      <p:sp>
        <p:nvSpPr>
          <p:cNvPr id="31" name="Oval 30"/>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12</a:t>
            </a:r>
          </a:p>
        </p:txBody>
      </p:sp>
      <p:sp>
        <p:nvSpPr>
          <p:cNvPr id="32" name="Oval 31"/>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13</a:t>
            </a:r>
          </a:p>
        </p:txBody>
      </p:sp>
      <p:sp>
        <p:nvSpPr>
          <p:cNvPr id="33" name="Oval 32"/>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14</a:t>
            </a:r>
          </a:p>
        </p:txBody>
      </p:sp>
      <p:sp>
        <p:nvSpPr>
          <p:cNvPr id="34" name="Oval 33"/>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15</a:t>
            </a:r>
          </a:p>
        </p:txBody>
      </p:sp>
      <p:sp>
        <p:nvSpPr>
          <p:cNvPr id="35" name="TextBox 34"/>
          <p:cNvSpPr txBox="1"/>
          <p:nvPr/>
        </p:nvSpPr>
        <p:spPr>
          <a:xfrm>
            <a:off x="2433888" y="4724400"/>
            <a:ext cx="3733800" cy="769441"/>
          </a:xfrm>
          <a:prstGeom prst="rect">
            <a:avLst/>
          </a:prstGeom>
          <a:solidFill>
            <a:schemeClr val="accent4">
              <a:lumMod val="60000"/>
              <a:lumOff val="40000"/>
            </a:schemeClr>
          </a:solidFill>
          <a:scene3d>
            <a:camera prst="orthographicFront"/>
            <a:lightRig rig="threePt" dir="t"/>
          </a:scene3d>
          <a:sp3d>
            <a:bevelT w="139700" prst="cross"/>
          </a:sp3d>
        </p:spPr>
        <p:txBody>
          <a:bodyPr wrap="square" rtlCol="0">
            <a:spAutoFit/>
          </a:bodyPr>
          <a:lstStyle/>
          <a:p>
            <a:pPr algn="ctr"/>
            <a:r>
              <a:rPr lang="en-US" sz="4400" b="1" dirty="0" smtClean="0">
                <a:latin typeface="Times New Roman" pitchFamily="18" charset="0"/>
                <a:cs typeface="Times New Roman" pitchFamily="18" charset="0"/>
              </a:rPr>
              <a:t>Ô </a:t>
            </a:r>
            <a:r>
              <a:rPr lang="en-US" sz="4400" b="1" dirty="0" err="1" smtClean="0">
                <a:latin typeface="Times New Roman" pitchFamily="18" charset="0"/>
                <a:cs typeface="Times New Roman" pitchFamily="18" charset="0"/>
              </a:rPr>
              <a:t>tìm</a:t>
            </a:r>
            <a:r>
              <a:rPr lang="en-US" sz="4400" b="1" dirty="0" smtClean="0">
                <a:latin typeface="Times New Roman" pitchFamily="18" charset="0"/>
                <a:cs typeface="Times New Roman" pitchFamily="18" charset="0"/>
              </a:rPr>
              <a:t> </a:t>
            </a:r>
            <a:r>
              <a:rPr lang="en-US" sz="4400" b="1" dirty="0" err="1" smtClean="0">
                <a:latin typeface="Times New Roman" pitchFamily="18" charset="0"/>
                <a:cs typeface="Times New Roman" pitchFamily="18" charset="0"/>
              </a:rPr>
              <a:t>kiếm</a:t>
            </a:r>
            <a:endParaRPr lang="en-US" sz="4400" b="1" dirty="0">
              <a:latin typeface="Times New Roman" pitchFamily="18" charset="0"/>
              <a:cs typeface="Times New Roman" pitchFamily="18" charset="0"/>
            </a:endParaRPr>
          </a:p>
        </p:txBody>
      </p:sp>
    </p:spTree>
    <p:extLst>
      <p:ext uri="{BB962C8B-B14F-4D97-AF65-F5344CB8AC3E}">
        <p14:creationId xmlns:p14="http://schemas.microsoft.com/office/powerpoint/2010/main" val="2364217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box(in)">
                                      <p:cBhvr>
                                        <p:cTn id="15" dur="500"/>
                                        <p:tgtEl>
                                          <p:spTgt spid="35"/>
                                        </p:tgtEl>
                                      </p:cBhvr>
                                    </p:animEffect>
                                  </p:childTnLst>
                                  <p:subTnLst>
                                    <p:audio>
                                      <p:cMediaNode>
                                        <p:cTn display="0" masterRel="sameClick">
                                          <p:stCondLst>
                                            <p:cond evt="begin" delay="0">
                                              <p:tn val="13"/>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9"/>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subTnLst>
                                    <p:audio>
                                      <p:cMediaNode>
                                        <p:cTn display="0" masterRel="sameClick">
                                          <p:stCondLst>
                                            <p:cond evt="begin" delay="0">
                                              <p:tn val="19"/>
                                            </p:cond>
                                          </p:stCondLst>
                                          <p:endCondLst>
                                            <p:cond evt="onStopAudio" delay="0">
                                              <p:tgtEl>
                                                <p:sldTgt/>
                                              </p:tgtEl>
                                            </p:cond>
                                          </p:endCondLst>
                                        </p:cTn>
                                        <p:tgtEl>
                                          <p:sndTgt r:embed="rId3" name="arrow.wav"/>
                                        </p:tgtEl>
                                      </p:cMediaNode>
                                    </p:audio>
                                  </p:subTnLst>
                                </p:cTn>
                              </p:par>
                            </p:childTnLst>
                          </p:cTn>
                        </p:par>
                        <p:par>
                          <p:cTn id="21" fill="hold">
                            <p:stCondLst>
                              <p:cond delay="0"/>
                            </p:stCondLst>
                            <p:childTnLst>
                              <p:par>
                                <p:cTn id="22" presetID="1" presetClass="entr" presetSubtype="0" fill="hold" grpId="0" nodeType="afterEffect">
                                  <p:stCondLst>
                                    <p:cond delay="1000"/>
                                  </p:stCondLst>
                                  <p:childTnLst>
                                    <p:set>
                                      <p:cBhvr>
                                        <p:cTn id="23"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22"/>
                                            </p:cond>
                                          </p:stCondLst>
                                          <p:endCondLst>
                                            <p:cond evt="onStopAudio" delay="0">
                                              <p:tgtEl>
                                                <p:sldTgt/>
                                              </p:tgtEl>
                                            </p:cond>
                                          </p:endCondLst>
                                        </p:cTn>
                                        <p:tgtEl>
                                          <p:sndTgt r:embed="rId3" name="arrow.wav"/>
                                        </p:tgtEl>
                                      </p:cMediaNode>
                                    </p:audio>
                                  </p:subTnLst>
                                </p:cTn>
                              </p:par>
                            </p:childTnLst>
                          </p:cTn>
                        </p:par>
                        <p:par>
                          <p:cTn id="24" fill="hold">
                            <p:stCondLst>
                              <p:cond delay="1000"/>
                            </p:stCondLst>
                            <p:childTnLst>
                              <p:par>
                                <p:cTn id="25" presetID="1" presetClass="entr" presetSubtype="0" fill="hold" grpId="0" nodeType="afterEffect">
                                  <p:stCondLst>
                                    <p:cond delay="1000"/>
                                  </p:stCondLst>
                                  <p:childTnLst>
                                    <p:set>
                                      <p:cBhvr>
                                        <p:cTn id="26"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25"/>
                                            </p:cond>
                                          </p:stCondLst>
                                          <p:endCondLst>
                                            <p:cond evt="onStopAudio" delay="0">
                                              <p:tgtEl>
                                                <p:sldTgt/>
                                              </p:tgtEl>
                                            </p:cond>
                                          </p:endCondLst>
                                        </p:cTn>
                                        <p:tgtEl>
                                          <p:sndTgt r:embed="rId3" name="arrow.wav"/>
                                        </p:tgtEl>
                                      </p:cMediaNode>
                                    </p:audio>
                                  </p:subTnLst>
                                </p:cTn>
                              </p:par>
                            </p:childTnLst>
                          </p:cTn>
                        </p:par>
                        <p:par>
                          <p:cTn id="27" fill="hold">
                            <p:stCondLst>
                              <p:cond delay="2000"/>
                            </p:stCondLst>
                            <p:childTnLst>
                              <p:par>
                                <p:cTn id="28" presetID="1" presetClass="entr" presetSubtype="0" fill="hold" grpId="0" nodeType="afterEffect">
                                  <p:stCondLst>
                                    <p:cond delay="1000"/>
                                  </p:stCondLst>
                                  <p:childTnLst>
                                    <p:set>
                                      <p:cBhvr>
                                        <p:cTn id="29"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28"/>
                                            </p:cond>
                                          </p:stCondLst>
                                          <p:endCondLst>
                                            <p:cond evt="onStopAudio" delay="0">
                                              <p:tgtEl>
                                                <p:sldTgt/>
                                              </p:tgtEl>
                                            </p:cond>
                                          </p:endCondLst>
                                        </p:cTn>
                                        <p:tgtEl>
                                          <p:sndTgt r:embed="rId3" name="arrow.wav"/>
                                        </p:tgtEl>
                                      </p:cMediaNode>
                                    </p:audio>
                                  </p:subTnLst>
                                </p:cTn>
                              </p:par>
                            </p:childTnLst>
                          </p:cTn>
                        </p:par>
                        <p:par>
                          <p:cTn id="30" fill="hold">
                            <p:stCondLst>
                              <p:cond delay="3000"/>
                            </p:stCondLst>
                            <p:childTnLst>
                              <p:par>
                                <p:cTn id="31" presetID="1" presetClass="entr" presetSubtype="0" fill="hold" grpId="0" nodeType="afterEffect">
                                  <p:stCondLst>
                                    <p:cond delay="1000"/>
                                  </p:stCondLst>
                                  <p:childTnLst>
                                    <p:set>
                                      <p:cBhvr>
                                        <p:cTn id="32"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31"/>
                                            </p:cond>
                                          </p:stCondLst>
                                          <p:endCondLst>
                                            <p:cond evt="onStopAudio" delay="0">
                                              <p:tgtEl>
                                                <p:sldTgt/>
                                              </p:tgtEl>
                                            </p:cond>
                                          </p:endCondLst>
                                        </p:cTn>
                                        <p:tgtEl>
                                          <p:sndTgt r:embed="rId3" name="arrow.wav"/>
                                        </p:tgtEl>
                                      </p:cMediaNode>
                                    </p:audio>
                                  </p:subTnLst>
                                </p:cTn>
                              </p:par>
                            </p:childTnLst>
                          </p:cTn>
                        </p:par>
                        <p:par>
                          <p:cTn id="33" fill="hold">
                            <p:stCondLst>
                              <p:cond delay="4000"/>
                            </p:stCondLst>
                            <p:childTnLst>
                              <p:par>
                                <p:cTn id="34" presetID="1" presetClass="entr" presetSubtype="0" fill="hold" grpId="0" nodeType="afterEffect">
                                  <p:stCondLst>
                                    <p:cond delay="1000"/>
                                  </p:stCondLst>
                                  <p:childTnLst>
                                    <p:set>
                                      <p:cBhvr>
                                        <p:cTn id="35"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3" name="arrow.wav"/>
                                        </p:tgtEl>
                                      </p:cMediaNode>
                                    </p:audio>
                                  </p:subTnLst>
                                </p:cTn>
                              </p:par>
                            </p:childTnLst>
                          </p:cTn>
                        </p:par>
                        <p:par>
                          <p:cTn id="36" fill="hold">
                            <p:stCondLst>
                              <p:cond delay="5000"/>
                            </p:stCondLst>
                            <p:childTnLst>
                              <p:par>
                                <p:cTn id="37" presetID="1" presetClass="entr" presetSubtype="0" fill="hold" grpId="0" nodeType="afterEffect">
                                  <p:stCondLst>
                                    <p:cond delay="1000"/>
                                  </p:stCondLst>
                                  <p:childTnLst>
                                    <p:set>
                                      <p:cBhvr>
                                        <p:cTn id="38"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37"/>
                                            </p:cond>
                                          </p:stCondLst>
                                          <p:endCondLst>
                                            <p:cond evt="onStopAudio" delay="0">
                                              <p:tgtEl>
                                                <p:sldTgt/>
                                              </p:tgtEl>
                                            </p:cond>
                                          </p:endCondLst>
                                        </p:cTn>
                                        <p:tgtEl>
                                          <p:sndTgt r:embed="rId3" name="arrow.wav"/>
                                        </p:tgtEl>
                                      </p:cMediaNode>
                                    </p:audio>
                                  </p:subTnLst>
                                </p:cTn>
                              </p:par>
                            </p:childTnLst>
                          </p:cTn>
                        </p:par>
                        <p:par>
                          <p:cTn id="39" fill="hold">
                            <p:stCondLst>
                              <p:cond delay="6000"/>
                            </p:stCondLst>
                            <p:childTnLst>
                              <p:par>
                                <p:cTn id="40" presetID="1" presetClass="entr" presetSubtype="0" fill="hold" grpId="0" nodeType="afterEffect">
                                  <p:stCondLst>
                                    <p:cond delay="1000"/>
                                  </p:stCondLst>
                                  <p:childTnLst>
                                    <p:set>
                                      <p:cBhvr>
                                        <p:cTn id="41"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40"/>
                                            </p:cond>
                                          </p:stCondLst>
                                          <p:endCondLst>
                                            <p:cond evt="onStopAudio" delay="0">
                                              <p:tgtEl>
                                                <p:sldTgt/>
                                              </p:tgtEl>
                                            </p:cond>
                                          </p:endCondLst>
                                        </p:cTn>
                                        <p:tgtEl>
                                          <p:sndTgt r:embed="rId3" name="arrow.wav"/>
                                        </p:tgtEl>
                                      </p:cMediaNode>
                                    </p:audio>
                                  </p:subTnLst>
                                </p:cTn>
                              </p:par>
                            </p:childTnLst>
                          </p:cTn>
                        </p:par>
                        <p:par>
                          <p:cTn id="42" fill="hold">
                            <p:stCondLst>
                              <p:cond delay="7000"/>
                            </p:stCondLst>
                            <p:childTnLst>
                              <p:par>
                                <p:cTn id="43" presetID="1" presetClass="entr" presetSubtype="0" fill="hold" grpId="0" nodeType="afterEffect">
                                  <p:stCondLst>
                                    <p:cond delay="1000"/>
                                  </p:stCondLst>
                                  <p:childTnLst>
                                    <p:set>
                                      <p:cBhvr>
                                        <p:cTn id="44" dur="1" fill="hold">
                                          <p:stCondLst>
                                            <p:cond delay="0"/>
                                          </p:stCondLst>
                                        </p:cTn>
                                        <p:tgtEl>
                                          <p:spTgt spid="28"/>
                                        </p:tgtEl>
                                        <p:attrNameLst>
                                          <p:attrName>style.visibility</p:attrName>
                                        </p:attrNameLst>
                                      </p:cBhvr>
                                      <p:to>
                                        <p:strVal val="visible"/>
                                      </p:to>
                                    </p:set>
                                  </p:childTnLst>
                                  <p:subTnLst>
                                    <p:audio>
                                      <p:cMediaNode>
                                        <p:cTn display="0" masterRel="sameClick">
                                          <p:stCondLst>
                                            <p:cond evt="begin" delay="0">
                                              <p:tn val="43"/>
                                            </p:cond>
                                          </p:stCondLst>
                                          <p:endCondLst>
                                            <p:cond evt="onStopAudio" delay="0">
                                              <p:tgtEl>
                                                <p:sldTgt/>
                                              </p:tgtEl>
                                            </p:cond>
                                          </p:endCondLst>
                                        </p:cTn>
                                        <p:tgtEl>
                                          <p:sndTgt r:embed="rId3" name="arrow.wav"/>
                                        </p:tgtEl>
                                      </p:cMediaNode>
                                    </p:audio>
                                  </p:subTnLst>
                                </p:cTn>
                              </p:par>
                            </p:childTnLst>
                          </p:cTn>
                        </p:par>
                        <p:par>
                          <p:cTn id="45" fill="hold">
                            <p:stCondLst>
                              <p:cond delay="8000"/>
                            </p:stCondLst>
                            <p:childTnLst>
                              <p:par>
                                <p:cTn id="46" presetID="1" presetClass="entr" presetSubtype="0" fill="hold" grpId="0" nodeType="afterEffect">
                                  <p:stCondLst>
                                    <p:cond delay="1000"/>
                                  </p:stCondLst>
                                  <p:childTnLst>
                                    <p:set>
                                      <p:cBhvr>
                                        <p:cTn id="47"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46"/>
                                            </p:cond>
                                          </p:stCondLst>
                                          <p:endCondLst>
                                            <p:cond evt="onStopAudio" delay="0">
                                              <p:tgtEl>
                                                <p:sldTgt/>
                                              </p:tgtEl>
                                            </p:cond>
                                          </p:endCondLst>
                                        </p:cTn>
                                        <p:tgtEl>
                                          <p:sndTgt r:embed="rId3" name="arrow.wav"/>
                                        </p:tgtEl>
                                      </p:cMediaNode>
                                    </p:audio>
                                  </p:subTnLst>
                                </p:cTn>
                              </p:par>
                            </p:childTnLst>
                          </p:cTn>
                        </p:par>
                        <p:par>
                          <p:cTn id="48" fill="hold">
                            <p:stCondLst>
                              <p:cond delay="9000"/>
                            </p:stCondLst>
                            <p:childTnLst>
                              <p:par>
                                <p:cTn id="49" presetID="1" presetClass="entr" presetSubtype="0" fill="hold" grpId="0" nodeType="afterEffect">
                                  <p:stCondLst>
                                    <p:cond delay="1000"/>
                                  </p:stCondLst>
                                  <p:childTnLst>
                                    <p:set>
                                      <p:cBhvr>
                                        <p:cTn id="50" dur="1" fill="hold">
                                          <p:stCondLst>
                                            <p:cond delay="0"/>
                                          </p:stCondLst>
                                        </p:cTn>
                                        <p:tgtEl>
                                          <p:spTgt spid="30"/>
                                        </p:tgtEl>
                                        <p:attrNameLst>
                                          <p:attrName>style.visibility</p:attrName>
                                        </p:attrNameLst>
                                      </p:cBhvr>
                                      <p:to>
                                        <p:strVal val="visible"/>
                                      </p:to>
                                    </p:set>
                                  </p:childTnLst>
                                  <p:subTnLst>
                                    <p:audio>
                                      <p:cMediaNode>
                                        <p:cTn display="0" masterRel="sameClick">
                                          <p:stCondLst>
                                            <p:cond evt="begin" delay="0">
                                              <p:tn val="49"/>
                                            </p:cond>
                                          </p:stCondLst>
                                          <p:endCondLst>
                                            <p:cond evt="onStopAudio" delay="0">
                                              <p:tgtEl>
                                                <p:sldTgt/>
                                              </p:tgtEl>
                                            </p:cond>
                                          </p:endCondLst>
                                        </p:cTn>
                                        <p:tgtEl>
                                          <p:sndTgt r:embed="rId3" name="arrow.wav"/>
                                        </p:tgtEl>
                                      </p:cMediaNode>
                                    </p:audio>
                                  </p:subTnLst>
                                </p:cTn>
                              </p:par>
                            </p:childTnLst>
                          </p:cTn>
                        </p:par>
                        <p:par>
                          <p:cTn id="51" fill="hold">
                            <p:stCondLst>
                              <p:cond delay="10000"/>
                            </p:stCondLst>
                            <p:childTnLst>
                              <p:par>
                                <p:cTn id="52" presetID="1" presetClass="entr" presetSubtype="0" fill="hold" grpId="0" nodeType="afterEffect">
                                  <p:stCondLst>
                                    <p:cond delay="1000"/>
                                  </p:stCondLst>
                                  <p:childTnLst>
                                    <p:set>
                                      <p:cBhvr>
                                        <p:cTn id="53" dur="1" fill="hold">
                                          <p:stCondLst>
                                            <p:cond delay="0"/>
                                          </p:stCondLst>
                                        </p:cTn>
                                        <p:tgtEl>
                                          <p:spTgt spid="31"/>
                                        </p:tgtEl>
                                        <p:attrNameLst>
                                          <p:attrName>style.visibility</p:attrName>
                                        </p:attrNameLst>
                                      </p:cBhvr>
                                      <p:to>
                                        <p:strVal val="visible"/>
                                      </p:to>
                                    </p:set>
                                  </p:childTnLst>
                                  <p:subTnLst>
                                    <p:audio>
                                      <p:cMediaNode>
                                        <p:cTn display="0" masterRel="sameClick">
                                          <p:stCondLst>
                                            <p:cond evt="begin" delay="0">
                                              <p:tn val="52"/>
                                            </p:cond>
                                          </p:stCondLst>
                                          <p:endCondLst>
                                            <p:cond evt="onStopAudio" delay="0">
                                              <p:tgtEl>
                                                <p:sldTgt/>
                                              </p:tgtEl>
                                            </p:cond>
                                          </p:endCondLst>
                                        </p:cTn>
                                        <p:tgtEl>
                                          <p:sndTgt r:embed="rId3" name="arrow.wav"/>
                                        </p:tgtEl>
                                      </p:cMediaNode>
                                    </p:audio>
                                  </p:subTnLst>
                                </p:cTn>
                              </p:par>
                            </p:childTnLst>
                          </p:cTn>
                        </p:par>
                        <p:par>
                          <p:cTn id="54" fill="hold">
                            <p:stCondLst>
                              <p:cond delay="11000"/>
                            </p:stCondLst>
                            <p:childTnLst>
                              <p:par>
                                <p:cTn id="55" presetID="1" presetClass="entr" presetSubtype="0" fill="hold" grpId="0" nodeType="afterEffect">
                                  <p:stCondLst>
                                    <p:cond delay="1000"/>
                                  </p:stCondLst>
                                  <p:childTnLst>
                                    <p:set>
                                      <p:cBhvr>
                                        <p:cTn id="56" dur="1" fill="hold">
                                          <p:stCondLst>
                                            <p:cond delay="0"/>
                                          </p:stCondLst>
                                        </p:cTn>
                                        <p:tgtEl>
                                          <p:spTgt spid="32"/>
                                        </p:tgtEl>
                                        <p:attrNameLst>
                                          <p:attrName>style.visibility</p:attrName>
                                        </p:attrNameLst>
                                      </p:cBhvr>
                                      <p:to>
                                        <p:strVal val="visible"/>
                                      </p:to>
                                    </p:set>
                                  </p:childTnLst>
                                  <p:subTnLst>
                                    <p:audio>
                                      <p:cMediaNode>
                                        <p:cTn display="0" masterRel="sameClick">
                                          <p:stCondLst>
                                            <p:cond evt="begin" delay="0">
                                              <p:tn val="55"/>
                                            </p:cond>
                                          </p:stCondLst>
                                          <p:endCondLst>
                                            <p:cond evt="onStopAudio" delay="0">
                                              <p:tgtEl>
                                                <p:sldTgt/>
                                              </p:tgtEl>
                                            </p:cond>
                                          </p:endCondLst>
                                        </p:cTn>
                                        <p:tgtEl>
                                          <p:sndTgt r:embed="rId3" name="arrow.wav"/>
                                        </p:tgtEl>
                                      </p:cMediaNode>
                                    </p:audio>
                                  </p:subTnLst>
                                </p:cTn>
                              </p:par>
                            </p:childTnLst>
                          </p:cTn>
                        </p:par>
                        <p:par>
                          <p:cTn id="57" fill="hold">
                            <p:stCondLst>
                              <p:cond delay="12000"/>
                            </p:stCondLst>
                            <p:childTnLst>
                              <p:par>
                                <p:cTn id="58" presetID="1" presetClass="entr" presetSubtype="0" fill="hold" grpId="0" nodeType="afterEffect">
                                  <p:stCondLst>
                                    <p:cond delay="1000"/>
                                  </p:stCondLst>
                                  <p:childTnLst>
                                    <p:set>
                                      <p:cBhvr>
                                        <p:cTn id="59" dur="1" fill="hold">
                                          <p:stCondLst>
                                            <p:cond delay="0"/>
                                          </p:stCondLst>
                                        </p:cTn>
                                        <p:tgtEl>
                                          <p:spTgt spid="33"/>
                                        </p:tgtEl>
                                        <p:attrNameLst>
                                          <p:attrName>style.visibility</p:attrName>
                                        </p:attrNameLst>
                                      </p:cBhvr>
                                      <p:to>
                                        <p:strVal val="visible"/>
                                      </p:to>
                                    </p:set>
                                  </p:childTnLst>
                                  <p:subTnLst>
                                    <p:audio>
                                      <p:cMediaNode>
                                        <p:cTn display="0" masterRel="sameClick">
                                          <p:stCondLst>
                                            <p:cond evt="begin" delay="0">
                                              <p:tn val="58"/>
                                            </p:cond>
                                          </p:stCondLst>
                                          <p:endCondLst>
                                            <p:cond evt="onStopAudio" delay="0">
                                              <p:tgtEl>
                                                <p:sldTgt/>
                                              </p:tgtEl>
                                            </p:cond>
                                          </p:endCondLst>
                                        </p:cTn>
                                        <p:tgtEl>
                                          <p:sndTgt r:embed="rId3" name="arrow.wav"/>
                                        </p:tgtEl>
                                      </p:cMediaNode>
                                    </p:audio>
                                  </p:subTnLst>
                                </p:cTn>
                              </p:par>
                            </p:childTnLst>
                          </p:cTn>
                        </p:par>
                        <p:par>
                          <p:cTn id="60" fill="hold">
                            <p:stCondLst>
                              <p:cond delay="13000"/>
                            </p:stCondLst>
                            <p:childTnLst>
                              <p:par>
                                <p:cTn id="61" presetID="1" presetClass="entr" presetSubtype="0" fill="hold" grpId="0" nodeType="afterEffect">
                                  <p:stCondLst>
                                    <p:cond delay="1000"/>
                                  </p:stCondLst>
                                  <p:childTnLst>
                                    <p:set>
                                      <p:cBhvr>
                                        <p:cTn id="62" dur="1" fill="hold">
                                          <p:stCondLst>
                                            <p:cond delay="0"/>
                                          </p:stCondLst>
                                        </p:cTn>
                                        <p:tgtEl>
                                          <p:spTgt spid="34"/>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arrow.wav"/>
                                        </p:tgtEl>
                                      </p:cMediaNode>
                                    </p:audio>
                                  </p:subTnLst>
                                </p:cTn>
                              </p:par>
                            </p:childTnLst>
                          </p:cTn>
                        </p:par>
                      </p:childTnLst>
                    </p:cTn>
                  </p:par>
                </p:childTnLst>
              </p:cTn>
              <p:nextCondLst>
                <p:cond evt="onClick" delay="0">
                  <p:tgtEl>
                    <p:spTgt spid="19"/>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4"/>
          <a:tile tx="0" ty="0" sx="100000" sy="100000" flip="none" algn="tl"/>
        </a:blipFill>
        <a:effectLst/>
      </p:bgPr>
    </p:bg>
    <p:spTree>
      <p:nvGrpSpPr>
        <p:cNvPr id="1" name=""/>
        <p:cNvGrpSpPr/>
        <p:nvPr/>
      </p:nvGrpSpPr>
      <p:grpSpPr>
        <a:xfrm>
          <a:off x="0" y="0"/>
          <a:ext cx="0" cy="0"/>
          <a:chOff x="0" y="0"/>
          <a:chExt cx="0" cy="0"/>
        </a:xfrm>
      </p:grpSpPr>
      <p:pic>
        <p:nvPicPr>
          <p:cNvPr id="2"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r="32364" b="48377"/>
          <a:stretch/>
        </p:blipFill>
        <p:spPr bwMode="auto">
          <a:xfrm>
            <a:off x="228599" y="975360"/>
            <a:ext cx="7852227" cy="2987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Straight Arrow Connector 8"/>
          <p:cNvCxnSpPr/>
          <p:nvPr/>
        </p:nvCxnSpPr>
        <p:spPr>
          <a:xfrm flipH="1" flipV="1">
            <a:off x="3151414" y="3305629"/>
            <a:ext cx="1003298" cy="141877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6440712" y="5921828"/>
            <a:ext cx="1640115" cy="783771"/>
          </a:xfrm>
          <a:prstGeom prst="rect">
            <a:avLst/>
          </a:prstGeom>
          <a:solidFill>
            <a:srgbClr val="00B0F0"/>
          </a:solidFill>
          <a:ln>
            <a:solidFill>
              <a:schemeClr val="bg1"/>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Answer</a:t>
            </a:r>
          </a:p>
        </p:txBody>
      </p:sp>
      <p:sp>
        <p:nvSpPr>
          <p:cNvPr id="13" name="Rectangle 12">
            <a:hlinkClick r:id="rId6" action="ppaction://hlinksldjump"/>
          </p:cNvPr>
          <p:cNvSpPr/>
          <p:nvPr/>
        </p:nvSpPr>
        <p:spPr>
          <a:xfrm>
            <a:off x="3726542" y="5921829"/>
            <a:ext cx="1625338" cy="783771"/>
          </a:xfrm>
          <a:prstGeom prst="rect">
            <a:avLst/>
          </a:prstGeom>
          <a:solidFill>
            <a:schemeClr val="accent5"/>
          </a:solidFill>
          <a:ln>
            <a:solidFill>
              <a:schemeClr val="bg1"/>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Home</a:t>
            </a:r>
          </a:p>
        </p:txBody>
      </p:sp>
      <p:sp>
        <p:nvSpPr>
          <p:cNvPr id="14" name="Rounded Rectangle 13"/>
          <p:cNvSpPr/>
          <p:nvPr/>
        </p:nvSpPr>
        <p:spPr>
          <a:xfrm>
            <a:off x="1143000" y="5921829"/>
            <a:ext cx="1897742" cy="783771"/>
          </a:xfrm>
          <a:prstGeom prst="roundRect">
            <a:avLst/>
          </a:prstGeom>
          <a:solidFill>
            <a:srgbClr val="C00000"/>
          </a:solidFill>
          <a:ln>
            <a:solidFill>
              <a:schemeClr val="bg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rPr>
              <a:t>Clock 15</a:t>
            </a:r>
          </a:p>
        </p:txBody>
      </p:sp>
      <p:sp>
        <p:nvSpPr>
          <p:cNvPr id="15" name="Oval 14"/>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a:t>
            </a:r>
          </a:p>
        </p:txBody>
      </p:sp>
      <p:sp>
        <p:nvSpPr>
          <p:cNvPr id="16" name="Oval 15"/>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2</a:t>
            </a:r>
          </a:p>
        </p:txBody>
      </p:sp>
      <p:sp>
        <p:nvSpPr>
          <p:cNvPr id="17" name="Oval 16"/>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3</a:t>
            </a:r>
          </a:p>
        </p:txBody>
      </p:sp>
      <p:sp>
        <p:nvSpPr>
          <p:cNvPr id="18" name="Oval 17"/>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4</a:t>
            </a:r>
          </a:p>
        </p:txBody>
      </p:sp>
      <p:sp>
        <p:nvSpPr>
          <p:cNvPr id="19" name="Oval 18"/>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5</a:t>
            </a:r>
          </a:p>
        </p:txBody>
      </p:sp>
      <p:sp>
        <p:nvSpPr>
          <p:cNvPr id="20" name="Oval 19"/>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6</a:t>
            </a:r>
          </a:p>
        </p:txBody>
      </p:sp>
      <p:sp>
        <p:nvSpPr>
          <p:cNvPr id="21" name="Oval 20"/>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7</a:t>
            </a:r>
          </a:p>
        </p:txBody>
      </p:sp>
      <p:sp>
        <p:nvSpPr>
          <p:cNvPr id="22" name="Oval 21"/>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8</a:t>
            </a:r>
          </a:p>
        </p:txBody>
      </p:sp>
      <p:sp>
        <p:nvSpPr>
          <p:cNvPr id="23" name="Oval 22"/>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9</a:t>
            </a:r>
          </a:p>
        </p:txBody>
      </p:sp>
      <p:sp>
        <p:nvSpPr>
          <p:cNvPr id="24" name="Oval 23"/>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10</a:t>
            </a:r>
          </a:p>
        </p:txBody>
      </p:sp>
      <p:sp>
        <p:nvSpPr>
          <p:cNvPr id="25" name="Oval 24"/>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11</a:t>
            </a:r>
          </a:p>
        </p:txBody>
      </p:sp>
      <p:sp>
        <p:nvSpPr>
          <p:cNvPr id="26" name="Oval 25"/>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12</a:t>
            </a:r>
          </a:p>
        </p:txBody>
      </p:sp>
      <p:sp>
        <p:nvSpPr>
          <p:cNvPr id="27" name="Oval 26"/>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13</a:t>
            </a:r>
          </a:p>
        </p:txBody>
      </p:sp>
      <p:sp>
        <p:nvSpPr>
          <p:cNvPr id="28" name="Oval 27"/>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14</a:t>
            </a:r>
          </a:p>
        </p:txBody>
      </p:sp>
      <p:sp>
        <p:nvSpPr>
          <p:cNvPr id="29" name="Oval 28"/>
          <p:cNvSpPr/>
          <p:nvPr/>
        </p:nvSpPr>
        <p:spPr>
          <a:xfrm>
            <a:off x="7877626" y="76200"/>
            <a:ext cx="1066800" cy="990600"/>
          </a:xfrm>
          <a:prstGeom prst="ellipse">
            <a:avLst/>
          </a:prstGeom>
          <a:ln/>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4000">
                <a:solidFill>
                  <a:schemeClr val="bg1"/>
                </a:solidFill>
              </a:rPr>
              <a:t>15</a:t>
            </a:r>
          </a:p>
        </p:txBody>
      </p:sp>
      <p:sp>
        <p:nvSpPr>
          <p:cNvPr id="30" name="TextBox 29"/>
          <p:cNvSpPr txBox="1"/>
          <p:nvPr/>
        </p:nvSpPr>
        <p:spPr>
          <a:xfrm>
            <a:off x="2362200" y="4724400"/>
            <a:ext cx="4365169" cy="769441"/>
          </a:xfrm>
          <a:prstGeom prst="rect">
            <a:avLst/>
          </a:prstGeom>
          <a:solidFill>
            <a:schemeClr val="accent4">
              <a:lumMod val="60000"/>
              <a:lumOff val="40000"/>
            </a:schemeClr>
          </a:solidFill>
          <a:scene3d>
            <a:camera prst="orthographicFront"/>
            <a:lightRig rig="threePt" dir="t"/>
          </a:scene3d>
          <a:sp3d>
            <a:bevelT w="139700" prst="cross"/>
          </a:sp3d>
        </p:spPr>
        <p:txBody>
          <a:bodyPr wrap="square" rtlCol="0">
            <a:spAutoFit/>
          </a:bodyPr>
          <a:lstStyle/>
          <a:p>
            <a:pPr algn="ctr"/>
            <a:r>
              <a:rPr lang="en-US" sz="4400" b="1" dirty="0" err="1" smtClean="0">
                <a:latin typeface="Times New Roman" pitchFamily="18" charset="0"/>
                <a:cs typeface="Times New Roman" pitchFamily="18" charset="0"/>
              </a:rPr>
              <a:t>Tên</a:t>
            </a:r>
            <a:r>
              <a:rPr lang="en-US" sz="4400" b="1" dirty="0" smtClean="0">
                <a:latin typeface="Times New Roman" pitchFamily="18" charset="0"/>
                <a:cs typeface="Times New Roman" pitchFamily="18" charset="0"/>
              </a:rPr>
              <a:t> </a:t>
            </a:r>
            <a:r>
              <a:rPr lang="en-US" sz="4400" b="1" dirty="0" err="1" smtClean="0">
                <a:latin typeface="Times New Roman" pitchFamily="18" charset="0"/>
                <a:cs typeface="Times New Roman" pitchFamily="18" charset="0"/>
              </a:rPr>
              <a:t>trang</a:t>
            </a:r>
            <a:r>
              <a:rPr lang="en-US" sz="4400" b="1" dirty="0" smtClean="0">
                <a:latin typeface="Times New Roman" pitchFamily="18" charset="0"/>
                <a:cs typeface="Times New Roman" pitchFamily="18" charset="0"/>
              </a:rPr>
              <a:t> Web</a:t>
            </a:r>
            <a:endParaRPr lang="en-US" sz="4400" b="1" dirty="0">
              <a:latin typeface="Times New Roman" pitchFamily="18" charset="0"/>
              <a:cs typeface="Times New Roman" pitchFamily="18" charset="0"/>
            </a:endParaRPr>
          </a:p>
        </p:txBody>
      </p:sp>
    </p:spTree>
    <p:extLst>
      <p:ext uri="{BB962C8B-B14F-4D97-AF65-F5344CB8AC3E}">
        <p14:creationId xmlns:p14="http://schemas.microsoft.com/office/powerpoint/2010/main" val="1643595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box(in)">
                                      <p:cBhvr>
                                        <p:cTn id="15" dur="500"/>
                                        <p:tgtEl>
                                          <p:spTgt spid="30"/>
                                        </p:tgtEl>
                                      </p:cBhvr>
                                    </p:animEffect>
                                  </p:childTnLst>
                                  <p:subTnLst>
                                    <p:audio>
                                      <p:cMediaNode>
                                        <p:cTn display="0" masterRel="sameClick">
                                          <p:stCondLst>
                                            <p:cond evt="begin" delay="0">
                                              <p:tn val="13"/>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14"/>
                    </p:tgtEl>
                  </p:cond>
                </p:stCondLst>
                <p:endSync evt="end" delay="0">
                  <p:rtn val="all"/>
                </p:endSync>
                <p:childTnLst>
                  <p:par>
                    <p:cTn id="17" fill="hold">
                      <p:stCondLst>
                        <p:cond delay="0"/>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subTnLst>
                                    <p:audio>
                                      <p:cMediaNode>
                                        <p:cTn display="0" masterRel="sameClick">
                                          <p:stCondLst>
                                            <p:cond evt="begin" delay="0">
                                              <p:tn val="19"/>
                                            </p:cond>
                                          </p:stCondLst>
                                          <p:endCondLst>
                                            <p:cond evt="onStopAudio" delay="0">
                                              <p:tgtEl>
                                                <p:sldTgt/>
                                              </p:tgtEl>
                                            </p:cond>
                                          </p:endCondLst>
                                        </p:cTn>
                                        <p:tgtEl>
                                          <p:sndTgt r:embed="rId3" name="arrow.wav"/>
                                        </p:tgtEl>
                                      </p:cMediaNode>
                                    </p:audio>
                                  </p:subTnLst>
                                </p:cTn>
                              </p:par>
                            </p:childTnLst>
                          </p:cTn>
                        </p:par>
                        <p:par>
                          <p:cTn id="21" fill="hold">
                            <p:stCondLst>
                              <p:cond delay="0"/>
                            </p:stCondLst>
                            <p:childTnLst>
                              <p:par>
                                <p:cTn id="22" presetID="1" presetClass="entr" presetSubtype="0" fill="hold" grpId="0" nodeType="afterEffect">
                                  <p:stCondLst>
                                    <p:cond delay="1000"/>
                                  </p:stCondLst>
                                  <p:childTnLst>
                                    <p:set>
                                      <p:cBhvr>
                                        <p:cTn id="23" dur="1" fill="hold">
                                          <p:stCondLst>
                                            <p:cond delay="0"/>
                                          </p:stCondLst>
                                        </p:cTn>
                                        <p:tgtEl>
                                          <p:spTgt spid="16"/>
                                        </p:tgtEl>
                                        <p:attrNameLst>
                                          <p:attrName>style.visibility</p:attrName>
                                        </p:attrNameLst>
                                      </p:cBhvr>
                                      <p:to>
                                        <p:strVal val="visible"/>
                                      </p:to>
                                    </p:set>
                                  </p:childTnLst>
                                  <p:subTnLst>
                                    <p:audio>
                                      <p:cMediaNode>
                                        <p:cTn display="0" masterRel="sameClick">
                                          <p:stCondLst>
                                            <p:cond evt="begin" delay="0">
                                              <p:tn val="22"/>
                                            </p:cond>
                                          </p:stCondLst>
                                          <p:endCondLst>
                                            <p:cond evt="onStopAudio" delay="0">
                                              <p:tgtEl>
                                                <p:sldTgt/>
                                              </p:tgtEl>
                                            </p:cond>
                                          </p:endCondLst>
                                        </p:cTn>
                                        <p:tgtEl>
                                          <p:sndTgt r:embed="rId3" name="arrow.wav"/>
                                        </p:tgtEl>
                                      </p:cMediaNode>
                                    </p:audio>
                                  </p:subTnLst>
                                </p:cTn>
                              </p:par>
                            </p:childTnLst>
                          </p:cTn>
                        </p:par>
                        <p:par>
                          <p:cTn id="24" fill="hold">
                            <p:stCondLst>
                              <p:cond delay="1000"/>
                            </p:stCondLst>
                            <p:childTnLst>
                              <p:par>
                                <p:cTn id="25" presetID="1" presetClass="entr" presetSubtype="0" fill="hold" grpId="0" nodeType="afterEffect">
                                  <p:stCondLst>
                                    <p:cond delay="1000"/>
                                  </p:stCondLst>
                                  <p:childTnLst>
                                    <p:set>
                                      <p:cBhvr>
                                        <p:cTn id="26" dur="1" fill="hold">
                                          <p:stCondLst>
                                            <p:cond delay="0"/>
                                          </p:stCondLst>
                                        </p:cTn>
                                        <p:tgtEl>
                                          <p:spTgt spid="17"/>
                                        </p:tgtEl>
                                        <p:attrNameLst>
                                          <p:attrName>style.visibility</p:attrName>
                                        </p:attrNameLst>
                                      </p:cBhvr>
                                      <p:to>
                                        <p:strVal val="visible"/>
                                      </p:to>
                                    </p:set>
                                  </p:childTnLst>
                                  <p:subTnLst>
                                    <p:audio>
                                      <p:cMediaNode>
                                        <p:cTn display="0" masterRel="sameClick">
                                          <p:stCondLst>
                                            <p:cond evt="begin" delay="0">
                                              <p:tn val="25"/>
                                            </p:cond>
                                          </p:stCondLst>
                                          <p:endCondLst>
                                            <p:cond evt="onStopAudio" delay="0">
                                              <p:tgtEl>
                                                <p:sldTgt/>
                                              </p:tgtEl>
                                            </p:cond>
                                          </p:endCondLst>
                                        </p:cTn>
                                        <p:tgtEl>
                                          <p:sndTgt r:embed="rId3" name="arrow.wav"/>
                                        </p:tgtEl>
                                      </p:cMediaNode>
                                    </p:audio>
                                  </p:subTnLst>
                                </p:cTn>
                              </p:par>
                            </p:childTnLst>
                          </p:cTn>
                        </p:par>
                        <p:par>
                          <p:cTn id="27" fill="hold">
                            <p:stCondLst>
                              <p:cond delay="2000"/>
                            </p:stCondLst>
                            <p:childTnLst>
                              <p:par>
                                <p:cTn id="28" presetID="1" presetClass="entr" presetSubtype="0" fill="hold" grpId="0" nodeType="afterEffect">
                                  <p:stCondLst>
                                    <p:cond delay="1000"/>
                                  </p:stCondLst>
                                  <p:childTnLst>
                                    <p:set>
                                      <p:cBhvr>
                                        <p:cTn id="29" dur="1" fill="hold">
                                          <p:stCondLst>
                                            <p:cond delay="0"/>
                                          </p:stCondLst>
                                        </p:cTn>
                                        <p:tgtEl>
                                          <p:spTgt spid="18"/>
                                        </p:tgtEl>
                                        <p:attrNameLst>
                                          <p:attrName>style.visibility</p:attrName>
                                        </p:attrNameLst>
                                      </p:cBhvr>
                                      <p:to>
                                        <p:strVal val="visible"/>
                                      </p:to>
                                    </p:set>
                                  </p:childTnLst>
                                  <p:subTnLst>
                                    <p:audio>
                                      <p:cMediaNode>
                                        <p:cTn display="0" masterRel="sameClick">
                                          <p:stCondLst>
                                            <p:cond evt="begin" delay="0">
                                              <p:tn val="28"/>
                                            </p:cond>
                                          </p:stCondLst>
                                          <p:endCondLst>
                                            <p:cond evt="onStopAudio" delay="0">
                                              <p:tgtEl>
                                                <p:sldTgt/>
                                              </p:tgtEl>
                                            </p:cond>
                                          </p:endCondLst>
                                        </p:cTn>
                                        <p:tgtEl>
                                          <p:sndTgt r:embed="rId3" name="arrow.wav"/>
                                        </p:tgtEl>
                                      </p:cMediaNode>
                                    </p:audio>
                                  </p:subTnLst>
                                </p:cTn>
                              </p:par>
                            </p:childTnLst>
                          </p:cTn>
                        </p:par>
                        <p:par>
                          <p:cTn id="30" fill="hold">
                            <p:stCondLst>
                              <p:cond delay="3000"/>
                            </p:stCondLst>
                            <p:childTnLst>
                              <p:par>
                                <p:cTn id="31" presetID="1" presetClass="entr" presetSubtype="0" fill="hold" grpId="0" nodeType="afterEffect">
                                  <p:stCondLst>
                                    <p:cond delay="1000"/>
                                  </p:stCondLst>
                                  <p:childTnLst>
                                    <p:set>
                                      <p:cBhvr>
                                        <p:cTn id="32" dur="1" fill="hold">
                                          <p:stCondLst>
                                            <p:cond delay="0"/>
                                          </p:stCondLst>
                                        </p:cTn>
                                        <p:tgtEl>
                                          <p:spTgt spid="19"/>
                                        </p:tgtEl>
                                        <p:attrNameLst>
                                          <p:attrName>style.visibility</p:attrName>
                                        </p:attrNameLst>
                                      </p:cBhvr>
                                      <p:to>
                                        <p:strVal val="visible"/>
                                      </p:to>
                                    </p:set>
                                  </p:childTnLst>
                                  <p:subTnLst>
                                    <p:audio>
                                      <p:cMediaNode>
                                        <p:cTn display="0" masterRel="sameClick">
                                          <p:stCondLst>
                                            <p:cond evt="begin" delay="0">
                                              <p:tn val="31"/>
                                            </p:cond>
                                          </p:stCondLst>
                                          <p:endCondLst>
                                            <p:cond evt="onStopAudio" delay="0">
                                              <p:tgtEl>
                                                <p:sldTgt/>
                                              </p:tgtEl>
                                            </p:cond>
                                          </p:endCondLst>
                                        </p:cTn>
                                        <p:tgtEl>
                                          <p:sndTgt r:embed="rId3" name="arrow.wav"/>
                                        </p:tgtEl>
                                      </p:cMediaNode>
                                    </p:audio>
                                  </p:subTnLst>
                                </p:cTn>
                              </p:par>
                            </p:childTnLst>
                          </p:cTn>
                        </p:par>
                        <p:par>
                          <p:cTn id="33" fill="hold">
                            <p:stCondLst>
                              <p:cond delay="4000"/>
                            </p:stCondLst>
                            <p:childTnLst>
                              <p:par>
                                <p:cTn id="34" presetID="1" presetClass="entr" presetSubtype="0" fill="hold" grpId="0" nodeType="afterEffect">
                                  <p:stCondLst>
                                    <p:cond delay="1000"/>
                                  </p:stCondLst>
                                  <p:childTnLst>
                                    <p:set>
                                      <p:cBhvr>
                                        <p:cTn id="35" dur="1" fill="hold">
                                          <p:stCondLst>
                                            <p:cond delay="0"/>
                                          </p:stCondLst>
                                        </p:cTn>
                                        <p:tgtEl>
                                          <p:spTgt spid="20"/>
                                        </p:tgtEl>
                                        <p:attrNameLst>
                                          <p:attrName>style.visibility</p:attrName>
                                        </p:attrNameLst>
                                      </p:cBhvr>
                                      <p:to>
                                        <p:strVal val="visible"/>
                                      </p:to>
                                    </p:set>
                                  </p:childTnLst>
                                  <p:subTnLst>
                                    <p:audio>
                                      <p:cMediaNode>
                                        <p:cTn display="0" masterRel="sameClick">
                                          <p:stCondLst>
                                            <p:cond evt="begin" delay="0">
                                              <p:tn val="34"/>
                                            </p:cond>
                                          </p:stCondLst>
                                          <p:endCondLst>
                                            <p:cond evt="onStopAudio" delay="0">
                                              <p:tgtEl>
                                                <p:sldTgt/>
                                              </p:tgtEl>
                                            </p:cond>
                                          </p:endCondLst>
                                        </p:cTn>
                                        <p:tgtEl>
                                          <p:sndTgt r:embed="rId3" name="arrow.wav"/>
                                        </p:tgtEl>
                                      </p:cMediaNode>
                                    </p:audio>
                                  </p:subTnLst>
                                </p:cTn>
                              </p:par>
                            </p:childTnLst>
                          </p:cTn>
                        </p:par>
                        <p:par>
                          <p:cTn id="36" fill="hold">
                            <p:stCondLst>
                              <p:cond delay="5000"/>
                            </p:stCondLst>
                            <p:childTnLst>
                              <p:par>
                                <p:cTn id="37" presetID="1" presetClass="entr" presetSubtype="0" fill="hold" grpId="0" nodeType="afterEffect">
                                  <p:stCondLst>
                                    <p:cond delay="1000"/>
                                  </p:stCondLst>
                                  <p:childTnLst>
                                    <p:set>
                                      <p:cBhvr>
                                        <p:cTn id="38" dur="1" fill="hold">
                                          <p:stCondLst>
                                            <p:cond delay="0"/>
                                          </p:stCondLst>
                                        </p:cTn>
                                        <p:tgtEl>
                                          <p:spTgt spid="21"/>
                                        </p:tgtEl>
                                        <p:attrNameLst>
                                          <p:attrName>style.visibility</p:attrName>
                                        </p:attrNameLst>
                                      </p:cBhvr>
                                      <p:to>
                                        <p:strVal val="visible"/>
                                      </p:to>
                                    </p:set>
                                  </p:childTnLst>
                                  <p:subTnLst>
                                    <p:audio>
                                      <p:cMediaNode>
                                        <p:cTn display="0" masterRel="sameClick">
                                          <p:stCondLst>
                                            <p:cond evt="begin" delay="0">
                                              <p:tn val="37"/>
                                            </p:cond>
                                          </p:stCondLst>
                                          <p:endCondLst>
                                            <p:cond evt="onStopAudio" delay="0">
                                              <p:tgtEl>
                                                <p:sldTgt/>
                                              </p:tgtEl>
                                            </p:cond>
                                          </p:endCondLst>
                                        </p:cTn>
                                        <p:tgtEl>
                                          <p:sndTgt r:embed="rId3" name="arrow.wav"/>
                                        </p:tgtEl>
                                      </p:cMediaNode>
                                    </p:audio>
                                  </p:subTnLst>
                                </p:cTn>
                              </p:par>
                            </p:childTnLst>
                          </p:cTn>
                        </p:par>
                        <p:par>
                          <p:cTn id="39" fill="hold">
                            <p:stCondLst>
                              <p:cond delay="6000"/>
                            </p:stCondLst>
                            <p:childTnLst>
                              <p:par>
                                <p:cTn id="40" presetID="1" presetClass="entr" presetSubtype="0" fill="hold" grpId="0" nodeType="afterEffect">
                                  <p:stCondLst>
                                    <p:cond delay="1000"/>
                                  </p:stCondLst>
                                  <p:childTnLst>
                                    <p:set>
                                      <p:cBhvr>
                                        <p:cTn id="41" dur="1" fill="hold">
                                          <p:stCondLst>
                                            <p:cond delay="0"/>
                                          </p:stCondLst>
                                        </p:cTn>
                                        <p:tgtEl>
                                          <p:spTgt spid="22"/>
                                        </p:tgtEl>
                                        <p:attrNameLst>
                                          <p:attrName>style.visibility</p:attrName>
                                        </p:attrNameLst>
                                      </p:cBhvr>
                                      <p:to>
                                        <p:strVal val="visible"/>
                                      </p:to>
                                    </p:set>
                                  </p:childTnLst>
                                  <p:subTnLst>
                                    <p:audio>
                                      <p:cMediaNode>
                                        <p:cTn display="0" masterRel="sameClick">
                                          <p:stCondLst>
                                            <p:cond evt="begin" delay="0">
                                              <p:tn val="40"/>
                                            </p:cond>
                                          </p:stCondLst>
                                          <p:endCondLst>
                                            <p:cond evt="onStopAudio" delay="0">
                                              <p:tgtEl>
                                                <p:sldTgt/>
                                              </p:tgtEl>
                                            </p:cond>
                                          </p:endCondLst>
                                        </p:cTn>
                                        <p:tgtEl>
                                          <p:sndTgt r:embed="rId3" name="arrow.wav"/>
                                        </p:tgtEl>
                                      </p:cMediaNode>
                                    </p:audio>
                                  </p:subTnLst>
                                </p:cTn>
                              </p:par>
                            </p:childTnLst>
                          </p:cTn>
                        </p:par>
                        <p:par>
                          <p:cTn id="42" fill="hold">
                            <p:stCondLst>
                              <p:cond delay="7000"/>
                            </p:stCondLst>
                            <p:childTnLst>
                              <p:par>
                                <p:cTn id="43" presetID="1" presetClass="entr" presetSubtype="0" fill="hold" grpId="0" nodeType="afterEffect">
                                  <p:stCondLst>
                                    <p:cond delay="1000"/>
                                  </p:stCondLst>
                                  <p:childTnLst>
                                    <p:set>
                                      <p:cBhvr>
                                        <p:cTn id="44" dur="1" fill="hold">
                                          <p:stCondLst>
                                            <p:cond delay="0"/>
                                          </p:stCondLst>
                                        </p:cTn>
                                        <p:tgtEl>
                                          <p:spTgt spid="23"/>
                                        </p:tgtEl>
                                        <p:attrNameLst>
                                          <p:attrName>style.visibility</p:attrName>
                                        </p:attrNameLst>
                                      </p:cBhvr>
                                      <p:to>
                                        <p:strVal val="visible"/>
                                      </p:to>
                                    </p:set>
                                  </p:childTnLst>
                                  <p:subTnLst>
                                    <p:audio>
                                      <p:cMediaNode>
                                        <p:cTn display="0" masterRel="sameClick">
                                          <p:stCondLst>
                                            <p:cond evt="begin" delay="0">
                                              <p:tn val="43"/>
                                            </p:cond>
                                          </p:stCondLst>
                                          <p:endCondLst>
                                            <p:cond evt="onStopAudio" delay="0">
                                              <p:tgtEl>
                                                <p:sldTgt/>
                                              </p:tgtEl>
                                            </p:cond>
                                          </p:endCondLst>
                                        </p:cTn>
                                        <p:tgtEl>
                                          <p:sndTgt r:embed="rId3" name="arrow.wav"/>
                                        </p:tgtEl>
                                      </p:cMediaNode>
                                    </p:audio>
                                  </p:subTnLst>
                                </p:cTn>
                              </p:par>
                            </p:childTnLst>
                          </p:cTn>
                        </p:par>
                        <p:par>
                          <p:cTn id="45" fill="hold">
                            <p:stCondLst>
                              <p:cond delay="8000"/>
                            </p:stCondLst>
                            <p:childTnLst>
                              <p:par>
                                <p:cTn id="46" presetID="1" presetClass="entr" presetSubtype="0" fill="hold" grpId="0" nodeType="afterEffect">
                                  <p:stCondLst>
                                    <p:cond delay="1000"/>
                                  </p:stCondLst>
                                  <p:childTnLst>
                                    <p:set>
                                      <p:cBhvr>
                                        <p:cTn id="47" dur="1" fill="hold">
                                          <p:stCondLst>
                                            <p:cond delay="0"/>
                                          </p:stCondLst>
                                        </p:cTn>
                                        <p:tgtEl>
                                          <p:spTgt spid="24"/>
                                        </p:tgtEl>
                                        <p:attrNameLst>
                                          <p:attrName>style.visibility</p:attrName>
                                        </p:attrNameLst>
                                      </p:cBhvr>
                                      <p:to>
                                        <p:strVal val="visible"/>
                                      </p:to>
                                    </p:set>
                                  </p:childTnLst>
                                  <p:subTnLst>
                                    <p:audio>
                                      <p:cMediaNode>
                                        <p:cTn display="0" masterRel="sameClick">
                                          <p:stCondLst>
                                            <p:cond evt="begin" delay="0">
                                              <p:tn val="46"/>
                                            </p:cond>
                                          </p:stCondLst>
                                          <p:endCondLst>
                                            <p:cond evt="onStopAudio" delay="0">
                                              <p:tgtEl>
                                                <p:sldTgt/>
                                              </p:tgtEl>
                                            </p:cond>
                                          </p:endCondLst>
                                        </p:cTn>
                                        <p:tgtEl>
                                          <p:sndTgt r:embed="rId3" name="arrow.wav"/>
                                        </p:tgtEl>
                                      </p:cMediaNode>
                                    </p:audio>
                                  </p:subTnLst>
                                </p:cTn>
                              </p:par>
                            </p:childTnLst>
                          </p:cTn>
                        </p:par>
                        <p:par>
                          <p:cTn id="48" fill="hold">
                            <p:stCondLst>
                              <p:cond delay="9000"/>
                            </p:stCondLst>
                            <p:childTnLst>
                              <p:par>
                                <p:cTn id="49" presetID="1" presetClass="entr" presetSubtype="0" fill="hold" grpId="0" nodeType="afterEffect">
                                  <p:stCondLst>
                                    <p:cond delay="1000"/>
                                  </p:stCondLst>
                                  <p:childTnLst>
                                    <p:set>
                                      <p:cBhvr>
                                        <p:cTn id="50" dur="1" fill="hold">
                                          <p:stCondLst>
                                            <p:cond delay="0"/>
                                          </p:stCondLst>
                                        </p:cTn>
                                        <p:tgtEl>
                                          <p:spTgt spid="25"/>
                                        </p:tgtEl>
                                        <p:attrNameLst>
                                          <p:attrName>style.visibility</p:attrName>
                                        </p:attrNameLst>
                                      </p:cBhvr>
                                      <p:to>
                                        <p:strVal val="visible"/>
                                      </p:to>
                                    </p:set>
                                  </p:childTnLst>
                                  <p:subTnLst>
                                    <p:audio>
                                      <p:cMediaNode>
                                        <p:cTn display="0" masterRel="sameClick">
                                          <p:stCondLst>
                                            <p:cond evt="begin" delay="0">
                                              <p:tn val="49"/>
                                            </p:cond>
                                          </p:stCondLst>
                                          <p:endCondLst>
                                            <p:cond evt="onStopAudio" delay="0">
                                              <p:tgtEl>
                                                <p:sldTgt/>
                                              </p:tgtEl>
                                            </p:cond>
                                          </p:endCondLst>
                                        </p:cTn>
                                        <p:tgtEl>
                                          <p:sndTgt r:embed="rId3" name="arrow.wav"/>
                                        </p:tgtEl>
                                      </p:cMediaNode>
                                    </p:audio>
                                  </p:subTnLst>
                                </p:cTn>
                              </p:par>
                            </p:childTnLst>
                          </p:cTn>
                        </p:par>
                        <p:par>
                          <p:cTn id="51" fill="hold">
                            <p:stCondLst>
                              <p:cond delay="10000"/>
                            </p:stCondLst>
                            <p:childTnLst>
                              <p:par>
                                <p:cTn id="52" presetID="1" presetClass="entr" presetSubtype="0" fill="hold" grpId="0" nodeType="afterEffect">
                                  <p:stCondLst>
                                    <p:cond delay="1000"/>
                                  </p:stCondLst>
                                  <p:childTnLst>
                                    <p:set>
                                      <p:cBhvr>
                                        <p:cTn id="53" dur="1" fill="hold">
                                          <p:stCondLst>
                                            <p:cond delay="0"/>
                                          </p:stCondLst>
                                        </p:cTn>
                                        <p:tgtEl>
                                          <p:spTgt spid="26"/>
                                        </p:tgtEl>
                                        <p:attrNameLst>
                                          <p:attrName>style.visibility</p:attrName>
                                        </p:attrNameLst>
                                      </p:cBhvr>
                                      <p:to>
                                        <p:strVal val="visible"/>
                                      </p:to>
                                    </p:set>
                                  </p:childTnLst>
                                  <p:subTnLst>
                                    <p:audio>
                                      <p:cMediaNode>
                                        <p:cTn display="0" masterRel="sameClick">
                                          <p:stCondLst>
                                            <p:cond evt="begin" delay="0">
                                              <p:tn val="52"/>
                                            </p:cond>
                                          </p:stCondLst>
                                          <p:endCondLst>
                                            <p:cond evt="onStopAudio" delay="0">
                                              <p:tgtEl>
                                                <p:sldTgt/>
                                              </p:tgtEl>
                                            </p:cond>
                                          </p:endCondLst>
                                        </p:cTn>
                                        <p:tgtEl>
                                          <p:sndTgt r:embed="rId3" name="arrow.wav"/>
                                        </p:tgtEl>
                                      </p:cMediaNode>
                                    </p:audio>
                                  </p:subTnLst>
                                </p:cTn>
                              </p:par>
                            </p:childTnLst>
                          </p:cTn>
                        </p:par>
                        <p:par>
                          <p:cTn id="54" fill="hold">
                            <p:stCondLst>
                              <p:cond delay="11000"/>
                            </p:stCondLst>
                            <p:childTnLst>
                              <p:par>
                                <p:cTn id="55" presetID="1" presetClass="entr" presetSubtype="0" fill="hold" grpId="0" nodeType="afterEffect">
                                  <p:stCondLst>
                                    <p:cond delay="1000"/>
                                  </p:stCondLst>
                                  <p:childTnLst>
                                    <p:set>
                                      <p:cBhvr>
                                        <p:cTn id="56" dur="1" fill="hold">
                                          <p:stCondLst>
                                            <p:cond delay="0"/>
                                          </p:stCondLst>
                                        </p:cTn>
                                        <p:tgtEl>
                                          <p:spTgt spid="27"/>
                                        </p:tgtEl>
                                        <p:attrNameLst>
                                          <p:attrName>style.visibility</p:attrName>
                                        </p:attrNameLst>
                                      </p:cBhvr>
                                      <p:to>
                                        <p:strVal val="visible"/>
                                      </p:to>
                                    </p:set>
                                  </p:childTnLst>
                                  <p:subTnLst>
                                    <p:audio>
                                      <p:cMediaNode>
                                        <p:cTn display="0" masterRel="sameClick">
                                          <p:stCondLst>
                                            <p:cond evt="begin" delay="0">
                                              <p:tn val="55"/>
                                            </p:cond>
                                          </p:stCondLst>
                                          <p:endCondLst>
                                            <p:cond evt="onStopAudio" delay="0">
                                              <p:tgtEl>
                                                <p:sldTgt/>
                                              </p:tgtEl>
                                            </p:cond>
                                          </p:endCondLst>
                                        </p:cTn>
                                        <p:tgtEl>
                                          <p:sndTgt r:embed="rId3" name="arrow.wav"/>
                                        </p:tgtEl>
                                      </p:cMediaNode>
                                    </p:audio>
                                  </p:subTnLst>
                                </p:cTn>
                              </p:par>
                            </p:childTnLst>
                          </p:cTn>
                        </p:par>
                        <p:par>
                          <p:cTn id="57" fill="hold">
                            <p:stCondLst>
                              <p:cond delay="12000"/>
                            </p:stCondLst>
                            <p:childTnLst>
                              <p:par>
                                <p:cTn id="58" presetID="1" presetClass="entr" presetSubtype="0" fill="hold" grpId="0" nodeType="afterEffect">
                                  <p:stCondLst>
                                    <p:cond delay="1000"/>
                                  </p:stCondLst>
                                  <p:childTnLst>
                                    <p:set>
                                      <p:cBhvr>
                                        <p:cTn id="59" dur="1" fill="hold">
                                          <p:stCondLst>
                                            <p:cond delay="0"/>
                                          </p:stCondLst>
                                        </p:cTn>
                                        <p:tgtEl>
                                          <p:spTgt spid="28"/>
                                        </p:tgtEl>
                                        <p:attrNameLst>
                                          <p:attrName>style.visibility</p:attrName>
                                        </p:attrNameLst>
                                      </p:cBhvr>
                                      <p:to>
                                        <p:strVal val="visible"/>
                                      </p:to>
                                    </p:set>
                                  </p:childTnLst>
                                  <p:subTnLst>
                                    <p:audio>
                                      <p:cMediaNode>
                                        <p:cTn display="0" masterRel="sameClick">
                                          <p:stCondLst>
                                            <p:cond evt="begin" delay="0">
                                              <p:tn val="58"/>
                                            </p:cond>
                                          </p:stCondLst>
                                          <p:endCondLst>
                                            <p:cond evt="onStopAudio" delay="0">
                                              <p:tgtEl>
                                                <p:sldTgt/>
                                              </p:tgtEl>
                                            </p:cond>
                                          </p:endCondLst>
                                        </p:cTn>
                                        <p:tgtEl>
                                          <p:sndTgt r:embed="rId3" name="arrow.wav"/>
                                        </p:tgtEl>
                                      </p:cMediaNode>
                                    </p:audio>
                                  </p:subTnLst>
                                </p:cTn>
                              </p:par>
                            </p:childTnLst>
                          </p:cTn>
                        </p:par>
                        <p:par>
                          <p:cTn id="60" fill="hold">
                            <p:stCondLst>
                              <p:cond delay="13000"/>
                            </p:stCondLst>
                            <p:childTnLst>
                              <p:par>
                                <p:cTn id="61" presetID="1" presetClass="entr" presetSubtype="0" fill="hold" grpId="0" nodeType="afterEffect">
                                  <p:stCondLst>
                                    <p:cond delay="1000"/>
                                  </p:stCondLst>
                                  <p:childTnLst>
                                    <p:set>
                                      <p:cBhvr>
                                        <p:cTn id="62" dur="1" fill="hold">
                                          <p:stCondLst>
                                            <p:cond delay="0"/>
                                          </p:stCondLst>
                                        </p:cTn>
                                        <p:tgtEl>
                                          <p:spTgt spid="29"/>
                                        </p:tgtEl>
                                        <p:attrNameLst>
                                          <p:attrName>style.visibility</p:attrName>
                                        </p:attrNameLst>
                                      </p:cBhvr>
                                      <p:to>
                                        <p:strVal val="visible"/>
                                      </p:to>
                                    </p:set>
                                  </p:childTnLst>
                                  <p:subTnLst>
                                    <p:audio>
                                      <p:cMediaNode>
                                        <p:cTn display="0" masterRel="sameClick">
                                          <p:stCondLst>
                                            <p:cond evt="begin" delay="0">
                                              <p:tn val="61"/>
                                            </p:cond>
                                          </p:stCondLst>
                                          <p:endCondLst>
                                            <p:cond evt="onStopAudio" delay="0">
                                              <p:tgtEl>
                                                <p:sldTgt/>
                                              </p:tgtEl>
                                            </p:cond>
                                          </p:endCondLst>
                                        </p:cTn>
                                        <p:tgtEl>
                                          <p:sndTgt r:embed="rId3" name="arrow.wav"/>
                                        </p:tgtEl>
                                      </p:cMediaNode>
                                    </p:audio>
                                  </p:subTnLst>
                                </p:cTn>
                              </p:par>
                            </p:childTnLst>
                          </p:cTn>
                        </p:par>
                      </p:childTnLst>
                    </p:cTn>
                  </p:par>
                </p:childTnLst>
              </p:cTn>
              <p:nextCondLst>
                <p:cond evt="onClick" delay="0">
                  <p:tgtEl>
                    <p:spTgt spid="14"/>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NKNOELEADERBOARD" val="-2057239791"/>
</p:tagLst>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1137</TotalTime>
  <Words>636</Words>
  <Application>Microsoft Office PowerPoint</Application>
  <PresentationFormat>On-screen Show (4:3)</PresentationFormat>
  <Paragraphs>170</Paragraphs>
  <Slides>20</Slides>
  <Notes>1</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20</vt:i4>
      </vt:variant>
    </vt:vector>
  </HeadingPairs>
  <TitlesOfParts>
    <vt:vector size="31" baseType="lpstr">
      <vt:lpstr>ＭＳ Ｐ明朝</vt:lpstr>
      <vt:lpstr>Arial</vt:lpstr>
      <vt:lpstr>Calibri</vt:lpstr>
      <vt:lpstr>Calibri Light</vt:lpstr>
      <vt:lpstr>Cambria</vt:lpstr>
      <vt:lpstr>Garamond</vt:lpstr>
      <vt:lpstr>Tahoma</vt:lpstr>
      <vt:lpstr>Times New Roman</vt:lpstr>
      <vt:lpstr>Office Theme</vt:lpstr>
      <vt:lpstr>Organic</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LÀM VIỆC NHÓM 2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HIEN ANH PC</dc:creator>
  <cp:lastModifiedBy>Windows User</cp:lastModifiedBy>
  <cp:revision>96</cp:revision>
  <dcterms:created xsi:type="dcterms:W3CDTF">2020-11-08T08:05:50Z</dcterms:created>
  <dcterms:modified xsi:type="dcterms:W3CDTF">2021-10-20T00:41:11Z</dcterms:modified>
</cp:coreProperties>
</file>