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7" r:id="rId1"/>
    <p:sldMasterId id="2147484357" r:id="rId2"/>
  </p:sldMasterIdLst>
  <p:notesMasterIdLst>
    <p:notesMasterId r:id="rId28"/>
  </p:notesMasterIdLst>
  <p:sldIdLst>
    <p:sldId id="3209" r:id="rId3"/>
    <p:sldId id="3208" r:id="rId4"/>
    <p:sldId id="320" r:id="rId5"/>
    <p:sldId id="296" r:id="rId6"/>
    <p:sldId id="297" r:id="rId7"/>
    <p:sldId id="301" r:id="rId8"/>
    <p:sldId id="302" r:id="rId9"/>
    <p:sldId id="303" r:id="rId10"/>
    <p:sldId id="295" r:id="rId11"/>
    <p:sldId id="256" r:id="rId12"/>
    <p:sldId id="327" r:id="rId13"/>
    <p:sldId id="3211" r:id="rId14"/>
    <p:sldId id="3218" r:id="rId15"/>
    <p:sldId id="3184" r:id="rId16"/>
    <p:sldId id="3212" r:id="rId17"/>
    <p:sldId id="261" r:id="rId18"/>
    <p:sldId id="3219" r:id="rId19"/>
    <p:sldId id="3217" r:id="rId20"/>
    <p:sldId id="306" r:id="rId21"/>
    <p:sldId id="3220" r:id="rId22"/>
    <p:sldId id="307" r:id="rId23"/>
    <p:sldId id="3194" r:id="rId24"/>
    <p:sldId id="3207" r:id="rId25"/>
    <p:sldId id="328" r:id="rId26"/>
    <p:sldId id="326" r:id="rId27"/>
  </p:sldIdLst>
  <p:sldSz cx="12192000" cy="6858000"/>
  <p:notesSz cx="6858000" cy="9144000"/>
  <p:custDataLst>
    <p:tags r:id="rId2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44800"/>
    <a:srgbClr val="F23091"/>
    <a:srgbClr val="F495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65" autoAdjust="0"/>
    <p:restoredTop sz="94699"/>
  </p:normalViewPr>
  <p:slideViewPr>
    <p:cSldViewPr>
      <p:cViewPr varScale="1">
        <p:scale>
          <a:sx n="68" d="100"/>
          <a:sy n="68" d="100"/>
        </p:scale>
        <p:origin x="1050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5ECB628-D850-0C41-A1A3-D609FE3E799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AD4993C-670B-E94C-A530-664AB13BFA6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EF959132-0003-3441-B4F7-A0DE6B2F6C2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E2002B25-38DB-6A46-8540-410B32331B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D8F77733-2895-894E-B236-2BDA197F362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5D35103-B752-C04F-8E09-E4CA3283BE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2D0D6CE-88C1-1344-8722-B7CECEF515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904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095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Hai</a:t>
            </a:r>
            <a:r>
              <a:rPr lang="vi-VN" baseline="0" dirty="0"/>
              <a:t> mẹ con sóc Nâu đang trên đường trở về nhà thì lại gặp nhiều con vật nguy hiểm muốn ăn thịt mình. Các em tiếp tục giúp 2 mẹ con sóc trở về nhà an toàn nhé.</a:t>
            </a:r>
          </a:p>
          <a:p>
            <a:r>
              <a:rPr lang="vi-VN" baseline="0" dirty="0"/>
              <a:t>Nhấp vào từng con vật theo thứ tự rắn</a:t>
            </a:r>
            <a:r>
              <a:rPr lang="vi-VN" baseline="0" dirty="0">
                <a:sym typeface="Wingdings" panose="05000000000000000000" pitchFamily="2" charset="2"/>
              </a:rPr>
              <a:t>hổdiều hâu.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Nhấp</a:t>
            </a:r>
            <a:r>
              <a:rPr lang="vi-VN" baseline="0" dirty="0"/>
              <a:t> vào mũi tên để đi tới slide tiếp theo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692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4847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9165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0996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35710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1656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6483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44017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239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Hai</a:t>
            </a:r>
            <a:r>
              <a:rPr lang="vi-VN" baseline="0" dirty="0"/>
              <a:t> mẹ con sóc Nâu đang trên đường trở về nhà thì lại gặp nhiều con vật nguy hiểm muốn ăn thịt mình. Các em tiếp tục giúp 2 mẹ con sóc trở về nhà an toàn nhé.</a:t>
            </a:r>
          </a:p>
          <a:p>
            <a:r>
              <a:rPr lang="vi-VN" baseline="0" dirty="0"/>
              <a:t>Nhấp vào từng con vật theo thứ tự rắn</a:t>
            </a:r>
            <a:r>
              <a:rPr lang="vi-VN" baseline="0" dirty="0">
                <a:sym typeface="Wingdings" panose="05000000000000000000" pitchFamily="2" charset="2"/>
              </a:rPr>
              <a:t>hổdiều hâu.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Nhấp</a:t>
            </a:r>
            <a:r>
              <a:rPr lang="vi-VN" baseline="0" dirty="0"/>
              <a:t> vào mũi tên để đi tới slide tiếp theo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2008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5862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4669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5212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Hai</a:t>
            </a:r>
            <a:r>
              <a:rPr lang="vi-VN" baseline="0" dirty="0"/>
              <a:t> mẹ con sóc Nâu đang trên đường trở về nhà thì lại gặp nhiều con vật nguy hiểm muốn ăn thịt mình. Các em tiếp tục giúp 2 mẹ con sóc trở về nhà an toàn nhé.</a:t>
            </a:r>
          </a:p>
          <a:p>
            <a:r>
              <a:rPr lang="vi-VN" baseline="0" dirty="0"/>
              <a:t>Nhấp vào từng con vật theo thứ tự rắn</a:t>
            </a:r>
            <a:r>
              <a:rPr lang="vi-VN" baseline="0" dirty="0">
                <a:sym typeface="Wingdings" panose="05000000000000000000" pitchFamily="2" charset="2"/>
              </a:rPr>
              <a:t>hổdiều hâu.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Nhấp</a:t>
            </a:r>
            <a:r>
              <a:rPr lang="vi-VN" baseline="0" dirty="0"/>
              <a:t> vào mũi tên để đi tới slide tiếp theo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1230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282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171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923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dirty="0"/>
              <a:t>Trong khu rừng có rất nhiều hạt dẻ, chúng ta hãy cùng giúp bạn sóc nhặt hạt dẻ bẳng cách trả lời đúng các câu hỏi của cô nhé</a:t>
            </a:r>
            <a:r>
              <a:rPr lang="vi-VN" dirty="0"/>
              <a:t>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- Nhấp</a:t>
            </a:r>
            <a:r>
              <a:rPr lang="vi-VN" baseline="0" dirty="0"/>
              <a:t> vào từng hạt dẻ để trả lời câu hỏi</a:t>
            </a:r>
            <a:r>
              <a:rPr lang="vi-VN" baseline="0" dirty="0">
                <a:sym typeface="Wingdings" panose="05000000000000000000" pitchFamily="2" charset="2"/>
              </a:rPr>
              <a:t>nhấp vào các con số để di chuyển hạt dẻ vào giõ tương ứng với từng câu hỏinhấp vào icon next  để đến slide tiếp theo.</a:t>
            </a:r>
            <a:endParaRPr lang="x-non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237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Nhấp</a:t>
            </a:r>
            <a:r>
              <a:rPr lang="vi-VN" baseline="0" dirty="0"/>
              <a:t> vào đáp án được lựa chọn</a:t>
            </a:r>
            <a:r>
              <a:rPr lang="vi-VN" baseline="0" dirty="0">
                <a:sym typeface="Wingdings" panose="05000000000000000000" pitchFamily="2" charset="2"/>
              </a:rPr>
              <a:t> nhấp vào nút back để trờ lại slide trước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001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0D6CE-88C1-1344-8722-B7CECEF51515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1701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931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790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D1455DD5-D0A5-8344-8064-21C071704208}"/>
              </a:ext>
            </a:extLst>
          </p:cNvPr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4F9B0F83-BB75-4446-B3BB-D7199DF94250}"/>
              </a:ext>
            </a:extLst>
          </p:cNvPr>
          <p:cNvSpPr/>
          <p:nvPr/>
        </p:nvSpPr>
        <p:spPr>
          <a:xfrm>
            <a:off x="-2117" y="-1588"/>
            <a:ext cx="12194117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A838BBB-063D-7047-8376-4D6CA38AB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FE68C2A-EF48-E048-BF45-05142F869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0C07F0C-D931-1C44-80B4-20301199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F674E2-905A-644F-8C37-F4D9BBEC1AEE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71701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8A672-0262-F141-B1E8-996FB4E93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1CDE1-FF80-0143-96DD-4F328F48D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B13FE-07CC-CE4E-9D49-0CBC18BB5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39B77-A23B-BE43-8C76-A2290BAAB7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02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A9753-6534-8842-B791-567776CBE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A647B-79FC-5E46-96C9-68C7D1523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16B77-78F7-C94D-A3C1-0F5D6EA44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CEE4C-351D-AB46-A84E-DA4EC76BA1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055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48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78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10EB42-F507-4A89-B9F2-57ED34E652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14" name="图片 13" descr="图片包含 鲜花, 植物&#10;&#10;描述已自动生成">
            <a:extLst>
              <a:ext uri="{FF2B5EF4-FFF2-40B4-BE49-F238E27FC236}">
                <a16:creationId xmlns:a16="http://schemas.microsoft.com/office/drawing/2014/main" id="{F1BD4161-0E58-4E74-A5F6-5EFCB3FC94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38"/>
          <a:stretch/>
        </p:blipFill>
        <p:spPr>
          <a:xfrm>
            <a:off x="0" y="1024031"/>
            <a:ext cx="4238171" cy="58663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3BDABA5-810C-473C-A62A-9C947C79D1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6"/>
            <a:ext cx="12192000" cy="15126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4BCBFDE-7936-476D-A173-6327CF8AD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B24D24-855E-49E7-B218-2A57BD38250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14285" y="0"/>
            <a:ext cx="10377715" cy="267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0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73197ED-B747-4AF3-9FCB-5B76E8D61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8CC7BC4-BC4B-4FE0-9CB3-F22EEAF659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-1"/>
            <a:ext cx="10979586" cy="3023599"/>
          </a:xfrm>
          <a:prstGeom prst="rect">
            <a:avLst/>
          </a:prstGeom>
        </p:spPr>
      </p:pic>
      <p:sp>
        <p:nvSpPr>
          <p:cNvPr id="19" name="标题 1">
            <a:extLst>
              <a:ext uri="{FF2B5EF4-FFF2-40B4-BE49-F238E27FC236}">
                <a16:creationId xmlns:a16="http://schemas.microsoft.com/office/drawing/2014/main" id="{4ED128A3-7A04-42B2-8133-AF3DB3919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7949" y="151711"/>
            <a:ext cx="1819729" cy="535531"/>
          </a:xfrm>
        </p:spPr>
        <p:txBody>
          <a:bodyPr vert="horz" wrap="none">
            <a:spAutoFit/>
          </a:bodyPr>
          <a:lstStyle>
            <a:lvl1pPr algn="l">
              <a:defRPr sz="3200">
                <a:solidFill>
                  <a:srgbClr val="A4CEFA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185738" y="721446"/>
            <a:ext cx="11820525" cy="6136231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F57B161-98B6-4050-AC7A-0997C7646E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54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/>
          <p:nvPr/>
        </p:nvSpPr>
        <p:spPr>
          <a:xfrm flipH="1">
            <a:off x="9" y="1"/>
            <a:ext cx="18958880" cy="6858020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2931433" y="3429000"/>
            <a:ext cx="63372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5067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2927400" y="4384600"/>
            <a:ext cx="6337200" cy="17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>
                <a:solidFill>
                  <a:srgbClr val="FFFFFF"/>
                </a:solidFill>
              </a:defRPr>
            </a:lvl1pPr>
            <a:lvl2pPr marL="1219170" lvl="1" indent="-431789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31789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marL="2438339" lvl="3" indent="-431789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31789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50" name="Google Shape;150;p5"/>
          <p:cNvGrpSpPr/>
          <p:nvPr/>
        </p:nvGrpSpPr>
        <p:grpSpPr>
          <a:xfrm>
            <a:off x="5335557" y="920078"/>
            <a:ext cx="1624063" cy="2004209"/>
            <a:chOff x="4058918" y="739532"/>
            <a:chExt cx="1084830" cy="1338758"/>
          </a:xfrm>
        </p:grpSpPr>
        <p:sp>
          <p:nvSpPr>
            <p:cNvPr id="151" name="Google Shape;151;p5"/>
            <p:cNvSpPr/>
            <p:nvPr/>
          </p:nvSpPr>
          <p:spPr>
            <a:xfrm rot="-2700000">
              <a:off x="4836574" y="793805"/>
              <a:ext cx="256693" cy="249107"/>
            </a:xfrm>
            <a:custGeom>
              <a:avLst/>
              <a:gdLst/>
              <a:ahLst/>
              <a:cxnLst/>
              <a:rect l="l" t="t" r="r" b="b"/>
              <a:pathLst>
                <a:path w="2978" h="2890" extrusionOk="0">
                  <a:moveTo>
                    <a:pt x="1162" y="0"/>
                  </a:moveTo>
                  <a:cubicBezTo>
                    <a:pt x="1099" y="0"/>
                    <a:pt x="1037" y="30"/>
                    <a:pt x="1001" y="90"/>
                  </a:cubicBezTo>
                  <a:cubicBezTo>
                    <a:pt x="846" y="340"/>
                    <a:pt x="763" y="626"/>
                    <a:pt x="775" y="911"/>
                  </a:cubicBezTo>
                  <a:cubicBezTo>
                    <a:pt x="536" y="923"/>
                    <a:pt x="310" y="995"/>
                    <a:pt x="108" y="1114"/>
                  </a:cubicBezTo>
                  <a:cubicBezTo>
                    <a:pt x="1" y="1173"/>
                    <a:pt x="1" y="1328"/>
                    <a:pt x="108" y="1388"/>
                  </a:cubicBezTo>
                  <a:cubicBezTo>
                    <a:pt x="296" y="1471"/>
                    <a:pt x="502" y="1509"/>
                    <a:pt x="702" y="1509"/>
                  </a:cubicBezTo>
                  <a:cubicBezTo>
                    <a:pt x="731" y="1509"/>
                    <a:pt x="759" y="1508"/>
                    <a:pt x="787" y="1507"/>
                  </a:cubicBezTo>
                  <a:cubicBezTo>
                    <a:pt x="810" y="1923"/>
                    <a:pt x="834" y="2376"/>
                    <a:pt x="1025" y="2745"/>
                  </a:cubicBezTo>
                  <a:cubicBezTo>
                    <a:pt x="1082" y="2846"/>
                    <a:pt x="1169" y="2889"/>
                    <a:pt x="1257" y="2889"/>
                  </a:cubicBezTo>
                  <a:cubicBezTo>
                    <a:pt x="1406" y="2889"/>
                    <a:pt x="1557" y="2767"/>
                    <a:pt x="1572" y="2602"/>
                  </a:cubicBezTo>
                  <a:cubicBezTo>
                    <a:pt x="1608" y="2233"/>
                    <a:pt x="1525" y="1852"/>
                    <a:pt x="1477" y="1471"/>
                  </a:cubicBezTo>
                  <a:cubicBezTo>
                    <a:pt x="1535" y="1471"/>
                    <a:pt x="1593" y="1471"/>
                    <a:pt x="1651" y="1471"/>
                  </a:cubicBezTo>
                  <a:cubicBezTo>
                    <a:pt x="2000" y="1471"/>
                    <a:pt x="2353" y="1462"/>
                    <a:pt x="2680" y="1340"/>
                  </a:cubicBezTo>
                  <a:cubicBezTo>
                    <a:pt x="2918" y="1257"/>
                    <a:pt x="2977" y="864"/>
                    <a:pt x="2680" y="792"/>
                  </a:cubicBezTo>
                  <a:cubicBezTo>
                    <a:pt x="2559" y="771"/>
                    <a:pt x="2437" y="762"/>
                    <a:pt x="2315" y="762"/>
                  </a:cubicBezTo>
                  <a:cubicBezTo>
                    <a:pt x="2026" y="762"/>
                    <a:pt x="1734" y="810"/>
                    <a:pt x="1441" y="852"/>
                  </a:cubicBezTo>
                  <a:cubicBezTo>
                    <a:pt x="1465" y="590"/>
                    <a:pt x="1418" y="328"/>
                    <a:pt x="1322" y="90"/>
                  </a:cubicBezTo>
                  <a:cubicBezTo>
                    <a:pt x="1287" y="30"/>
                    <a:pt x="1224" y="0"/>
                    <a:pt x="1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4058918" y="1903050"/>
              <a:ext cx="178601" cy="175240"/>
            </a:xfrm>
            <a:custGeom>
              <a:avLst/>
              <a:gdLst/>
              <a:ahLst/>
              <a:cxnLst/>
              <a:rect l="l" t="t" r="r" b="b"/>
              <a:pathLst>
                <a:path w="2072" h="2033" extrusionOk="0">
                  <a:moveTo>
                    <a:pt x="804" y="1"/>
                  </a:moveTo>
                  <a:cubicBezTo>
                    <a:pt x="759" y="1"/>
                    <a:pt x="715" y="22"/>
                    <a:pt x="691" y="63"/>
                  </a:cubicBezTo>
                  <a:cubicBezTo>
                    <a:pt x="584" y="242"/>
                    <a:pt x="536" y="444"/>
                    <a:pt x="548" y="647"/>
                  </a:cubicBezTo>
                  <a:cubicBezTo>
                    <a:pt x="381" y="647"/>
                    <a:pt x="215" y="706"/>
                    <a:pt x="72" y="790"/>
                  </a:cubicBezTo>
                  <a:cubicBezTo>
                    <a:pt x="0" y="837"/>
                    <a:pt x="0" y="944"/>
                    <a:pt x="72" y="980"/>
                  </a:cubicBezTo>
                  <a:cubicBezTo>
                    <a:pt x="206" y="1032"/>
                    <a:pt x="350" y="1066"/>
                    <a:pt x="487" y="1066"/>
                  </a:cubicBezTo>
                  <a:cubicBezTo>
                    <a:pt x="508" y="1066"/>
                    <a:pt x="528" y="1065"/>
                    <a:pt x="548" y="1063"/>
                  </a:cubicBezTo>
                  <a:lnTo>
                    <a:pt x="548" y="1063"/>
                  </a:lnTo>
                  <a:cubicBezTo>
                    <a:pt x="536" y="1361"/>
                    <a:pt x="596" y="1659"/>
                    <a:pt x="715" y="1933"/>
                  </a:cubicBezTo>
                  <a:cubicBezTo>
                    <a:pt x="754" y="2003"/>
                    <a:pt x="815" y="2033"/>
                    <a:pt x="876" y="2033"/>
                  </a:cubicBezTo>
                  <a:cubicBezTo>
                    <a:pt x="981" y="2033"/>
                    <a:pt x="1088" y="1946"/>
                    <a:pt x="1096" y="1825"/>
                  </a:cubicBezTo>
                  <a:cubicBezTo>
                    <a:pt x="1108" y="1563"/>
                    <a:pt x="1084" y="1302"/>
                    <a:pt x="1036" y="1040"/>
                  </a:cubicBezTo>
                  <a:lnTo>
                    <a:pt x="1036" y="1040"/>
                  </a:lnTo>
                  <a:cubicBezTo>
                    <a:pt x="1081" y="1042"/>
                    <a:pt x="1125" y="1043"/>
                    <a:pt x="1170" y="1043"/>
                  </a:cubicBezTo>
                  <a:cubicBezTo>
                    <a:pt x="1402" y="1043"/>
                    <a:pt x="1640" y="1016"/>
                    <a:pt x="1870" y="956"/>
                  </a:cubicBezTo>
                  <a:cubicBezTo>
                    <a:pt x="2036" y="885"/>
                    <a:pt x="2072" y="599"/>
                    <a:pt x="1870" y="563"/>
                  </a:cubicBezTo>
                  <a:cubicBezTo>
                    <a:pt x="1758" y="550"/>
                    <a:pt x="1648" y="543"/>
                    <a:pt x="1539" y="543"/>
                  </a:cubicBezTo>
                  <a:cubicBezTo>
                    <a:pt x="1358" y="543"/>
                    <a:pt x="1179" y="562"/>
                    <a:pt x="1000" y="599"/>
                  </a:cubicBezTo>
                  <a:cubicBezTo>
                    <a:pt x="1012" y="420"/>
                    <a:pt x="988" y="230"/>
                    <a:pt x="917" y="63"/>
                  </a:cubicBezTo>
                  <a:cubicBezTo>
                    <a:pt x="893" y="22"/>
                    <a:pt x="849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5249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5B73C-89C8-3145-83C9-C38E3D935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BE9D6-794D-AB47-A3C0-7479BC3A9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BA7CB-B34E-F440-A669-A349C8F41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E8CA6-5F91-0D46-8098-1566513729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607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84CE1B54-0993-6C47-8C7C-24B4C4A60BE4}"/>
              </a:ext>
            </a:extLst>
          </p:cNvPr>
          <p:cNvSpPr/>
          <p:nvPr/>
        </p:nvSpPr>
        <p:spPr>
          <a:xfrm>
            <a:off x="-2117" y="-1588"/>
            <a:ext cx="12194117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7FEC68C7-9C71-6041-83F8-3C9DA419B93D}"/>
              </a:ext>
            </a:extLst>
          </p:cNvPr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B7B46FD-DC3D-2540-9701-BD7ABA94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00C5B29-6C00-3745-99E2-A1DE01BDD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86510B8-A66C-CE4D-8C69-0E74B033F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88E15B-604E-5F44-A963-351EEA012DFA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46403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3685CB6-B5A3-DB43-B10F-2454ACDC2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7386F6-E991-E94C-B478-0B92E9C37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4620BE-7D69-8E42-AAD1-012E28A74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3B30D-5B9E-7840-B872-AE11C603AB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8156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24FBE62-18AF-AE4C-B1B4-0CD6A583B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5D63461-0EA6-C74B-A6E4-EC374F598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4D185BB-5B31-434C-98EF-AE35D8093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E8FBD-5358-2C45-B8BE-B922A45C90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05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21851A-122A-3549-85AB-1E1A8A62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163C8DD-DB36-ED4F-93DA-D0832AC92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BC24976-87C4-B344-A43B-D162822E8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E9F4D-610D-9B45-B011-9C197EB41F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06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C457F5D-9134-034B-B2C4-FB09C74CA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BF4B3B-8B7E-2A41-BCD0-D8C15AC43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E8994CA-37D0-6C41-8872-F91BE6730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98058-EB52-BB47-83CC-4FFF70AB46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28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A571DA62-053C-6843-B39C-47824B6C0168}"/>
              </a:ext>
            </a:extLst>
          </p:cNvPr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5BF0797F-6978-8D46-873E-CC1553E92782}"/>
              </a:ext>
            </a:extLst>
          </p:cNvPr>
          <p:cNvSpPr/>
          <p:nvPr/>
        </p:nvSpPr>
        <p:spPr>
          <a:xfrm rot="5400000">
            <a:off x="1720851" y="-1720850"/>
            <a:ext cx="6858000" cy="102997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B5BA6CDB-D9E7-CA48-BA91-106E3BF4A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004CE73-AAC5-E94C-BA19-26BE8DCE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D41E0DD-CB33-9249-958C-BA48E065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E8CEEC7-BD65-4148-A211-3CA7451E822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940113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0921E427-DC5F-9346-A817-06E20A1702F1}"/>
              </a:ext>
            </a:extLst>
          </p:cNvPr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D365220-4964-FD48-AD1C-E2E6DA5EBCA1}"/>
              </a:ext>
            </a:extLst>
          </p:cNvPr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F0CBB2F6-0295-0D4C-A84E-93BC72BC13A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AC1AD166-C65C-1B44-9947-2AD0149DA4C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3AFFB1AC-CEC2-8242-A6F2-24E33499119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7774FA-1D6D-7847-8133-B3201D492A16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640145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0D4EEF90-1941-0145-A4FA-2A5FFA445821}"/>
              </a:ext>
            </a:extLst>
          </p:cNvPr>
          <p:cNvSpPr/>
          <p:nvPr/>
        </p:nvSpPr>
        <p:spPr>
          <a:xfrm>
            <a:off x="-4233" y="5051426"/>
            <a:ext cx="4766733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480F5DC-105C-2C42-9945-DBBA059D5C2A}"/>
              </a:ext>
            </a:extLst>
          </p:cNvPr>
          <p:cNvSpPr/>
          <p:nvPr/>
        </p:nvSpPr>
        <p:spPr>
          <a:xfrm>
            <a:off x="-2117" y="5051426"/>
            <a:ext cx="12194117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D0042-1A9A-894A-BDAA-F8FC31F5F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5126"/>
            <a:ext cx="1002876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989" name="Text Placeholder 2">
            <a:extLst>
              <a:ext uri="{FF2B5EF4-FFF2-40B4-BE49-F238E27FC236}">
                <a16:creationId xmlns:a16="http://schemas.microsoft.com/office/drawing/2014/main" id="{7533AF74-FA75-6942-99FF-E817AFBD5D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96434" y="1100138"/>
            <a:ext cx="10028767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62FBD-C6D4-3D42-80BF-0898B401B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9140000">
            <a:off x="268818" y="5870576"/>
            <a:ext cx="2901949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AC189-8E94-0944-A528-E3BF0B4DB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90533" y="6284914"/>
            <a:ext cx="6299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96297-7CBB-814E-AA84-B67BB8855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170614"/>
            <a:ext cx="670984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822705-DAF1-5547-BC12-8D652CC1CE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18" r:id="rId2"/>
    <p:sldLayoutId id="2147484352" r:id="rId3"/>
    <p:sldLayoutId id="2147484319" r:id="rId4"/>
    <p:sldLayoutId id="2147484320" r:id="rId5"/>
    <p:sldLayoutId id="2147484321" r:id="rId6"/>
    <p:sldLayoutId id="2147484322" r:id="rId7"/>
    <p:sldLayoutId id="2147484353" r:id="rId8"/>
    <p:sldLayoutId id="2147484354" r:id="rId9"/>
    <p:sldLayoutId id="2147484323" r:id="rId10"/>
    <p:sldLayoutId id="21474843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08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8" r:id="rId1"/>
    <p:sldLayoutId id="2147484359" r:id="rId2"/>
    <p:sldLayoutId id="2147484360" r:id="rId3"/>
    <p:sldLayoutId id="2147484361" r:id="rId4"/>
    <p:sldLayoutId id="2147484362" r:id="rId5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1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image" Target="../media/image39.png"/><Relationship Id="rId18" Type="http://schemas.microsoft.com/office/2007/relationships/hdphoto" Target="../media/hdphoto18.wdp"/><Relationship Id="rId3" Type="http://schemas.microsoft.com/office/2007/relationships/media" Target="../media/media10.m4a"/><Relationship Id="rId21" Type="http://schemas.openxmlformats.org/officeDocument/2006/relationships/image" Target="../media/image11.png"/><Relationship Id="rId7" Type="http://schemas.microsoft.com/office/2007/relationships/media" Target="../media/media12.m4a"/><Relationship Id="rId12" Type="http://schemas.openxmlformats.org/officeDocument/2006/relationships/notesSlide" Target="../notesSlides/notesSlide10.xml"/><Relationship Id="rId17" Type="http://schemas.openxmlformats.org/officeDocument/2006/relationships/image" Target="../media/image42.png"/><Relationship Id="rId2" Type="http://schemas.openxmlformats.org/officeDocument/2006/relationships/audio" Target="../media/media9.wav"/><Relationship Id="rId16" Type="http://schemas.openxmlformats.org/officeDocument/2006/relationships/image" Target="../media/image41.png"/><Relationship Id="rId20" Type="http://schemas.microsoft.com/office/2007/relationships/hdphoto" Target="../media/hdphoto11.wdp"/><Relationship Id="rId1" Type="http://schemas.microsoft.com/office/2007/relationships/media" Target="../media/media9.wav"/><Relationship Id="rId6" Type="http://schemas.openxmlformats.org/officeDocument/2006/relationships/audio" Target="../media/media11.m4a"/><Relationship Id="rId11" Type="http://schemas.openxmlformats.org/officeDocument/2006/relationships/slideLayout" Target="../slideLayouts/slideLayout12.xml"/><Relationship Id="rId24" Type="http://schemas.microsoft.com/office/2007/relationships/hdphoto" Target="../media/hdphoto19.wdp"/><Relationship Id="rId5" Type="http://schemas.microsoft.com/office/2007/relationships/media" Target="../media/media11.m4a"/><Relationship Id="rId15" Type="http://schemas.microsoft.com/office/2007/relationships/hdphoto" Target="../media/hdphoto17.wdp"/><Relationship Id="rId23" Type="http://schemas.openxmlformats.org/officeDocument/2006/relationships/image" Target="../media/image44.png"/><Relationship Id="rId10" Type="http://schemas.openxmlformats.org/officeDocument/2006/relationships/audio" Target="../media/media13.m4a"/><Relationship Id="rId19" Type="http://schemas.openxmlformats.org/officeDocument/2006/relationships/image" Target="../media/image26.png"/><Relationship Id="rId4" Type="http://schemas.openxmlformats.org/officeDocument/2006/relationships/audio" Target="../media/media10.m4a"/><Relationship Id="rId9" Type="http://schemas.microsoft.com/office/2007/relationships/media" Target="../media/media13.m4a"/><Relationship Id="rId14" Type="http://schemas.openxmlformats.org/officeDocument/2006/relationships/image" Target="../media/image40.png"/><Relationship Id="rId22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7.png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17.wdp"/><Relationship Id="rId12" Type="http://schemas.microsoft.com/office/2007/relationships/hdphoto" Target="../media/hdphoto11.wdp"/><Relationship Id="rId2" Type="http://schemas.openxmlformats.org/officeDocument/2006/relationships/audio" Target="../media/media15.m4a"/><Relationship Id="rId16" Type="http://schemas.openxmlformats.org/officeDocument/2006/relationships/image" Target="../media/image11.png"/><Relationship Id="rId1" Type="http://schemas.microsoft.com/office/2007/relationships/media" Target="../media/media15.m4a"/><Relationship Id="rId6" Type="http://schemas.openxmlformats.org/officeDocument/2006/relationships/image" Target="../media/image40.png"/><Relationship Id="rId11" Type="http://schemas.openxmlformats.org/officeDocument/2006/relationships/image" Target="../media/image26.png"/><Relationship Id="rId5" Type="http://schemas.openxmlformats.org/officeDocument/2006/relationships/image" Target="../media/image39.png"/><Relationship Id="rId15" Type="http://schemas.microsoft.com/office/2007/relationships/hdphoto" Target="../media/hdphoto19.wdp"/><Relationship Id="rId10" Type="http://schemas.microsoft.com/office/2007/relationships/hdphoto" Target="../media/hdphoto18.wdp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42.png"/><Relationship Id="rId1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0.png"/><Relationship Id="rId18" Type="http://schemas.openxmlformats.org/officeDocument/2006/relationships/image" Target="../media/image52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9.png"/><Relationship Id="rId12" Type="http://schemas.microsoft.com/office/2007/relationships/hdphoto" Target="../media/hdphoto19.wdp"/><Relationship Id="rId17" Type="http://schemas.microsoft.com/office/2007/relationships/hdphoto" Target="../media/hdphoto18.wdp"/><Relationship Id="rId2" Type="http://schemas.openxmlformats.org/officeDocument/2006/relationships/audio" Target="../media/media9.wav"/><Relationship Id="rId16" Type="http://schemas.openxmlformats.org/officeDocument/2006/relationships/image" Target="../media/image42.png"/><Relationship Id="rId1" Type="http://schemas.microsoft.com/office/2007/relationships/media" Target="../media/media9.wav"/><Relationship Id="rId6" Type="http://schemas.openxmlformats.org/officeDocument/2006/relationships/image" Target="../media/image11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5" Type="http://schemas.openxmlformats.org/officeDocument/2006/relationships/image" Target="../media/image51.png"/><Relationship Id="rId10" Type="http://schemas.openxmlformats.org/officeDocument/2006/relationships/slide" Target="slide22.xml"/><Relationship Id="rId19" Type="http://schemas.microsoft.com/office/2007/relationships/hdphoto" Target="../media/hdphoto11.wdp"/><Relationship Id="rId4" Type="http://schemas.openxmlformats.org/officeDocument/2006/relationships/notesSlide" Target="../notesSlides/notesSlide22.xml"/><Relationship Id="rId9" Type="http://schemas.microsoft.com/office/2007/relationships/hdphoto" Target="../media/hdphoto17.wdp"/><Relationship Id="rId14" Type="http://schemas.microsoft.com/office/2007/relationships/hdphoto" Target="../media/hdphoto20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5.png"/><Relationship Id="rId11" Type="http://schemas.openxmlformats.org/officeDocument/2006/relationships/image" Target="../media/image11.png"/><Relationship Id="rId5" Type="http://schemas.openxmlformats.org/officeDocument/2006/relationships/image" Target="../media/image54.png"/><Relationship Id="rId10" Type="http://schemas.microsoft.com/office/2007/relationships/hdphoto" Target="../media/hdphoto11.wdp"/><Relationship Id="rId4" Type="http://schemas.openxmlformats.org/officeDocument/2006/relationships/image" Target="../media/image53.jpeg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e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7.png"/><Relationship Id="rId12" Type="http://schemas.microsoft.com/office/2007/relationships/hdphoto" Target="../media/hdphoto7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20.png"/><Relationship Id="rId5" Type="http://schemas.openxmlformats.org/officeDocument/2006/relationships/image" Target="../media/image9.png"/><Relationship Id="rId10" Type="http://schemas.microsoft.com/office/2007/relationships/hdphoto" Target="../media/hdphoto6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9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microsoft.com/office/2007/relationships/hdphoto" Target="../media/hdphoto9.wdp"/><Relationship Id="rId18" Type="http://schemas.microsoft.com/office/2007/relationships/hdphoto" Target="../media/hdphoto11.wdp"/><Relationship Id="rId3" Type="http://schemas.openxmlformats.org/officeDocument/2006/relationships/image" Target="../media/image13.jpe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6" Type="http://schemas.microsoft.com/office/2007/relationships/hdphoto" Target="../media/hdphoto10.wd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11" Type="http://schemas.openxmlformats.org/officeDocument/2006/relationships/slide" Target="slide8.xml"/><Relationship Id="rId5" Type="http://schemas.microsoft.com/office/2007/relationships/hdphoto" Target="../media/hdphoto1.wdp"/><Relationship Id="rId15" Type="http://schemas.openxmlformats.org/officeDocument/2006/relationships/image" Target="../media/image25.png"/><Relationship Id="rId10" Type="http://schemas.microsoft.com/office/2007/relationships/hdphoto" Target="../media/hdphoto8.wdp"/><Relationship Id="rId4" Type="http://schemas.openxmlformats.org/officeDocument/2006/relationships/image" Target="../media/image9.png"/><Relationship Id="rId9" Type="http://schemas.openxmlformats.org/officeDocument/2006/relationships/image" Target="../media/image23.png"/><Relationship Id="rId1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microsoft.com/office/2007/relationships/hdphoto" Target="../media/hdphoto13.wdp"/><Relationship Id="rId18" Type="http://schemas.openxmlformats.org/officeDocument/2006/relationships/image" Target="../media/image31.png"/><Relationship Id="rId3" Type="http://schemas.microsoft.com/office/2007/relationships/media" Target="../media/media4.m4a"/><Relationship Id="rId21" Type="http://schemas.microsoft.com/office/2007/relationships/hdphoto" Target="../media/hdphoto8.wdp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30.png"/><Relationship Id="rId2" Type="http://schemas.openxmlformats.org/officeDocument/2006/relationships/audio" Target="../media/media3.mp3"/><Relationship Id="rId16" Type="http://schemas.microsoft.com/office/2007/relationships/hdphoto" Target="../media/hdphoto10.wdp"/><Relationship Id="rId20" Type="http://schemas.openxmlformats.org/officeDocument/2006/relationships/image" Target="../media/image23.png"/><Relationship Id="rId1" Type="http://schemas.microsoft.com/office/2007/relationships/media" Target="../media/media3.mp3"/><Relationship Id="rId6" Type="http://schemas.openxmlformats.org/officeDocument/2006/relationships/notesSlide" Target="../notesSlides/notesSlide6.xml"/><Relationship Id="rId11" Type="http://schemas.microsoft.com/office/2007/relationships/hdphoto" Target="../media/hdphoto12.wdp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9.png"/><Relationship Id="rId10" Type="http://schemas.openxmlformats.org/officeDocument/2006/relationships/image" Target="../media/image27.png"/><Relationship Id="rId19" Type="http://schemas.microsoft.com/office/2007/relationships/hdphoto" Target="../media/hdphoto14.wdp"/><Relationship Id="rId4" Type="http://schemas.openxmlformats.org/officeDocument/2006/relationships/audio" Target="../media/media4.m4a"/><Relationship Id="rId9" Type="http://schemas.openxmlformats.org/officeDocument/2006/relationships/image" Target="../media/image13.jpeg"/><Relationship Id="rId14" Type="http://schemas.openxmlformats.org/officeDocument/2006/relationships/slide" Target="slide5.xml"/><Relationship Id="rId2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microsoft.com/office/2007/relationships/hdphoto" Target="../media/hdphoto15.wdp"/><Relationship Id="rId18" Type="http://schemas.microsoft.com/office/2007/relationships/hdphoto" Target="../media/hdphoto10.wdp"/><Relationship Id="rId3" Type="http://schemas.microsoft.com/office/2007/relationships/media" Target="../media/media5.m4a"/><Relationship Id="rId21" Type="http://schemas.openxmlformats.org/officeDocument/2006/relationships/image" Target="../media/image11.png"/><Relationship Id="rId7" Type="http://schemas.openxmlformats.org/officeDocument/2006/relationships/audio" Target="../media/audio1.wav"/><Relationship Id="rId12" Type="http://schemas.openxmlformats.org/officeDocument/2006/relationships/image" Target="../media/image32.png"/><Relationship Id="rId17" Type="http://schemas.openxmlformats.org/officeDocument/2006/relationships/image" Target="../media/image29.png"/><Relationship Id="rId2" Type="http://schemas.openxmlformats.org/officeDocument/2006/relationships/audio" Target="../media/media3.mp3"/><Relationship Id="rId16" Type="http://schemas.openxmlformats.org/officeDocument/2006/relationships/slide" Target="slide5.xml"/><Relationship Id="rId20" Type="http://schemas.microsoft.com/office/2007/relationships/hdphoto" Target="../media/hdphoto8.wdp"/><Relationship Id="rId1" Type="http://schemas.microsoft.com/office/2007/relationships/media" Target="../media/media3.mp3"/><Relationship Id="rId6" Type="http://schemas.openxmlformats.org/officeDocument/2006/relationships/notesSlide" Target="../notesSlides/notesSlide7.xml"/><Relationship Id="rId11" Type="http://schemas.microsoft.com/office/2007/relationships/hdphoto" Target="../media/hdphoto12.wdp"/><Relationship Id="rId24" Type="http://schemas.openxmlformats.org/officeDocument/2006/relationships/image" Target="../media/image30.png"/><Relationship Id="rId5" Type="http://schemas.openxmlformats.org/officeDocument/2006/relationships/slideLayout" Target="../slideLayouts/slideLayout12.xml"/><Relationship Id="rId15" Type="http://schemas.microsoft.com/office/2007/relationships/hdphoto" Target="../media/hdphoto13.wdp"/><Relationship Id="rId23" Type="http://schemas.microsoft.com/office/2007/relationships/hdphoto" Target="../media/hdphoto14.wdp"/><Relationship Id="rId10" Type="http://schemas.openxmlformats.org/officeDocument/2006/relationships/image" Target="../media/image27.png"/><Relationship Id="rId19" Type="http://schemas.openxmlformats.org/officeDocument/2006/relationships/image" Target="../media/image23.png"/><Relationship Id="rId4" Type="http://schemas.openxmlformats.org/officeDocument/2006/relationships/audio" Target="../media/media5.m4a"/><Relationship Id="rId9" Type="http://schemas.openxmlformats.org/officeDocument/2006/relationships/image" Target="../media/image13.jpeg"/><Relationship Id="rId14" Type="http://schemas.openxmlformats.org/officeDocument/2006/relationships/image" Target="../media/image28.png"/><Relationship Id="rId22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microsoft.com/office/2007/relationships/hdphoto" Target="../media/hdphoto13.wdp"/><Relationship Id="rId18" Type="http://schemas.microsoft.com/office/2007/relationships/hdphoto" Target="../media/hdphoto14.wdp"/><Relationship Id="rId3" Type="http://schemas.microsoft.com/office/2007/relationships/media" Target="../media/media6.m4a"/><Relationship Id="rId21" Type="http://schemas.openxmlformats.org/officeDocument/2006/relationships/image" Target="../media/image29.png"/><Relationship Id="rId7" Type="http://schemas.openxmlformats.org/officeDocument/2006/relationships/audio" Target="../media/audio2.wav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audio" Target="../media/media3.mp3"/><Relationship Id="rId16" Type="http://schemas.openxmlformats.org/officeDocument/2006/relationships/image" Target="../media/image11.png"/><Relationship Id="rId20" Type="http://schemas.openxmlformats.org/officeDocument/2006/relationships/slide" Target="slide5.xml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microsoft.com/office/2007/relationships/hdphoto" Target="../media/hdphoto12.wdp"/><Relationship Id="rId5" Type="http://schemas.openxmlformats.org/officeDocument/2006/relationships/slideLayout" Target="../slideLayouts/slideLayout12.xml"/><Relationship Id="rId15" Type="http://schemas.microsoft.com/office/2007/relationships/hdphoto" Target="../media/hdphoto8.wdp"/><Relationship Id="rId10" Type="http://schemas.openxmlformats.org/officeDocument/2006/relationships/image" Target="../media/image27.png"/><Relationship Id="rId19" Type="http://schemas.openxmlformats.org/officeDocument/2006/relationships/image" Target="../media/image30.png"/><Relationship Id="rId4" Type="http://schemas.openxmlformats.org/officeDocument/2006/relationships/audio" Target="../media/media6.m4a"/><Relationship Id="rId9" Type="http://schemas.openxmlformats.org/officeDocument/2006/relationships/image" Target="../media/image33.png"/><Relationship Id="rId14" Type="http://schemas.openxmlformats.org/officeDocument/2006/relationships/image" Target="../media/image23.png"/><Relationship Id="rId22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5.png"/><Relationship Id="rId12" Type="http://schemas.openxmlformats.org/officeDocument/2006/relationships/image" Target="../media/image1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4.gif"/><Relationship Id="rId11" Type="http://schemas.microsoft.com/office/2007/relationships/hdphoto" Target="../media/hdphoto11.wdp"/><Relationship Id="rId5" Type="http://schemas.openxmlformats.org/officeDocument/2006/relationships/image" Target="../media/image33.jpe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8.xml"/><Relationship Id="rId9" Type="http://schemas.microsoft.com/office/2007/relationships/hdphoto" Target="../media/hdphoto1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6E9420-2C71-DD57-16D0-BDC0539CA6FF}"/>
              </a:ext>
            </a:extLst>
          </p:cNvPr>
          <p:cNvSpPr/>
          <p:nvPr/>
        </p:nvSpPr>
        <p:spPr>
          <a:xfrm>
            <a:off x="3119302" y="1544004"/>
            <a:ext cx="5953395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22960" eaLnBrk="1" hangingPunct="1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396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Calibri"/>
                <a:ea typeface="+mn-ea"/>
                <a:cs typeface="+mn-cs"/>
              </a:rPr>
              <a:t>VỀ DỰ GIỜ THĂM LỚP 5A9</a:t>
            </a:r>
          </a:p>
          <a:p>
            <a:pPr algn="ctr" defTabSz="822960" eaLnBrk="1" hangingPunct="1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324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Calibri"/>
                <a:ea typeface="+mn-ea"/>
                <a:cs typeface="+mn-cs"/>
              </a:rPr>
              <a:t> MÔN: TOÁN</a:t>
            </a:r>
            <a:endParaRPr lang="en-US" sz="288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  <a:p>
            <a:pPr algn="ctr" defTabSz="822960" eaLnBrk="1" hangingPunct="1">
              <a:spcAft>
                <a:spcPts val="600"/>
              </a:spcAft>
              <a:defRPr/>
            </a:pPr>
            <a:endParaRPr lang="en-US" sz="288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  <a:p>
            <a:pPr algn="ctr" defTabSz="822960" eaLnBrk="1" hangingPunct="1">
              <a:spcAft>
                <a:spcPts val="600"/>
              </a:spcAft>
              <a:defRPr/>
            </a:pPr>
            <a:r>
              <a:rPr lang="en-US" sz="252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+mn-ea"/>
                <a:cs typeface="+mn-cs"/>
              </a:rPr>
              <a:t>Giáo</a:t>
            </a:r>
            <a:r>
              <a:rPr lang="en-US" sz="252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+mn-ea"/>
                <a:cs typeface="+mn-cs"/>
              </a:rPr>
              <a:t> </a:t>
            </a:r>
            <a:r>
              <a:rPr lang="en-US" sz="252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+mn-ea"/>
                <a:cs typeface="+mn-cs"/>
              </a:rPr>
              <a:t>viên</a:t>
            </a:r>
            <a:r>
              <a:rPr lang="en-US" sz="252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+mn-ea"/>
                <a:cs typeface="+mn-cs"/>
              </a:rPr>
              <a:t>: </a:t>
            </a:r>
            <a:r>
              <a:rPr lang="en-US" sz="252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+mn-ea"/>
                <a:cs typeface="+mn-cs"/>
              </a:rPr>
              <a:t>Nguyễn</a:t>
            </a:r>
            <a:r>
              <a:rPr lang="en-US" sz="252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+mn-ea"/>
                <a:cs typeface="+mn-cs"/>
              </a:rPr>
              <a:t> </a:t>
            </a:r>
            <a:r>
              <a:rPr lang="en-US" sz="2520" b="1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+mn-ea"/>
                <a:cs typeface="+mn-cs"/>
              </a:rPr>
              <a:t>Thị</a:t>
            </a:r>
            <a:r>
              <a:rPr lang="en-US" sz="252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+mn-ea"/>
                <a:cs typeface="+mn-cs"/>
              </a:rPr>
              <a:t> </a:t>
            </a:r>
            <a:r>
              <a:rPr lang="en-US" sz="252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Sinh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P001 4 hàng" pitchFamily="34" charset="0"/>
              <a:ea typeface="AvantGarde" panose="00000400000000000000" pitchFamily="2" charset="-93"/>
              <a:cs typeface="AvantGarde" panose="00000400000000000000" pitchFamily="2" charset="-93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135D2C6-276D-6BB3-EF13-EB0F39933B50}"/>
              </a:ext>
            </a:extLst>
          </p:cNvPr>
          <p:cNvSpPr txBox="1">
            <a:spLocks/>
          </p:cNvSpPr>
          <p:nvPr/>
        </p:nvSpPr>
        <p:spPr>
          <a:xfrm>
            <a:off x="2278787" y="643466"/>
            <a:ext cx="7634425" cy="5571067"/>
          </a:xfrm>
        </p:spPr>
        <p:txBody>
          <a:bodyPr spcFirstLastPara="1" numCol="1">
            <a:prstTxWarp prst="textArchUp">
              <a:avLst>
                <a:gd name="adj" fmla="val 11993141"/>
              </a:avLst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2960" fontAlgn="auto">
              <a:spcAft>
                <a:spcPts val="600"/>
              </a:spcAft>
            </a:pPr>
            <a:r>
              <a:rPr lang="en-US" sz="3600" kern="1200" dirty="0">
                <a:ln w="11430"/>
                <a:solidFill>
                  <a:srgbClr val="000099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NHIỆT LIỆT CHÀO MỪNG CÁC THẦY CÔ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11A9D1-A4C1-99CC-9AB1-F77674C0AA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 flipH="1">
            <a:off x="3647278" y="4253846"/>
            <a:ext cx="2448721" cy="1958229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C0289ED8-DCEB-6928-B318-42EC199BEF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4790886"/>
            <a:ext cx="1839185" cy="1421189"/>
          </a:xfrm>
          <a:prstGeom prst="rect">
            <a:avLst/>
          </a:prstGeom>
        </p:spPr>
      </p:pic>
      <p:pic>
        <p:nvPicPr>
          <p:cNvPr id="2" name="Nhac-nen-hay-Son-suu-ta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05199" y="56365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5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 Background Cây Xanh Đẹp, Thư Thái, [MÊ SÁI CỔ]">
            <a:extLst>
              <a:ext uri="{FF2B5EF4-FFF2-40B4-BE49-F238E27FC236}">
                <a16:creationId xmlns:a16="http://schemas.microsoft.com/office/drawing/2014/main" id="{322FD106-017E-BF44-58BC-911F639FE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" y="41276"/>
            <a:ext cx="12192000" cy="677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8">
            <a:extLst>
              <a:ext uri="{FF2B5EF4-FFF2-40B4-BE49-F238E27FC236}">
                <a16:creationId xmlns:a16="http://schemas.microsoft.com/office/drawing/2014/main" id="{94C553A6-A111-5200-1E4A-88118EAD5EFA}"/>
              </a:ext>
            </a:extLst>
          </p:cNvPr>
          <p:cNvSpPr/>
          <p:nvPr/>
        </p:nvSpPr>
        <p:spPr>
          <a:xfrm>
            <a:off x="533400" y="193675"/>
            <a:ext cx="11241281" cy="4149725"/>
          </a:xfrm>
          <a:prstGeom prst="round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尤克里里">
            <a:hlinkClick r:id="" action="ppaction://media"/>
            <a:extLst>
              <a:ext uri="{FF2B5EF4-FFF2-40B4-BE49-F238E27FC236}">
                <a16:creationId xmlns:a16="http://schemas.microsoft.com/office/drawing/2014/main" id="{986F7E62-7D64-4F0D-8814-D3FEB6C95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32092" y="7016750"/>
            <a:ext cx="609600" cy="609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60D569E-1E4D-42F2-B1A9-190BD2E173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365" y="4387874"/>
            <a:ext cx="2636152" cy="203702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51954" y="1663890"/>
            <a:ext cx="963597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6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6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TẬP</a:t>
            </a:r>
            <a:r>
              <a:rPr lang="vi-VN" sz="6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US" sz="6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6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PHÉP CHIA</a:t>
            </a:r>
            <a:endParaRPr lang="en-US" sz="6600" b="1" cap="none" spc="0" dirty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2053" y="3022937"/>
            <a:ext cx="9996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Trang 163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08151" y="370517"/>
            <a:ext cx="54467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6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36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200 Background Cây Xanh Đẹp, Thư Thái, [MÊ SÁI CỔ]">
            <a:extLst>
              <a:ext uri="{FF2B5EF4-FFF2-40B4-BE49-F238E27FC236}">
                <a16:creationId xmlns:a16="http://schemas.microsoft.com/office/drawing/2014/main" id="{E8B04669-4469-6B30-811B-E3863BC0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hip and Dale, Chip and Dale png | PNGEg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667" b="90000" l="9770" r="89943">
                        <a14:foregroundMark x1="35345" y1="23750" x2="43966" y2="34167"/>
                        <a14:foregroundMark x1="68103" y1="25417" x2="69253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828" y="4623440"/>
            <a:ext cx="2927232" cy="20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 rot="20338534">
            <a:off x="3854518" y="5245461"/>
            <a:ext cx="970513" cy="1273613"/>
            <a:chOff x="4597126" y="5368440"/>
            <a:chExt cx="1816031" cy="16119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2BE308E-EAF8-2F40-B5CE-41BEBC8F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200" y="5368440"/>
              <a:ext cx="1645103" cy="1542293"/>
            </a:xfrm>
            <a:prstGeom prst="rect">
              <a:avLst/>
            </a:prstGeom>
          </p:spPr>
        </p:pic>
        <p:pic>
          <p:nvPicPr>
            <p:cNvPr id="12" name="Picture 4" descr="Trứng cá png | PNGEg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530" y="600511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Trứng cá png | PNGEg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543" y="606575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Trứng cá png | PNGEg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36" y="591645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Trứng cá png | PNGEg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84" y="6119767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767" y="6031551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31995D3-1519-0B41-8878-DC00C94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64378" b="96996" l="5473" r="93532">
                          <a14:foregroundMark x1="47761" y1="97210" x2="47761" y2="97210"/>
                          <a14:foregroundMark x1="47761" y1="97210" x2="47761" y2="97210"/>
                          <a14:foregroundMark x1="5721" y1="66094" x2="5721" y2="66094"/>
                          <a14:foregroundMark x1="5721" y1="66094" x2="5721" y2="66094"/>
                          <a14:foregroundMark x1="5721" y1="64378" x2="5721" y2="64378"/>
                          <a14:foregroundMark x1="91542" y1="68240" x2="91542" y2="68240"/>
                          <a14:foregroundMark x1="93532" y1="64378" x2="93532" y2="6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389" b="1"/>
            <a:stretch/>
          </p:blipFill>
          <p:spPr>
            <a:xfrm>
              <a:off x="4597126" y="6197533"/>
              <a:ext cx="1816031" cy="782887"/>
            </a:xfrm>
            <a:prstGeom prst="rect">
              <a:avLst/>
            </a:prstGeom>
          </p:spPr>
        </p:pic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2193" y="583931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chim keu">
            <a:hlinkClick r:id="" action="ppaction://media"/>
            <a:extLst>
              <a:ext uri="{FF2B5EF4-FFF2-40B4-BE49-F238E27FC236}">
                <a16:creationId xmlns:a16="http://schemas.microsoft.com/office/drawing/2014/main" id="{38C8E9B8-FDBA-E24B-4CB8-718C8D204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584816" y="685800"/>
            <a:ext cx="609600" cy="609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5DC4EE2-0921-2A8B-4C69-FDEDE14CDC30}"/>
              </a:ext>
            </a:extLst>
          </p:cNvPr>
          <p:cNvSpPr txBox="1"/>
          <p:nvPr/>
        </p:nvSpPr>
        <p:spPr>
          <a:xfrm>
            <a:off x="11006184" y="3358070"/>
            <a:ext cx="39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2AE3B40-7727-500E-7666-07A2C298511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63980" y="-69079"/>
            <a:ext cx="3708048" cy="4422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458D1-1CB9-E0F4-0C53-A606279A943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800" b="95300" l="10000" r="97000">
                        <a14:foregroundMark x1="46444" y1="4800" x2="46444" y2="4800"/>
                        <a14:foregroundMark x1="31000" y1="6900" x2="31000" y2="6900"/>
                        <a14:foregroundMark x1="90222" y1="77600" x2="90222" y2="77600"/>
                        <a14:foregroundMark x1="95333" y1="44500" x2="95333" y2="44500"/>
                        <a14:foregroundMark x1="74111" y1="95300" x2="74111" y2="95300"/>
                        <a14:foregroundMark x1="97000" y1="85000" x2="97000" y2="8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5600" y="2667000"/>
            <a:ext cx="2365727" cy="2628586"/>
          </a:xfrm>
          <a:prstGeom prst="rect">
            <a:avLst/>
          </a:prstGeom>
        </p:spPr>
      </p:pic>
      <p:pic>
        <p:nvPicPr>
          <p:cNvPr id="2" name="khà">
            <a:hlinkClick r:id="" action="ppaction://media"/>
            <a:extLst>
              <a:ext uri="{FF2B5EF4-FFF2-40B4-BE49-F238E27FC236}">
                <a16:creationId xmlns:a16="http://schemas.microsoft.com/office/drawing/2014/main" id="{A3BD2D03-4714-8083-E78D-BFA4016341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725400" y="1532513"/>
            <a:ext cx="609600" cy="609600"/>
          </a:xfrm>
          <a:prstGeom prst="rect">
            <a:avLst/>
          </a:prstGeom>
        </p:spPr>
      </p:pic>
      <p:pic>
        <p:nvPicPr>
          <p:cNvPr id="4" name="xin">
            <a:hlinkClick r:id="" action="ppaction://media"/>
            <a:extLst>
              <a:ext uri="{FF2B5EF4-FFF2-40B4-BE49-F238E27FC236}">
                <a16:creationId xmlns:a16="http://schemas.microsoft.com/office/drawing/2014/main" id="{3D33BCBD-D15E-11D1-C807-40D60343D7C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725400" y="3632216"/>
            <a:ext cx="609600" cy="609600"/>
          </a:xfrm>
          <a:prstGeom prst="rect">
            <a:avLst/>
          </a:prstGeom>
        </p:spPr>
      </p:pic>
      <p:pic>
        <p:nvPicPr>
          <p:cNvPr id="6" name="các bạn">
            <a:hlinkClick r:id="" action="ppaction://media"/>
            <a:extLst>
              <a:ext uri="{FF2B5EF4-FFF2-40B4-BE49-F238E27FC236}">
                <a16:creationId xmlns:a16="http://schemas.microsoft.com/office/drawing/2014/main" id="{E0048FFD-EE2D-6605-A2B0-5CF06F134DB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611779" y="2519552"/>
            <a:ext cx="609600" cy="609600"/>
          </a:xfrm>
          <a:prstGeom prst="rect">
            <a:avLst/>
          </a:prstGeom>
        </p:spPr>
      </p:pic>
      <p:pic>
        <p:nvPicPr>
          <p:cNvPr id="8" name="Khà khà">
            <a:hlinkClick r:id="" action="ppaction://media"/>
            <a:extLst>
              <a:ext uri="{FF2B5EF4-FFF2-40B4-BE49-F238E27FC236}">
                <a16:creationId xmlns:a16="http://schemas.microsoft.com/office/drawing/2014/main" id="{D1E58CCA-0DAA-5242-F0E7-D7C913A5B39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549828" y="48279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8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622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677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4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107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7576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p với hơn 110 hình nền khu rừng hoạt hình tuyệt vời nhất - thdonghoadian">
            <a:extLst>
              <a:ext uri="{FF2B5EF4-FFF2-40B4-BE49-F238E27FC236}">
                <a16:creationId xmlns:a16="http://schemas.microsoft.com/office/drawing/2014/main" id="{769782C4-9AA7-1FEC-79C3-0C5B2DB4A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圆角矩形 3"/>
          <p:cNvSpPr/>
          <p:nvPr/>
        </p:nvSpPr>
        <p:spPr>
          <a:xfrm>
            <a:off x="329246" y="98533"/>
            <a:ext cx="11533505" cy="6660933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Google Shape;594;p40">
            <a:extLst>
              <a:ext uri="{FF2B5EF4-FFF2-40B4-BE49-F238E27FC236}">
                <a16:creationId xmlns:a16="http://schemas.microsoft.com/office/drawing/2014/main" id="{0941D137-A9D4-773A-DAAC-5321220B2A9F}"/>
              </a:ext>
            </a:extLst>
          </p:cNvPr>
          <p:cNvSpPr txBox="1">
            <a:spLocks/>
          </p:cNvSpPr>
          <p:nvPr/>
        </p:nvSpPr>
        <p:spPr>
          <a:xfrm>
            <a:off x="604993" y="1737284"/>
            <a:ext cx="5012971" cy="14543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15000"/>
              </a:lnSpc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  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:  b  =  c</a:t>
            </a:r>
          </a:p>
        </p:txBody>
      </p:sp>
      <p:sp>
        <p:nvSpPr>
          <p:cNvPr id="63" name="Google Shape;594;p40">
            <a:extLst>
              <a:ext uri="{FF2B5EF4-FFF2-40B4-BE49-F238E27FC236}">
                <a16:creationId xmlns:a16="http://schemas.microsoft.com/office/drawing/2014/main" id="{4B345D1A-389C-7AF0-BF04-EAEF27C21A3F}"/>
              </a:ext>
            </a:extLst>
          </p:cNvPr>
          <p:cNvSpPr txBox="1">
            <a:spLocks/>
          </p:cNvSpPr>
          <p:nvPr/>
        </p:nvSpPr>
        <p:spPr>
          <a:xfrm>
            <a:off x="5684451" y="1857145"/>
            <a:ext cx="6421133" cy="64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1600"/>
              </a:spcAft>
              <a:buFont typeface="Comfortaa"/>
              <a:buNone/>
            </a:pPr>
            <a:r>
              <a:rPr lang="en-US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:  b  =  c  (</a:t>
            </a:r>
            <a:r>
              <a:rPr lang="en-US" alt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r)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988A1E58-F440-FE7F-7E74-65B7ADBB058A}"/>
              </a:ext>
            </a:extLst>
          </p:cNvPr>
          <p:cNvSpPr/>
          <p:nvPr/>
        </p:nvSpPr>
        <p:spPr>
          <a:xfrm>
            <a:off x="6849780" y="416126"/>
            <a:ext cx="5012971" cy="1660952"/>
          </a:xfrm>
          <a:prstGeom prst="cloud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( 2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phút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B131B7-3E4E-5023-0931-F3CDD540243E}"/>
              </a:ext>
            </a:extLst>
          </p:cNvPr>
          <p:cNvSpPr/>
          <p:nvPr/>
        </p:nvSpPr>
        <p:spPr>
          <a:xfrm>
            <a:off x="679791" y="3048874"/>
            <a:ext cx="10668000" cy="33686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pl-PL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các tính chất của phép chia và mối quan hệ giữa số chia và số dư?</a:t>
            </a:r>
            <a:endParaRPr lang="en-US" sz="32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98350C-ACEB-232F-5996-0C723F74210F}"/>
              </a:ext>
            </a:extLst>
          </p:cNvPr>
          <p:cNvSpPr txBox="1"/>
          <p:nvPr/>
        </p:nvSpPr>
        <p:spPr>
          <a:xfrm>
            <a:off x="914400" y="670732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pic>
        <p:nvPicPr>
          <p:cNvPr id="7" name="2 Minute Winter Timer (Countdown Clock With Ending Music)">
            <a:hlinkClick r:id="" action="ppaction://media"/>
            <a:extLst>
              <a:ext uri="{FF2B5EF4-FFF2-40B4-BE49-F238E27FC236}">
                <a16:creationId xmlns:a16="http://schemas.microsoft.com/office/drawing/2014/main" id="{D98B4EC7-5A36-BF4D-0846-55BB756AF7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7859" y="5733717"/>
            <a:ext cx="1096371" cy="61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2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22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build="p"/>
      <p:bldP spid="63" grpId="0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p với hơn 110 hình nền khu rừng hoạt hình tuyệt vời nhất - thdonghoadian">
            <a:extLst>
              <a:ext uri="{FF2B5EF4-FFF2-40B4-BE49-F238E27FC236}">
                <a16:creationId xmlns:a16="http://schemas.microsoft.com/office/drawing/2014/main" id="{769782C4-9AA7-1FEC-79C3-0C5B2DB4A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圆角矩形 3"/>
          <p:cNvSpPr/>
          <p:nvPr/>
        </p:nvSpPr>
        <p:spPr>
          <a:xfrm>
            <a:off x="329246" y="98533"/>
            <a:ext cx="11533505" cy="6660933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Google Shape;594;p40">
            <a:extLst>
              <a:ext uri="{FF2B5EF4-FFF2-40B4-BE49-F238E27FC236}">
                <a16:creationId xmlns:a16="http://schemas.microsoft.com/office/drawing/2014/main" id="{0941D137-A9D4-773A-DAAC-5321220B2A9F}"/>
              </a:ext>
            </a:extLst>
          </p:cNvPr>
          <p:cNvSpPr txBox="1">
            <a:spLocks/>
          </p:cNvSpPr>
          <p:nvPr/>
        </p:nvSpPr>
        <p:spPr>
          <a:xfrm>
            <a:off x="656240" y="317592"/>
            <a:ext cx="5012971" cy="14543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15000"/>
              </a:lnSpc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  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:  b  =  c</a:t>
            </a:r>
          </a:p>
        </p:txBody>
      </p:sp>
      <p:sp>
        <p:nvSpPr>
          <p:cNvPr id="63" name="Google Shape;594;p40">
            <a:extLst>
              <a:ext uri="{FF2B5EF4-FFF2-40B4-BE49-F238E27FC236}">
                <a16:creationId xmlns:a16="http://schemas.microsoft.com/office/drawing/2014/main" id="{4B345D1A-389C-7AF0-BF04-EAEF27C21A3F}"/>
              </a:ext>
            </a:extLst>
          </p:cNvPr>
          <p:cNvSpPr txBox="1">
            <a:spLocks/>
          </p:cNvSpPr>
          <p:nvPr/>
        </p:nvSpPr>
        <p:spPr>
          <a:xfrm>
            <a:off x="5735698" y="437453"/>
            <a:ext cx="6421133" cy="64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1600"/>
              </a:spcAft>
              <a:buFont typeface="Comfortaa"/>
              <a:buNone/>
            </a:pPr>
            <a:r>
              <a:rPr lang="en-US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:  b  =  c  (</a:t>
            </a:r>
            <a:r>
              <a:rPr lang="en-US" alt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r)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988A1E58-F440-FE7F-7E74-65B7ADBB058A}"/>
              </a:ext>
            </a:extLst>
          </p:cNvPr>
          <p:cNvSpPr/>
          <p:nvPr/>
        </p:nvSpPr>
        <p:spPr>
          <a:xfrm>
            <a:off x="3505200" y="4641785"/>
            <a:ext cx="5565353" cy="2051040"/>
          </a:xfrm>
          <a:prstGeom prst="cloud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Chia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luận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B131B7-3E4E-5023-0931-F3CDD540243E}"/>
              </a:ext>
            </a:extLst>
          </p:cNvPr>
          <p:cNvSpPr/>
          <p:nvPr/>
        </p:nvSpPr>
        <p:spPr>
          <a:xfrm>
            <a:off x="761998" y="1909953"/>
            <a:ext cx="10668000" cy="26332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pl-PL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các tính chất của phép chia và mối quan hệ giữa số chia và số dư?</a:t>
            </a:r>
            <a:endParaRPr lang="en-US" sz="32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69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p với hơn 110 hình nền khu rừng hoạt hình tuyệt vời nhất - thdonghoadian">
            <a:extLst>
              <a:ext uri="{FF2B5EF4-FFF2-40B4-BE49-F238E27FC236}">
                <a16:creationId xmlns:a16="http://schemas.microsoft.com/office/drawing/2014/main" id="{769782C4-9AA7-1FEC-79C3-0C5B2DB4A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圆角矩形 3"/>
          <p:cNvSpPr/>
          <p:nvPr/>
        </p:nvSpPr>
        <p:spPr>
          <a:xfrm>
            <a:off x="456311" y="190499"/>
            <a:ext cx="11533505" cy="647700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Snip Diagonal Corner Rectangle 3">
            <a:extLst>
              <a:ext uri="{FF2B5EF4-FFF2-40B4-BE49-F238E27FC236}">
                <a16:creationId xmlns:a16="http://schemas.microsoft.com/office/drawing/2014/main" id="{7C9A57EF-5EE9-8C2A-0686-DA561F5F3EBF}"/>
              </a:ext>
            </a:extLst>
          </p:cNvPr>
          <p:cNvSpPr/>
          <p:nvPr/>
        </p:nvSpPr>
        <p:spPr>
          <a:xfrm>
            <a:off x="1343324" y="244853"/>
            <a:ext cx="3845256" cy="767773"/>
          </a:xfrm>
          <a:prstGeom prst="snip2DiagRect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phép chia hết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594;p40">
            <a:extLst>
              <a:ext uri="{FF2B5EF4-FFF2-40B4-BE49-F238E27FC236}">
                <a16:creationId xmlns:a16="http://schemas.microsoft.com/office/drawing/2014/main" id="{0941D137-A9D4-773A-DAAC-5321220B2A9F}"/>
              </a:ext>
            </a:extLst>
          </p:cNvPr>
          <p:cNvSpPr txBox="1">
            <a:spLocks/>
          </p:cNvSpPr>
          <p:nvPr/>
        </p:nvSpPr>
        <p:spPr>
          <a:xfrm>
            <a:off x="1464029" y="1746043"/>
            <a:ext cx="5012971" cy="649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15000"/>
              </a:lnSpc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:  b  =  c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FFAB044E-3261-BE3B-A525-05CC818DE692}"/>
              </a:ext>
            </a:extLst>
          </p:cNvPr>
          <p:cNvSpPr/>
          <p:nvPr/>
        </p:nvSpPr>
        <p:spPr>
          <a:xfrm>
            <a:off x="818043" y="2944875"/>
            <a:ext cx="1535577" cy="510141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</a:t>
            </a:r>
          </a:p>
        </p:txBody>
      </p:sp>
      <p:sp>
        <p:nvSpPr>
          <p:cNvPr id="10" name="Rounded Rectangle 79">
            <a:extLst>
              <a:ext uri="{FF2B5EF4-FFF2-40B4-BE49-F238E27FC236}">
                <a16:creationId xmlns:a16="http://schemas.microsoft.com/office/drawing/2014/main" id="{84AFF76D-9F46-C356-170A-3F8E263696E7}"/>
              </a:ext>
            </a:extLst>
          </p:cNvPr>
          <p:cNvSpPr/>
          <p:nvPr/>
        </p:nvSpPr>
        <p:spPr>
          <a:xfrm>
            <a:off x="2498163" y="2927041"/>
            <a:ext cx="1535577" cy="51863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chia</a:t>
            </a:r>
          </a:p>
        </p:txBody>
      </p:sp>
      <p:sp>
        <p:nvSpPr>
          <p:cNvPr id="12" name="Rounded Rectangle 80">
            <a:extLst>
              <a:ext uri="{FF2B5EF4-FFF2-40B4-BE49-F238E27FC236}">
                <a16:creationId xmlns:a16="http://schemas.microsoft.com/office/drawing/2014/main" id="{ABD268E2-29DA-1FC9-5F16-59747C0B36AE}"/>
              </a:ext>
            </a:extLst>
          </p:cNvPr>
          <p:cNvSpPr/>
          <p:nvPr/>
        </p:nvSpPr>
        <p:spPr>
          <a:xfrm>
            <a:off x="2551898" y="1181555"/>
            <a:ext cx="1428108" cy="39123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5B25B460-8BFB-9B57-2939-CC0BAD01D92F}"/>
              </a:ext>
            </a:extLst>
          </p:cNvPr>
          <p:cNvSpPr/>
          <p:nvPr/>
        </p:nvSpPr>
        <p:spPr>
          <a:xfrm rot="16200000" flipV="1">
            <a:off x="1998370" y="1341385"/>
            <a:ext cx="523660" cy="1130157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Elbow Connector 7">
            <a:extLst>
              <a:ext uri="{FF2B5EF4-FFF2-40B4-BE49-F238E27FC236}">
                <a16:creationId xmlns:a16="http://schemas.microsoft.com/office/drawing/2014/main" id="{DB47C533-55CC-4DE6-243B-4D1634D64B78}"/>
              </a:ext>
            </a:extLst>
          </p:cNvPr>
          <p:cNvCxnSpPr/>
          <p:nvPr/>
        </p:nvCxnSpPr>
        <p:spPr>
          <a:xfrm rot="10800000" flipV="1">
            <a:off x="2260200" y="1355146"/>
            <a:ext cx="235564" cy="339490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88">
            <a:extLst>
              <a:ext uri="{FF2B5EF4-FFF2-40B4-BE49-F238E27FC236}">
                <a16:creationId xmlns:a16="http://schemas.microsoft.com/office/drawing/2014/main" id="{F2C391F3-A77D-2AF6-C7AB-0C6BEBF876E1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81996" y="1770411"/>
            <a:ext cx="646715" cy="233100"/>
          </a:xfrm>
          <a:prstGeom prst="bentConnector3">
            <a:avLst>
              <a:gd name="adj1" fmla="val 47825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904B883-2DAF-AE3D-0EDE-DA00DA8774FC}"/>
              </a:ext>
            </a:extLst>
          </p:cNvPr>
          <p:cNvCxnSpPr/>
          <p:nvPr/>
        </p:nvCxnSpPr>
        <p:spPr>
          <a:xfrm flipV="1">
            <a:off x="1695121" y="2651071"/>
            <a:ext cx="0" cy="3207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F5D50D7-4C83-7B6D-D411-D4ECC2A8B4E6}"/>
              </a:ext>
            </a:extLst>
          </p:cNvPr>
          <p:cNvCxnSpPr/>
          <p:nvPr/>
        </p:nvCxnSpPr>
        <p:spPr>
          <a:xfrm flipV="1">
            <a:off x="2825279" y="2590800"/>
            <a:ext cx="0" cy="32072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547;p38">
            <a:extLst>
              <a:ext uri="{FF2B5EF4-FFF2-40B4-BE49-F238E27FC236}">
                <a16:creationId xmlns:a16="http://schemas.microsoft.com/office/drawing/2014/main" id="{3C7FC145-1DB7-948F-2AC6-4C97B533AF53}"/>
              </a:ext>
            </a:extLst>
          </p:cNvPr>
          <p:cNvSpPr txBox="1">
            <a:spLocks/>
          </p:cNvSpPr>
          <p:nvPr/>
        </p:nvSpPr>
        <p:spPr>
          <a:xfrm>
            <a:off x="613753" y="3628520"/>
            <a:ext cx="5482247" cy="2323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algn="just">
              <a:buFontTx/>
              <a:buNone/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</a:p>
          <a:p>
            <a:pPr indent="0" algn="just"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1 = a</a:t>
            </a:r>
          </a:p>
          <a:p>
            <a:pPr indent="0" algn="just"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a = 1</a:t>
            </a:r>
          </a:p>
          <a:p>
            <a:pPr indent="0" algn="just"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b = 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29A046-AAEE-9580-62AB-9DD0C33931D5}"/>
              </a:ext>
            </a:extLst>
          </p:cNvPr>
          <p:cNvSpPr txBox="1"/>
          <p:nvPr/>
        </p:nvSpPr>
        <p:spPr>
          <a:xfrm>
            <a:off x="2657336" y="451073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99F647-4CFA-BE3C-A6B8-D2A66CDB25FF}"/>
              </a:ext>
            </a:extLst>
          </p:cNvPr>
          <p:cNvSpPr txBox="1"/>
          <p:nvPr/>
        </p:nvSpPr>
        <p:spPr>
          <a:xfrm>
            <a:off x="2657336" y="497240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0)</a:t>
            </a:r>
          </a:p>
        </p:txBody>
      </p:sp>
      <p:grpSp>
        <p:nvGrpSpPr>
          <p:cNvPr id="23" name="Google Shape;616;p40">
            <a:extLst>
              <a:ext uri="{FF2B5EF4-FFF2-40B4-BE49-F238E27FC236}">
                <a16:creationId xmlns:a16="http://schemas.microsoft.com/office/drawing/2014/main" id="{1E117901-D3ED-79D1-4FA4-B4C1034D47C4}"/>
              </a:ext>
            </a:extLst>
          </p:cNvPr>
          <p:cNvGrpSpPr/>
          <p:nvPr/>
        </p:nvGrpSpPr>
        <p:grpSpPr>
          <a:xfrm rot="308040">
            <a:off x="5417342" y="709364"/>
            <a:ext cx="795564" cy="1107896"/>
            <a:chOff x="5616500" y="1812300"/>
            <a:chExt cx="2168215" cy="2902573"/>
          </a:xfrm>
        </p:grpSpPr>
        <p:sp>
          <p:nvSpPr>
            <p:cNvPr id="24" name="Google Shape;617;p40">
              <a:extLst>
                <a:ext uri="{FF2B5EF4-FFF2-40B4-BE49-F238E27FC236}">
                  <a16:creationId xmlns:a16="http://schemas.microsoft.com/office/drawing/2014/main" id="{F5FFA029-0878-54A5-4E17-1164EB844D57}"/>
                </a:ext>
              </a:extLst>
            </p:cNvPr>
            <p:cNvSpPr/>
            <p:nvPr/>
          </p:nvSpPr>
          <p:spPr>
            <a:xfrm>
              <a:off x="5616500" y="4179784"/>
              <a:ext cx="290520" cy="141654"/>
            </a:xfrm>
            <a:custGeom>
              <a:avLst/>
              <a:gdLst/>
              <a:ahLst/>
              <a:cxnLst/>
              <a:rect l="l" t="t" r="r" b="b"/>
              <a:pathLst>
                <a:path w="10191" h="4969" extrusionOk="0">
                  <a:moveTo>
                    <a:pt x="8512" y="1"/>
                  </a:moveTo>
                  <a:lnTo>
                    <a:pt x="4690" y="72"/>
                  </a:lnTo>
                  <a:cubicBezTo>
                    <a:pt x="4690" y="72"/>
                    <a:pt x="904" y="858"/>
                    <a:pt x="368" y="2692"/>
                  </a:cubicBezTo>
                  <a:cubicBezTo>
                    <a:pt x="1" y="3913"/>
                    <a:pt x="2560" y="4968"/>
                    <a:pt x="4951" y="4968"/>
                  </a:cubicBezTo>
                  <a:cubicBezTo>
                    <a:pt x="6127" y="4968"/>
                    <a:pt x="7262" y="4713"/>
                    <a:pt x="7988" y="4097"/>
                  </a:cubicBezTo>
                  <a:cubicBezTo>
                    <a:pt x="10191" y="2227"/>
                    <a:pt x="8512" y="1"/>
                    <a:pt x="8512" y="1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Google Shape;618;p40">
              <a:extLst>
                <a:ext uri="{FF2B5EF4-FFF2-40B4-BE49-F238E27FC236}">
                  <a16:creationId xmlns:a16="http://schemas.microsoft.com/office/drawing/2014/main" id="{F39DA444-F44B-AEE0-2E2D-738E25529ABB}"/>
                </a:ext>
              </a:extLst>
            </p:cNvPr>
            <p:cNvSpPr/>
            <p:nvPr/>
          </p:nvSpPr>
          <p:spPr>
            <a:xfrm>
              <a:off x="6744695" y="4474697"/>
              <a:ext cx="206708" cy="240176"/>
            </a:xfrm>
            <a:custGeom>
              <a:avLst/>
              <a:gdLst/>
              <a:ahLst/>
              <a:cxnLst/>
              <a:rect l="l" t="t" r="r" b="b"/>
              <a:pathLst>
                <a:path w="7251" h="8425" extrusionOk="0">
                  <a:moveTo>
                    <a:pt x="5656" y="0"/>
                  </a:moveTo>
                  <a:cubicBezTo>
                    <a:pt x="4432" y="0"/>
                    <a:pt x="2453" y="2872"/>
                    <a:pt x="2453" y="2872"/>
                  </a:cubicBezTo>
                  <a:cubicBezTo>
                    <a:pt x="2453" y="2872"/>
                    <a:pt x="0" y="8206"/>
                    <a:pt x="3632" y="8420"/>
                  </a:cubicBezTo>
                  <a:cubicBezTo>
                    <a:pt x="3686" y="8423"/>
                    <a:pt x="3739" y="8425"/>
                    <a:pt x="3791" y="8425"/>
                  </a:cubicBezTo>
                  <a:cubicBezTo>
                    <a:pt x="7251" y="8425"/>
                    <a:pt x="7224" y="1531"/>
                    <a:pt x="6192" y="264"/>
                  </a:cubicBezTo>
                  <a:cubicBezTo>
                    <a:pt x="6042" y="79"/>
                    <a:pt x="5860" y="0"/>
                    <a:pt x="5656" y="0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Google Shape;619;p40">
              <a:extLst>
                <a:ext uri="{FF2B5EF4-FFF2-40B4-BE49-F238E27FC236}">
                  <a16:creationId xmlns:a16="http://schemas.microsoft.com/office/drawing/2014/main" id="{41479441-048D-DFB9-3278-78ABC897A966}"/>
                </a:ext>
              </a:extLst>
            </p:cNvPr>
            <p:cNvSpPr/>
            <p:nvPr/>
          </p:nvSpPr>
          <p:spPr>
            <a:xfrm>
              <a:off x="5719641" y="3354000"/>
              <a:ext cx="1224654" cy="1203017"/>
            </a:xfrm>
            <a:custGeom>
              <a:avLst/>
              <a:gdLst/>
              <a:ahLst/>
              <a:cxnLst/>
              <a:rect l="l" t="t" r="r" b="b"/>
              <a:pathLst>
                <a:path w="42959" h="42200" extrusionOk="0">
                  <a:moveTo>
                    <a:pt x="23599" y="0"/>
                  </a:moveTo>
                  <a:cubicBezTo>
                    <a:pt x="23599" y="0"/>
                    <a:pt x="16598" y="1334"/>
                    <a:pt x="8644" y="9573"/>
                  </a:cubicBezTo>
                  <a:cubicBezTo>
                    <a:pt x="679" y="17812"/>
                    <a:pt x="1" y="28408"/>
                    <a:pt x="1" y="28408"/>
                  </a:cubicBezTo>
                  <a:cubicBezTo>
                    <a:pt x="1" y="28408"/>
                    <a:pt x="1669" y="30118"/>
                    <a:pt x="3669" y="30118"/>
                  </a:cubicBezTo>
                  <a:cubicBezTo>
                    <a:pt x="4281" y="30118"/>
                    <a:pt x="4925" y="29958"/>
                    <a:pt x="5561" y="29539"/>
                  </a:cubicBezTo>
                  <a:cubicBezTo>
                    <a:pt x="5561" y="29539"/>
                    <a:pt x="7859" y="13740"/>
                    <a:pt x="26349" y="11228"/>
                  </a:cubicBezTo>
                  <a:lnTo>
                    <a:pt x="26349" y="11228"/>
                  </a:lnTo>
                  <a:cubicBezTo>
                    <a:pt x="26349" y="11228"/>
                    <a:pt x="25754" y="23491"/>
                    <a:pt x="30504" y="31409"/>
                  </a:cubicBezTo>
                  <a:cubicBezTo>
                    <a:pt x="35255" y="39326"/>
                    <a:pt x="37481" y="42124"/>
                    <a:pt x="37481" y="42124"/>
                  </a:cubicBezTo>
                  <a:cubicBezTo>
                    <a:pt x="37481" y="42124"/>
                    <a:pt x="37729" y="42199"/>
                    <a:pt x="38146" y="42199"/>
                  </a:cubicBezTo>
                  <a:cubicBezTo>
                    <a:pt x="39141" y="42199"/>
                    <a:pt x="41097" y="41774"/>
                    <a:pt x="42958" y="38898"/>
                  </a:cubicBezTo>
                  <a:cubicBezTo>
                    <a:pt x="42958" y="38898"/>
                    <a:pt x="32124" y="21431"/>
                    <a:pt x="35862" y="9192"/>
                  </a:cubicBezTo>
                  <a:cubicBezTo>
                    <a:pt x="38213" y="1502"/>
                    <a:pt x="38610" y="75"/>
                    <a:pt x="38581" y="75"/>
                  </a:cubicBezTo>
                  <a:cubicBezTo>
                    <a:pt x="38564" y="75"/>
                    <a:pt x="38398" y="572"/>
                    <a:pt x="38398" y="572"/>
                  </a:cubicBezTo>
                  <a:lnTo>
                    <a:pt x="23599" y="0"/>
                  </a:ln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Google Shape;620;p40">
              <a:extLst>
                <a:ext uri="{FF2B5EF4-FFF2-40B4-BE49-F238E27FC236}">
                  <a16:creationId xmlns:a16="http://schemas.microsoft.com/office/drawing/2014/main" id="{5452D525-5D3E-C9C8-035B-ED319FF6AEB8}"/>
                </a:ext>
              </a:extLst>
            </p:cNvPr>
            <p:cNvSpPr/>
            <p:nvPr/>
          </p:nvSpPr>
          <p:spPr>
            <a:xfrm>
              <a:off x="7505681" y="2729024"/>
              <a:ext cx="171416" cy="180681"/>
            </a:xfrm>
            <a:custGeom>
              <a:avLst/>
              <a:gdLst/>
              <a:ahLst/>
              <a:cxnLst/>
              <a:rect l="l" t="t" r="r" b="b"/>
              <a:pathLst>
                <a:path w="6013" h="6338" extrusionOk="0">
                  <a:moveTo>
                    <a:pt x="3673" y="0"/>
                  </a:moveTo>
                  <a:cubicBezTo>
                    <a:pt x="1613" y="0"/>
                    <a:pt x="1463" y="2365"/>
                    <a:pt x="1405" y="2552"/>
                  </a:cubicBezTo>
                  <a:cubicBezTo>
                    <a:pt x="1334" y="2730"/>
                    <a:pt x="0" y="3373"/>
                    <a:pt x="0" y="3373"/>
                  </a:cubicBezTo>
                  <a:lnTo>
                    <a:pt x="238" y="5647"/>
                  </a:lnTo>
                  <a:cubicBezTo>
                    <a:pt x="238" y="5647"/>
                    <a:pt x="1511" y="4931"/>
                    <a:pt x="2178" y="4931"/>
                  </a:cubicBezTo>
                  <a:cubicBezTo>
                    <a:pt x="2345" y="4931"/>
                    <a:pt x="2474" y="4976"/>
                    <a:pt x="2536" y="5088"/>
                  </a:cubicBezTo>
                  <a:cubicBezTo>
                    <a:pt x="2846" y="5635"/>
                    <a:pt x="4310" y="6338"/>
                    <a:pt x="4310" y="6338"/>
                  </a:cubicBezTo>
                  <a:cubicBezTo>
                    <a:pt x="4310" y="6338"/>
                    <a:pt x="6013" y="123"/>
                    <a:pt x="3810" y="4"/>
                  </a:cubicBezTo>
                  <a:cubicBezTo>
                    <a:pt x="3764" y="1"/>
                    <a:pt x="3718" y="0"/>
                    <a:pt x="3673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Google Shape;621;p40">
              <a:extLst>
                <a:ext uri="{FF2B5EF4-FFF2-40B4-BE49-F238E27FC236}">
                  <a16:creationId xmlns:a16="http://schemas.microsoft.com/office/drawing/2014/main" id="{CFECCC5B-C8C1-3837-820C-13AE3E8375E2}"/>
                </a:ext>
              </a:extLst>
            </p:cNvPr>
            <p:cNvSpPr/>
            <p:nvPr/>
          </p:nvSpPr>
          <p:spPr>
            <a:xfrm>
              <a:off x="6740618" y="2778058"/>
              <a:ext cx="895078" cy="395485"/>
            </a:xfrm>
            <a:custGeom>
              <a:avLst/>
              <a:gdLst/>
              <a:ahLst/>
              <a:cxnLst/>
              <a:rect l="l" t="t" r="r" b="b"/>
              <a:pathLst>
                <a:path w="31398" h="13873" extrusionOk="0">
                  <a:moveTo>
                    <a:pt x="25875" y="1"/>
                  </a:moveTo>
                  <a:cubicBezTo>
                    <a:pt x="24767" y="1"/>
                    <a:pt x="22307" y="1146"/>
                    <a:pt x="16836" y="3106"/>
                  </a:cubicBezTo>
                  <a:cubicBezTo>
                    <a:pt x="14358" y="3994"/>
                    <a:pt x="11617" y="4267"/>
                    <a:pt x="9187" y="4267"/>
                  </a:cubicBezTo>
                  <a:cubicBezTo>
                    <a:pt x="5334" y="4267"/>
                    <a:pt x="2263" y="3582"/>
                    <a:pt x="2263" y="3582"/>
                  </a:cubicBezTo>
                  <a:lnTo>
                    <a:pt x="2263" y="3582"/>
                  </a:lnTo>
                  <a:cubicBezTo>
                    <a:pt x="1" y="4427"/>
                    <a:pt x="1346" y="10142"/>
                    <a:pt x="2560" y="11547"/>
                  </a:cubicBezTo>
                  <a:cubicBezTo>
                    <a:pt x="3413" y="12525"/>
                    <a:pt x="12864" y="13872"/>
                    <a:pt x="19972" y="13872"/>
                  </a:cubicBezTo>
                  <a:cubicBezTo>
                    <a:pt x="22990" y="13872"/>
                    <a:pt x="25586" y="13629"/>
                    <a:pt x="26921" y="13012"/>
                  </a:cubicBezTo>
                  <a:cubicBezTo>
                    <a:pt x="31397" y="10940"/>
                    <a:pt x="27159" y="582"/>
                    <a:pt x="26337" y="105"/>
                  </a:cubicBezTo>
                  <a:cubicBezTo>
                    <a:pt x="26218" y="35"/>
                    <a:pt x="26067" y="1"/>
                    <a:pt x="25875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Google Shape;622;p40">
              <a:extLst>
                <a:ext uri="{FF2B5EF4-FFF2-40B4-BE49-F238E27FC236}">
                  <a16:creationId xmlns:a16="http://schemas.microsoft.com/office/drawing/2014/main" id="{DA4E1C6A-F28B-98BB-FC01-2D330E9CBE21}"/>
                </a:ext>
              </a:extLst>
            </p:cNvPr>
            <p:cNvSpPr/>
            <p:nvPr/>
          </p:nvSpPr>
          <p:spPr>
            <a:xfrm>
              <a:off x="6358785" y="2843568"/>
              <a:ext cx="459911" cy="591901"/>
            </a:xfrm>
            <a:custGeom>
              <a:avLst/>
              <a:gdLst/>
              <a:ahLst/>
              <a:cxnLst/>
              <a:rect l="l" t="t" r="r" b="b"/>
              <a:pathLst>
                <a:path w="16133" h="20763" extrusionOk="0">
                  <a:moveTo>
                    <a:pt x="10905" y="1"/>
                  </a:moveTo>
                  <a:cubicBezTo>
                    <a:pt x="9768" y="1"/>
                    <a:pt x="8037" y="248"/>
                    <a:pt x="8037" y="248"/>
                  </a:cubicBezTo>
                  <a:lnTo>
                    <a:pt x="5620" y="1165"/>
                  </a:lnTo>
                  <a:lnTo>
                    <a:pt x="2738" y="8666"/>
                  </a:lnTo>
                  <a:cubicBezTo>
                    <a:pt x="2738" y="8666"/>
                    <a:pt x="0" y="16405"/>
                    <a:pt x="464" y="17345"/>
                  </a:cubicBezTo>
                  <a:cubicBezTo>
                    <a:pt x="848" y="18102"/>
                    <a:pt x="7019" y="20763"/>
                    <a:pt x="10924" y="20763"/>
                  </a:cubicBezTo>
                  <a:cubicBezTo>
                    <a:pt x="11872" y="20763"/>
                    <a:pt x="12686" y="20606"/>
                    <a:pt x="13252" y="20227"/>
                  </a:cubicBezTo>
                  <a:cubicBezTo>
                    <a:pt x="16133" y="18286"/>
                    <a:pt x="15954" y="9249"/>
                    <a:pt x="15954" y="9249"/>
                  </a:cubicBezTo>
                  <a:cubicBezTo>
                    <a:pt x="15954" y="9249"/>
                    <a:pt x="14764" y="3796"/>
                    <a:pt x="15657" y="1284"/>
                  </a:cubicBezTo>
                  <a:cubicBezTo>
                    <a:pt x="15657" y="1284"/>
                    <a:pt x="12466" y="296"/>
                    <a:pt x="11668" y="69"/>
                  </a:cubicBezTo>
                  <a:cubicBezTo>
                    <a:pt x="11494" y="20"/>
                    <a:pt x="11223" y="1"/>
                    <a:pt x="1090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Google Shape;623;p40">
              <a:extLst>
                <a:ext uri="{FF2B5EF4-FFF2-40B4-BE49-F238E27FC236}">
                  <a16:creationId xmlns:a16="http://schemas.microsoft.com/office/drawing/2014/main" id="{115A526C-16EF-1D0E-39C5-D07BBDA80B7D}"/>
                </a:ext>
              </a:extLst>
            </p:cNvPr>
            <p:cNvSpPr/>
            <p:nvPr/>
          </p:nvSpPr>
          <p:spPr>
            <a:xfrm>
              <a:off x="6587190" y="2837724"/>
              <a:ext cx="119161" cy="74262"/>
            </a:xfrm>
            <a:custGeom>
              <a:avLst/>
              <a:gdLst/>
              <a:ahLst/>
              <a:cxnLst/>
              <a:rect l="l" t="t" r="r" b="b"/>
              <a:pathLst>
                <a:path w="4180" h="2605" extrusionOk="0">
                  <a:moveTo>
                    <a:pt x="49" y="1"/>
                  </a:moveTo>
                  <a:lnTo>
                    <a:pt x="49" y="1"/>
                  </a:lnTo>
                  <a:cubicBezTo>
                    <a:pt x="13" y="548"/>
                    <a:pt x="1" y="1167"/>
                    <a:pt x="84" y="1382"/>
                  </a:cubicBezTo>
                  <a:cubicBezTo>
                    <a:pt x="230" y="1775"/>
                    <a:pt x="696" y="2605"/>
                    <a:pt x="1811" y="2605"/>
                  </a:cubicBezTo>
                  <a:cubicBezTo>
                    <a:pt x="1876" y="2605"/>
                    <a:pt x="1943" y="2602"/>
                    <a:pt x="2013" y="2596"/>
                  </a:cubicBezTo>
                  <a:cubicBezTo>
                    <a:pt x="3287" y="2477"/>
                    <a:pt x="4132" y="953"/>
                    <a:pt x="4180" y="394"/>
                  </a:cubicBezTo>
                  <a:lnTo>
                    <a:pt x="4180" y="167"/>
                  </a:lnTo>
                  <a:cubicBezTo>
                    <a:pt x="3609" y="370"/>
                    <a:pt x="3013" y="477"/>
                    <a:pt x="2418" y="489"/>
                  </a:cubicBezTo>
                  <a:cubicBezTo>
                    <a:pt x="2366" y="490"/>
                    <a:pt x="2315" y="491"/>
                    <a:pt x="2264" y="491"/>
                  </a:cubicBezTo>
                  <a:cubicBezTo>
                    <a:pt x="1495" y="491"/>
                    <a:pt x="740" y="324"/>
                    <a:pt x="4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Google Shape;624;p40">
              <a:extLst>
                <a:ext uri="{FF2B5EF4-FFF2-40B4-BE49-F238E27FC236}">
                  <a16:creationId xmlns:a16="http://schemas.microsoft.com/office/drawing/2014/main" id="{10FA03CB-E95C-D06D-26C2-87D8B3F6D125}"/>
                </a:ext>
              </a:extLst>
            </p:cNvPr>
            <p:cNvSpPr/>
            <p:nvPr/>
          </p:nvSpPr>
          <p:spPr>
            <a:xfrm>
              <a:off x="6588558" y="2767481"/>
              <a:ext cx="118135" cy="84268"/>
            </a:xfrm>
            <a:custGeom>
              <a:avLst/>
              <a:gdLst/>
              <a:ahLst/>
              <a:cxnLst/>
              <a:rect l="l" t="t" r="r" b="b"/>
              <a:pathLst>
                <a:path w="4144" h="2956" extrusionOk="0">
                  <a:moveTo>
                    <a:pt x="3942" y="0"/>
                  </a:moveTo>
                  <a:lnTo>
                    <a:pt x="72" y="1512"/>
                  </a:lnTo>
                  <a:cubicBezTo>
                    <a:pt x="72" y="1512"/>
                    <a:pt x="24" y="1965"/>
                    <a:pt x="1" y="2465"/>
                  </a:cubicBezTo>
                  <a:cubicBezTo>
                    <a:pt x="692" y="2788"/>
                    <a:pt x="1458" y="2955"/>
                    <a:pt x="2227" y="2955"/>
                  </a:cubicBezTo>
                  <a:cubicBezTo>
                    <a:pt x="2279" y="2955"/>
                    <a:pt x="2330" y="2954"/>
                    <a:pt x="2382" y="2953"/>
                  </a:cubicBezTo>
                  <a:cubicBezTo>
                    <a:pt x="2977" y="2941"/>
                    <a:pt x="3572" y="2834"/>
                    <a:pt x="4144" y="2631"/>
                  </a:cubicBezTo>
                  <a:cubicBezTo>
                    <a:pt x="4144" y="1846"/>
                    <a:pt x="3942" y="0"/>
                    <a:pt x="3942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Google Shape;625;p40">
              <a:extLst>
                <a:ext uri="{FF2B5EF4-FFF2-40B4-BE49-F238E27FC236}">
                  <a16:creationId xmlns:a16="http://schemas.microsoft.com/office/drawing/2014/main" id="{D4EFA997-DB3D-7A5E-0332-CC2A099E52FA}"/>
                </a:ext>
              </a:extLst>
            </p:cNvPr>
            <p:cNvSpPr/>
            <p:nvPr/>
          </p:nvSpPr>
          <p:spPr>
            <a:xfrm>
              <a:off x="6273233" y="1812300"/>
              <a:ext cx="808929" cy="442493"/>
            </a:xfrm>
            <a:custGeom>
              <a:avLst/>
              <a:gdLst/>
              <a:ahLst/>
              <a:cxnLst/>
              <a:rect l="l" t="t" r="r" b="b"/>
              <a:pathLst>
                <a:path w="28376" h="15522" extrusionOk="0">
                  <a:moveTo>
                    <a:pt x="14394" y="1"/>
                  </a:moveTo>
                  <a:cubicBezTo>
                    <a:pt x="11064" y="1"/>
                    <a:pt x="9609" y="3264"/>
                    <a:pt x="9609" y="3264"/>
                  </a:cubicBezTo>
                  <a:cubicBezTo>
                    <a:pt x="9609" y="3264"/>
                    <a:pt x="8025" y="2068"/>
                    <a:pt x="5794" y="2068"/>
                  </a:cubicBezTo>
                  <a:cubicBezTo>
                    <a:pt x="4354" y="2068"/>
                    <a:pt x="2645" y="2566"/>
                    <a:pt x="917" y="4205"/>
                  </a:cubicBezTo>
                  <a:cubicBezTo>
                    <a:pt x="179" y="6419"/>
                    <a:pt x="1" y="9384"/>
                    <a:pt x="3144" y="11015"/>
                  </a:cubicBezTo>
                  <a:cubicBezTo>
                    <a:pt x="3860" y="11385"/>
                    <a:pt x="4521" y="11531"/>
                    <a:pt x="5118" y="11531"/>
                  </a:cubicBezTo>
                  <a:cubicBezTo>
                    <a:pt x="7370" y="11531"/>
                    <a:pt x="8716" y="9455"/>
                    <a:pt x="8716" y="9455"/>
                  </a:cubicBezTo>
                  <a:cubicBezTo>
                    <a:pt x="8716" y="9455"/>
                    <a:pt x="9061" y="12003"/>
                    <a:pt x="12145" y="12206"/>
                  </a:cubicBezTo>
                  <a:cubicBezTo>
                    <a:pt x="12250" y="12213"/>
                    <a:pt x="12353" y="12216"/>
                    <a:pt x="12453" y="12216"/>
                  </a:cubicBezTo>
                  <a:cubicBezTo>
                    <a:pt x="15281" y="12216"/>
                    <a:pt x="16169" y="9551"/>
                    <a:pt x="16169" y="9551"/>
                  </a:cubicBezTo>
                  <a:lnTo>
                    <a:pt x="16169" y="9551"/>
                  </a:lnTo>
                  <a:cubicBezTo>
                    <a:pt x="16169" y="9551"/>
                    <a:pt x="15729" y="12373"/>
                    <a:pt x="18515" y="12777"/>
                  </a:cubicBezTo>
                  <a:cubicBezTo>
                    <a:pt x="18879" y="12832"/>
                    <a:pt x="19207" y="12855"/>
                    <a:pt x="19503" y="12855"/>
                  </a:cubicBezTo>
                  <a:cubicBezTo>
                    <a:pt x="21478" y="12855"/>
                    <a:pt x="21991" y="11801"/>
                    <a:pt x="21991" y="11801"/>
                  </a:cubicBezTo>
                  <a:lnTo>
                    <a:pt x="21991" y="11801"/>
                  </a:lnTo>
                  <a:cubicBezTo>
                    <a:pt x="21991" y="11801"/>
                    <a:pt x="20932" y="15266"/>
                    <a:pt x="24051" y="15516"/>
                  </a:cubicBezTo>
                  <a:cubicBezTo>
                    <a:pt x="24105" y="15520"/>
                    <a:pt x="24159" y="15522"/>
                    <a:pt x="24213" y="15522"/>
                  </a:cubicBezTo>
                  <a:cubicBezTo>
                    <a:pt x="26509" y="15522"/>
                    <a:pt x="28375" y="11834"/>
                    <a:pt x="27957" y="8646"/>
                  </a:cubicBezTo>
                  <a:cubicBezTo>
                    <a:pt x="27402" y="8191"/>
                    <a:pt x="26810" y="8043"/>
                    <a:pt x="26276" y="8043"/>
                  </a:cubicBezTo>
                  <a:cubicBezTo>
                    <a:pt x="25285" y="8043"/>
                    <a:pt x="24492" y="8551"/>
                    <a:pt x="24492" y="8551"/>
                  </a:cubicBezTo>
                  <a:cubicBezTo>
                    <a:pt x="24492" y="8551"/>
                    <a:pt x="25420" y="7265"/>
                    <a:pt x="23396" y="4943"/>
                  </a:cubicBezTo>
                  <a:cubicBezTo>
                    <a:pt x="22707" y="4147"/>
                    <a:pt x="21966" y="3886"/>
                    <a:pt x="21289" y="3886"/>
                  </a:cubicBezTo>
                  <a:cubicBezTo>
                    <a:pt x="19991" y="3886"/>
                    <a:pt x="18932" y="4848"/>
                    <a:pt x="18932" y="4848"/>
                  </a:cubicBezTo>
                  <a:cubicBezTo>
                    <a:pt x="18932" y="4848"/>
                    <a:pt x="20098" y="1276"/>
                    <a:pt x="15788" y="181"/>
                  </a:cubicBezTo>
                  <a:cubicBezTo>
                    <a:pt x="15291" y="56"/>
                    <a:pt x="14826" y="1"/>
                    <a:pt x="14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Google Shape;626;p40">
              <a:extLst>
                <a:ext uri="{FF2B5EF4-FFF2-40B4-BE49-F238E27FC236}">
                  <a16:creationId xmlns:a16="http://schemas.microsoft.com/office/drawing/2014/main" id="{6A5DA5E1-7DDB-F8E8-87F3-35734ED88753}"/>
                </a:ext>
              </a:extLst>
            </p:cNvPr>
            <p:cNvSpPr/>
            <p:nvPr/>
          </p:nvSpPr>
          <p:spPr>
            <a:xfrm>
              <a:off x="6160542" y="1932147"/>
              <a:ext cx="994199" cy="565845"/>
            </a:xfrm>
            <a:custGeom>
              <a:avLst/>
              <a:gdLst/>
              <a:ahLst/>
              <a:cxnLst/>
              <a:rect l="l" t="t" r="r" b="b"/>
              <a:pathLst>
                <a:path w="34875" h="19849" extrusionOk="0">
                  <a:moveTo>
                    <a:pt x="4870" y="1"/>
                  </a:moveTo>
                  <a:lnTo>
                    <a:pt x="4870" y="1"/>
                  </a:lnTo>
                  <a:cubicBezTo>
                    <a:pt x="4751" y="108"/>
                    <a:pt x="4644" y="227"/>
                    <a:pt x="4525" y="346"/>
                  </a:cubicBezTo>
                  <a:cubicBezTo>
                    <a:pt x="1" y="5049"/>
                    <a:pt x="4073" y="9466"/>
                    <a:pt x="4073" y="9466"/>
                  </a:cubicBezTo>
                  <a:cubicBezTo>
                    <a:pt x="2453" y="11598"/>
                    <a:pt x="4358" y="14229"/>
                    <a:pt x="4358" y="14229"/>
                  </a:cubicBezTo>
                  <a:lnTo>
                    <a:pt x="27588" y="19849"/>
                  </a:lnTo>
                  <a:cubicBezTo>
                    <a:pt x="27588" y="19849"/>
                    <a:pt x="30469" y="18503"/>
                    <a:pt x="31540" y="15658"/>
                  </a:cubicBezTo>
                  <a:cubicBezTo>
                    <a:pt x="32600" y="12800"/>
                    <a:pt x="30338" y="12371"/>
                    <a:pt x="30338" y="12371"/>
                  </a:cubicBezTo>
                  <a:cubicBezTo>
                    <a:pt x="30338" y="12371"/>
                    <a:pt x="34874" y="11443"/>
                    <a:pt x="33362" y="6811"/>
                  </a:cubicBezTo>
                  <a:cubicBezTo>
                    <a:pt x="32969" y="5621"/>
                    <a:pt x="32457" y="4894"/>
                    <a:pt x="31910" y="4454"/>
                  </a:cubicBezTo>
                  <a:lnTo>
                    <a:pt x="31910" y="4454"/>
                  </a:lnTo>
                  <a:cubicBezTo>
                    <a:pt x="32328" y="7625"/>
                    <a:pt x="30467" y="11319"/>
                    <a:pt x="28176" y="11319"/>
                  </a:cubicBezTo>
                  <a:cubicBezTo>
                    <a:pt x="28119" y="11319"/>
                    <a:pt x="28062" y="11316"/>
                    <a:pt x="28004" y="11312"/>
                  </a:cubicBezTo>
                  <a:cubicBezTo>
                    <a:pt x="24885" y="11074"/>
                    <a:pt x="25944" y="7597"/>
                    <a:pt x="25944" y="7597"/>
                  </a:cubicBezTo>
                  <a:lnTo>
                    <a:pt x="25944" y="7597"/>
                  </a:lnTo>
                  <a:cubicBezTo>
                    <a:pt x="25944" y="7597"/>
                    <a:pt x="25424" y="8656"/>
                    <a:pt x="23417" y="8656"/>
                  </a:cubicBezTo>
                  <a:cubicBezTo>
                    <a:pt x="23132" y="8656"/>
                    <a:pt x="22816" y="8634"/>
                    <a:pt x="22468" y="8585"/>
                  </a:cubicBezTo>
                  <a:cubicBezTo>
                    <a:pt x="19682" y="8180"/>
                    <a:pt x="20122" y="5347"/>
                    <a:pt x="20122" y="5347"/>
                  </a:cubicBezTo>
                  <a:lnTo>
                    <a:pt x="20122" y="5347"/>
                  </a:lnTo>
                  <a:cubicBezTo>
                    <a:pt x="20122" y="5347"/>
                    <a:pt x="19223" y="8012"/>
                    <a:pt x="16394" y="8012"/>
                  </a:cubicBezTo>
                  <a:cubicBezTo>
                    <a:pt x="16294" y="8012"/>
                    <a:pt x="16191" y="8009"/>
                    <a:pt x="16086" y="8002"/>
                  </a:cubicBezTo>
                  <a:cubicBezTo>
                    <a:pt x="13014" y="7799"/>
                    <a:pt x="12669" y="5251"/>
                    <a:pt x="12669" y="5251"/>
                  </a:cubicBezTo>
                  <a:cubicBezTo>
                    <a:pt x="12669" y="5251"/>
                    <a:pt x="11317" y="7331"/>
                    <a:pt x="9065" y="7331"/>
                  </a:cubicBezTo>
                  <a:cubicBezTo>
                    <a:pt x="8466" y="7331"/>
                    <a:pt x="7803" y="7184"/>
                    <a:pt x="7085" y="6811"/>
                  </a:cubicBezTo>
                  <a:cubicBezTo>
                    <a:pt x="3954" y="5180"/>
                    <a:pt x="4132" y="2215"/>
                    <a:pt x="4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Google Shape;627;p40">
              <a:extLst>
                <a:ext uri="{FF2B5EF4-FFF2-40B4-BE49-F238E27FC236}">
                  <a16:creationId xmlns:a16="http://schemas.microsoft.com/office/drawing/2014/main" id="{72999016-D218-6A77-6831-8023558C84C6}"/>
                </a:ext>
              </a:extLst>
            </p:cNvPr>
            <p:cNvSpPr/>
            <p:nvPr/>
          </p:nvSpPr>
          <p:spPr>
            <a:xfrm>
              <a:off x="6546823" y="1957604"/>
              <a:ext cx="48206" cy="47893"/>
            </a:xfrm>
            <a:custGeom>
              <a:avLst/>
              <a:gdLst/>
              <a:ahLst/>
              <a:cxnLst/>
              <a:rect l="l" t="t" r="r" b="b"/>
              <a:pathLst>
                <a:path w="1691" h="1680" extrusionOk="0">
                  <a:moveTo>
                    <a:pt x="845" y="1"/>
                  </a:moveTo>
                  <a:cubicBezTo>
                    <a:pt x="381" y="1"/>
                    <a:pt x="0" y="382"/>
                    <a:pt x="0" y="846"/>
                  </a:cubicBezTo>
                  <a:cubicBezTo>
                    <a:pt x="0" y="1310"/>
                    <a:pt x="381" y="1680"/>
                    <a:pt x="845" y="1680"/>
                  </a:cubicBezTo>
                  <a:cubicBezTo>
                    <a:pt x="1310" y="1680"/>
                    <a:pt x="1691" y="1310"/>
                    <a:pt x="1691" y="846"/>
                  </a:cubicBezTo>
                  <a:cubicBezTo>
                    <a:pt x="1691" y="382"/>
                    <a:pt x="131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Google Shape;628;p40">
              <a:extLst>
                <a:ext uri="{FF2B5EF4-FFF2-40B4-BE49-F238E27FC236}">
                  <a16:creationId xmlns:a16="http://schemas.microsoft.com/office/drawing/2014/main" id="{FB763FA6-7540-2B40-DCA6-D6F1E0605ACF}"/>
                </a:ext>
              </a:extLst>
            </p:cNvPr>
            <p:cNvSpPr/>
            <p:nvPr/>
          </p:nvSpPr>
          <p:spPr>
            <a:xfrm>
              <a:off x="6362007" y="1917978"/>
              <a:ext cx="136494" cy="61890"/>
            </a:xfrm>
            <a:custGeom>
              <a:avLst/>
              <a:gdLst/>
              <a:ahLst/>
              <a:cxnLst/>
              <a:rect l="l" t="t" r="r" b="b"/>
              <a:pathLst>
                <a:path w="4788" h="2171" extrusionOk="0">
                  <a:moveTo>
                    <a:pt x="1213" y="1"/>
                  </a:moveTo>
                  <a:cubicBezTo>
                    <a:pt x="600" y="1"/>
                    <a:pt x="142" y="133"/>
                    <a:pt x="113" y="450"/>
                  </a:cubicBezTo>
                  <a:cubicBezTo>
                    <a:pt x="0" y="1688"/>
                    <a:pt x="1345" y="2171"/>
                    <a:pt x="2595" y="2171"/>
                  </a:cubicBezTo>
                  <a:cubicBezTo>
                    <a:pt x="3581" y="2171"/>
                    <a:pt x="4509" y="1870"/>
                    <a:pt x="4614" y="1403"/>
                  </a:cubicBezTo>
                  <a:cubicBezTo>
                    <a:pt x="4787" y="676"/>
                    <a:pt x="2601" y="1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Google Shape;629;p40">
              <a:extLst>
                <a:ext uri="{FF2B5EF4-FFF2-40B4-BE49-F238E27FC236}">
                  <a16:creationId xmlns:a16="http://schemas.microsoft.com/office/drawing/2014/main" id="{E659A477-DEF6-872F-492C-EF10D9237953}"/>
                </a:ext>
              </a:extLst>
            </p:cNvPr>
            <p:cNvSpPr/>
            <p:nvPr/>
          </p:nvSpPr>
          <p:spPr>
            <a:xfrm>
              <a:off x="6238368" y="2314122"/>
              <a:ext cx="102114" cy="178942"/>
            </a:xfrm>
            <a:custGeom>
              <a:avLst/>
              <a:gdLst/>
              <a:ahLst/>
              <a:cxnLst/>
              <a:rect l="l" t="t" r="r" b="b"/>
              <a:pathLst>
                <a:path w="3582" h="6277" extrusionOk="0">
                  <a:moveTo>
                    <a:pt x="2930" y="0"/>
                  </a:moveTo>
                  <a:cubicBezTo>
                    <a:pt x="1944" y="0"/>
                    <a:pt x="178" y="364"/>
                    <a:pt x="93" y="2949"/>
                  </a:cubicBezTo>
                  <a:cubicBezTo>
                    <a:pt x="0" y="6063"/>
                    <a:pt x="2268" y="6276"/>
                    <a:pt x="2890" y="6276"/>
                  </a:cubicBezTo>
                  <a:cubicBezTo>
                    <a:pt x="2988" y="6276"/>
                    <a:pt x="3045" y="6271"/>
                    <a:pt x="3045" y="6271"/>
                  </a:cubicBezTo>
                  <a:lnTo>
                    <a:pt x="3581" y="56"/>
                  </a:lnTo>
                  <a:cubicBezTo>
                    <a:pt x="3581" y="56"/>
                    <a:pt x="3315" y="0"/>
                    <a:pt x="2930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Google Shape;630;p40">
              <a:extLst>
                <a:ext uri="{FF2B5EF4-FFF2-40B4-BE49-F238E27FC236}">
                  <a16:creationId xmlns:a16="http://schemas.microsoft.com/office/drawing/2014/main" id="{A7A7AA92-F857-6442-34DB-2FC752FB1CD2}"/>
                </a:ext>
              </a:extLst>
            </p:cNvPr>
            <p:cNvSpPr/>
            <p:nvPr/>
          </p:nvSpPr>
          <p:spPr>
            <a:xfrm>
              <a:off x="6839740" y="2434396"/>
              <a:ext cx="172613" cy="193395"/>
            </a:xfrm>
            <a:custGeom>
              <a:avLst/>
              <a:gdLst/>
              <a:ahLst/>
              <a:cxnLst/>
              <a:rect l="l" t="t" r="r" b="b"/>
              <a:pathLst>
                <a:path w="6055" h="6784" extrusionOk="0">
                  <a:moveTo>
                    <a:pt x="2903" y="0"/>
                  </a:moveTo>
                  <a:cubicBezTo>
                    <a:pt x="2424" y="0"/>
                    <a:pt x="2084" y="75"/>
                    <a:pt x="2084" y="75"/>
                  </a:cubicBezTo>
                  <a:cubicBezTo>
                    <a:pt x="2084" y="75"/>
                    <a:pt x="0" y="3314"/>
                    <a:pt x="584" y="5326"/>
                  </a:cubicBezTo>
                  <a:cubicBezTo>
                    <a:pt x="840" y="6211"/>
                    <a:pt x="1910" y="6783"/>
                    <a:pt x="3033" y="6783"/>
                  </a:cubicBezTo>
                  <a:cubicBezTo>
                    <a:pt x="4463" y="6783"/>
                    <a:pt x="5979" y="5856"/>
                    <a:pt x="6013" y="3469"/>
                  </a:cubicBezTo>
                  <a:cubicBezTo>
                    <a:pt x="6055" y="442"/>
                    <a:pt x="4067" y="0"/>
                    <a:pt x="2903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Google Shape;631;p40">
              <a:extLst>
                <a:ext uri="{FF2B5EF4-FFF2-40B4-BE49-F238E27FC236}">
                  <a16:creationId xmlns:a16="http://schemas.microsoft.com/office/drawing/2014/main" id="{164725D7-0667-5181-73D5-3F6E789F46A1}"/>
                </a:ext>
              </a:extLst>
            </p:cNvPr>
            <p:cNvSpPr/>
            <p:nvPr/>
          </p:nvSpPr>
          <p:spPr>
            <a:xfrm>
              <a:off x="6236230" y="2213547"/>
              <a:ext cx="662913" cy="599912"/>
            </a:xfrm>
            <a:custGeom>
              <a:avLst/>
              <a:gdLst/>
              <a:ahLst/>
              <a:cxnLst/>
              <a:rect l="l" t="t" r="r" b="b"/>
              <a:pathLst>
                <a:path w="23254" h="21044" extrusionOk="0">
                  <a:moveTo>
                    <a:pt x="4859" y="0"/>
                  </a:moveTo>
                  <a:lnTo>
                    <a:pt x="4859" y="0"/>
                  </a:lnTo>
                  <a:cubicBezTo>
                    <a:pt x="2239" y="6537"/>
                    <a:pt x="1" y="18240"/>
                    <a:pt x="11407" y="20765"/>
                  </a:cubicBezTo>
                  <a:cubicBezTo>
                    <a:pt x="12267" y="20955"/>
                    <a:pt x="13064" y="21043"/>
                    <a:pt x="13804" y="21043"/>
                  </a:cubicBezTo>
                  <a:cubicBezTo>
                    <a:pt x="22867" y="21043"/>
                    <a:pt x="23254" y="7822"/>
                    <a:pt x="23254" y="7822"/>
                  </a:cubicBezTo>
                  <a:cubicBezTo>
                    <a:pt x="20575" y="6120"/>
                    <a:pt x="21349" y="1822"/>
                    <a:pt x="21349" y="1822"/>
                  </a:cubicBezTo>
                  <a:lnTo>
                    <a:pt x="21349" y="1822"/>
                  </a:lnTo>
                  <a:cubicBezTo>
                    <a:pt x="21349" y="1822"/>
                    <a:pt x="20967" y="3215"/>
                    <a:pt x="18598" y="3310"/>
                  </a:cubicBezTo>
                  <a:cubicBezTo>
                    <a:pt x="18548" y="3312"/>
                    <a:pt x="18499" y="3313"/>
                    <a:pt x="18450" y="3313"/>
                  </a:cubicBezTo>
                  <a:cubicBezTo>
                    <a:pt x="16205" y="3313"/>
                    <a:pt x="15658" y="1203"/>
                    <a:pt x="15658" y="1203"/>
                  </a:cubicBezTo>
                  <a:cubicBezTo>
                    <a:pt x="14932" y="2014"/>
                    <a:pt x="13909" y="2471"/>
                    <a:pt x="12838" y="2471"/>
                  </a:cubicBezTo>
                  <a:cubicBezTo>
                    <a:pt x="12715" y="2471"/>
                    <a:pt x="12591" y="2465"/>
                    <a:pt x="12467" y="2453"/>
                  </a:cubicBezTo>
                  <a:cubicBezTo>
                    <a:pt x="10455" y="2262"/>
                    <a:pt x="10014" y="310"/>
                    <a:pt x="10014" y="310"/>
                  </a:cubicBezTo>
                  <a:cubicBezTo>
                    <a:pt x="10014" y="310"/>
                    <a:pt x="9562" y="1381"/>
                    <a:pt x="7287" y="1381"/>
                  </a:cubicBezTo>
                  <a:cubicBezTo>
                    <a:pt x="5013" y="1381"/>
                    <a:pt x="4859" y="0"/>
                    <a:pt x="4859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Google Shape;632;p40">
              <a:extLst>
                <a:ext uri="{FF2B5EF4-FFF2-40B4-BE49-F238E27FC236}">
                  <a16:creationId xmlns:a16="http://schemas.microsoft.com/office/drawing/2014/main" id="{AF44445E-DBD6-3427-3F0A-D9945E27C036}"/>
                </a:ext>
              </a:extLst>
            </p:cNvPr>
            <p:cNvSpPr/>
            <p:nvPr/>
          </p:nvSpPr>
          <p:spPr>
            <a:xfrm>
              <a:off x="6451093" y="2345908"/>
              <a:ext cx="99149" cy="160241"/>
            </a:xfrm>
            <a:custGeom>
              <a:avLst/>
              <a:gdLst/>
              <a:ahLst/>
              <a:cxnLst/>
              <a:rect l="l" t="t" r="r" b="b"/>
              <a:pathLst>
                <a:path w="3478" h="5621" extrusionOk="0">
                  <a:moveTo>
                    <a:pt x="2227" y="1"/>
                  </a:moveTo>
                  <a:cubicBezTo>
                    <a:pt x="1370" y="477"/>
                    <a:pt x="715" y="1251"/>
                    <a:pt x="393" y="2167"/>
                  </a:cubicBezTo>
                  <a:cubicBezTo>
                    <a:pt x="1" y="3322"/>
                    <a:pt x="131" y="4584"/>
                    <a:pt x="751" y="5620"/>
                  </a:cubicBezTo>
                  <a:cubicBezTo>
                    <a:pt x="1917" y="5346"/>
                    <a:pt x="2834" y="4453"/>
                    <a:pt x="3132" y="3287"/>
                  </a:cubicBezTo>
                  <a:cubicBezTo>
                    <a:pt x="3477" y="2025"/>
                    <a:pt x="3084" y="763"/>
                    <a:pt x="2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Google Shape;633;p40">
              <a:extLst>
                <a:ext uri="{FF2B5EF4-FFF2-40B4-BE49-F238E27FC236}">
                  <a16:creationId xmlns:a16="http://schemas.microsoft.com/office/drawing/2014/main" id="{91FD05D0-CB8B-29C8-B9D4-283E10E01ABE}"/>
                </a:ext>
              </a:extLst>
            </p:cNvPr>
            <p:cNvSpPr/>
            <p:nvPr/>
          </p:nvSpPr>
          <p:spPr>
            <a:xfrm>
              <a:off x="6365570" y="2326495"/>
              <a:ext cx="149009" cy="181650"/>
            </a:xfrm>
            <a:custGeom>
              <a:avLst/>
              <a:gdLst/>
              <a:ahLst/>
              <a:cxnLst/>
              <a:rect l="l" t="t" r="r" b="b"/>
              <a:pathLst>
                <a:path w="5227" h="6372" extrusionOk="0">
                  <a:moveTo>
                    <a:pt x="3434" y="1"/>
                  </a:moveTo>
                  <a:cubicBezTo>
                    <a:pt x="2115" y="1"/>
                    <a:pt x="868" y="957"/>
                    <a:pt x="464" y="2408"/>
                  </a:cubicBezTo>
                  <a:cubicBezTo>
                    <a:pt x="0" y="4111"/>
                    <a:pt x="881" y="5837"/>
                    <a:pt x="2453" y="6277"/>
                  </a:cubicBezTo>
                  <a:cubicBezTo>
                    <a:pt x="2680" y="6342"/>
                    <a:pt x="2917" y="6372"/>
                    <a:pt x="3156" y="6372"/>
                  </a:cubicBezTo>
                  <a:cubicBezTo>
                    <a:pt x="3355" y="6372"/>
                    <a:pt x="3555" y="6351"/>
                    <a:pt x="3751" y="6313"/>
                  </a:cubicBezTo>
                  <a:cubicBezTo>
                    <a:pt x="3131" y="5265"/>
                    <a:pt x="3001" y="4003"/>
                    <a:pt x="3393" y="2848"/>
                  </a:cubicBezTo>
                  <a:cubicBezTo>
                    <a:pt x="3715" y="1932"/>
                    <a:pt x="4370" y="1158"/>
                    <a:pt x="5227" y="682"/>
                  </a:cubicBezTo>
                  <a:cubicBezTo>
                    <a:pt x="4917" y="408"/>
                    <a:pt x="4548" y="217"/>
                    <a:pt x="4155" y="98"/>
                  </a:cubicBezTo>
                  <a:cubicBezTo>
                    <a:pt x="3916" y="32"/>
                    <a:pt x="3674" y="1"/>
                    <a:pt x="3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Google Shape;634;p40">
              <a:extLst>
                <a:ext uri="{FF2B5EF4-FFF2-40B4-BE49-F238E27FC236}">
                  <a16:creationId xmlns:a16="http://schemas.microsoft.com/office/drawing/2014/main" id="{FDB24014-DC46-4EB1-0C33-9C647934B558}"/>
                </a:ext>
              </a:extLst>
            </p:cNvPr>
            <p:cNvSpPr/>
            <p:nvPr/>
          </p:nvSpPr>
          <p:spPr>
            <a:xfrm>
              <a:off x="6736542" y="2402582"/>
              <a:ext cx="104908" cy="169420"/>
            </a:xfrm>
            <a:custGeom>
              <a:avLst/>
              <a:gdLst/>
              <a:ahLst/>
              <a:cxnLst/>
              <a:rect l="l" t="t" r="r" b="b"/>
              <a:pathLst>
                <a:path w="3680" h="5943" extrusionOk="0">
                  <a:moveTo>
                    <a:pt x="2346" y="1"/>
                  </a:moveTo>
                  <a:cubicBezTo>
                    <a:pt x="1441" y="501"/>
                    <a:pt x="751" y="1311"/>
                    <a:pt x="417" y="2287"/>
                  </a:cubicBezTo>
                  <a:cubicBezTo>
                    <a:pt x="1" y="3501"/>
                    <a:pt x="132" y="4835"/>
                    <a:pt x="786" y="5942"/>
                  </a:cubicBezTo>
                  <a:cubicBezTo>
                    <a:pt x="2013" y="5644"/>
                    <a:pt x="2989" y="4692"/>
                    <a:pt x="3311" y="3466"/>
                  </a:cubicBezTo>
                  <a:cubicBezTo>
                    <a:pt x="3680" y="2144"/>
                    <a:pt x="3263" y="787"/>
                    <a:pt x="2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Google Shape;635;p40">
              <a:extLst>
                <a:ext uri="{FF2B5EF4-FFF2-40B4-BE49-F238E27FC236}">
                  <a16:creationId xmlns:a16="http://schemas.microsoft.com/office/drawing/2014/main" id="{9530ED04-788D-7842-75BE-2B048EEE9174}"/>
                </a:ext>
              </a:extLst>
            </p:cNvPr>
            <p:cNvSpPr/>
            <p:nvPr/>
          </p:nvSpPr>
          <p:spPr>
            <a:xfrm>
              <a:off x="6645916" y="2382227"/>
              <a:ext cx="157532" cy="191570"/>
            </a:xfrm>
            <a:custGeom>
              <a:avLst/>
              <a:gdLst/>
              <a:ahLst/>
              <a:cxnLst/>
              <a:rect l="l" t="t" r="r" b="b"/>
              <a:pathLst>
                <a:path w="5526" h="6720" extrusionOk="0">
                  <a:moveTo>
                    <a:pt x="3621" y="1"/>
                  </a:moveTo>
                  <a:cubicBezTo>
                    <a:pt x="2228" y="1"/>
                    <a:pt x="923" y="1018"/>
                    <a:pt x="501" y="2537"/>
                  </a:cubicBezTo>
                  <a:cubicBezTo>
                    <a:pt x="1" y="4334"/>
                    <a:pt x="941" y="6168"/>
                    <a:pt x="2584" y="6620"/>
                  </a:cubicBezTo>
                  <a:cubicBezTo>
                    <a:pt x="2836" y="6687"/>
                    <a:pt x="3091" y="6720"/>
                    <a:pt x="3347" y="6720"/>
                  </a:cubicBezTo>
                  <a:cubicBezTo>
                    <a:pt x="3553" y="6720"/>
                    <a:pt x="3759" y="6698"/>
                    <a:pt x="3965" y="6656"/>
                  </a:cubicBezTo>
                  <a:cubicBezTo>
                    <a:pt x="3311" y="5549"/>
                    <a:pt x="3168" y="4215"/>
                    <a:pt x="3584" y="3001"/>
                  </a:cubicBezTo>
                  <a:cubicBezTo>
                    <a:pt x="3930" y="2025"/>
                    <a:pt x="4620" y="1215"/>
                    <a:pt x="5525" y="715"/>
                  </a:cubicBezTo>
                  <a:cubicBezTo>
                    <a:pt x="5204" y="429"/>
                    <a:pt x="4811" y="215"/>
                    <a:pt x="4394" y="108"/>
                  </a:cubicBezTo>
                  <a:cubicBezTo>
                    <a:pt x="4137" y="35"/>
                    <a:pt x="3877" y="1"/>
                    <a:pt x="3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Google Shape;636;p40">
              <a:extLst>
                <a:ext uri="{FF2B5EF4-FFF2-40B4-BE49-F238E27FC236}">
                  <a16:creationId xmlns:a16="http://schemas.microsoft.com/office/drawing/2014/main" id="{BA8C64CF-C685-4C64-BC51-034A643DC93B}"/>
                </a:ext>
              </a:extLst>
            </p:cNvPr>
            <p:cNvSpPr/>
            <p:nvPr/>
          </p:nvSpPr>
          <p:spPr>
            <a:xfrm>
              <a:off x="6460244" y="2528643"/>
              <a:ext cx="74034" cy="40281"/>
            </a:xfrm>
            <a:custGeom>
              <a:avLst/>
              <a:gdLst/>
              <a:ahLst/>
              <a:cxnLst/>
              <a:rect l="l" t="t" r="r" b="b"/>
              <a:pathLst>
                <a:path w="2597" h="1413" extrusionOk="0">
                  <a:moveTo>
                    <a:pt x="1471" y="0"/>
                  </a:moveTo>
                  <a:cubicBezTo>
                    <a:pt x="1342" y="0"/>
                    <a:pt x="1201" y="24"/>
                    <a:pt x="1049" y="79"/>
                  </a:cubicBezTo>
                  <a:cubicBezTo>
                    <a:pt x="1" y="460"/>
                    <a:pt x="287" y="1413"/>
                    <a:pt x="287" y="1413"/>
                  </a:cubicBezTo>
                  <a:cubicBezTo>
                    <a:pt x="744" y="790"/>
                    <a:pt x="1295" y="628"/>
                    <a:pt x="1744" y="628"/>
                  </a:cubicBezTo>
                  <a:cubicBezTo>
                    <a:pt x="2230" y="628"/>
                    <a:pt x="2597" y="818"/>
                    <a:pt x="2597" y="818"/>
                  </a:cubicBezTo>
                  <a:cubicBezTo>
                    <a:pt x="2597" y="818"/>
                    <a:pt x="2231" y="0"/>
                    <a:pt x="1471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Google Shape;637;p40">
              <a:extLst>
                <a:ext uri="{FF2B5EF4-FFF2-40B4-BE49-F238E27FC236}">
                  <a16:creationId xmlns:a16="http://schemas.microsoft.com/office/drawing/2014/main" id="{1E2AB895-DF9D-2A53-66F7-6928329BF5A7}"/>
                </a:ext>
              </a:extLst>
            </p:cNvPr>
            <p:cNvSpPr/>
            <p:nvPr/>
          </p:nvSpPr>
          <p:spPr>
            <a:xfrm>
              <a:off x="6510846" y="2613368"/>
              <a:ext cx="189746" cy="103568"/>
            </a:xfrm>
            <a:custGeom>
              <a:avLst/>
              <a:gdLst/>
              <a:ahLst/>
              <a:cxnLst/>
              <a:rect l="l" t="t" r="r" b="b"/>
              <a:pathLst>
                <a:path w="6656" h="3633" extrusionOk="0">
                  <a:moveTo>
                    <a:pt x="6656" y="1"/>
                  </a:moveTo>
                  <a:lnTo>
                    <a:pt x="6656" y="1"/>
                  </a:lnTo>
                  <a:cubicBezTo>
                    <a:pt x="5459" y="573"/>
                    <a:pt x="3875" y="722"/>
                    <a:pt x="2552" y="722"/>
                  </a:cubicBezTo>
                  <a:cubicBezTo>
                    <a:pt x="1124" y="722"/>
                    <a:pt x="0" y="548"/>
                    <a:pt x="0" y="548"/>
                  </a:cubicBezTo>
                  <a:lnTo>
                    <a:pt x="0" y="548"/>
                  </a:lnTo>
                  <a:cubicBezTo>
                    <a:pt x="0" y="548"/>
                    <a:pt x="211" y="3633"/>
                    <a:pt x="3299" y="3633"/>
                  </a:cubicBezTo>
                  <a:cubicBezTo>
                    <a:pt x="3322" y="3633"/>
                    <a:pt x="3346" y="3632"/>
                    <a:pt x="3369" y="3632"/>
                  </a:cubicBezTo>
                  <a:cubicBezTo>
                    <a:pt x="6513" y="3584"/>
                    <a:pt x="6656" y="1"/>
                    <a:pt x="66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Google Shape;638;p40">
              <a:extLst>
                <a:ext uri="{FF2B5EF4-FFF2-40B4-BE49-F238E27FC236}">
                  <a16:creationId xmlns:a16="http://schemas.microsoft.com/office/drawing/2014/main" id="{58CE2B0E-A9F7-F11D-7C90-95BC8E5AA0FF}"/>
                </a:ext>
              </a:extLst>
            </p:cNvPr>
            <p:cNvSpPr/>
            <p:nvPr/>
          </p:nvSpPr>
          <p:spPr>
            <a:xfrm>
              <a:off x="6396073" y="2271788"/>
              <a:ext cx="84297" cy="37430"/>
            </a:xfrm>
            <a:custGeom>
              <a:avLst/>
              <a:gdLst/>
              <a:ahLst/>
              <a:cxnLst/>
              <a:rect l="l" t="t" r="r" b="b"/>
              <a:pathLst>
                <a:path w="2957" h="1313" extrusionOk="0">
                  <a:moveTo>
                    <a:pt x="2337" y="1"/>
                  </a:moveTo>
                  <a:cubicBezTo>
                    <a:pt x="1577" y="1"/>
                    <a:pt x="0" y="824"/>
                    <a:pt x="156" y="1136"/>
                  </a:cubicBezTo>
                  <a:cubicBezTo>
                    <a:pt x="221" y="1260"/>
                    <a:pt x="383" y="1312"/>
                    <a:pt x="597" y="1312"/>
                  </a:cubicBezTo>
                  <a:cubicBezTo>
                    <a:pt x="1408" y="1312"/>
                    <a:pt x="2956" y="560"/>
                    <a:pt x="2693" y="136"/>
                  </a:cubicBezTo>
                  <a:cubicBezTo>
                    <a:pt x="2632" y="41"/>
                    <a:pt x="2504" y="1"/>
                    <a:pt x="2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Google Shape;639;p40">
              <a:extLst>
                <a:ext uri="{FF2B5EF4-FFF2-40B4-BE49-F238E27FC236}">
                  <a16:creationId xmlns:a16="http://schemas.microsoft.com/office/drawing/2014/main" id="{C5218768-7B6C-4393-8640-EBA583ED1C9B}"/>
                </a:ext>
              </a:extLst>
            </p:cNvPr>
            <p:cNvSpPr/>
            <p:nvPr/>
          </p:nvSpPr>
          <p:spPr>
            <a:xfrm>
              <a:off x="6756868" y="2322446"/>
              <a:ext cx="81731" cy="67363"/>
            </a:xfrm>
            <a:custGeom>
              <a:avLst/>
              <a:gdLst/>
              <a:ahLst/>
              <a:cxnLst/>
              <a:rect l="l" t="t" r="r" b="b"/>
              <a:pathLst>
                <a:path w="2867" h="2363" extrusionOk="0">
                  <a:moveTo>
                    <a:pt x="699" y="0"/>
                  </a:moveTo>
                  <a:cubicBezTo>
                    <a:pt x="600" y="0"/>
                    <a:pt x="512" y="34"/>
                    <a:pt x="443" y="109"/>
                  </a:cubicBezTo>
                  <a:cubicBezTo>
                    <a:pt x="1" y="583"/>
                    <a:pt x="1645" y="2363"/>
                    <a:pt x="2297" y="2363"/>
                  </a:cubicBezTo>
                  <a:cubicBezTo>
                    <a:pt x="2366" y="2363"/>
                    <a:pt x="2423" y="2343"/>
                    <a:pt x="2467" y="2300"/>
                  </a:cubicBezTo>
                  <a:cubicBezTo>
                    <a:pt x="2866" y="1911"/>
                    <a:pt x="1447" y="0"/>
                    <a:pt x="6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Google Shape;640;p40">
              <a:extLst>
                <a:ext uri="{FF2B5EF4-FFF2-40B4-BE49-F238E27FC236}">
                  <a16:creationId xmlns:a16="http://schemas.microsoft.com/office/drawing/2014/main" id="{B8ABDD37-552F-8F35-0A89-3F09813FE0DC}"/>
                </a:ext>
              </a:extLst>
            </p:cNvPr>
            <p:cNvSpPr/>
            <p:nvPr/>
          </p:nvSpPr>
          <p:spPr>
            <a:xfrm>
              <a:off x="6402887" y="3023338"/>
              <a:ext cx="969939" cy="823183"/>
            </a:xfrm>
            <a:custGeom>
              <a:avLst/>
              <a:gdLst/>
              <a:ahLst/>
              <a:cxnLst/>
              <a:rect l="l" t="t" r="r" b="b"/>
              <a:pathLst>
                <a:path w="34024" h="28876" extrusionOk="0">
                  <a:moveTo>
                    <a:pt x="18197" y="0"/>
                  </a:moveTo>
                  <a:cubicBezTo>
                    <a:pt x="17253" y="0"/>
                    <a:pt x="16547" y="47"/>
                    <a:pt x="16217" y="133"/>
                  </a:cubicBezTo>
                  <a:cubicBezTo>
                    <a:pt x="14218" y="654"/>
                    <a:pt x="8553" y="20174"/>
                    <a:pt x="7720" y="20174"/>
                  </a:cubicBezTo>
                  <a:cubicBezTo>
                    <a:pt x="7715" y="20174"/>
                    <a:pt x="7709" y="20173"/>
                    <a:pt x="7704" y="20172"/>
                  </a:cubicBezTo>
                  <a:cubicBezTo>
                    <a:pt x="6930" y="19910"/>
                    <a:pt x="7918" y="12575"/>
                    <a:pt x="6252" y="8896"/>
                  </a:cubicBezTo>
                  <a:cubicBezTo>
                    <a:pt x="5535" y="7298"/>
                    <a:pt x="4468" y="6705"/>
                    <a:pt x="3446" y="6705"/>
                  </a:cubicBezTo>
                  <a:cubicBezTo>
                    <a:pt x="2107" y="6705"/>
                    <a:pt x="846" y="7723"/>
                    <a:pt x="549" y="8837"/>
                  </a:cubicBezTo>
                  <a:cubicBezTo>
                    <a:pt x="251" y="9968"/>
                    <a:pt x="1" y="28244"/>
                    <a:pt x="6895" y="28863"/>
                  </a:cubicBezTo>
                  <a:cubicBezTo>
                    <a:pt x="6987" y="28871"/>
                    <a:pt x="7080" y="28876"/>
                    <a:pt x="7172" y="28876"/>
                  </a:cubicBezTo>
                  <a:cubicBezTo>
                    <a:pt x="13914" y="28876"/>
                    <a:pt x="18937" y="6808"/>
                    <a:pt x="19289" y="6432"/>
                  </a:cubicBezTo>
                  <a:cubicBezTo>
                    <a:pt x="19311" y="6409"/>
                    <a:pt x="19380" y="6399"/>
                    <a:pt x="19490" y="6399"/>
                  </a:cubicBezTo>
                  <a:cubicBezTo>
                    <a:pt x="20399" y="6399"/>
                    <a:pt x="24123" y="7091"/>
                    <a:pt x="27477" y="7091"/>
                  </a:cubicBezTo>
                  <a:cubicBezTo>
                    <a:pt x="30309" y="7091"/>
                    <a:pt x="32878" y="6598"/>
                    <a:pt x="33267" y="4777"/>
                  </a:cubicBezTo>
                  <a:cubicBezTo>
                    <a:pt x="34023" y="1224"/>
                    <a:pt x="23008" y="0"/>
                    <a:pt x="18197" y="0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Google Shape;641;p40">
              <a:extLst>
                <a:ext uri="{FF2B5EF4-FFF2-40B4-BE49-F238E27FC236}">
                  <a16:creationId xmlns:a16="http://schemas.microsoft.com/office/drawing/2014/main" id="{EE0A6FF9-A8AB-426E-2313-5EC60F785800}"/>
                </a:ext>
              </a:extLst>
            </p:cNvPr>
            <p:cNvSpPr/>
            <p:nvPr/>
          </p:nvSpPr>
          <p:spPr>
            <a:xfrm>
              <a:off x="6491831" y="3256475"/>
              <a:ext cx="71981" cy="200493"/>
            </a:xfrm>
            <a:custGeom>
              <a:avLst/>
              <a:gdLst/>
              <a:ahLst/>
              <a:cxnLst/>
              <a:rect l="l" t="t" r="r" b="b"/>
              <a:pathLst>
                <a:path w="2525" h="7033" extrusionOk="0">
                  <a:moveTo>
                    <a:pt x="733" y="1"/>
                  </a:moveTo>
                  <a:cubicBezTo>
                    <a:pt x="719" y="1"/>
                    <a:pt x="705" y="2"/>
                    <a:pt x="691" y="4"/>
                  </a:cubicBezTo>
                  <a:cubicBezTo>
                    <a:pt x="167" y="87"/>
                    <a:pt x="0" y="1730"/>
                    <a:pt x="310" y="3671"/>
                  </a:cubicBezTo>
                  <a:cubicBezTo>
                    <a:pt x="610" y="5554"/>
                    <a:pt x="1258" y="7033"/>
                    <a:pt x="1774" y="7033"/>
                  </a:cubicBezTo>
                  <a:cubicBezTo>
                    <a:pt x="1790" y="7033"/>
                    <a:pt x="1806" y="7031"/>
                    <a:pt x="1822" y="7029"/>
                  </a:cubicBezTo>
                  <a:cubicBezTo>
                    <a:pt x="2346" y="6945"/>
                    <a:pt x="2524" y="5302"/>
                    <a:pt x="2203" y="3361"/>
                  </a:cubicBezTo>
                  <a:cubicBezTo>
                    <a:pt x="1902" y="1472"/>
                    <a:pt x="1250" y="1"/>
                    <a:pt x="733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Google Shape;642;p40">
              <a:extLst>
                <a:ext uri="{FF2B5EF4-FFF2-40B4-BE49-F238E27FC236}">
                  <a16:creationId xmlns:a16="http://schemas.microsoft.com/office/drawing/2014/main" id="{81F93963-A4BF-F40B-DF38-B9C996FB12BD}"/>
                </a:ext>
              </a:extLst>
            </p:cNvPr>
            <p:cNvSpPr/>
            <p:nvPr/>
          </p:nvSpPr>
          <p:spPr>
            <a:xfrm>
              <a:off x="6703273" y="3439865"/>
              <a:ext cx="77084" cy="77084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8" y="0"/>
                  </a:moveTo>
                  <a:cubicBezTo>
                    <a:pt x="608" y="0"/>
                    <a:pt x="1" y="608"/>
                    <a:pt x="1" y="1358"/>
                  </a:cubicBezTo>
                  <a:cubicBezTo>
                    <a:pt x="1" y="2096"/>
                    <a:pt x="608" y="2703"/>
                    <a:pt x="1358" y="2703"/>
                  </a:cubicBezTo>
                  <a:cubicBezTo>
                    <a:pt x="2096" y="2703"/>
                    <a:pt x="2704" y="2096"/>
                    <a:pt x="2704" y="1358"/>
                  </a:cubicBezTo>
                  <a:cubicBezTo>
                    <a:pt x="2704" y="608"/>
                    <a:pt x="2096" y="0"/>
                    <a:pt x="1358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Google Shape;643;p40">
              <a:extLst>
                <a:ext uri="{FF2B5EF4-FFF2-40B4-BE49-F238E27FC236}">
                  <a16:creationId xmlns:a16="http://schemas.microsoft.com/office/drawing/2014/main" id="{76E318E3-2A96-85D9-C92C-39E3D3C958B6}"/>
                </a:ext>
              </a:extLst>
            </p:cNvPr>
            <p:cNvSpPr/>
            <p:nvPr/>
          </p:nvSpPr>
          <p:spPr>
            <a:xfrm>
              <a:off x="6757923" y="3093752"/>
              <a:ext cx="180253" cy="295110"/>
            </a:xfrm>
            <a:custGeom>
              <a:avLst/>
              <a:gdLst/>
              <a:ahLst/>
              <a:cxnLst/>
              <a:rect l="l" t="t" r="r" b="b"/>
              <a:pathLst>
                <a:path w="6323" h="10352" extrusionOk="0">
                  <a:moveTo>
                    <a:pt x="4743" y="0"/>
                  </a:moveTo>
                  <a:cubicBezTo>
                    <a:pt x="4117" y="0"/>
                    <a:pt x="3559" y="777"/>
                    <a:pt x="2668" y="2902"/>
                  </a:cubicBezTo>
                  <a:cubicBezTo>
                    <a:pt x="1489" y="5712"/>
                    <a:pt x="1" y="8510"/>
                    <a:pt x="453" y="9808"/>
                  </a:cubicBezTo>
                  <a:cubicBezTo>
                    <a:pt x="582" y="10187"/>
                    <a:pt x="772" y="10351"/>
                    <a:pt x="1001" y="10351"/>
                  </a:cubicBezTo>
                  <a:cubicBezTo>
                    <a:pt x="1892" y="10351"/>
                    <a:pt x="3364" y="7856"/>
                    <a:pt x="4037" y="5867"/>
                  </a:cubicBezTo>
                  <a:cubicBezTo>
                    <a:pt x="4882" y="3366"/>
                    <a:pt x="6323" y="795"/>
                    <a:pt x="5382" y="223"/>
                  </a:cubicBezTo>
                  <a:cubicBezTo>
                    <a:pt x="5153" y="81"/>
                    <a:pt x="4944" y="0"/>
                    <a:pt x="474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Google Shape;644;p40">
              <a:extLst>
                <a:ext uri="{FF2B5EF4-FFF2-40B4-BE49-F238E27FC236}">
                  <a16:creationId xmlns:a16="http://schemas.microsoft.com/office/drawing/2014/main" id="{6E541984-5152-704F-3AF9-28C6FE4F04F9}"/>
                </a:ext>
              </a:extLst>
            </p:cNvPr>
            <p:cNvSpPr/>
            <p:nvPr/>
          </p:nvSpPr>
          <p:spPr>
            <a:xfrm>
              <a:off x="6237599" y="3375580"/>
              <a:ext cx="313640" cy="253489"/>
            </a:xfrm>
            <a:custGeom>
              <a:avLst/>
              <a:gdLst/>
              <a:ahLst/>
              <a:cxnLst/>
              <a:rect l="l" t="t" r="r" b="b"/>
              <a:pathLst>
                <a:path w="11002" h="8892" extrusionOk="0">
                  <a:moveTo>
                    <a:pt x="8605" y="0"/>
                  </a:moveTo>
                  <a:cubicBezTo>
                    <a:pt x="7644" y="0"/>
                    <a:pt x="6174" y="2889"/>
                    <a:pt x="5870" y="3041"/>
                  </a:cubicBezTo>
                  <a:cubicBezTo>
                    <a:pt x="5847" y="3052"/>
                    <a:pt x="5816" y="3057"/>
                    <a:pt x="5781" y="3057"/>
                  </a:cubicBezTo>
                  <a:cubicBezTo>
                    <a:pt x="5313" y="3057"/>
                    <a:pt x="3906" y="2184"/>
                    <a:pt x="3906" y="2184"/>
                  </a:cubicBezTo>
                  <a:cubicBezTo>
                    <a:pt x="3906" y="2184"/>
                    <a:pt x="0" y="3244"/>
                    <a:pt x="2537" y="4136"/>
                  </a:cubicBezTo>
                  <a:cubicBezTo>
                    <a:pt x="5073" y="5029"/>
                    <a:pt x="4989" y="5530"/>
                    <a:pt x="5204" y="6053"/>
                  </a:cubicBezTo>
                  <a:cubicBezTo>
                    <a:pt x="5748" y="7405"/>
                    <a:pt x="7262" y="8892"/>
                    <a:pt x="8239" y="8892"/>
                  </a:cubicBezTo>
                  <a:cubicBezTo>
                    <a:pt x="8458" y="8892"/>
                    <a:pt x="8651" y="8817"/>
                    <a:pt x="8799" y="8649"/>
                  </a:cubicBezTo>
                  <a:cubicBezTo>
                    <a:pt x="9597" y="7732"/>
                    <a:pt x="7418" y="6732"/>
                    <a:pt x="7525" y="6422"/>
                  </a:cubicBezTo>
                  <a:cubicBezTo>
                    <a:pt x="7541" y="6380"/>
                    <a:pt x="7600" y="6363"/>
                    <a:pt x="7692" y="6363"/>
                  </a:cubicBezTo>
                  <a:cubicBezTo>
                    <a:pt x="8040" y="6363"/>
                    <a:pt x="8855" y="6605"/>
                    <a:pt x="9511" y="6605"/>
                  </a:cubicBezTo>
                  <a:cubicBezTo>
                    <a:pt x="9995" y="6605"/>
                    <a:pt x="10393" y="6474"/>
                    <a:pt x="10454" y="6018"/>
                  </a:cubicBezTo>
                  <a:cubicBezTo>
                    <a:pt x="10621" y="4791"/>
                    <a:pt x="7954" y="5208"/>
                    <a:pt x="8013" y="4982"/>
                  </a:cubicBezTo>
                  <a:cubicBezTo>
                    <a:pt x="8073" y="4744"/>
                    <a:pt x="11002" y="4458"/>
                    <a:pt x="10728" y="3279"/>
                  </a:cubicBezTo>
                  <a:cubicBezTo>
                    <a:pt x="10650" y="2959"/>
                    <a:pt x="10383" y="2847"/>
                    <a:pt x="10035" y="2847"/>
                  </a:cubicBezTo>
                  <a:cubicBezTo>
                    <a:pt x="9217" y="2847"/>
                    <a:pt x="7948" y="3466"/>
                    <a:pt x="7607" y="3466"/>
                  </a:cubicBezTo>
                  <a:cubicBezTo>
                    <a:pt x="7564" y="3466"/>
                    <a:pt x="7536" y="3456"/>
                    <a:pt x="7525" y="3434"/>
                  </a:cubicBezTo>
                  <a:cubicBezTo>
                    <a:pt x="7382" y="3160"/>
                    <a:pt x="9799" y="779"/>
                    <a:pt x="8871" y="88"/>
                  </a:cubicBezTo>
                  <a:cubicBezTo>
                    <a:pt x="8788" y="28"/>
                    <a:pt x="8699" y="0"/>
                    <a:pt x="8605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Google Shape;645;p40">
              <a:extLst>
                <a:ext uri="{FF2B5EF4-FFF2-40B4-BE49-F238E27FC236}">
                  <a16:creationId xmlns:a16="http://schemas.microsoft.com/office/drawing/2014/main" id="{0BA6BE09-FB67-7A84-5928-61BE77434E65}"/>
                </a:ext>
              </a:extLst>
            </p:cNvPr>
            <p:cNvSpPr/>
            <p:nvPr/>
          </p:nvSpPr>
          <p:spPr>
            <a:xfrm>
              <a:off x="5975555" y="2876096"/>
              <a:ext cx="547173" cy="700486"/>
            </a:xfrm>
            <a:custGeom>
              <a:avLst/>
              <a:gdLst/>
              <a:ahLst/>
              <a:cxnLst/>
              <a:rect l="l" t="t" r="r" b="b"/>
              <a:pathLst>
                <a:path w="19194" h="24572" extrusionOk="0">
                  <a:moveTo>
                    <a:pt x="19194" y="0"/>
                  </a:moveTo>
                  <a:lnTo>
                    <a:pt x="19194" y="0"/>
                  </a:lnTo>
                  <a:cubicBezTo>
                    <a:pt x="19193" y="0"/>
                    <a:pt x="10335" y="1298"/>
                    <a:pt x="5168" y="7787"/>
                  </a:cubicBezTo>
                  <a:cubicBezTo>
                    <a:pt x="1" y="14264"/>
                    <a:pt x="4954" y="24348"/>
                    <a:pt x="6752" y="24539"/>
                  </a:cubicBezTo>
                  <a:cubicBezTo>
                    <a:pt x="6965" y="24561"/>
                    <a:pt x="7173" y="24572"/>
                    <a:pt x="7375" y="24572"/>
                  </a:cubicBezTo>
                  <a:cubicBezTo>
                    <a:pt x="11949" y="24572"/>
                    <a:pt x="13467" y="19099"/>
                    <a:pt x="13479" y="18038"/>
                  </a:cubicBezTo>
                  <a:cubicBezTo>
                    <a:pt x="13491" y="16931"/>
                    <a:pt x="11979" y="14823"/>
                    <a:pt x="12169" y="12037"/>
                  </a:cubicBezTo>
                  <a:cubicBezTo>
                    <a:pt x="12348" y="9239"/>
                    <a:pt x="16277" y="7489"/>
                    <a:pt x="16277" y="7489"/>
                  </a:cubicBezTo>
                  <a:cubicBezTo>
                    <a:pt x="16729" y="6203"/>
                    <a:pt x="19194" y="0"/>
                    <a:pt x="19194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Google Shape;647;p40">
              <a:extLst>
                <a:ext uri="{FF2B5EF4-FFF2-40B4-BE49-F238E27FC236}">
                  <a16:creationId xmlns:a16="http://schemas.microsoft.com/office/drawing/2014/main" id="{2887D4E2-747D-8CCD-FB50-9B05762CB9A0}"/>
                </a:ext>
              </a:extLst>
            </p:cNvPr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Google Shape;648;p40">
              <a:extLst>
                <a:ext uri="{FF2B5EF4-FFF2-40B4-BE49-F238E27FC236}">
                  <a16:creationId xmlns:a16="http://schemas.microsoft.com/office/drawing/2014/main" id="{BD9B2E19-BA93-275B-2D2C-A3583065F2E7}"/>
                </a:ext>
              </a:extLst>
            </p:cNvPr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Google Shape;649;p40">
              <a:extLst>
                <a:ext uri="{FF2B5EF4-FFF2-40B4-BE49-F238E27FC236}">
                  <a16:creationId xmlns:a16="http://schemas.microsoft.com/office/drawing/2014/main" id="{CBA32501-A094-5EB9-2E59-746CEBCBF845}"/>
                </a:ext>
              </a:extLst>
            </p:cNvPr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Google Shape;650;p40">
              <a:extLst>
                <a:ext uri="{FF2B5EF4-FFF2-40B4-BE49-F238E27FC236}">
                  <a16:creationId xmlns:a16="http://schemas.microsoft.com/office/drawing/2014/main" id="{D482C791-9D97-E1ED-6116-C6463A3ED69A}"/>
                </a:ext>
              </a:extLst>
            </p:cNvPr>
            <p:cNvSpPr/>
            <p:nvPr/>
          </p:nvSpPr>
          <p:spPr>
            <a:xfrm>
              <a:off x="7699135" y="2685550"/>
              <a:ext cx="85580" cy="158160"/>
            </a:xfrm>
            <a:custGeom>
              <a:avLst/>
              <a:gdLst/>
              <a:ahLst/>
              <a:cxnLst/>
              <a:rect l="l" t="t" r="r" b="b"/>
              <a:pathLst>
                <a:path w="3002" h="5548" extrusionOk="0">
                  <a:moveTo>
                    <a:pt x="1279" y="1"/>
                  </a:moveTo>
                  <a:cubicBezTo>
                    <a:pt x="586" y="1"/>
                    <a:pt x="96" y="721"/>
                    <a:pt x="156" y="1195"/>
                  </a:cubicBezTo>
                  <a:cubicBezTo>
                    <a:pt x="215" y="1779"/>
                    <a:pt x="858" y="2112"/>
                    <a:pt x="858" y="2112"/>
                  </a:cubicBezTo>
                  <a:cubicBezTo>
                    <a:pt x="858" y="2112"/>
                    <a:pt x="1" y="2362"/>
                    <a:pt x="156" y="3100"/>
                  </a:cubicBezTo>
                  <a:cubicBezTo>
                    <a:pt x="285" y="3719"/>
                    <a:pt x="850" y="3769"/>
                    <a:pt x="1029" y="3769"/>
                  </a:cubicBezTo>
                  <a:cubicBezTo>
                    <a:pt x="1064" y="3769"/>
                    <a:pt x="1084" y="3767"/>
                    <a:pt x="1084" y="3767"/>
                  </a:cubicBezTo>
                  <a:lnTo>
                    <a:pt x="1084" y="3767"/>
                  </a:lnTo>
                  <a:cubicBezTo>
                    <a:pt x="1084" y="3767"/>
                    <a:pt x="156" y="4148"/>
                    <a:pt x="382" y="4981"/>
                  </a:cubicBezTo>
                  <a:cubicBezTo>
                    <a:pt x="496" y="5386"/>
                    <a:pt x="888" y="5548"/>
                    <a:pt x="1299" y="5548"/>
                  </a:cubicBezTo>
                  <a:cubicBezTo>
                    <a:pt x="1746" y="5548"/>
                    <a:pt x="2215" y="5356"/>
                    <a:pt x="2370" y="5077"/>
                  </a:cubicBezTo>
                  <a:cubicBezTo>
                    <a:pt x="3001" y="3886"/>
                    <a:pt x="2632" y="517"/>
                    <a:pt x="1727" y="100"/>
                  </a:cubicBezTo>
                  <a:cubicBezTo>
                    <a:pt x="1571" y="31"/>
                    <a:pt x="1421" y="1"/>
                    <a:pt x="127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8" name="Snip Diagonal Corner Rectangle 76">
            <a:extLst>
              <a:ext uri="{FF2B5EF4-FFF2-40B4-BE49-F238E27FC236}">
                <a16:creationId xmlns:a16="http://schemas.microsoft.com/office/drawing/2014/main" id="{5ECB9A93-4081-07AE-A258-43B8243849B3}"/>
              </a:ext>
            </a:extLst>
          </p:cNvPr>
          <p:cNvSpPr/>
          <p:nvPr/>
        </p:nvSpPr>
        <p:spPr>
          <a:xfrm>
            <a:off x="6881801" y="326511"/>
            <a:ext cx="4199706" cy="767773"/>
          </a:xfrm>
          <a:prstGeom prst="snip2DiagRect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ounded Rectangle 92">
            <a:extLst>
              <a:ext uri="{FF2B5EF4-FFF2-40B4-BE49-F238E27FC236}">
                <a16:creationId xmlns:a16="http://schemas.microsoft.com/office/drawing/2014/main" id="{8BAA9BE8-57BA-C186-B4D0-E1930646625F}"/>
              </a:ext>
            </a:extLst>
          </p:cNvPr>
          <p:cNvSpPr/>
          <p:nvPr/>
        </p:nvSpPr>
        <p:spPr>
          <a:xfrm>
            <a:off x="5867400" y="3348745"/>
            <a:ext cx="1265398" cy="625692"/>
          </a:xfrm>
          <a:prstGeom prst="roundRect">
            <a:avLst>
              <a:gd name="adj" fmla="val 929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</a:t>
            </a:r>
          </a:p>
        </p:txBody>
      </p:sp>
      <p:sp>
        <p:nvSpPr>
          <p:cNvPr id="60" name="Rounded Rectangle 93">
            <a:extLst>
              <a:ext uri="{FF2B5EF4-FFF2-40B4-BE49-F238E27FC236}">
                <a16:creationId xmlns:a16="http://schemas.microsoft.com/office/drawing/2014/main" id="{81E1D121-16D7-8978-5F13-B8CFFED8E371}"/>
              </a:ext>
            </a:extLst>
          </p:cNvPr>
          <p:cNvSpPr/>
          <p:nvPr/>
        </p:nvSpPr>
        <p:spPr>
          <a:xfrm>
            <a:off x="7315866" y="3340378"/>
            <a:ext cx="1419075" cy="61676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</a:t>
            </a:r>
          </a:p>
        </p:txBody>
      </p:sp>
      <p:sp>
        <p:nvSpPr>
          <p:cNvPr id="61" name="Rounded Rectangle 94">
            <a:extLst>
              <a:ext uri="{FF2B5EF4-FFF2-40B4-BE49-F238E27FC236}">
                <a16:creationId xmlns:a16="http://schemas.microsoft.com/office/drawing/2014/main" id="{833A134F-70BD-91B6-6AD6-0404FB997789}"/>
              </a:ext>
            </a:extLst>
          </p:cNvPr>
          <p:cNvSpPr/>
          <p:nvPr/>
        </p:nvSpPr>
        <p:spPr>
          <a:xfrm>
            <a:off x="7177696" y="1366576"/>
            <a:ext cx="1557246" cy="64954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Elbow Connector 96">
            <a:extLst>
              <a:ext uri="{FF2B5EF4-FFF2-40B4-BE49-F238E27FC236}">
                <a16:creationId xmlns:a16="http://schemas.microsoft.com/office/drawing/2014/main" id="{28149B3D-8241-4B9C-34A2-B14E4690361B}"/>
              </a:ext>
            </a:extLst>
          </p:cNvPr>
          <p:cNvCxnSpPr>
            <a:cxnSpLocks/>
          </p:cNvCxnSpPr>
          <p:nvPr/>
        </p:nvCxnSpPr>
        <p:spPr>
          <a:xfrm>
            <a:off x="8739478" y="1793461"/>
            <a:ext cx="468239" cy="445328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Google Shape;594;p40">
            <a:extLst>
              <a:ext uri="{FF2B5EF4-FFF2-40B4-BE49-F238E27FC236}">
                <a16:creationId xmlns:a16="http://schemas.microsoft.com/office/drawing/2014/main" id="{4B345D1A-389C-7AF0-BF04-EAEF27C21A3F}"/>
              </a:ext>
            </a:extLst>
          </p:cNvPr>
          <p:cNvSpPr txBox="1">
            <a:spLocks/>
          </p:cNvSpPr>
          <p:nvPr/>
        </p:nvSpPr>
        <p:spPr>
          <a:xfrm>
            <a:off x="6247108" y="1942057"/>
            <a:ext cx="5947704" cy="64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1600"/>
              </a:spcAft>
              <a:buFont typeface="Comfortaa"/>
              <a:buNone/>
            </a:pPr>
            <a:r>
              <a:rPr lang="en-US" alt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:  b  =  c  (</a:t>
            </a:r>
            <a:r>
              <a:rPr lang="en-US" alt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alt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r)</a:t>
            </a:r>
          </a:p>
        </p:txBody>
      </p:sp>
      <p:sp>
        <p:nvSpPr>
          <p:cNvPr id="2048" name="Rounded Rectangle 101">
            <a:extLst>
              <a:ext uri="{FF2B5EF4-FFF2-40B4-BE49-F238E27FC236}">
                <a16:creationId xmlns:a16="http://schemas.microsoft.com/office/drawing/2014/main" id="{A6BABD64-0E86-127F-6F15-C4255BF958D4}"/>
              </a:ext>
            </a:extLst>
          </p:cNvPr>
          <p:cNvSpPr/>
          <p:nvPr/>
        </p:nvSpPr>
        <p:spPr>
          <a:xfrm>
            <a:off x="9562418" y="1379756"/>
            <a:ext cx="1579404" cy="5334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49" name="Straight Arrow Connector 2048">
            <a:extLst>
              <a:ext uri="{FF2B5EF4-FFF2-40B4-BE49-F238E27FC236}">
                <a16:creationId xmlns:a16="http://schemas.microsoft.com/office/drawing/2014/main" id="{E2554857-CE5D-1D5E-1568-2AB0C8C3A080}"/>
              </a:ext>
            </a:extLst>
          </p:cNvPr>
          <p:cNvCxnSpPr>
            <a:cxnSpLocks/>
          </p:cNvCxnSpPr>
          <p:nvPr/>
        </p:nvCxnSpPr>
        <p:spPr>
          <a:xfrm>
            <a:off x="10515600" y="1906463"/>
            <a:ext cx="0" cy="46422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Google Shape;547;p38">
            <a:extLst>
              <a:ext uri="{FF2B5EF4-FFF2-40B4-BE49-F238E27FC236}">
                <a16:creationId xmlns:a16="http://schemas.microsoft.com/office/drawing/2014/main" id="{6289E25A-30A7-2FF6-501A-2993D6406663}"/>
              </a:ext>
            </a:extLst>
          </p:cNvPr>
          <p:cNvSpPr txBox="1">
            <a:spLocks/>
          </p:cNvSpPr>
          <p:nvPr/>
        </p:nvSpPr>
        <p:spPr>
          <a:xfrm>
            <a:off x="5238318" y="4314436"/>
            <a:ext cx="6796677" cy="152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algn="just">
              <a:buFontTx/>
              <a:buNone/>
            </a:pP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 r &lt; b</a:t>
            </a:r>
          </a:p>
        </p:txBody>
      </p:sp>
      <p:sp>
        <p:nvSpPr>
          <p:cNvPr id="2052" name="Freeform 14">
            <a:extLst>
              <a:ext uri="{FF2B5EF4-FFF2-40B4-BE49-F238E27FC236}">
                <a16:creationId xmlns:a16="http://schemas.microsoft.com/office/drawing/2014/main" id="{5BEC5353-C164-819E-9ACC-2B23FF54F2BA}"/>
              </a:ext>
            </a:extLst>
          </p:cNvPr>
          <p:cNvSpPr/>
          <p:nvPr/>
        </p:nvSpPr>
        <p:spPr>
          <a:xfrm>
            <a:off x="5216394" y="1647610"/>
            <a:ext cx="457784" cy="3949013"/>
          </a:xfrm>
          <a:custGeom>
            <a:avLst/>
            <a:gdLst>
              <a:gd name="connsiteX0" fmla="*/ 416366 w 457784"/>
              <a:gd name="connsiteY0" fmla="*/ 0 h 3949013"/>
              <a:gd name="connsiteX1" fmla="*/ 221157 w 457784"/>
              <a:gd name="connsiteY1" fmla="*/ 1315092 h 3949013"/>
              <a:gd name="connsiteX2" fmla="*/ 5400 w 457784"/>
              <a:gd name="connsiteY2" fmla="*/ 1294544 h 3949013"/>
              <a:gd name="connsiteX3" fmla="*/ 457462 w 457784"/>
              <a:gd name="connsiteY3" fmla="*/ 2260315 h 3949013"/>
              <a:gd name="connsiteX4" fmla="*/ 77319 w 457784"/>
              <a:gd name="connsiteY4" fmla="*/ 3801438 h 3949013"/>
              <a:gd name="connsiteX5" fmla="*/ 56770 w 457784"/>
              <a:gd name="connsiteY5" fmla="*/ 3883632 h 3949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784" h="3949013">
                <a:moveTo>
                  <a:pt x="416366" y="0"/>
                </a:moveTo>
                <a:cubicBezTo>
                  <a:pt x="353008" y="549667"/>
                  <a:pt x="289651" y="1099335"/>
                  <a:pt x="221157" y="1315092"/>
                </a:cubicBezTo>
                <a:cubicBezTo>
                  <a:pt x="152663" y="1530849"/>
                  <a:pt x="-33984" y="1137007"/>
                  <a:pt x="5400" y="1294544"/>
                </a:cubicBezTo>
                <a:cubicBezTo>
                  <a:pt x="44784" y="1452081"/>
                  <a:pt x="445476" y="1842499"/>
                  <a:pt x="457462" y="2260315"/>
                </a:cubicBezTo>
                <a:cubicBezTo>
                  <a:pt x="469448" y="2678131"/>
                  <a:pt x="144101" y="3530885"/>
                  <a:pt x="77319" y="3801438"/>
                </a:cubicBezTo>
                <a:cubicBezTo>
                  <a:pt x="10537" y="4071991"/>
                  <a:pt x="65332" y="3888769"/>
                  <a:pt x="56770" y="3883632"/>
                </a:cubicBezTo>
              </a:path>
            </a:pathLst>
          </a:cu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56" name="Straight Arrow Connector 2055">
            <a:extLst>
              <a:ext uri="{FF2B5EF4-FFF2-40B4-BE49-F238E27FC236}">
                <a16:creationId xmlns:a16="http://schemas.microsoft.com/office/drawing/2014/main" id="{6992967D-549A-951B-7AC4-15C56023812E}"/>
              </a:ext>
            </a:extLst>
          </p:cNvPr>
          <p:cNvCxnSpPr>
            <a:cxnSpLocks/>
          </p:cNvCxnSpPr>
          <p:nvPr/>
        </p:nvCxnSpPr>
        <p:spPr>
          <a:xfrm flipV="1">
            <a:off x="6477000" y="2764854"/>
            <a:ext cx="0" cy="51654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7" name="Straight Arrow Connector 2056">
            <a:extLst>
              <a:ext uri="{FF2B5EF4-FFF2-40B4-BE49-F238E27FC236}">
                <a16:creationId xmlns:a16="http://schemas.microsoft.com/office/drawing/2014/main" id="{678BB8A8-94AC-B003-0F21-D757BA67BD13}"/>
              </a:ext>
            </a:extLst>
          </p:cNvPr>
          <p:cNvCxnSpPr>
            <a:cxnSpLocks/>
          </p:cNvCxnSpPr>
          <p:nvPr/>
        </p:nvCxnSpPr>
        <p:spPr>
          <a:xfrm flipV="1">
            <a:off x="7772400" y="2709892"/>
            <a:ext cx="0" cy="57150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1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build="p"/>
      <p:bldP spid="9" grpId="0" animBg="1"/>
      <p:bldP spid="10" grpId="0" animBg="1"/>
      <p:bldP spid="12" grpId="0" animBg="1"/>
      <p:bldP spid="13" grpId="0" animBg="1"/>
      <p:bldP spid="21" grpId="0"/>
      <p:bldP spid="22" grpId="0"/>
      <p:bldP spid="58" grpId="0" animBg="1"/>
      <p:bldP spid="59" grpId="0" animBg="1"/>
      <p:bldP spid="60" grpId="0" animBg="1"/>
      <p:bldP spid="61" grpId="0" animBg="1"/>
      <p:bldP spid="63" grpId="0"/>
      <p:bldP spid="2048" grpId="0" animBg="1"/>
      <p:bldP spid="2051" grpId="0"/>
      <p:bldP spid="20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527628" y="445443"/>
            <a:ext cx="9390036" cy="87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just"/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Tính rồi thử lại ( theo mẫu)</a:t>
            </a:r>
            <a:endParaRPr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453548" y="1548160"/>
            <a:ext cx="11745709" cy="2002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8192 : 32                     15335 : 42</a:t>
            </a:r>
          </a:p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75.95 : 3,5                   97,65 : 4,5</a:t>
            </a:r>
          </a:p>
        </p:txBody>
      </p:sp>
      <p:grpSp>
        <p:nvGrpSpPr>
          <p:cNvPr id="31" name="Google Shape;866;p48"/>
          <p:cNvGrpSpPr/>
          <p:nvPr/>
        </p:nvGrpSpPr>
        <p:grpSpPr>
          <a:xfrm rot="262191" flipH="1">
            <a:off x="8868594" y="3766970"/>
            <a:ext cx="2980928" cy="2885415"/>
            <a:chOff x="228875" y="1971376"/>
            <a:chExt cx="2619086" cy="3172113"/>
          </a:xfrm>
        </p:grpSpPr>
        <p:sp>
          <p:nvSpPr>
            <p:cNvPr id="32" name="Google Shape;867;p48"/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Google Shape;868;p48"/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Google Shape;869;p48"/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Google Shape;870;p48"/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Google Shape;871;p48"/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Google Shape;872;p48"/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Google Shape;873;p48"/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Google Shape;874;p48"/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Google Shape;875;p48"/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Google Shape;876;p48"/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Google Shape;877;p48"/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Google Shape;878;p48"/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Google Shape;879;p48"/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Google Shape;880;p48"/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Google Shape;881;p48"/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Google Shape;882;p48"/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Google Shape;883;p48"/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Google Shape;884;p48"/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Google Shape;885;p48"/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Google Shape;886;p48"/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Google Shape;887;p48"/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Google Shape;888;p48"/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Google Shape;889;p48"/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Google Shape;890;p48"/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Google Shape;891;p48"/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Google Shape;892;p48"/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Google Shape;893;p48"/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Google Shape;894;p48"/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Google Shape;895;p48"/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Google Shape;896;p48"/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Google Shape;897;p48"/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Google Shape;898;p48"/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Google Shape;899;p48"/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Google Shape;900;p48"/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Google Shape;901;p48"/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Google Shape;902;p48"/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Google Shape;903;p48"/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Google Shape;904;p48"/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Google Shape;905;p48"/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Google Shape;906;p48"/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Google Shape;907;p48"/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Google Shape;908;p48"/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Google Shape;909;p48"/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Google Shape;910;p48"/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Google Shape;911;p48"/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Google Shape;912;p48"/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Google Shape;913;p48"/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Google Shape;914;p48"/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Google Shape;915;p48"/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Google Shape;916;p48"/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Google Shape;917;p48"/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Google Shape;918;p48"/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Google Shape;919;p48"/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Google Shape;920;p48"/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Google Shape;921;p48"/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Google Shape;922;p48"/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Google Shape;923;p48"/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Google Shape;924;p48"/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9B60F0D-0366-D322-5255-D2698D626D3B}"/>
              </a:ext>
            </a:extLst>
          </p:cNvPr>
          <p:cNvSpPr/>
          <p:nvPr/>
        </p:nvSpPr>
        <p:spPr>
          <a:xfrm>
            <a:off x="4648200" y="2286000"/>
            <a:ext cx="1600200" cy="990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B085458-6353-3F27-8026-F8ECAEFA9753}"/>
              </a:ext>
            </a:extLst>
          </p:cNvPr>
          <p:cNvCxnSpPr/>
          <p:nvPr/>
        </p:nvCxnSpPr>
        <p:spPr>
          <a:xfrm>
            <a:off x="2209800" y="1143000"/>
            <a:ext cx="990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E3B0C85-3429-4F52-8F4F-376F232C5914}"/>
              </a:ext>
            </a:extLst>
          </p:cNvPr>
          <p:cNvCxnSpPr>
            <a:cxnSpLocks/>
          </p:cNvCxnSpPr>
          <p:nvPr/>
        </p:nvCxnSpPr>
        <p:spPr>
          <a:xfrm>
            <a:off x="4267200" y="1143000"/>
            <a:ext cx="16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98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446292" y="1711778"/>
            <a:ext cx="1922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98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5832</a:t>
            </a: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2480489" y="1886385"/>
            <a:ext cx="0" cy="282937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437971" y="2636875"/>
            <a:ext cx="101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2577829" y="2641002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2517272" y="2630742"/>
            <a:ext cx="1221016" cy="1026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2456139" y="1701414"/>
            <a:ext cx="1053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98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3089426" y="2636875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1379351" y="2641518"/>
            <a:ext cx="611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905401" y="3575918"/>
            <a:ext cx="101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916457" y="132087"/>
            <a:ext cx="9390036" cy="87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just"/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Tính rồi thử lại ( theo mẫu)</a:t>
            </a:r>
            <a:endParaRPr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Google Shape;589;p39"/>
          <p:cNvSpPr txBox="1">
            <a:spLocks/>
          </p:cNvSpPr>
          <p:nvPr/>
        </p:nvSpPr>
        <p:spPr>
          <a:xfrm>
            <a:off x="-234689" y="1237538"/>
            <a:ext cx="1814853" cy="69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667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Mẫu: </a:t>
            </a:r>
          </a:p>
          <a:p>
            <a:pPr algn="r"/>
            <a:endParaRPr lang="en-US" sz="3733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823066" y="3580561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3601023" y="2649783"/>
            <a:ext cx="611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823066" y="4352427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7284208" y="1702997"/>
            <a:ext cx="1922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98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5837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9318407" y="1877604"/>
            <a:ext cx="0" cy="282937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7275888" y="2628094"/>
            <a:ext cx="101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9415746" y="2632221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9355189" y="2621961"/>
            <a:ext cx="1221016" cy="1026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9294057" y="1692633"/>
            <a:ext cx="1053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98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9927344" y="2628094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8217269" y="2632737"/>
            <a:ext cx="611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7743318" y="3567137"/>
            <a:ext cx="101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8660983" y="3571779"/>
            <a:ext cx="6097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0438941" y="2641002"/>
            <a:ext cx="611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8660983" y="4343646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62" name="Google Shape;589;p39"/>
          <p:cNvSpPr txBox="1">
            <a:spLocks/>
          </p:cNvSpPr>
          <p:nvPr/>
        </p:nvSpPr>
        <p:spPr>
          <a:xfrm>
            <a:off x="55393" y="5086606"/>
            <a:ext cx="5048236" cy="69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lại: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243 x 24 = 5832</a:t>
            </a:r>
            <a:endParaRPr lang="en-US" sz="3200" b="1" u="sng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n-US" sz="3733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Google Shape;589;p39"/>
          <p:cNvSpPr txBox="1">
            <a:spLocks/>
          </p:cNvSpPr>
          <p:nvPr/>
        </p:nvSpPr>
        <p:spPr>
          <a:xfrm>
            <a:off x="6492941" y="5042989"/>
            <a:ext cx="5784111" cy="69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lại: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243 x 24 + 5 = 5837</a:t>
            </a:r>
            <a:endParaRPr lang="en-US" sz="3200" b="1" u="sng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n-US" sz="3733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5" name="Google Shape;970;p50"/>
          <p:cNvGrpSpPr/>
          <p:nvPr/>
        </p:nvGrpSpPr>
        <p:grpSpPr>
          <a:xfrm>
            <a:off x="4917849" y="2287721"/>
            <a:ext cx="1601097" cy="1710303"/>
            <a:chOff x="701275" y="2586234"/>
            <a:chExt cx="1756850" cy="2272266"/>
          </a:xfrm>
        </p:grpSpPr>
        <p:sp>
          <p:nvSpPr>
            <p:cNvPr id="166" name="Google Shape;971;p50"/>
            <p:cNvSpPr/>
            <p:nvPr/>
          </p:nvSpPr>
          <p:spPr>
            <a:xfrm>
              <a:off x="1429625" y="4590275"/>
              <a:ext cx="427175" cy="156000"/>
            </a:xfrm>
            <a:custGeom>
              <a:avLst/>
              <a:gdLst/>
              <a:ahLst/>
              <a:cxnLst/>
              <a:rect l="l" t="t" r="r" b="b"/>
              <a:pathLst>
                <a:path w="17087" h="6240" extrusionOk="0">
                  <a:moveTo>
                    <a:pt x="941" y="1"/>
                  </a:moveTo>
                  <a:cubicBezTo>
                    <a:pt x="941" y="1"/>
                    <a:pt x="453" y="1703"/>
                    <a:pt x="1" y="3465"/>
                  </a:cubicBezTo>
                  <a:cubicBezTo>
                    <a:pt x="1239" y="4239"/>
                    <a:pt x="4275" y="5847"/>
                    <a:pt x="8704" y="6192"/>
                  </a:cubicBezTo>
                  <a:cubicBezTo>
                    <a:pt x="9065" y="6223"/>
                    <a:pt x="9425" y="6239"/>
                    <a:pt x="9784" y="6239"/>
                  </a:cubicBezTo>
                  <a:cubicBezTo>
                    <a:pt x="12402" y="6239"/>
                    <a:pt x="14961" y="5406"/>
                    <a:pt x="17086" y="3846"/>
                  </a:cubicBezTo>
                  <a:cubicBezTo>
                    <a:pt x="16765" y="2739"/>
                    <a:pt x="16384" y="1644"/>
                    <a:pt x="15931" y="584"/>
                  </a:cubicBezTo>
                  <a:lnTo>
                    <a:pt x="941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Google Shape;972;p50"/>
            <p:cNvSpPr/>
            <p:nvPr/>
          </p:nvSpPr>
          <p:spPr>
            <a:xfrm>
              <a:off x="1391525" y="4676900"/>
              <a:ext cx="507225" cy="181600"/>
            </a:xfrm>
            <a:custGeom>
              <a:avLst/>
              <a:gdLst/>
              <a:ahLst/>
              <a:cxnLst/>
              <a:rect l="l" t="t" r="r" b="b"/>
              <a:pathLst>
                <a:path w="20289" h="7264" extrusionOk="0">
                  <a:moveTo>
                    <a:pt x="1525" y="0"/>
                  </a:moveTo>
                  <a:cubicBezTo>
                    <a:pt x="1287" y="917"/>
                    <a:pt x="1060" y="1858"/>
                    <a:pt x="906" y="2584"/>
                  </a:cubicBezTo>
                  <a:cubicBezTo>
                    <a:pt x="477" y="4727"/>
                    <a:pt x="1" y="7263"/>
                    <a:pt x="1" y="7263"/>
                  </a:cubicBezTo>
                  <a:lnTo>
                    <a:pt x="20289" y="7263"/>
                  </a:lnTo>
                  <a:cubicBezTo>
                    <a:pt x="20289" y="7263"/>
                    <a:pt x="19587" y="3656"/>
                    <a:pt x="18610" y="381"/>
                  </a:cubicBezTo>
                  <a:cubicBezTo>
                    <a:pt x="16485" y="1941"/>
                    <a:pt x="13926" y="2774"/>
                    <a:pt x="11308" y="2774"/>
                  </a:cubicBezTo>
                  <a:cubicBezTo>
                    <a:pt x="10949" y="2774"/>
                    <a:pt x="10589" y="2758"/>
                    <a:pt x="10228" y="2727"/>
                  </a:cubicBezTo>
                  <a:cubicBezTo>
                    <a:pt x="5799" y="2382"/>
                    <a:pt x="2763" y="774"/>
                    <a:pt x="152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8" name="Google Shape;973;p50"/>
            <p:cNvSpPr/>
            <p:nvPr/>
          </p:nvSpPr>
          <p:spPr>
            <a:xfrm>
              <a:off x="701275" y="3719675"/>
              <a:ext cx="387850" cy="425350"/>
            </a:xfrm>
            <a:custGeom>
              <a:avLst/>
              <a:gdLst/>
              <a:ahLst/>
              <a:cxnLst/>
              <a:rect l="l" t="t" r="r" b="b"/>
              <a:pathLst>
                <a:path w="15514" h="17014" extrusionOk="0">
                  <a:moveTo>
                    <a:pt x="6719" y="1"/>
                  </a:moveTo>
                  <a:cubicBezTo>
                    <a:pt x="5496" y="1"/>
                    <a:pt x="4727" y="633"/>
                    <a:pt x="3846" y="2297"/>
                  </a:cubicBezTo>
                  <a:cubicBezTo>
                    <a:pt x="2262" y="5309"/>
                    <a:pt x="167" y="11905"/>
                    <a:pt x="83" y="13203"/>
                  </a:cubicBezTo>
                  <a:cubicBezTo>
                    <a:pt x="0" y="14489"/>
                    <a:pt x="476" y="14977"/>
                    <a:pt x="3560" y="16179"/>
                  </a:cubicBezTo>
                  <a:cubicBezTo>
                    <a:pt x="4908" y="16700"/>
                    <a:pt x="5837" y="17013"/>
                    <a:pt x="6582" y="17013"/>
                  </a:cubicBezTo>
                  <a:cubicBezTo>
                    <a:pt x="7541" y="17013"/>
                    <a:pt x="8193" y="16494"/>
                    <a:pt x="9037" y="15227"/>
                  </a:cubicBezTo>
                  <a:cubicBezTo>
                    <a:pt x="10525" y="12977"/>
                    <a:pt x="12145" y="10203"/>
                    <a:pt x="12145" y="10203"/>
                  </a:cubicBezTo>
                  <a:cubicBezTo>
                    <a:pt x="12145" y="10203"/>
                    <a:pt x="13930" y="7726"/>
                    <a:pt x="14728" y="6000"/>
                  </a:cubicBezTo>
                  <a:cubicBezTo>
                    <a:pt x="15514" y="4273"/>
                    <a:pt x="15121" y="2404"/>
                    <a:pt x="10894" y="1035"/>
                  </a:cubicBezTo>
                  <a:cubicBezTo>
                    <a:pt x="9002" y="416"/>
                    <a:pt x="7711" y="1"/>
                    <a:pt x="6719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9" name="Google Shape;974;p50"/>
            <p:cNvSpPr/>
            <p:nvPr/>
          </p:nvSpPr>
          <p:spPr>
            <a:xfrm>
              <a:off x="927175" y="3910400"/>
              <a:ext cx="142325" cy="195375"/>
            </a:xfrm>
            <a:custGeom>
              <a:avLst/>
              <a:gdLst/>
              <a:ahLst/>
              <a:cxnLst/>
              <a:rect l="l" t="t" r="r" b="b"/>
              <a:pathLst>
                <a:path w="5693" h="7815" extrusionOk="0">
                  <a:moveTo>
                    <a:pt x="3876" y="1"/>
                  </a:moveTo>
                  <a:cubicBezTo>
                    <a:pt x="3676" y="1"/>
                    <a:pt x="3479" y="75"/>
                    <a:pt x="3323" y="228"/>
                  </a:cubicBezTo>
                  <a:cubicBezTo>
                    <a:pt x="2799" y="752"/>
                    <a:pt x="3109" y="2574"/>
                    <a:pt x="3109" y="2574"/>
                  </a:cubicBezTo>
                  <a:lnTo>
                    <a:pt x="1" y="7598"/>
                  </a:lnTo>
                  <a:cubicBezTo>
                    <a:pt x="1" y="7598"/>
                    <a:pt x="652" y="7815"/>
                    <a:pt x="1276" y="7815"/>
                  </a:cubicBezTo>
                  <a:cubicBezTo>
                    <a:pt x="1588" y="7815"/>
                    <a:pt x="1894" y="7761"/>
                    <a:pt x="2108" y="7598"/>
                  </a:cubicBezTo>
                  <a:cubicBezTo>
                    <a:pt x="2370" y="7407"/>
                    <a:pt x="2608" y="7205"/>
                    <a:pt x="2847" y="6979"/>
                  </a:cubicBezTo>
                  <a:lnTo>
                    <a:pt x="4335" y="7812"/>
                  </a:lnTo>
                  <a:lnTo>
                    <a:pt x="5692" y="5502"/>
                  </a:lnTo>
                  <a:lnTo>
                    <a:pt x="4359" y="3990"/>
                  </a:lnTo>
                  <a:cubicBezTo>
                    <a:pt x="4359" y="3990"/>
                    <a:pt x="4954" y="2288"/>
                    <a:pt x="4883" y="1180"/>
                  </a:cubicBezTo>
                  <a:cubicBezTo>
                    <a:pt x="4841" y="412"/>
                    <a:pt x="4348" y="1"/>
                    <a:pt x="3876" y="1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0" name="Google Shape;975;p50"/>
            <p:cNvSpPr/>
            <p:nvPr/>
          </p:nvSpPr>
          <p:spPr>
            <a:xfrm>
              <a:off x="798600" y="3824775"/>
              <a:ext cx="60450" cy="55850"/>
            </a:xfrm>
            <a:custGeom>
              <a:avLst/>
              <a:gdLst/>
              <a:ahLst/>
              <a:cxnLst/>
              <a:rect l="l" t="t" r="r" b="b"/>
              <a:pathLst>
                <a:path w="2418" h="2234" extrusionOk="0">
                  <a:moveTo>
                    <a:pt x="884" y="1"/>
                  </a:moveTo>
                  <a:cubicBezTo>
                    <a:pt x="692" y="1"/>
                    <a:pt x="514" y="116"/>
                    <a:pt x="441" y="307"/>
                  </a:cubicBezTo>
                  <a:lnTo>
                    <a:pt x="96" y="1188"/>
                  </a:lnTo>
                  <a:cubicBezTo>
                    <a:pt x="0" y="1427"/>
                    <a:pt x="120" y="1700"/>
                    <a:pt x="358" y="1808"/>
                  </a:cubicBezTo>
                  <a:lnTo>
                    <a:pt x="1358" y="2200"/>
                  </a:lnTo>
                  <a:cubicBezTo>
                    <a:pt x="1416" y="2223"/>
                    <a:pt x="1475" y="2233"/>
                    <a:pt x="1534" y="2233"/>
                  </a:cubicBezTo>
                  <a:cubicBezTo>
                    <a:pt x="1726" y="2233"/>
                    <a:pt x="1904" y="2118"/>
                    <a:pt x="1977" y="1927"/>
                  </a:cubicBezTo>
                  <a:lnTo>
                    <a:pt x="2322" y="1046"/>
                  </a:lnTo>
                  <a:cubicBezTo>
                    <a:pt x="2417" y="807"/>
                    <a:pt x="2298" y="522"/>
                    <a:pt x="2060" y="426"/>
                  </a:cubicBezTo>
                  <a:lnTo>
                    <a:pt x="1060" y="34"/>
                  </a:lnTo>
                  <a:cubicBezTo>
                    <a:pt x="1002" y="11"/>
                    <a:pt x="942" y="1"/>
                    <a:pt x="884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Google Shape;976;p50"/>
            <p:cNvSpPr/>
            <p:nvPr/>
          </p:nvSpPr>
          <p:spPr>
            <a:xfrm>
              <a:off x="841175" y="3750075"/>
              <a:ext cx="200325" cy="111200"/>
            </a:xfrm>
            <a:custGeom>
              <a:avLst/>
              <a:gdLst/>
              <a:ahLst/>
              <a:cxnLst/>
              <a:rect l="l" t="t" r="r" b="b"/>
              <a:pathLst>
                <a:path w="8013" h="4448" extrusionOk="0">
                  <a:moveTo>
                    <a:pt x="896" y="0"/>
                  </a:moveTo>
                  <a:cubicBezTo>
                    <a:pt x="704" y="0"/>
                    <a:pt x="526" y="115"/>
                    <a:pt x="453" y="307"/>
                  </a:cubicBezTo>
                  <a:lnTo>
                    <a:pt x="95" y="1188"/>
                  </a:lnTo>
                  <a:cubicBezTo>
                    <a:pt x="0" y="1438"/>
                    <a:pt x="119" y="1712"/>
                    <a:pt x="369" y="1807"/>
                  </a:cubicBezTo>
                  <a:lnTo>
                    <a:pt x="6953" y="4415"/>
                  </a:lnTo>
                  <a:cubicBezTo>
                    <a:pt x="7009" y="4437"/>
                    <a:pt x="7066" y="4447"/>
                    <a:pt x="7123" y="4447"/>
                  </a:cubicBezTo>
                  <a:cubicBezTo>
                    <a:pt x="7309" y="4447"/>
                    <a:pt x="7487" y="4333"/>
                    <a:pt x="7561" y="4141"/>
                  </a:cubicBezTo>
                  <a:lnTo>
                    <a:pt x="7918" y="3260"/>
                  </a:lnTo>
                  <a:cubicBezTo>
                    <a:pt x="8013" y="3010"/>
                    <a:pt x="7894" y="2736"/>
                    <a:pt x="7644" y="2641"/>
                  </a:cubicBezTo>
                  <a:lnTo>
                    <a:pt x="1072" y="33"/>
                  </a:lnTo>
                  <a:cubicBezTo>
                    <a:pt x="1013" y="11"/>
                    <a:pt x="954" y="0"/>
                    <a:pt x="896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Google Shape;977;p50"/>
            <p:cNvSpPr/>
            <p:nvPr/>
          </p:nvSpPr>
          <p:spPr>
            <a:xfrm>
              <a:off x="868250" y="3854850"/>
              <a:ext cx="60750" cy="55825"/>
            </a:xfrm>
            <a:custGeom>
              <a:avLst/>
              <a:gdLst/>
              <a:ahLst/>
              <a:cxnLst/>
              <a:rect l="l" t="t" r="r" b="b"/>
              <a:pathLst>
                <a:path w="2430" h="2233" extrusionOk="0">
                  <a:moveTo>
                    <a:pt x="890" y="0"/>
                  </a:moveTo>
                  <a:cubicBezTo>
                    <a:pt x="703" y="0"/>
                    <a:pt x="526" y="113"/>
                    <a:pt x="453" y="295"/>
                  </a:cubicBezTo>
                  <a:lnTo>
                    <a:pt x="96" y="1188"/>
                  </a:lnTo>
                  <a:cubicBezTo>
                    <a:pt x="1" y="1426"/>
                    <a:pt x="120" y="1700"/>
                    <a:pt x="370" y="1795"/>
                  </a:cubicBezTo>
                  <a:lnTo>
                    <a:pt x="1370" y="2200"/>
                  </a:lnTo>
                  <a:cubicBezTo>
                    <a:pt x="1425" y="2222"/>
                    <a:pt x="1483" y="2233"/>
                    <a:pt x="1539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34" y="1045"/>
                  </a:lnTo>
                  <a:cubicBezTo>
                    <a:pt x="2429" y="795"/>
                    <a:pt x="2310" y="521"/>
                    <a:pt x="2060" y="426"/>
                  </a:cubicBezTo>
                  <a:lnTo>
                    <a:pt x="1060" y="33"/>
                  </a:lnTo>
                  <a:cubicBezTo>
                    <a:pt x="1004" y="11"/>
                    <a:pt x="947" y="0"/>
                    <a:pt x="890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Google Shape;978;p50"/>
            <p:cNvSpPr/>
            <p:nvPr/>
          </p:nvSpPr>
          <p:spPr>
            <a:xfrm>
              <a:off x="931350" y="3878900"/>
              <a:ext cx="60450" cy="55600"/>
            </a:xfrm>
            <a:custGeom>
              <a:avLst/>
              <a:gdLst/>
              <a:ahLst/>
              <a:cxnLst/>
              <a:rect l="l" t="t" r="r" b="b"/>
              <a:pathLst>
                <a:path w="2418" h="2224" extrusionOk="0">
                  <a:moveTo>
                    <a:pt x="881" y="1"/>
                  </a:moveTo>
                  <a:cubicBezTo>
                    <a:pt x="694" y="1"/>
                    <a:pt x="513" y="108"/>
                    <a:pt x="441" y="297"/>
                  </a:cubicBezTo>
                  <a:lnTo>
                    <a:pt x="96" y="1178"/>
                  </a:lnTo>
                  <a:cubicBezTo>
                    <a:pt x="1" y="1428"/>
                    <a:pt x="120" y="1702"/>
                    <a:pt x="358" y="1798"/>
                  </a:cubicBezTo>
                  <a:lnTo>
                    <a:pt x="1358" y="2190"/>
                  </a:lnTo>
                  <a:cubicBezTo>
                    <a:pt x="1417" y="2213"/>
                    <a:pt x="1477" y="2223"/>
                    <a:pt x="1535" y="2223"/>
                  </a:cubicBezTo>
                  <a:cubicBezTo>
                    <a:pt x="1727" y="2223"/>
                    <a:pt x="1904" y="2111"/>
                    <a:pt x="1977" y="1929"/>
                  </a:cubicBezTo>
                  <a:lnTo>
                    <a:pt x="2322" y="1047"/>
                  </a:lnTo>
                  <a:cubicBezTo>
                    <a:pt x="2418" y="797"/>
                    <a:pt x="2299" y="524"/>
                    <a:pt x="2060" y="428"/>
                  </a:cubicBezTo>
                  <a:lnTo>
                    <a:pt x="1060" y="35"/>
                  </a:lnTo>
                  <a:cubicBezTo>
                    <a:pt x="1002" y="12"/>
                    <a:pt x="941" y="1"/>
                    <a:pt x="881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Google Shape;979;p50"/>
            <p:cNvSpPr/>
            <p:nvPr/>
          </p:nvSpPr>
          <p:spPr>
            <a:xfrm>
              <a:off x="770325" y="3886400"/>
              <a:ext cx="60450" cy="55825"/>
            </a:xfrm>
            <a:custGeom>
              <a:avLst/>
              <a:gdLst/>
              <a:ahLst/>
              <a:cxnLst/>
              <a:rect l="l" t="t" r="r" b="b"/>
              <a:pathLst>
                <a:path w="2418" h="2233" extrusionOk="0">
                  <a:moveTo>
                    <a:pt x="883" y="0"/>
                  </a:moveTo>
                  <a:cubicBezTo>
                    <a:pt x="691" y="0"/>
                    <a:pt x="514" y="113"/>
                    <a:pt x="441" y="295"/>
                  </a:cubicBezTo>
                  <a:lnTo>
                    <a:pt x="96" y="1188"/>
                  </a:lnTo>
                  <a:cubicBezTo>
                    <a:pt x="0" y="1426"/>
                    <a:pt x="119" y="1700"/>
                    <a:pt x="358" y="1795"/>
                  </a:cubicBezTo>
                  <a:lnTo>
                    <a:pt x="1358" y="2200"/>
                  </a:lnTo>
                  <a:cubicBezTo>
                    <a:pt x="1416" y="2222"/>
                    <a:pt x="1475" y="2233"/>
                    <a:pt x="1534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22" y="1045"/>
                  </a:lnTo>
                  <a:cubicBezTo>
                    <a:pt x="2417" y="795"/>
                    <a:pt x="2298" y="521"/>
                    <a:pt x="2060" y="426"/>
                  </a:cubicBezTo>
                  <a:lnTo>
                    <a:pt x="1060" y="33"/>
                  </a:lnTo>
                  <a:cubicBezTo>
                    <a:pt x="1001" y="11"/>
                    <a:pt x="941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Google Shape;980;p50"/>
            <p:cNvSpPr/>
            <p:nvPr/>
          </p:nvSpPr>
          <p:spPr>
            <a:xfrm>
              <a:off x="839975" y="3915575"/>
              <a:ext cx="60750" cy="55525"/>
            </a:xfrm>
            <a:custGeom>
              <a:avLst/>
              <a:gdLst/>
              <a:ahLst/>
              <a:cxnLst/>
              <a:rect l="l" t="t" r="r" b="b"/>
              <a:pathLst>
                <a:path w="2430" h="2221" extrusionOk="0">
                  <a:moveTo>
                    <a:pt x="895" y="0"/>
                  </a:moveTo>
                  <a:cubicBezTo>
                    <a:pt x="703" y="0"/>
                    <a:pt x="526" y="113"/>
                    <a:pt x="453" y="295"/>
                  </a:cubicBezTo>
                  <a:lnTo>
                    <a:pt x="108" y="1176"/>
                  </a:lnTo>
                  <a:cubicBezTo>
                    <a:pt x="0" y="1426"/>
                    <a:pt x="120" y="1700"/>
                    <a:pt x="370" y="1795"/>
                  </a:cubicBezTo>
                  <a:lnTo>
                    <a:pt x="1370" y="2188"/>
                  </a:lnTo>
                  <a:cubicBezTo>
                    <a:pt x="1425" y="2210"/>
                    <a:pt x="1483" y="2221"/>
                    <a:pt x="1540" y="2221"/>
                  </a:cubicBezTo>
                  <a:cubicBezTo>
                    <a:pt x="1727" y="2221"/>
                    <a:pt x="1907" y="2108"/>
                    <a:pt x="1989" y="1926"/>
                  </a:cubicBezTo>
                  <a:lnTo>
                    <a:pt x="2334" y="1045"/>
                  </a:lnTo>
                  <a:cubicBezTo>
                    <a:pt x="2429" y="795"/>
                    <a:pt x="2310" y="521"/>
                    <a:pt x="2072" y="426"/>
                  </a:cubicBezTo>
                  <a:lnTo>
                    <a:pt x="1072" y="33"/>
                  </a:lnTo>
                  <a:cubicBezTo>
                    <a:pt x="1013" y="11"/>
                    <a:pt x="953" y="0"/>
                    <a:pt x="895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Google Shape;981;p50"/>
            <p:cNvSpPr/>
            <p:nvPr/>
          </p:nvSpPr>
          <p:spPr>
            <a:xfrm>
              <a:off x="909925" y="3941750"/>
              <a:ext cx="60750" cy="55725"/>
            </a:xfrm>
            <a:custGeom>
              <a:avLst/>
              <a:gdLst/>
              <a:ahLst/>
              <a:cxnLst/>
              <a:rect l="l" t="t" r="r" b="b"/>
              <a:pathLst>
                <a:path w="2430" h="2229" extrusionOk="0">
                  <a:moveTo>
                    <a:pt x="895" y="1"/>
                  </a:moveTo>
                  <a:cubicBezTo>
                    <a:pt x="703" y="1"/>
                    <a:pt x="526" y="113"/>
                    <a:pt x="453" y="296"/>
                  </a:cubicBezTo>
                  <a:lnTo>
                    <a:pt x="108" y="1189"/>
                  </a:lnTo>
                  <a:cubicBezTo>
                    <a:pt x="0" y="1427"/>
                    <a:pt x="119" y="1701"/>
                    <a:pt x="370" y="1796"/>
                  </a:cubicBezTo>
                  <a:lnTo>
                    <a:pt x="1370" y="2189"/>
                  </a:lnTo>
                  <a:cubicBezTo>
                    <a:pt x="1429" y="2215"/>
                    <a:pt x="1491" y="2228"/>
                    <a:pt x="1552" y="2228"/>
                  </a:cubicBezTo>
                  <a:cubicBezTo>
                    <a:pt x="1734" y="2228"/>
                    <a:pt x="1905" y="2114"/>
                    <a:pt x="1977" y="1927"/>
                  </a:cubicBezTo>
                  <a:lnTo>
                    <a:pt x="2334" y="1046"/>
                  </a:lnTo>
                  <a:cubicBezTo>
                    <a:pt x="2429" y="796"/>
                    <a:pt x="2310" y="522"/>
                    <a:pt x="2060" y="427"/>
                  </a:cubicBezTo>
                  <a:lnTo>
                    <a:pt x="1072" y="34"/>
                  </a:lnTo>
                  <a:cubicBezTo>
                    <a:pt x="1013" y="11"/>
                    <a:pt x="953" y="1"/>
                    <a:pt x="895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Google Shape;982;p50"/>
            <p:cNvSpPr/>
            <p:nvPr/>
          </p:nvSpPr>
          <p:spPr>
            <a:xfrm>
              <a:off x="743225" y="3947125"/>
              <a:ext cx="60450" cy="55525"/>
            </a:xfrm>
            <a:custGeom>
              <a:avLst/>
              <a:gdLst/>
              <a:ahLst/>
              <a:cxnLst/>
              <a:rect l="l" t="t" r="r" b="b"/>
              <a:pathLst>
                <a:path w="2418" h="2221" extrusionOk="0">
                  <a:moveTo>
                    <a:pt x="883" y="0"/>
                  </a:moveTo>
                  <a:cubicBezTo>
                    <a:pt x="692" y="0"/>
                    <a:pt x="514" y="113"/>
                    <a:pt x="441" y="295"/>
                  </a:cubicBezTo>
                  <a:lnTo>
                    <a:pt x="96" y="1176"/>
                  </a:lnTo>
                  <a:cubicBezTo>
                    <a:pt x="1" y="1426"/>
                    <a:pt x="120" y="1700"/>
                    <a:pt x="358" y="1795"/>
                  </a:cubicBezTo>
                  <a:lnTo>
                    <a:pt x="1358" y="2188"/>
                  </a:lnTo>
                  <a:cubicBezTo>
                    <a:pt x="1417" y="2210"/>
                    <a:pt x="1477" y="2221"/>
                    <a:pt x="1535" y="2221"/>
                  </a:cubicBezTo>
                  <a:cubicBezTo>
                    <a:pt x="1727" y="2221"/>
                    <a:pt x="1904" y="2108"/>
                    <a:pt x="1977" y="1926"/>
                  </a:cubicBezTo>
                  <a:lnTo>
                    <a:pt x="2323" y="1045"/>
                  </a:lnTo>
                  <a:cubicBezTo>
                    <a:pt x="2418" y="795"/>
                    <a:pt x="2299" y="521"/>
                    <a:pt x="2061" y="426"/>
                  </a:cubicBezTo>
                  <a:lnTo>
                    <a:pt x="1061" y="33"/>
                  </a:lnTo>
                  <a:cubicBezTo>
                    <a:pt x="1002" y="11"/>
                    <a:pt x="942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8" name="Google Shape;983;p50"/>
            <p:cNvSpPr/>
            <p:nvPr/>
          </p:nvSpPr>
          <p:spPr>
            <a:xfrm>
              <a:off x="808725" y="3977175"/>
              <a:ext cx="60750" cy="55850"/>
            </a:xfrm>
            <a:custGeom>
              <a:avLst/>
              <a:gdLst/>
              <a:ahLst/>
              <a:cxnLst/>
              <a:rect l="l" t="t" r="r" b="b"/>
              <a:pathLst>
                <a:path w="2430" h="2234" extrusionOk="0">
                  <a:moveTo>
                    <a:pt x="889" y="1"/>
                  </a:moveTo>
                  <a:cubicBezTo>
                    <a:pt x="703" y="1"/>
                    <a:pt x="526" y="113"/>
                    <a:pt x="453" y="295"/>
                  </a:cubicBezTo>
                  <a:lnTo>
                    <a:pt x="96" y="1188"/>
                  </a:lnTo>
                  <a:cubicBezTo>
                    <a:pt x="0" y="1427"/>
                    <a:pt x="119" y="1700"/>
                    <a:pt x="369" y="1796"/>
                  </a:cubicBezTo>
                  <a:lnTo>
                    <a:pt x="1358" y="2200"/>
                  </a:lnTo>
                  <a:cubicBezTo>
                    <a:pt x="1416" y="2223"/>
                    <a:pt x="1475" y="2233"/>
                    <a:pt x="1534" y="2233"/>
                  </a:cubicBezTo>
                  <a:cubicBezTo>
                    <a:pt x="1725" y="2233"/>
                    <a:pt x="1904" y="2118"/>
                    <a:pt x="1977" y="1927"/>
                  </a:cubicBezTo>
                  <a:lnTo>
                    <a:pt x="2334" y="1046"/>
                  </a:lnTo>
                  <a:cubicBezTo>
                    <a:pt x="2429" y="795"/>
                    <a:pt x="2310" y="522"/>
                    <a:pt x="2060" y="426"/>
                  </a:cubicBezTo>
                  <a:lnTo>
                    <a:pt x="1060" y="33"/>
                  </a:lnTo>
                  <a:cubicBezTo>
                    <a:pt x="1004" y="11"/>
                    <a:pt x="946" y="1"/>
                    <a:pt x="889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Google Shape;984;p50"/>
            <p:cNvSpPr/>
            <p:nvPr/>
          </p:nvSpPr>
          <p:spPr>
            <a:xfrm>
              <a:off x="874200" y="4001300"/>
              <a:ext cx="60750" cy="55825"/>
            </a:xfrm>
            <a:custGeom>
              <a:avLst/>
              <a:gdLst/>
              <a:ahLst/>
              <a:cxnLst/>
              <a:rect l="l" t="t" r="r" b="b"/>
              <a:pathLst>
                <a:path w="2430" h="2233" extrusionOk="0">
                  <a:moveTo>
                    <a:pt x="896" y="0"/>
                  </a:moveTo>
                  <a:cubicBezTo>
                    <a:pt x="704" y="0"/>
                    <a:pt x="526" y="115"/>
                    <a:pt x="453" y="307"/>
                  </a:cubicBezTo>
                  <a:lnTo>
                    <a:pt x="96" y="1188"/>
                  </a:lnTo>
                  <a:cubicBezTo>
                    <a:pt x="1" y="1426"/>
                    <a:pt x="120" y="1700"/>
                    <a:pt x="370" y="1807"/>
                  </a:cubicBezTo>
                  <a:lnTo>
                    <a:pt x="1370" y="2200"/>
                  </a:lnTo>
                  <a:cubicBezTo>
                    <a:pt x="1425" y="2222"/>
                    <a:pt x="1483" y="2233"/>
                    <a:pt x="1539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34" y="1045"/>
                  </a:lnTo>
                  <a:cubicBezTo>
                    <a:pt x="2430" y="807"/>
                    <a:pt x="2310" y="521"/>
                    <a:pt x="2060" y="426"/>
                  </a:cubicBezTo>
                  <a:lnTo>
                    <a:pt x="1072" y="33"/>
                  </a:lnTo>
                  <a:cubicBezTo>
                    <a:pt x="1014" y="11"/>
                    <a:pt x="955" y="0"/>
                    <a:pt x="896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Google Shape;985;p50"/>
            <p:cNvSpPr/>
            <p:nvPr/>
          </p:nvSpPr>
          <p:spPr>
            <a:xfrm>
              <a:off x="718225" y="4009625"/>
              <a:ext cx="60750" cy="55700"/>
            </a:xfrm>
            <a:custGeom>
              <a:avLst/>
              <a:gdLst/>
              <a:ahLst/>
              <a:cxnLst/>
              <a:rect l="l" t="t" r="r" b="b"/>
              <a:pathLst>
                <a:path w="2430" h="2228" extrusionOk="0">
                  <a:moveTo>
                    <a:pt x="895" y="0"/>
                  </a:moveTo>
                  <a:cubicBezTo>
                    <a:pt x="704" y="0"/>
                    <a:pt x="526" y="113"/>
                    <a:pt x="453" y="295"/>
                  </a:cubicBezTo>
                  <a:lnTo>
                    <a:pt x="108" y="1176"/>
                  </a:lnTo>
                  <a:cubicBezTo>
                    <a:pt x="1" y="1426"/>
                    <a:pt x="120" y="1700"/>
                    <a:pt x="370" y="1795"/>
                  </a:cubicBezTo>
                  <a:lnTo>
                    <a:pt x="1370" y="2188"/>
                  </a:lnTo>
                  <a:cubicBezTo>
                    <a:pt x="1430" y="2215"/>
                    <a:pt x="1491" y="2228"/>
                    <a:pt x="1552" y="2228"/>
                  </a:cubicBezTo>
                  <a:cubicBezTo>
                    <a:pt x="1735" y="2228"/>
                    <a:pt x="1909" y="2114"/>
                    <a:pt x="1989" y="1926"/>
                  </a:cubicBezTo>
                  <a:lnTo>
                    <a:pt x="2334" y="1045"/>
                  </a:lnTo>
                  <a:cubicBezTo>
                    <a:pt x="2430" y="795"/>
                    <a:pt x="2311" y="521"/>
                    <a:pt x="2072" y="426"/>
                  </a:cubicBezTo>
                  <a:lnTo>
                    <a:pt x="1072" y="33"/>
                  </a:lnTo>
                  <a:cubicBezTo>
                    <a:pt x="1014" y="11"/>
                    <a:pt x="954" y="0"/>
                    <a:pt x="895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Google Shape;986;p50"/>
            <p:cNvSpPr/>
            <p:nvPr/>
          </p:nvSpPr>
          <p:spPr>
            <a:xfrm>
              <a:off x="783425" y="4034025"/>
              <a:ext cx="60450" cy="55850"/>
            </a:xfrm>
            <a:custGeom>
              <a:avLst/>
              <a:gdLst/>
              <a:ahLst/>
              <a:cxnLst/>
              <a:rect l="l" t="t" r="r" b="b"/>
              <a:pathLst>
                <a:path w="2418" h="2234" extrusionOk="0">
                  <a:moveTo>
                    <a:pt x="884" y="1"/>
                  </a:moveTo>
                  <a:cubicBezTo>
                    <a:pt x="692" y="1"/>
                    <a:pt x="514" y="116"/>
                    <a:pt x="441" y="307"/>
                  </a:cubicBezTo>
                  <a:lnTo>
                    <a:pt x="96" y="1188"/>
                  </a:lnTo>
                  <a:cubicBezTo>
                    <a:pt x="0" y="1427"/>
                    <a:pt x="119" y="1700"/>
                    <a:pt x="357" y="1808"/>
                  </a:cubicBezTo>
                  <a:lnTo>
                    <a:pt x="1358" y="2201"/>
                  </a:lnTo>
                  <a:cubicBezTo>
                    <a:pt x="1416" y="2223"/>
                    <a:pt x="1475" y="2233"/>
                    <a:pt x="1533" y="2233"/>
                  </a:cubicBezTo>
                  <a:cubicBezTo>
                    <a:pt x="1725" y="2233"/>
                    <a:pt x="1904" y="2119"/>
                    <a:pt x="1977" y="1927"/>
                  </a:cubicBezTo>
                  <a:lnTo>
                    <a:pt x="2322" y="1046"/>
                  </a:lnTo>
                  <a:cubicBezTo>
                    <a:pt x="2417" y="807"/>
                    <a:pt x="2298" y="522"/>
                    <a:pt x="2060" y="426"/>
                  </a:cubicBezTo>
                  <a:lnTo>
                    <a:pt x="1060" y="34"/>
                  </a:lnTo>
                  <a:cubicBezTo>
                    <a:pt x="1002" y="11"/>
                    <a:pt x="942" y="1"/>
                    <a:pt x="884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Google Shape;987;p50"/>
            <p:cNvSpPr/>
            <p:nvPr/>
          </p:nvSpPr>
          <p:spPr>
            <a:xfrm>
              <a:off x="843850" y="4063500"/>
              <a:ext cx="60450" cy="55550"/>
            </a:xfrm>
            <a:custGeom>
              <a:avLst/>
              <a:gdLst/>
              <a:ahLst/>
              <a:cxnLst/>
              <a:rect l="l" t="t" r="r" b="b"/>
              <a:pathLst>
                <a:path w="2418" h="2222" extrusionOk="0">
                  <a:moveTo>
                    <a:pt x="883" y="0"/>
                  </a:moveTo>
                  <a:cubicBezTo>
                    <a:pt x="691" y="0"/>
                    <a:pt x="514" y="113"/>
                    <a:pt x="441" y="295"/>
                  </a:cubicBezTo>
                  <a:lnTo>
                    <a:pt x="95" y="1176"/>
                  </a:lnTo>
                  <a:cubicBezTo>
                    <a:pt x="0" y="1426"/>
                    <a:pt x="119" y="1700"/>
                    <a:pt x="357" y="1795"/>
                  </a:cubicBezTo>
                  <a:lnTo>
                    <a:pt x="1358" y="2188"/>
                  </a:lnTo>
                  <a:cubicBezTo>
                    <a:pt x="1416" y="2211"/>
                    <a:pt x="1476" y="2221"/>
                    <a:pt x="1535" y="2221"/>
                  </a:cubicBezTo>
                  <a:cubicBezTo>
                    <a:pt x="1726" y="2221"/>
                    <a:pt x="1904" y="2109"/>
                    <a:pt x="1977" y="1926"/>
                  </a:cubicBezTo>
                  <a:lnTo>
                    <a:pt x="2322" y="1045"/>
                  </a:lnTo>
                  <a:cubicBezTo>
                    <a:pt x="2417" y="795"/>
                    <a:pt x="2298" y="521"/>
                    <a:pt x="2060" y="426"/>
                  </a:cubicBezTo>
                  <a:lnTo>
                    <a:pt x="1060" y="33"/>
                  </a:lnTo>
                  <a:cubicBezTo>
                    <a:pt x="1001" y="11"/>
                    <a:pt x="941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3" name="Google Shape;988;p50"/>
            <p:cNvSpPr/>
            <p:nvPr/>
          </p:nvSpPr>
          <p:spPr>
            <a:xfrm>
              <a:off x="985825" y="4128325"/>
              <a:ext cx="515275" cy="234375"/>
            </a:xfrm>
            <a:custGeom>
              <a:avLst/>
              <a:gdLst/>
              <a:ahLst/>
              <a:cxnLst/>
              <a:rect l="l" t="t" r="r" b="b"/>
              <a:pathLst>
                <a:path w="20611" h="9375" extrusionOk="0">
                  <a:moveTo>
                    <a:pt x="203" y="0"/>
                  </a:moveTo>
                  <a:cubicBezTo>
                    <a:pt x="24" y="1107"/>
                    <a:pt x="1" y="2239"/>
                    <a:pt x="120" y="3358"/>
                  </a:cubicBezTo>
                  <a:cubicBezTo>
                    <a:pt x="120" y="3358"/>
                    <a:pt x="4239" y="6644"/>
                    <a:pt x="9490" y="8132"/>
                  </a:cubicBezTo>
                  <a:cubicBezTo>
                    <a:pt x="13412" y="9235"/>
                    <a:pt x="17414" y="9374"/>
                    <a:pt x="19188" y="9374"/>
                  </a:cubicBezTo>
                  <a:cubicBezTo>
                    <a:pt x="19789" y="9374"/>
                    <a:pt x="20134" y="9358"/>
                    <a:pt x="20134" y="9358"/>
                  </a:cubicBezTo>
                  <a:lnTo>
                    <a:pt x="20610" y="2750"/>
                  </a:lnTo>
                  <a:lnTo>
                    <a:pt x="20610" y="2750"/>
                  </a:lnTo>
                  <a:cubicBezTo>
                    <a:pt x="20610" y="2750"/>
                    <a:pt x="20448" y="2777"/>
                    <a:pt x="20114" y="2777"/>
                  </a:cubicBezTo>
                  <a:cubicBezTo>
                    <a:pt x="19561" y="2777"/>
                    <a:pt x="18535" y="2703"/>
                    <a:pt x="16991" y="2310"/>
                  </a:cubicBezTo>
                  <a:cubicBezTo>
                    <a:pt x="15856" y="3111"/>
                    <a:pt x="13702" y="4256"/>
                    <a:pt x="10619" y="4256"/>
                  </a:cubicBezTo>
                  <a:cubicBezTo>
                    <a:pt x="10080" y="4256"/>
                    <a:pt x="9513" y="4221"/>
                    <a:pt x="8918" y="4143"/>
                  </a:cubicBezTo>
                  <a:cubicBezTo>
                    <a:pt x="4918" y="3620"/>
                    <a:pt x="1775" y="1357"/>
                    <a:pt x="20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" name="Google Shape;989;p50"/>
            <p:cNvSpPr/>
            <p:nvPr/>
          </p:nvSpPr>
          <p:spPr>
            <a:xfrm>
              <a:off x="990141" y="3971437"/>
              <a:ext cx="419700" cy="265075"/>
            </a:xfrm>
            <a:custGeom>
              <a:avLst/>
              <a:gdLst/>
              <a:ahLst/>
              <a:cxnLst/>
              <a:rect l="l" t="t" r="r" b="b"/>
              <a:pathLst>
                <a:path w="16788" h="10603" extrusionOk="0">
                  <a:moveTo>
                    <a:pt x="4632" y="0"/>
                  </a:moveTo>
                  <a:cubicBezTo>
                    <a:pt x="2893" y="643"/>
                    <a:pt x="1488" y="1977"/>
                    <a:pt x="750" y="3691"/>
                  </a:cubicBezTo>
                  <a:cubicBezTo>
                    <a:pt x="393" y="4536"/>
                    <a:pt x="131" y="5429"/>
                    <a:pt x="0" y="6346"/>
                  </a:cubicBezTo>
                  <a:cubicBezTo>
                    <a:pt x="1572" y="7703"/>
                    <a:pt x="4727" y="9966"/>
                    <a:pt x="8715" y="10489"/>
                  </a:cubicBezTo>
                  <a:cubicBezTo>
                    <a:pt x="9310" y="10567"/>
                    <a:pt x="9878" y="10602"/>
                    <a:pt x="10417" y="10602"/>
                  </a:cubicBezTo>
                  <a:cubicBezTo>
                    <a:pt x="13502" y="10602"/>
                    <a:pt x="15663" y="9457"/>
                    <a:pt x="16788" y="8656"/>
                  </a:cubicBezTo>
                  <a:cubicBezTo>
                    <a:pt x="15526" y="8311"/>
                    <a:pt x="14276" y="7894"/>
                    <a:pt x="13073" y="7382"/>
                  </a:cubicBezTo>
                  <a:cubicBezTo>
                    <a:pt x="8001" y="5275"/>
                    <a:pt x="4632" y="0"/>
                    <a:pt x="46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Google Shape;990;p50"/>
            <p:cNvSpPr/>
            <p:nvPr/>
          </p:nvSpPr>
          <p:spPr>
            <a:xfrm>
              <a:off x="2213050" y="3755350"/>
              <a:ext cx="70275" cy="84275"/>
            </a:xfrm>
            <a:custGeom>
              <a:avLst/>
              <a:gdLst/>
              <a:ahLst/>
              <a:cxnLst/>
              <a:rect l="l" t="t" r="r" b="b"/>
              <a:pathLst>
                <a:path w="2811" h="3371" extrusionOk="0">
                  <a:moveTo>
                    <a:pt x="1" y="1"/>
                  </a:moveTo>
                  <a:lnTo>
                    <a:pt x="906" y="3370"/>
                  </a:lnTo>
                  <a:lnTo>
                    <a:pt x="2811" y="23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A9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6" name="Google Shape;991;p50"/>
            <p:cNvSpPr/>
            <p:nvPr/>
          </p:nvSpPr>
          <p:spPr>
            <a:xfrm>
              <a:off x="2213050" y="3755350"/>
              <a:ext cx="20875" cy="26825"/>
            </a:xfrm>
            <a:custGeom>
              <a:avLst/>
              <a:gdLst/>
              <a:ahLst/>
              <a:cxnLst/>
              <a:rect l="l" t="t" r="r" b="b"/>
              <a:pathLst>
                <a:path w="835" h="1073" extrusionOk="0">
                  <a:moveTo>
                    <a:pt x="1" y="1"/>
                  </a:moveTo>
                  <a:lnTo>
                    <a:pt x="287" y="1060"/>
                  </a:lnTo>
                  <a:cubicBezTo>
                    <a:pt x="321" y="1068"/>
                    <a:pt x="356" y="1072"/>
                    <a:pt x="389" y="1072"/>
                  </a:cubicBezTo>
                  <a:cubicBezTo>
                    <a:pt x="602" y="1072"/>
                    <a:pt x="793" y="919"/>
                    <a:pt x="834" y="70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Google Shape;992;p50"/>
            <p:cNvSpPr/>
            <p:nvPr/>
          </p:nvSpPr>
          <p:spPr>
            <a:xfrm>
              <a:off x="2398200" y="4050325"/>
              <a:ext cx="59925" cy="54075"/>
            </a:xfrm>
            <a:custGeom>
              <a:avLst/>
              <a:gdLst/>
              <a:ahLst/>
              <a:cxnLst/>
              <a:rect l="l" t="t" r="r" b="b"/>
              <a:pathLst>
                <a:path w="2397" h="2163" extrusionOk="0">
                  <a:moveTo>
                    <a:pt x="1620" y="1"/>
                  </a:moveTo>
                  <a:lnTo>
                    <a:pt x="1" y="1013"/>
                  </a:lnTo>
                  <a:cubicBezTo>
                    <a:pt x="1" y="1013"/>
                    <a:pt x="394" y="2072"/>
                    <a:pt x="965" y="2156"/>
                  </a:cubicBezTo>
                  <a:cubicBezTo>
                    <a:pt x="994" y="2160"/>
                    <a:pt x="1024" y="2162"/>
                    <a:pt x="1054" y="2162"/>
                  </a:cubicBezTo>
                  <a:cubicBezTo>
                    <a:pt x="1622" y="2162"/>
                    <a:pt x="2397" y="1446"/>
                    <a:pt x="2227" y="870"/>
                  </a:cubicBezTo>
                  <a:cubicBezTo>
                    <a:pt x="2132" y="513"/>
                    <a:pt x="1918" y="203"/>
                    <a:pt x="162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Google Shape;993;p50"/>
            <p:cNvSpPr/>
            <p:nvPr/>
          </p:nvSpPr>
          <p:spPr>
            <a:xfrm>
              <a:off x="2366950" y="4002700"/>
              <a:ext cx="77725" cy="82275"/>
            </a:xfrm>
            <a:custGeom>
              <a:avLst/>
              <a:gdLst/>
              <a:ahLst/>
              <a:cxnLst/>
              <a:rect l="l" t="t" r="r" b="b"/>
              <a:pathLst>
                <a:path w="3109" h="3291" extrusionOk="0">
                  <a:moveTo>
                    <a:pt x="1846" y="1"/>
                  </a:moveTo>
                  <a:lnTo>
                    <a:pt x="1" y="1298"/>
                  </a:lnTo>
                  <a:lnTo>
                    <a:pt x="1120" y="3263"/>
                  </a:lnTo>
                  <a:cubicBezTo>
                    <a:pt x="1218" y="3282"/>
                    <a:pt x="1317" y="3291"/>
                    <a:pt x="1416" y="3291"/>
                  </a:cubicBezTo>
                  <a:cubicBezTo>
                    <a:pt x="1758" y="3291"/>
                    <a:pt x="2092" y="3181"/>
                    <a:pt x="2370" y="2977"/>
                  </a:cubicBezTo>
                  <a:cubicBezTo>
                    <a:pt x="2727" y="2692"/>
                    <a:pt x="2989" y="2299"/>
                    <a:pt x="3108" y="1846"/>
                  </a:cubicBezTo>
                  <a:lnTo>
                    <a:pt x="1846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9" name="Google Shape;994;p50"/>
            <p:cNvSpPr/>
            <p:nvPr/>
          </p:nvSpPr>
          <p:spPr>
            <a:xfrm>
              <a:off x="2231825" y="3868325"/>
              <a:ext cx="119375" cy="164175"/>
            </a:xfrm>
            <a:custGeom>
              <a:avLst/>
              <a:gdLst/>
              <a:ahLst/>
              <a:cxnLst/>
              <a:rect l="l" t="t" r="r" b="b"/>
              <a:pathLst>
                <a:path w="4775" h="6567" extrusionOk="0">
                  <a:moveTo>
                    <a:pt x="2133" y="0"/>
                  </a:moveTo>
                  <a:cubicBezTo>
                    <a:pt x="1631" y="0"/>
                    <a:pt x="876" y="734"/>
                    <a:pt x="655" y="1482"/>
                  </a:cubicBezTo>
                  <a:cubicBezTo>
                    <a:pt x="381" y="2411"/>
                    <a:pt x="1036" y="3899"/>
                    <a:pt x="1036" y="3899"/>
                  </a:cubicBezTo>
                  <a:lnTo>
                    <a:pt x="0" y="5078"/>
                  </a:lnTo>
                  <a:lnTo>
                    <a:pt x="1369" y="6566"/>
                  </a:lnTo>
                  <a:lnTo>
                    <a:pt x="2584" y="5673"/>
                  </a:lnTo>
                  <a:cubicBezTo>
                    <a:pt x="2584" y="5673"/>
                    <a:pt x="2869" y="5900"/>
                    <a:pt x="3584" y="6019"/>
                  </a:cubicBezTo>
                  <a:cubicBezTo>
                    <a:pt x="3674" y="6034"/>
                    <a:pt x="3764" y="6042"/>
                    <a:pt x="3855" y="6042"/>
                  </a:cubicBezTo>
                  <a:cubicBezTo>
                    <a:pt x="4182" y="6042"/>
                    <a:pt x="4504" y="5941"/>
                    <a:pt x="4774" y="5745"/>
                  </a:cubicBezTo>
                  <a:lnTo>
                    <a:pt x="2060" y="1720"/>
                  </a:lnTo>
                  <a:cubicBezTo>
                    <a:pt x="2060" y="1720"/>
                    <a:pt x="2858" y="637"/>
                    <a:pt x="2441" y="137"/>
                  </a:cubicBezTo>
                  <a:cubicBezTo>
                    <a:pt x="2360" y="42"/>
                    <a:pt x="2254" y="0"/>
                    <a:pt x="2133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0" name="Google Shape;995;p50"/>
            <p:cNvSpPr/>
            <p:nvPr/>
          </p:nvSpPr>
          <p:spPr>
            <a:xfrm>
              <a:off x="2235675" y="3811525"/>
              <a:ext cx="177425" cy="223725"/>
            </a:xfrm>
            <a:custGeom>
              <a:avLst/>
              <a:gdLst/>
              <a:ahLst/>
              <a:cxnLst/>
              <a:rect l="l" t="t" r="r" b="b"/>
              <a:pathLst>
                <a:path w="7097" h="8949" extrusionOk="0">
                  <a:moveTo>
                    <a:pt x="1222" y="1"/>
                  </a:moveTo>
                  <a:cubicBezTo>
                    <a:pt x="1011" y="1"/>
                    <a:pt x="789" y="36"/>
                    <a:pt x="620" y="147"/>
                  </a:cubicBezTo>
                  <a:cubicBezTo>
                    <a:pt x="179" y="444"/>
                    <a:pt x="1" y="1123"/>
                    <a:pt x="1" y="1123"/>
                  </a:cubicBezTo>
                  <a:lnTo>
                    <a:pt x="1906" y="3981"/>
                  </a:lnTo>
                  <a:lnTo>
                    <a:pt x="4620" y="8017"/>
                  </a:lnTo>
                  <a:lnTo>
                    <a:pt x="5252" y="8945"/>
                  </a:lnTo>
                  <a:cubicBezTo>
                    <a:pt x="5252" y="8945"/>
                    <a:pt x="5301" y="8948"/>
                    <a:pt x="5381" y="8948"/>
                  </a:cubicBezTo>
                  <a:cubicBezTo>
                    <a:pt x="5622" y="8948"/>
                    <a:pt x="6144" y="8922"/>
                    <a:pt x="6466" y="8707"/>
                  </a:cubicBezTo>
                  <a:cubicBezTo>
                    <a:pt x="6883" y="8422"/>
                    <a:pt x="7097" y="7648"/>
                    <a:pt x="7097" y="7648"/>
                  </a:cubicBezTo>
                  <a:lnTo>
                    <a:pt x="1906" y="99"/>
                  </a:lnTo>
                  <a:cubicBezTo>
                    <a:pt x="1906" y="99"/>
                    <a:pt x="1578" y="1"/>
                    <a:pt x="1222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Google Shape;996;p50"/>
            <p:cNvSpPr/>
            <p:nvPr/>
          </p:nvSpPr>
          <p:spPr>
            <a:xfrm>
              <a:off x="2298775" y="3858925"/>
              <a:ext cx="105400" cy="108525"/>
            </a:xfrm>
            <a:custGeom>
              <a:avLst/>
              <a:gdLst/>
              <a:ahLst/>
              <a:cxnLst/>
              <a:rect l="l" t="t" r="r" b="b"/>
              <a:pathLst>
                <a:path w="4216" h="4341" extrusionOk="0">
                  <a:moveTo>
                    <a:pt x="1226" y="0"/>
                  </a:moveTo>
                  <a:cubicBezTo>
                    <a:pt x="1132" y="0"/>
                    <a:pt x="1040" y="12"/>
                    <a:pt x="953" y="37"/>
                  </a:cubicBezTo>
                  <a:cubicBezTo>
                    <a:pt x="25" y="299"/>
                    <a:pt x="1" y="977"/>
                    <a:pt x="239" y="1299"/>
                  </a:cubicBezTo>
                  <a:cubicBezTo>
                    <a:pt x="357" y="1471"/>
                    <a:pt x="569" y="1524"/>
                    <a:pt x="787" y="1524"/>
                  </a:cubicBezTo>
                  <a:cubicBezTo>
                    <a:pt x="1142" y="1524"/>
                    <a:pt x="1513" y="1382"/>
                    <a:pt x="1513" y="1382"/>
                  </a:cubicBezTo>
                  <a:lnTo>
                    <a:pt x="1513" y="1382"/>
                  </a:lnTo>
                  <a:cubicBezTo>
                    <a:pt x="1513" y="1382"/>
                    <a:pt x="656" y="2156"/>
                    <a:pt x="1144" y="2728"/>
                  </a:cubicBezTo>
                  <a:cubicBezTo>
                    <a:pt x="1307" y="2914"/>
                    <a:pt x="1502" y="2976"/>
                    <a:pt x="1691" y="2976"/>
                  </a:cubicBezTo>
                  <a:cubicBezTo>
                    <a:pt x="2069" y="2976"/>
                    <a:pt x="2418" y="2728"/>
                    <a:pt x="2418" y="2728"/>
                  </a:cubicBezTo>
                  <a:lnTo>
                    <a:pt x="2418" y="2728"/>
                  </a:lnTo>
                  <a:cubicBezTo>
                    <a:pt x="2418" y="2728"/>
                    <a:pt x="1501" y="3537"/>
                    <a:pt x="2108" y="4156"/>
                  </a:cubicBezTo>
                  <a:cubicBezTo>
                    <a:pt x="2230" y="4283"/>
                    <a:pt x="2393" y="4341"/>
                    <a:pt x="2570" y="4341"/>
                  </a:cubicBezTo>
                  <a:cubicBezTo>
                    <a:pt x="3275" y="4341"/>
                    <a:pt x="4215" y="3429"/>
                    <a:pt x="3787" y="2335"/>
                  </a:cubicBezTo>
                  <a:cubicBezTo>
                    <a:pt x="3313" y="1084"/>
                    <a:pt x="2126" y="0"/>
                    <a:pt x="1226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Google Shape;997;p50"/>
            <p:cNvSpPr/>
            <p:nvPr/>
          </p:nvSpPr>
          <p:spPr>
            <a:xfrm>
              <a:off x="1807050" y="4128325"/>
              <a:ext cx="515275" cy="234375"/>
            </a:xfrm>
            <a:custGeom>
              <a:avLst/>
              <a:gdLst/>
              <a:ahLst/>
              <a:cxnLst/>
              <a:rect l="l" t="t" r="r" b="b"/>
              <a:pathLst>
                <a:path w="20611" h="9375" extrusionOk="0">
                  <a:moveTo>
                    <a:pt x="20408" y="0"/>
                  </a:moveTo>
                  <a:cubicBezTo>
                    <a:pt x="18837" y="1357"/>
                    <a:pt x="15681" y="3620"/>
                    <a:pt x="11693" y="4143"/>
                  </a:cubicBezTo>
                  <a:cubicBezTo>
                    <a:pt x="11098" y="4221"/>
                    <a:pt x="10531" y="4256"/>
                    <a:pt x="9992" y="4256"/>
                  </a:cubicBezTo>
                  <a:cubicBezTo>
                    <a:pt x="6909" y="4256"/>
                    <a:pt x="4755" y="3111"/>
                    <a:pt x="3620" y="2310"/>
                  </a:cubicBezTo>
                  <a:cubicBezTo>
                    <a:pt x="2076" y="2703"/>
                    <a:pt x="1050" y="2777"/>
                    <a:pt x="497" y="2777"/>
                  </a:cubicBezTo>
                  <a:cubicBezTo>
                    <a:pt x="163" y="2777"/>
                    <a:pt x="1" y="2750"/>
                    <a:pt x="1" y="2750"/>
                  </a:cubicBezTo>
                  <a:lnTo>
                    <a:pt x="1" y="2750"/>
                  </a:lnTo>
                  <a:lnTo>
                    <a:pt x="465" y="9358"/>
                  </a:lnTo>
                  <a:cubicBezTo>
                    <a:pt x="465" y="9358"/>
                    <a:pt x="810" y="9374"/>
                    <a:pt x="1411" y="9374"/>
                  </a:cubicBezTo>
                  <a:cubicBezTo>
                    <a:pt x="3185" y="9374"/>
                    <a:pt x="7187" y="9235"/>
                    <a:pt x="11109" y="8132"/>
                  </a:cubicBezTo>
                  <a:cubicBezTo>
                    <a:pt x="16360" y="6644"/>
                    <a:pt x="20492" y="3358"/>
                    <a:pt x="20492" y="3358"/>
                  </a:cubicBezTo>
                  <a:cubicBezTo>
                    <a:pt x="20611" y="2239"/>
                    <a:pt x="20587" y="1107"/>
                    <a:pt x="20408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Google Shape;998;p50"/>
            <p:cNvSpPr/>
            <p:nvPr/>
          </p:nvSpPr>
          <p:spPr>
            <a:xfrm>
              <a:off x="1897850" y="3971109"/>
              <a:ext cx="419725" cy="265075"/>
            </a:xfrm>
            <a:custGeom>
              <a:avLst/>
              <a:gdLst/>
              <a:ahLst/>
              <a:cxnLst/>
              <a:rect l="l" t="t" r="r" b="b"/>
              <a:pathLst>
                <a:path w="16789" h="10603" extrusionOk="0">
                  <a:moveTo>
                    <a:pt x="12157" y="0"/>
                  </a:moveTo>
                  <a:cubicBezTo>
                    <a:pt x="12157" y="0"/>
                    <a:pt x="8787" y="5275"/>
                    <a:pt x="3715" y="7382"/>
                  </a:cubicBezTo>
                  <a:cubicBezTo>
                    <a:pt x="2512" y="7894"/>
                    <a:pt x="1262" y="8311"/>
                    <a:pt x="0" y="8656"/>
                  </a:cubicBezTo>
                  <a:cubicBezTo>
                    <a:pt x="1125" y="9457"/>
                    <a:pt x="3294" y="10602"/>
                    <a:pt x="6375" y="10602"/>
                  </a:cubicBezTo>
                  <a:cubicBezTo>
                    <a:pt x="6913" y="10602"/>
                    <a:pt x="7479" y="10567"/>
                    <a:pt x="8073" y="10489"/>
                  </a:cubicBezTo>
                  <a:cubicBezTo>
                    <a:pt x="12061" y="9966"/>
                    <a:pt x="15216" y="7703"/>
                    <a:pt x="16788" y="6346"/>
                  </a:cubicBezTo>
                  <a:cubicBezTo>
                    <a:pt x="16657" y="5429"/>
                    <a:pt x="16395" y="4536"/>
                    <a:pt x="16038" y="3691"/>
                  </a:cubicBezTo>
                  <a:cubicBezTo>
                    <a:pt x="15300" y="1977"/>
                    <a:pt x="13895" y="643"/>
                    <a:pt x="1215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Google Shape;999;p50"/>
            <p:cNvSpPr/>
            <p:nvPr/>
          </p:nvSpPr>
          <p:spPr>
            <a:xfrm>
              <a:off x="1530525" y="4174550"/>
              <a:ext cx="253350" cy="187750"/>
            </a:xfrm>
            <a:custGeom>
              <a:avLst/>
              <a:gdLst/>
              <a:ahLst/>
              <a:cxnLst/>
              <a:rect l="l" t="t" r="r" b="b"/>
              <a:pathLst>
                <a:path w="10134" h="7510" extrusionOk="0">
                  <a:moveTo>
                    <a:pt x="5646" y="0"/>
                  </a:moveTo>
                  <a:cubicBezTo>
                    <a:pt x="4022" y="0"/>
                    <a:pt x="2287" y="175"/>
                    <a:pt x="2287" y="175"/>
                  </a:cubicBezTo>
                  <a:cubicBezTo>
                    <a:pt x="2287" y="175"/>
                    <a:pt x="942" y="437"/>
                    <a:pt x="1" y="628"/>
                  </a:cubicBezTo>
                  <a:cubicBezTo>
                    <a:pt x="394" y="1842"/>
                    <a:pt x="1751" y="5414"/>
                    <a:pt x="4847" y="7509"/>
                  </a:cubicBezTo>
                  <a:cubicBezTo>
                    <a:pt x="6061" y="6366"/>
                    <a:pt x="7192" y="5116"/>
                    <a:pt x="8204" y="3783"/>
                  </a:cubicBezTo>
                  <a:cubicBezTo>
                    <a:pt x="8919" y="2806"/>
                    <a:pt x="9574" y="1771"/>
                    <a:pt x="10133" y="699"/>
                  </a:cubicBezTo>
                  <a:cubicBezTo>
                    <a:pt x="9466" y="544"/>
                    <a:pt x="8514" y="330"/>
                    <a:pt x="7609" y="139"/>
                  </a:cubicBezTo>
                  <a:cubicBezTo>
                    <a:pt x="7090" y="36"/>
                    <a:pt x="6379" y="0"/>
                    <a:pt x="564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" name="Google Shape;1000;p50"/>
            <p:cNvSpPr/>
            <p:nvPr/>
          </p:nvSpPr>
          <p:spPr>
            <a:xfrm>
              <a:off x="1452999" y="4189156"/>
              <a:ext cx="385775" cy="394725"/>
            </a:xfrm>
            <a:custGeom>
              <a:avLst/>
              <a:gdLst/>
              <a:ahLst/>
              <a:cxnLst/>
              <a:rect l="l" t="t" r="r" b="b"/>
              <a:pathLst>
                <a:path w="15431" h="15789" extrusionOk="0">
                  <a:moveTo>
                    <a:pt x="3096" y="1"/>
                  </a:moveTo>
                  <a:lnTo>
                    <a:pt x="2834" y="60"/>
                  </a:lnTo>
                  <a:cubicBezTo>
                    <a:pt x="2405" y="155"/>
                    <a:pt x="1977" y="239"/>
                    <a:pt x="1548" y="274"/>
                  </a:cubicBezTo>
                  <a:cubicBezTo>
                    <a:pt x="1548" y="274"/>
                    <a:pt x="441" y="6704"/>
                    <a:pt x="131" y="9633"/>
                  </a:cubicBezTo>
                  <a:cubicBezTo>
                    <a:pt x="96" y="10014"/>
                    <a:pt x="48" y="10419"/>
                    <a:pt x="0" y="10823"/>
                  </a:cubicBezTo>
                  <a:cubicBezTo>
                    <a:pt x="1155" y="12716"/>
                    <a:pt x="3691" y="15788"/>
                    <a:pt x="7966" y="15788"/>
                  </a:cubicBezTo>
                  <a:cubicBezTo>
                    <a:pt x="11752" y="15788"/>
                    <a:pt x="14145" y="13490"/>
                    <a:pt x="15431" y="11704"/>
                  </a:cubicBezTo>
                  <a:cubicBezTo>
                    <a:pt x="15359" y="10276"/>
                    <a:pt x="15264" y="8799"/>
                    <a:pt x="15157" y="7633"/>
                  </a:cubicBezTo>
                  <a:cubicBezTo>
                    <a:pt x="14824" y="4311"/>
                    <a:pt x="14157" y="274"/>
                    <a:pt x="14157" y="274"/>
                  </a:cubicBezTo>
                  <a:lnTo>
                    <a:pt x="13240" y="72"/>
                  </a:lnTo>
                  <a:cubicBezTo>
                    <a:pt x="12669" y="1144"/>
                    <a:pt x="12026" y="2179"/>
                    <a:pt x="11299" y="3156"/>
                  </a:cubicBezTo>
                  <a:cubicBezTo>
                    <a:pt x="10287" y="4489"/>
                    <a:pt x="9156" y="5739"/>
                    <a:pt x="7942" y="6882"/>
                  </a:cubicBezTo>
                  <a:cubicBezTo>
                    <a:pt x="4846" y="4787"/>
                    <a:pt x="3489" y="1215"/>
                    <a:pt x="3096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6" name="Google Shape;1001;p50"/>
            <p:cNvSpPr/>
            <p:nvPr/>
          </p:nvSpPr>
          <p:spPr>
            <a:xfrm>
              <a:off x="1437675" y="4458285"/>
              <a:ext cx="405725" cy="213450"/>
            </a:xfrm>
            <a:custGeom>
              <a:avLst/>
              <a:gdLst/>
              <a:ahLst/>
              <a:cxnLst/>
              <a:rect l="l" t="t" r="r" b="b"/>
              <a:pathLst>
                <a:path w="16229" h="8538" extrusionOk="0">
                  <a:moveTo>
                    <a:pt x="619" y="0"/>
                  </a:moveTo>
                  <a:cubicBezTo>
                    <a:pt x="334" y="2715"/>
                    <a:pt x="0" y="5727"/>
                    <a:pt x="0" y="5727"/>
                  </a:cubicBezTo>
                  <a:cubicBezTo>
                    <a:pt x="0" y="5727"/>
                    <a:pt x="3739" y="8537"/>
                    <a:pt x="8335" y="8537"/>
                  </a:cubicBezTo>
                  <a:cubicBezTo>
                    <a:pt x="12942" y="8537"/>
                    <a:pt x="16228" y="5942"/>
                    <a:pt x="16228" y="5942"/>
                  </a:cubicBezTo>
                  <a:cubicBezTo>
                    <a:pt x="16228" y="5942"/>
                    <a:pt x="16169" y="3501"/>
                    <a:pt x="16050" y="881"/>
                  </a:cubicBezTo>
                  <a:cubicBezTo>
                    <a:pt x="14764" y="2667"/>
                    <a:pt x="12371" y="4965"/>
                    <a:pt x="8585" y="4965"/>
                  </a:cubicBezTo>
                  <a:cubicBezTo>
                    <a:pt x="4310" y="4965"/>
                    <a:pt x="1774" y="1893"/>
                    <a:pt x="619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7" name="Google Shape;1002;p50"/>
            <p:cNvSpPr/>
            <p:nvPr/>
          </p:nvSpPr>
          <p:spPr>
            <a:xfrm>
              <a:off x="1612700" y="4097650"/>
              <a:ext cx="85450" cy="61075"/>
            </a:xfrm>
            <a:custGeom>
              <a:avLst/>
              <a:gdLst/>
              <a:ahLst/>
              <a:cxnLst/>
              <a:rect l="l" t="t" r="r" b="b"/>
              <a:pathLst>
                <a:path w="3418" h="2443" extrusionOk="0">
                  <a:moveTo>
                    <a:pt x="131" y="1"/>
                  </a:moveTo>
                  <a:cubicBezTo>
                    <a:pt x="131" y="691"/>
                    <a:pt x="95" y="1382"/>
                    <a:pt x="0" y="2072"/>
                  </a:cubicBezTo>
                  <a:cubicBezTo>
                    <a:pt x="559" y="2312"/>
                    <a:pt x="1162" y="2442"/>
                    <a:pt x="1777" y="2442"/>
                  </a:cubicBezTo>
                  <a:cubicBezTo>
                    <a:pt x="1804" y="2442"/>
                    <a:pt x="1831" y="2442"/>
                    <a:pt x="1857" y="2442"/>
                  </a:cubicBezTo>
                  <a:cubicBezTo>
                    <a:pt x="2381" y="2430"/>
                    <a:pt x="2905" y="2346"/>
                    <a:pt x="3417" y="2192"/>
                  </a:cubicBezTo>
                  <a:cubicBezTo>
                    <a:pt x="3358" y="2001"/>
                    <a:pt x="3322" y="1811"/>
                    <a:pt x="3322" y="1608"/>
                  </a:cubicBezTo>
                  <a:cubicBezTo>
                    <a:pt x="3310" y="358"/>
                    <a:pt x="3310" y="203"/>
                    <a:pt x="3310" y="203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8" name="Google Shape;1003;p50"/>
            <p:cNvSpPr/>
            <p:nvPr/>
          </p:nvSpPr>
          <p:spPr>
            <a:xfrm>
              <a:off x="1587400" y="4149450"/>
              <a:ext cx="133075" cy="125625"/>
            </a:xfrm>
            <a:custGeom>
              <a:avLst/>
              <a:gdLst/>
              <a:ahLst/>
              <a:cxnLst/>
              <a:rect l="l" t="t" r="r" b="b"/>
              <a:pathLst>
                <a:path w="5323" h="5025" extrusionOk="0">
                  <a:moveTo>
                    <a:pt x="1012" y="0"/>
                  </a:moveTo>
                  <a:cubicBezTo>
                    <a:pt x="988" y="155"/>
                    <a:pt x="953" y="310"/>
                    <a:pt x="893" y="465"/>
                  </a:cubicBezTo>
                  <a:cubicBezTo>
                    <a:pt x="726" y="822"/>
                    <a:pt x="393" y="1096"/>
                    <a:pt x="0" y="1179"/>
                  </a:cubicBezTo>
                  <a:cubicBezTo>
                    <a:pt x="0" y="1179"/>
                    <a:pt x="1000" y="3632"/>
                    <a:pt x="2643" y="5025"/>
                  </a:cubicBezTo>
                  <a:cubicBezTo>
                    <a:pt x="3274" y="4311"/>
                    <a:pt x="3846" y="3572"/>
                    <a:pt x="4382" y="2787"/>
                  </a:cubicBezTo>
                  <a:cubicBezTo>
                    <a:pt x="4739" y="2263"/>
                    <a:pt x="5048" y="1715"/>
                    <a:pt x="5322" y="1143"/>
                  </a:cubicBezTo>
                  <a:cubicBezTo>
                    <a:pt x="4894" y="941"/>
                    <a:pt x="4560" y="572"/>
                    <a:pt x="4429" y="120"/>
                  </a:cubicBezTo>
                  <a:cubicBezTo>
                    <a:pt x="3917" y="274"/>
                    <a:pt x="3393" y="358"/>
                    <a:pt x="2869" y="370"/>
                  </a:cubicBezTo>
                  <a:cubicBezTo>
                    <a:pt x="2843" y="370"/>
                    <a:pt x="2816" y="370"/>
                    <a:pt x="2789" y="370"/>
                  </a:cubicBezTo>
                  <a:cubicBezTo>
                    <a:pt x="2174" y="370"/>
                    <a:pt x="1571" y="240"/>
                    <a:pt x="1012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9" name="Google Shape;1004;p50"/>
            <p:cNvSpPr/>
            <p:nvPr/>
          </p:nvSpPr>
          <p:spPr>
            <a:xfrm>
              <a:off x="1013800" y="3145600"/>
              <a:ext cx="1236800" cy="864600"/>
            </a:xfrm>
            <a:custGeom>
              <a:avLst/>
              <a:gdLst/>
              <a:ahLst/>
              <a:cxnLst/>
              <a:rect l="l" t="t" r="r" b="b"/>
              <a:pathLst>
                <a:path w="49472" h="34584" extrusionOk="0">
                  <a:moveTo>
                    <a:pt x="42359" y="0"/>
                  </a:moveTo>
                  <a:cubicBezTo>
                    <a:pt x="41931" y="0"/>
                    <a:pt x="41649" y="78"/>
                    <a:pt x="41649" y="78"/>
                  </a:cubicBezTo>
                  <a:cubicBezTo>
                    <a:pt x="42697" y="804"/>
                    <a:pt x="41946" y="2471"/>
                    <a:pt x="41946" y="2471"/>
                  </a:cubicBezTo>
                  <a:cubicBezTo>
                    <a:pt x="41946" y="2471"/>
                    <a:pt x="43720" y="3852"/>
                    <a:pt x="42994" y="5436"/>
                  </a:cubicBezTo>
                  <a:cubicBezTo>
                    <a:pt x="42256" y="7031"/>
                    <a:pt x="40315" y="7031"/>
                    <a:pt x="40315" y="7031"/>
                  </a:cubicBezTo>
                  <a:cubicBezTo>
                    <a:pt x="40315" y="7031"/>
                    <a:pt x="40454" y="9390"/>
                    <a:pt x="37894" y="9390"/>
                  </a:cubicBezTo>
                  <a:cubicBezTo>
                    <a:pt x="37856" y="9390"/>
                    <a:pt x="37818" y="9390"/>
                    <a:pt x="37779" y="9389"/>
                  </a:cubicBezTo>
                  <a:cubicBezTo>
                    <a:pt x="35100" y="9317"/>
                    <a:pt x="35541" y="5293"/>
                    <a:pt x="35541" y="5293"/>
                  </a:cubicBezTo>
                  <a:lnTo>
                    <a:pt x="35541" y="5293"/>
                  </a:lnTo>
                  <a:cubicBezTo>
                    <a:pt x="35541" y="5293"/>
                    <a:pt x="34713" y="6001"/>
                    <a:pt x="33675" y="6001"/>
                  </a:cubicBezTo>
                  <a:cubicBezTo>
                    <a:pt x="33321" y="6001"/>
                    <a:pt x="32943" y="5919"/>
                    <a:pt x="32564" y="5698"/>
                  </a:cubicBezTo>
                  <a:cubicBezTo>
                    <a:pt x="31076" y="4829"/>
                    <a:pt x="31874" y="2364"/>
                    <a:pt x="31874" y="2364"/>
                  </a:cubicBezTo>
                  <a:lnTo>
                    <a:pt x="31874" y="2364"/>
                  </a:lnTo>
                  <a:cubicBezTo>
                    <a:pt x="31874" y="2364"/>
                    <a:pt x="30909" y="3594"/>
                    <a:pt x="29321" y="3594"/>
                  </a:cubicBezTo>
                  <a:cubicBezTo>
                    <a:pt x="29162" y="3594"/>
                    <a:pt x="28997" y="3582"/>
                    <a:pt x="28826" y="3555"/>
                  </a:cubicBezTo>
                  <a:cubicBezTo>
                    <a:pt x="26945" y="3257"/>
                    <a:pt x="25933" y="1162"/>
                    <a:pt x="25933" y="1162"/>
                  </a:cubicBezTo>
                  <a:lnTo>
                    <a:pt x="25933" y="1162"/>
                  </a:lnTo>
                  <a:cubicBezTo>
                    <a:pt x="25933" y="1162"/>
                    <a:pt x="26254" y="3662"/>
                    <a:pt x="24444" y="4674"/>
                  </a:cubicBezTo>
                  <a:cubicBezTo>
                    <a:pt x="24023" y="4910"/>
                    <a:pt x="23613" y="5000"/>
                    <a:pt x="23232" y="5000"/>
                  </a:cubicBezTo>
                  <a:cubicBezTo>
                    <a:pt x="21978" y="5000"/>
                    <a:pt x="21039" y="4019"/>
                    <a:pt x="21039" y="4019"/>
                  </a:cubicBezTo>
                  <a:lnTo>
                    <a:pt x="21039" y="4019"/>
                  </a:lnTo>
                  <a:cubicBezTo>
                    <a:pt x="21039" y="4019"/>
                    <a:pt x="21622" y="6091"/>
                    <a:pt x="20313" y="6591"/>
                  </a:cubicBezTo>
                  <a:cubicBezTo>
                    <a:pt x="20089" y="6679"/>
                    <a:pt x="19871" y="6716"/>
                    <a:pt x="19665" y="6716"/>
                  </a:cubicBezTo>
                  <a:cubicBezTo>
                    <a:pt x="18677" y="6716"/>
                    <a:pt x="17943" y="5876"/>
                    <a:pt x="17943" y="5876"/>
                  </a:cubicBezTo>
                  <a:cubicBezTo>
                    <a:pt x="17943" y="5876"/>
                    <a:pt x="17574" y="8058"/>
                    <a:pt x="15271" y="8058"/>
                  </a:cubicBezTo>
                  <a:cubicBezTo>
                    <a:pt x="15162" y="8058"/>
                    <a:pt x="15049" y="8054"/>
                    <a:pt x="14931" y="8043"/>
                  </a:cubicBezTo>
                  <a:cubicBezTo>
                    <a:pt x="12324" y="7829"/>
                    <a:pt x="12288" y="4495"/>
                    <a:pt x="12288" y="4495"/>
                  </a:cubicBezTo>
                  <a:cubicBezTo>
                    <a:pt x="12288" y="4495"/>
                    <a:pt x="11433" y="5446"/>
                    <a:pt x="10236" y="5446"/>
                  </a:cubicBezTo>
                  <a:cubicBezTo>
                    <a:pt x="9798" y="5446"/>
                    <a:pt x="9315" y="5319"/>
                    <a:pt x="8811" y="4972"/>
                  </a:cubicBezTo>
                  <a:cubicBezTo>
                    <a:pt x="6918" y="3662"/>
                    <a:pt x="8811" y="650"/>
                    <a:pt x="8811" y="650"/>
                  </a:cubicBezTo>
                  <a:cubicBezTo>
                    <a:pt x="8811" y="650"/>
                    <a:pt x="8565" y="608"/>
                    <a:pt x="8184" y="608"/>
                  </a:cubicBezTo>
                  <a:cubicBezTo>
                    <a:pt x="7317" y="608"/>
                    <a:pt x="5750" y="821"/>
                    <a:pt x="4775" y="2209"/>
                  </a:cubicBezTo>
                  <a:cubicBezTo>
                    <a:pt x="3358" y="4210"/>
                    <a:pt x="4549" y="6234"/>
                    <a:pt x="4549" y="6234"/>
                  </a:cubicBezTo>
                  <a:cubicBezTo>
                    <a:pt x="4549" y="6234"/>
                    <a:pt x="4538" y="6233"/>
                    <a:pt x="4518" y="6233"/>
                  </a:cubicBezTo>
                  <a:cubicBezTo>
                    <a:pt x="4236" y="6233"/>
                    <a:pt x="2095" y="6326"/>
                    <a:pt x="1084" y="9115"/>
                  </a:cubicBezTo>
                  <a:cubicBezTo>
                    <a:pt x="1" y="12103"/>
                    <a:pt x="2489" y="13889"/>
                    <a:pt x="2489" y="13889"/>
                  </a:cubicBezTo>
                  <a:cubicBezTo>
                    <a:pt x="2489" y="13889"/>
                    <a:pt x="155" y="15080"/>
                    <a:pt x="489" y="18187"/>
                  </a:cubicBezTo>
                  <a:cubicBezTo>
                    <a:pt x="810" y="21283"/>
                    <a:pt x="3858" y="21628"/>
                    <a:pt x="3858" y="21628"/>
                  </a:cubicBezTo>
                  <a:cubicBezTo>
                    <a:pt x="3858" y="21628"/>
                    <a:pt x="2822" y="23450"/>
                    <a:pt x="3858" y="25260"/>
                  </a:cubicBezTo>
                  <a:cubicBezTo>
                    <a:pt x="4882" y="27070"/>
                    <a:pt x="6835" y="27260"/>
                    <a:pt x="6835" y="27260"/>
                  </a:cubicBezTo>
                  <a:cubicBezTo>
                    <a:pt x="6835" y="27260"/>
                    <a:pt x="6454" y="28665"/>
                    <a:pt x="7871" y="30082"/>
                  </a:cubicBezTo>
                  <a:cubicBezTo>
                    <a:pt x="8553" y="30764"/>
                    <a:pt x="9402" y="30941"/>
                    <a:pt x="10098" y="30941"/>
                  </a:cubicBezTo>
                  <a:cubicBezTo>
                    <a:pt x="10846" y="30941"/>
                    <a:pt x="11419" y="30737"/>
                    <a:pt x="11419" y="30737"/>
                  </a:cubicBezTo>
                  <a:lnTo>
                    <a:pt x="11419" y="30737"/>
                  </a:lnTo>
                  <a:cubicBezTo>
                    <a:pt x="11419" y="30737"/>
                    <a:pt x="11407" y="31820"/>
                    <a:pt x="13193" y="33154"/>
                  </a:cubicBezTo>
                  <a:cubicBezTo>
                    <a:pt x="13792" y="33602"/>
                    <a:pt x="14389" y="33752"/>
                    <a:pt x="14918" y="33752"/>
                  </a:cubicBezTo>
                  <a:cubicBezTo>
                    <a:pt x="15976" y="33752"/>
                    <a:pt x="16765" y="33154"/>
                    <a:pt x="16765" y="33154"/>
                  </a:cubicBezTo>
                  <a:cubicBezTo>
                    <a:pt x="16765" y="33154"/>
                    <a:pt x="31886" y="34535"/>
                    <a:pt x="34612" y="34582"/>
                  </a:cubicBezTo>
                  <a:cubicBezTo>
                    <a:pt x="34638" y="34583"/>
                    <a:pt x="34663" y="34583"/>
                    <a:pt x="34688" y="34583"/>
                  </a:cubicBezTo>
                  <a:cubicBezTo>
                    <a:pt x="37328" y="34583"/>
                    <a:pt x="37386" y="32130"/>
                    <a:pt x="37386" y="32130"/>
                  </a:cubicBezTo>
                  <a:cubicBezTo>
                    <a:pt x="37386" y="32130"/>
                    <a:pt x="37899" y="32347"/>
                    <a:pt x="38596" y="32347"/>
                  </a:cubicBezTo>
                  <a:cubicBezTo>
                    <a:pt x="39173" y="32347"/>
                    <a:pt x="39876" y="32198"/>
                    <a:pt x="40518" y="31653"/>
                  </a:cubicBezTo>
                  <a:cubicBezTo>
                    <a:pt x="41923" y="30463"/>
                    <a:pt x="41327" y="29308"/>
                    <a:pt x="41327" y="29308"/>
                  </a:cubicBezTo>
                  <a:cubicBezTo>
                    <a:pt x="41327" y="29308"/>
                    <a:pt x="42970" y="29105"/>
                    <a:pt x="44482" y="27534"/>
                  </a:cubicBezTo>
                  <a:cubicBezTo>
                    <a:pt x="45995" y="25950"/>
                    <a:pt x="44375" y="24057"/>
                    <a:pt x="44375" y="24057"/>
                  </a:cubicBezTo>
                  <a:cubicBezTo>
                    <a:pt x="44375" y="24057"/>
                    <a:pt x="47197" y="23843"/>
                    <a:pt x="48340" y="21343"/>
                  </a:cubicBezTo>
                  <a:cubicBezTo>
                    <a:pt x="49471" y="18842"/>
                    <a:pt x="47626" y="17092"/>
                    <a:pt x="47626" y="17092"/>
                  </a:cubicBezTo>
                  <a:cubicBezTo>
                    <a:pt x="47626" y="17092"/>
                    <a:pt x="49412" y="16175"/>
                    <a:pt x="49316" y="14330"/>
                  </a:cubicBezTo>
                  <a:cubicBezTo>
                    <a:pt x="49209" y="12484"/>
                    <a:pt x="46971" y="12151"/>
                    <a:pt x="46971" y="12151"/>
                  </a:cubicBezTo>
                  <a:cubicBezTo>
                    <a:pt x="46971" y="12151"/>
                    <a:pt x="48007" y="10794"/>
                    <a:pt x="47566" y="8567"/>
                  </a:cubicBezTo>
                  <a:cubicBezTo>
                    <a:pt x="47138" y="6341"/>
                    <a:pt x="45411" y="6019"/>
                    <a:pt x="45411" y="6019"/>
                  </a:cubicBezTo>
                  <a:cubicBezTo>
                    <a:pt x="45411" y="6019"/>
                    <a:pt x="46864" y="4233"/>
                    <a:pt x="45411" y="1840"/>
                  </a:cubicBezTo>
                  <a:cubicBezTo>
                    <a:pt x="44472" y="273"/>
                    <a:pt x="43160" y="0"/>
                    <a:pt x="42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0" name="Google Shape;1005;p50"/>
            <p:cNvSpPr/>
            <p:nvPr/>
          </p:nvSpPr>
          <p:spPr>
            <a:xfrm>
              <a:off x="1459700" y="3460975"/>
              <a:ext cx="388450" cy="130400"/>
            </a:xfrm>
            <a:custGeom>
              <a:avLst/>
              <a:gdLst/>
              <a:ahLst/>
              <a:cxnLst/>
              <a:rect l="l" t="t" r="r" b="b"/>
              <a:pathLst>
                <a:path w="15538" h="5216" extrusionOk="0">
                  <a:moveTo>
                    <a:pt x="8049" y="0"/>
                  </a:moveTo>
                  <a:cubicBezTo>
                    <a:pt x="1786" y="0"/>
                    <a:pt x="0" y="5215"/>
                    <a:pt x="0" y="5215"/>
                  </a:cubicBezTo>
                  <a:cubicBezTo>
                    <a:pt x="0" y="5215"/>
                    <a:pt x="3441" y="2608"/>
                    <a:pt x="8156" y="2608"/>
                  </a:cubicBezTo>
                  <a:cubicBezTo>
                    <a:pt x="12871" y="2608"/>
                    <a:pt x="15538" y="5025"/>
                    <a:pt x="15538" y="5025"/>
                  </a:cubicBezTo>
                  <a:cubicBezTo>
                    <a:pt x="15538" y="5025"/>
                    <a:pt x="14300" y="0"/>
                    <a:pt x="8049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1" name="Google Shape;1006;p50"/>
            <p:cNvSpPr/>
            <p:nvPr/>
          </p:nvSpPr>
          <p:spPr>
            <a:xfrm>
              <a:off x="1279475" y="3705775"/>
              <a:ext cx="144225" cy="166625"/>
            </a:xfrm>
            <a:custGeom>
              <a:avLst/>
              <a:gdLst/>
              <a:ahLst/>
              <a:cxnLst/>
              <a:rect l="l" t="t" r="r" b="b"/>
              <a:pathLst>
                <a:path w="5769" h="6665" extrusionOk="0">
                  <a:moveTo>
                    <a:pt x="4330" y="0"/>
                  </a:moveTo>
                  <a:cubicBezTo>
                    <a:pt x="3274" y="0"/>
                    <a:pt x="1904" y="293"/>
                    <a:pt x="1185" y="1638"/>
                  </a:cubicBezTo>
                  <a:cubicBezTo>
                    <a:pt x="0" y="3863"/>
                    <a:pt x="1677" y="6665"/>
                    <a:pt x="4110" y="6665"/>
                  </a:cubicBezTo>
                  <a:cubicBezTo>
                    <a:pt x="4293" y="6665"/>
                    <a:pt x="4482" y="6649"/>
                    <a:pt x="4673" y="6615"/>
                  </a:cubicBezTo>
                  <a:lnTo>
                    <a:pt x="5769" y="174"/>
                  </a:lnTo>
                  <a:cubicBezTo>
                    <a:pt x="5769" y="174"/>
                    <a:pt x="5142" y="0"/>
                    <a:pt x="4330" y="0"/>
                  </a:cubicBezTo>
                  <a:close/>
                </a:path>
              </a:pathLst>
            </a:custGeom>
            <a:solidFill>
              <a:srgbClr val="6945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2" name="Google Shape;1007;p50"/>
            <p:cNvSpPr/>
            <p:nvPr/>
          </p:nvSpPr>
          <p:spPr>
            <a:xfrm>
              <a:off x="1345100" y="3761875"/>
              <a:ext cx="41400" cy="54825"/>
            </a:xfrm>
            <a:custGeom>
              <a:avLst/>
              <a:gdLst/>
              <a:ahLst/>
              <a:cxnLst/>
              <a:rect l="l" t="t" r="r" b="b"/>
              <a:pathLst>
                <a:path w="1656" h="2193" extrusionOk="0">
                  <a:moveTo>
                    <a:pt x="1618" y="1"/>
                  </a:moveTo>
                  <a:cubicBezTo>
                    <a:pt x="1417" y="1"/>
                    <a:pt x="462" y="48"/>
                    <a:pt x="238" y="942"/>
                  </a:cubicBezTo>
                  <a:cubicBezTo>
                    <a:pt x="0" y="1954"/>
                    <a:pt x="1251" y="2192"/>
                    <a:pt x="1251" y="2192"/>
                  </a:cubicBezTo>
                  <a:cubicBezTo>
                    <a:pt x="1251" y="2192"/>
                    <a:pt x="727" y="1657"/>
                    <a:pt x="834" y="978"/>
                  </a:cubicBezTo>
                  <a:cubicBezTo>
                    <a:pt x="941" y="299"/>
                    <a:pt x="1655" y="2"/>
                    <a:pt x="1655" y="2"/>
                  </a:cubicBezTo>
                  <a:cubicBezTo>
                    <a:pt x="1655" y="2"/>
                    <a:pt x="1642" y="1"/>
                    <a:pt x="1618" y="1"/>
                  </a:cubicBezTo>
                  <a:close/>
                </a:path>
              </a:pathLst>
            </a:custGeom>
            <a:solidFill>
              <a:srgbClr val="5536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3" name="Google Shape;1008;p50"/>
            <p:cNvSpPr/>
            <p:nvPr/>
          </p:nvSpPr>
          <p:spPr>
            <a:xfrm>
              <a:off x="1874925" y="3719975"/>
              <a:ext cx="144475" cy="166475"/>
            </a:xfrm>
            <a:custGeom>
              <a:avLst/>
              <a:gdLst/>
              <a:ahLst/>
              <a:cxnLst/>
              <a:rect l="l" t="t" r="r" b="b"/>
              <a:pathLst>
                <a:path w="5779" h="6659" extrusionOk="0">
                  <a:moveTo>
                    <a:pt x="1451" y="0"/>
                  </a:moveTo>
                  <a:cubicBezTo>
                    <a:pt x="632" y="0"/>
                    <a:pt x="0" y="177"/>
                    <a:pt x="0" y="177"/>
                  </a:cubicBezTo>
                  <a:lnTo>
                    <a:pt x="1108" y="6607"/>
                  </a:lnTo>
                  <a:cubicBezTo>
                    <a:pt x="1303" y="6642"/>
                    <a:pt x="1494" y="6659"/>
                    <a:pt x="1682" y="6659"/>
                  </a:cubicBezTo>
                  <a:cubicBezTo>
                    <a:pt x="4100" y="6659"/>
                    <a:pt x="5779" y="3863"/>
                    <a:pt x="4596" y="1642"/>
                  </a:cubicBezTo>
                  <a:cubicBezTo>
                    <a:pt x="3872" y="294"/>
                    <a:pt x="2507" y="0"/>
                    <a:pt x="1451" y="0"/>
                  </a:cubicBezTo>
                  <a:close/>
                </a:path>
              </a:pathLst>
            </a:custGeom>
            <a:solidFill>
              <a:srgbClr val="6945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4" name="Google Shape;1009;p50"/>
            <p:cNvSpPr/>
            <p:nvPr/>
          </p:nvSpPr>
          <p:spPr>
            <a:xfrm>
              <a:off x="1912425" y="3775875"/>
              <a:ext cx="41400" cy="55100"/>
            </a:xfrm>
            <a:custGeom>
              <a:avLst/>
              <a:gdLst/>
              <a:ahLst/>
              <a:cxnLst/>
              <a:rect l="l" t="t" r="r" b="b"/>
              <a:pathLst>
                <a:path w="1656" h="2204" extrusionOk="0">
                  <a:moveTo>
                    <a:pt x="26" y="1"/>
                  </a:moveTo>
                  <a:cubicBezTo>
                    <a:pt x="9" y="1"/>
                    <a:pt x="1" y="1"/>
                    <a:pt x="1" y="1"/>
                  </a:cubicBezTo>
                  <a:cubicBezTo>
                    <a:pt x="1" y="1"/>
                    <a:pt x="703" y="299"/>
                    <a:pt x="822" y="977"/>
                  </a:cubicBezTo>
                  <a:cubicBezTo>
                    <a:pt x="929" y="1656"/>
                    <a:pt x="405" y="2204"/>
                    <a:pt x="405" y="2204"/>
                  </a:cubicBezTo>
                  <a:cubicBezTo>
                    <a:pt x="405" y="2204"/>
                    <a:pt x="1656" y="1954"/>
                    <a:pt x="1418" y="954"/>
                  </a:cubicBezTo>
                  <a:cubicBezTo>
                    <a:pt x="1189" y="41"/>
                    <a:pt x="197" y="1"/>
                    <a:pt x="26" y="1"/>
                  </a:cubicBezTo>
                  <a:close/>
                </a:path>
              </a:pathLst>
            </a:custGeom>
            <a:solidFill>
              <a:srgbClr val="5536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" name="Google Shape;1010;p50"/>
            <p:cNvSpPr/>
            <p:nvPr/>
          </p:nvSpPr>
          <p:spPr>
            <a:xfrm>
              <a:off x="1412375" y="3627950"/>
              <a:ext cx="487275" cy="142500"/>
            </a:xfrm>
            <a:custGeom>
              <a:avLst/>
              <a:gdLst/>
              <a:ahLst/>
              <a:cxnLst/>
              <a:rect l="l" t="t" r="r" b="b"/>
              <a:pathLst>
                <a:path w="19491" h="5700" extrusionOk="0">
                  <a:moveTo>
                    <a:pt x="7108" y="1"/>
                  </a:moveTo>
                  <a:cubicBezTo>
                    <a:pt x="7108" y="1"/>
                    <a:pt x="6811" y="1144"/>
                    <a:pt x="5810" y="1465"/>
                  </a:cubicBezTo>
                  <a:cubicBezTo>
                    <a:pt x="5658" y="1516"/>
                    <a:pt x="5504" y="1537"/>
                    <a:pt x="5351" y="1537"/>
                  </a:cubicBezTo>
                  <a:cubicBezTo>
                    <a:pt x="4502" y="1537"/>
                    <a:pt x="3715" y="870"/>
                    <a:pt x="3715" y="870"/>
                  </a:cubicBezTo>
                  <a:lnTo>
                    <a:pt x="3715" y="870"/>
                  </a:lnTo>
                  <a:cubicBezTo>
                    <a:pt x="3715" y="870"/>
                    <a:pt x="3822" y="2263"/>
                    <a:pt x="2691" y="3025"/>
                  </a:cubicBezTo>
                  <a:cubicBezTo>
                    <a:pt x="2281" y="3301"/>
                    <a:pt x="1801" y="3446"/>
                    <a:pt x="1319" y="3446"/>
                  </a:cubicBezTo>
                  <a:cubicBezTo>
                    <a:pt x="1030" y="3446"/>
                    <a:pt x="741" y="3394"/>
                    <a:pt x="465" y="3287"/>
                  </a:cubicBezTo>
                  <a:cubicBezTo>
                    <a:pt x="286" y="3882"/>
                    <a:pt x="131" y="4478"/>
                    <a:pt x="0" y="5073"/>
                  </a:cubicBezTo>
                  <a:cubicBezTo>
                    <a:pt x="261" y="5114"/>
                    <a:pt x="578" y="5144"/>
                    <a:pt x="915" y="5144"/>
                  </a:cubicBezTo>
                  <a:cubicBezTo>
                    <a:pt x="1361" y="5144"/>
                    <a:pt x="1845" y="5091"/>
                    <a:pt x="2286" y="4942"/>
                  </a:cubicBezTo>
                  <a:cubicBezTo>
                    <a:pt x="3072" y="4656"/>
                    <a:pt x="3715" y="4073"/>
                    <a:pt x="4060" y="3311"/>
                  </a:cubicBezTo>
                  <a:cubicBezTo>
                    <a:pt x="4060" y="3311"/>
                    <a:pt x="4632" y="3663"/>
                    <a:pt x="5254" y="3663"/>
                  </a:cubicBezTo>
                  <a:cubicBezTo>
                    <a:pt x="5399" y="3663"/>
                    <a:pt x="5547" y="3644"/>
                    <a:pt x="5691" y="3596"/>
                  </a:cubicBezTo>
                  <a:cubicBezTo>
                    <a:pt x="6453" y="3346"/>
                    <a:pt x="6561" y="2477"/>
                    <a:pt x="6561" y="2477"/>
                  </a:cubicBezTo>
                  <a:cubicBezTo>
                    <a:pt x="6561" y="2477"/>
                    <a:pt x="7168" y="3596"/>
                    <a:pt x="8108" y="3596"/>
                  </a:cubicBezTo>
                  <a:cubicBezTo>
                    <a:pt x="9049" y="3596"/>
                    <a:pt x="9418" y="2477"/>
                    <a:pt x="9418" y="2477"/>
                  </a:cubicBezTo>
                  <a:cubicBezTo>
                    <a:pt x="9418" y="2477"/>
                    <a:pt x="9632" y="3561"/>
                    <a:pt x="10573" y="3561"/>
                  </a:cubicBezTo>
                  <a:cubicBezTo>
                    <a:pt x="11514" y="3561"/>
                    <a:pt x="11883" y="2334"/>
                    <a:pt x="11883" y="2334"/>
                  </a:cubicBezTo>
                  <a:cubicBezTo>
                    <a:pt x="12049" y="3049"/>
                    <a:pt x="12633" y="3608"/>
                    <a:pt x="13371" y="3739"/>
                  </a:cubicBezTo>
                  <a:cubicBezTo>
                    <a:pt x="13564" y="3779"/>
                    <a:pt x="13736" y="3796"/>
                    <a:pt x="13891" y="3796"/>
                  </a:cubicBezTo>
                  <a:cubicBezTo>
                    <a:pt x="14747" y="3796"/>
                    <a:pt x="15038" y="3275"/>
                    <a:pt x="15038" y="3275"/>
                  </a:cubicBezTo>
                  <a:cubicBezTo>
                    <a:pt x="15038" y="3275"/>
                    <a:pt x="15216" y="4870"/>
                    <a:pt x="17383" y="5442"/>
                  </a:cubicBezTo>
                  <a:cubicBezTo>
                    <a:pt x="17970" y="5614"/>
                    <a:pt x="18566" y="5700"/>
                    <a:pt x="19170" y="5700"/>
                  </a:cubicBezTo>
                  <a:cubicBezTo>
                    <a:pt x="19277" y="5700"/>
                    <a:pt x="19384" y="5697"/>
                    <a:pt x="19491" y="5692"/>
                  </a:cubicBezTo>
                  <a:cubicBezTo>
                    <a:pt x="19324" y="4430"/>
                    <a:pt x="19145" y="3585"/>
                    <a:pt x="19145" y="3585"/>
                  </a:cubicBezTo>
                  <a:cubicBezTo>
                    <a:pt x="17669" y="3537"/>
                    <a:pt x="16836" y="1013"/>
                    <a:pt x="16836" y="1013"/>
                  </a:cubicBezTo>
                  <a:cubicBezTo>
                    <a:pt x="16494" y="1610"/>
                    <a:pt x="15867" y="1968"/>
                    <a:pt x="15201" y="1968"/>
                  </a:cubicBezTo>
                  <a:cubicBezTo>
                    <a:pt x="15123" y="1968"/>
                    <a:pt x="15045" y="1963"/>
                    <a:pt x="14966" y="1953"/>
                  </a:cubicBezTo>
                  <a:cubicBezTo>
                    <a:pt x="13633" y="1822"/>
                    <a:pt x="13299" y="251"/>
                    <a:pt x="13299" y="251"/>
                  </a:cubicBezTo>
                  <a:cubicBezTo>
                    <a:pt x="13299" y="251"/>
                    <a:pt x="13061" y="1203"/>
                    <a:pt x="11728" y="1251"/>
                  </a:cubicBezTo>
                  <a:cubicBezTo>
                    <a:pt x="11698" y="1252"/>
                    <a:pt x="11669" y="1253"/>
                    <a:pt x="11640" y="1253"/>
                  </a:cubicBezTo>
                  <a:cubicBezTo>
                    <a:pt x="10379" y="1253"/>
                    <a:pt x="10049" y="1"/>
                    <a:pt x="10049" y="1"/>
                  </a:cubicBezTo>
                  <a:cubicBezTo>
                    <a:pt x="9775" y="584"/>
                    <a:pt x="9216" y="977"/>
                    <a:pt x="8585" y="1060"/>
                  </a:cubicBezTo>
                  <a:cubicBezTo>
                    <a:pt x="8513" y="1071"/>
                    <a:pt x="8445" y="1076"/>
                    <a:pt x="8380" y="1076"/>
                  </a:cubicBezTo>
                  <a:cubicBezTo>
                    <a:pt x="7421" y="1076"/>
                    <a:pt x="7108" y="1"/>
                    <a:pt x="7108" y="1"/>
                  </a:cubicBez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Google Shape;1011;p50"/>
            <p:cNvSpPr/>
            <p:nvPr/>
          </p:nvSpPr>
          <p:spPr>
            <a:xfrm>
              <a:off x="1381400" y="3686300"/>
              <a:ext cx="536125" cy="422425"/>
            </a:xfrm>
            <a:custGeom>
              <a:avLst/>
              <a:gdLst/>
              <a:ahLst/>
              <a:cxnLst/>
              <a:rect l="l" t="t" r="r" b="b"/>
              <a:pathLst>
                <a:path w="21445" h="16897" extrusionOk="0">
                  <a:moveTo>
                    <a:pt x="13110" y="0"/>
                  </a:moveTo>
                  <a:cubicBezTo>
                    <a:pt x="13110" y="0"/>
                    <a:pt x="12753" y="1227"/>
                    <a:pt x="11812" y="1227"/>
                  </a:cubicBezTo>
                  <a:cubicBezTo>
                    <a:pt x="10871" y="1227"/>
                    <a:pt x="10657" y="143"/>
                    <a:pt x="10657" y="143"/>
                  </a:cubicBezTo>
                  <a:cubicBezTo>
                    <a:pt x="10657" y="143"/>
                    <a:pt x="10288" y="1262"/>
                    <a:pt x="9347" y="1262"/>
                  </a:cubicBezTo>
                  <a:cubicBezTo>
                    <a:pt x="8407" y="1262"/>
                    <a:pt x="7788" y="143"/>
                    <a:pt x="7788" y="143"/>
                  </a:cubicBezTo>
                  <a:cubicBezTo>
                    <a:pt x="7788" y="143"/>
                    <a:pt x="7680" y="1012"/>
                    <a:pt x="6918" y="1262"/>
                  </a:cubicBezTo>
                  <a:cubicBezTo>
                    <a:pt x="6774" y="1310"/>
                    <a:pt x="6626" y="1329"/>
                    <a:pt x="6481" y="1329"/>
                  </a:cubicBezTo>
                  <a:cubicBezTo>
                    <a:pt x="5859" y="1329"/>
                    <a:pt x="5287" y="977"/>
                    <a:pt x="5287" y="977"/>
                  </a:cubicBezTo>
                  <a:cubicBezTo>
                    <a:pt x="4954" y="1739"/>
                    <a:pt x="4311" y="2322"/>
                    <a:pt x="3513" y="2608"/>
                  </a:cubicBezTo>
                  <a:cubicBezTo>
                    <a:pt x="3069" y="2760"/>
                    <a:pt x="2577" y="2812"/>
                    <a:pt x="2119" y="2812"/>
                  </a:cubicBezTo>
                  <a:cubicBezTo>
                    <a:pt x="1790" y="2812"/>
                    <a:pt x="1479" y="2786"/>
                    <a:pt x="1215" y="2751"/>
                  </a:cubicBezTo>
                  <a:lnTo>
                    <a:pt x="1215" y="2751"/>
                  </a:lnTo>
                  <a:cubicBezTo>
                    <a:pt x="1" y="8120"/>
                    <a:pt x="477" y="13597"/>
                    <a:pt x="3239" y="14919"/>
                  </a:cubicBezTo>
                  <a:cubicBezTo>
                    <a:pt x="6179" y="16325"/>
                    <a:pt x="8827" y="16897"/>
                    <a:pt x="11134" y="16897"/>
                  </a:cubicBezTo>
                  <a:cubicBezTo>
                    <a:pt x="14882" y="16897"/>
                    <a:pt x="17733" y="15389"/>
                    <a:pt x="19480" y="13502"/>
                  </a:cubicBezTo>
                  <a:cubicBezTo>
                    <a:pt x="21444" y="11383"/>
                    <a:pt x="21099" y="6263"/>
                    <a:pt x="20718" y="3358"/>
                  </a:cubicBezTo>
                  <a:lnTo>
                    <a:pt x="20718" y="3358"/>
                  </a:lnTo>
                  <a:cubicBezTo>
                    <a:pt x="20611" y="3363"/>
                    <a:pt x="20504" y="3366"/>
                    <a:pt x="20397" y="3366"/>
                  </a:cubicBezTo>
                  <a:cubicBezTo>
                    <a:pt x="19793" y="3366"/>
                    <a:pt x="19199" y="3280"/>
                    <a:pt x="18622" y="3108"/>
                  </a:cubicBezTo>
                  <a:cubicBezTo>
                    <a:pt x="16443" y="2536"/>
                    <a:pt x="16265" y="941"/>
                    <a:pt x="16265" y="941"/>
                  </a:cubicBezTo>
                  <a:cubicBezTo>
                    <a:pt x="16265" y="941"/>
                    <a:pt x="15983" y="1462"/>
                    <a:pt x="15122" y="1462"/>
                  </a:cubicBezTo>
                  <a:cubicBezTo>
                    <a:pt x="14967" y="1462"/>
                    <a:pt x="14793" y="1445"/>
                    <a:pt x="14598" y="1405"/>
                  </a:cubicBezTo>
                  <a:cubicBezTo>
                    <a:pt x="13872" y="1274"/>
                    <a:pt x="13288" y="715"/>
                    <a:pt x="13110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7" name="Google Shape;1012;p50"/>
            <p:cNvSpPr/>
            <p:nvPr/>
          </p:nvSpPr>
          <p:spPr>
            <a:xfrm>
              <a:off x="1631450" y="3877975"/>
              <a:ext cx="56275" cy="31000"/>
            </a:xfrm>
            <a:custGeom>
              <a:avLst/>
              <a:gdLst/>
              <a:ahLst/>
              <a:cxnLst/>
              <a:rect l="l" t="t" r="r" b="b"/>
              <a:pathLst>
                <a:path w="2251" h="1240" extrusionOk="0">
                  <a:moveTo>
                    <a:pt x="1119" y="1"/>
                  </a:moveTo>
                  <a:cubicBezTo>
                    <a:pt x="0" y="1"/>
                    <a:pt x="36" y="1239"/>
                    <a:pt x="36" y="1239"/>
                  </a:cubicBezTo>
                  <a:cubicBezTo>
                    <a:pt x="36" y="1239"/>
                    <a:pt x="441" y="620"/>
                    <a:pt x="1107" y="620"/>
                  </a:cubicBezTo>
                  <a:cubicBezTo>
                    <a:pt x="1774" y="620"/>
                    <a:pt x="2215" y="1239"/>
                    <a:pt x="2215" y="1239"/>
                  </a:cubicBezTo>
                  <a:cubicBezTo>
                    <a:pt x="2215" y="1239"/>
                    <a:pt x="2250" y="1"/>
                    <a:pt x="1119" y="1"/>
                  </a:cubicBez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" name="Google Shape;1013;p50"/>
            <p:cNvSpPr/>
            <p:nvPr/>
          </p:nvSpPr>
          <p:spPr>
            <a:xfrm>
              <a:off x="1432900" y="3900600"/>
              <a:ext cx="93500" cy="54500"/>
            </a:xfrm>
            <a:custGeom>
              <a:avLst/>
              <a:gdLst/>
              <a:ahLst/>
              <a:cxnLst/>
              <a:rect l="l" t="t" r="r" b="b"/>
              <a:pathLst>
                <a:path w="3740" h="2180" extrusionOk="0">
                  <a:moveTo>
                    <a:pt x="1870" y="1"/>
                  </a:moveTo>
                  <a:cubicBezTo>
                    <a:pt x="834" y="1"/>
                    <a:pt x="1" y="489"/>
                    <a:pt x="1" y="1084"/>
                  </a:cubicBezTo>
                  <a:cubicBezTo>
                    <a:pt x="1" y="1692"/>
                    <a:pt x="834" y="2180"/>
                    <a:pt x="1870" y="2180"/>
                  </a:cubicBezTo>
                  <a:cubicBezTo>
                    <a:pt x="2906" y="2180"/>
                    <a:pt x="3739" y="1692"/>
                    <a:pt x="3739" y="1084"/>
                  </a:cubicBezTo>
                  <a:cubicBezTo>
                    <a:pt x="3739" y="489"/>
                    <a:pt x="2906" y="1"/>
                    <a:pt x="187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9" name="Google Shape;1014;p50"/>
            <p:cNvSpPr/>
            <p:nvPr/>
          </p:nvSpPr>
          <p:spPr>
            <a:xfrm>
              <a:off x="1635025" y="3948825"/>
              <a:ext cx="51800" cy="51225"/>
            </a:xfrm>
            <a:custGeom>
              <a:avLst/>
              <a:gdLst/>
              <a:ahLst/>
              <a:cxnLst/>
              <a:rect l="l" t="t" r="r" b="b"/>
              <a:pathLst>
                <a:path w="2072" h="2049" extrusionOk="0">
                  <a:moveTo>
                    <a:pt x="1036" y="1"/>
                  </a:moveTo>
                  <a:cubicBezTo>
                    <a:pt x="464" y="1"/>
                    <a:pt x="0" y="727"/>
                    <a:pt x="0" y="1632"/>
                  </a:cubicBezTo>
                  <a:cubicBezTo>
                    <a:pt x="0" y="1763"/>
                    <a:pt x="12" y="1894"/>
                    <a:pt x="36" y="2025"/>
                  </a:cubicBezTo>
                  <a:cubicBezTo>
                    <a:pt x="311" y="1761"/>
                    <a:pt x="667" y="1630"/>
                    <a:pt x="1022" y="1630"/>
                  </a:cubicBezTo>
                  <a:cubicBezTo>
                    <a:pt x="1390" y="1630"/>
                    <a:pt x="1758" y="1770"/>
                    <a:pt x="2036" y="2049"/>
                  </a:cubicBezTo>
                  <a:cubicBezTo>
                    <a:pt x="2060" y="1918"/>
                    <a:pt x="2072" y="1775"/>
                    <a:pt x="2072" y="1632"/>
                  </a:cubicBezTo>
                  <a:cubicBezTo>
                    <a:pt x="2072" y="727"/>
                    <a:pt x="1607" y="1"/>
                    <a:pt x="1036" y="1"/>
                  </a:cubicBez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0" name="Google Shape;1015;p50"/>
            <p:cNvSpPr/>
            <p:nvPr/>
          </p:nvSpPr>
          <p:spPr>
            <a:xfrm>
              <a:off x="1635900" y="3989575"/>
              <a:ext cx="50025" cy="41125"/>
            </a:xfrm>
            <a:custGeom>
              <a:avLst/>
              <a:gdLst/>
              <a:ahLst/>
              <a:cxnLst/>
              <a:rect l="l" t="t" r="r" b="b"/>
              <a:pathLst>
                <a:path w="2001" h="1645" extrusionOk="0">
                  <a:moveTo>
                    <a:pt x="987" y="0"/>
                  </a:moveTo>
                  <a:cubicBezTo>
                    <a:pt x="632" y="0"/>
                    <a:pt x="276" y="131"/>
                    <a:pt x="1" y="395"/>
                  </a:cubicBezTo>
                  <a:cubicBezTo>
                    <a:pt x="108" y="1109"/>
                    <a:pt x="513" y="1645"/>
                    <a:pt x="1001" y="1645"/>
                  </a:cubicBezTo>
                  <a:cubicBezTo>
                    <a:pt x="1477" y="1645"/>
                    <a:pt x="1882" y="1121"/>
                    <a:pt x="2001" y="419"/>
                  </a:cubicBezTo>
                  <a:cubicBezTo>
                    <a:pt x="1723" y="140"/>
                    <a:pt x="1355" y="0"/>
                    <a:pt x="987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Google Shape;1016;p50"/>
            <p:cNvSpPr/>
            <p:nvPr/>
          </p:nvSpPr>
          <p:spPr>
            <a:xfrm>
              <a:off x="1449575" y="3710100"/>
              <a:ext cx="152725" cy="187550"/>
            </a:xfrm>
            <a:custGeom>
              <a:avLst/>
              <a:gdLst/>
              <a:ahLst/>
              <a:cxnLst/>
              <a:rect l="l" t="t" r="r" b="b"/>
              <a:pathLst>
                <a:path w="6109" h="7502" extrusionOk="0">
                  <a:moveTo>
                    <a:pt x="3048" y="1"/>
                  </a:moveTo>
                  <a:cubicBezTo>
                    <a:pt x="1370" y="1"/>
                    <a:pt x="0" y="1680"/>
                    <a:pt x="0" y="3751"/>
                  </a:cubicBezTo>
                  <a:cubicBezTo>
                    <a:pt x="0" y="5823"/>
                    <a:pt x="1370" y="7502"/>
                    <a:pt x="3048" y="7502"/>
                  </a:cubicBezTo>
                  <a:cubicBezTo>
                    <a:pt x="4739" y="7502"/>
                    <a:pt x="6108" y="5823"/>
                    <a:pt x="6108" y="3751"/>
                  </a:cubicBezTo>
                  <a:cubicBezTo>
                    <a:pt x="6108" y="1680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Google Shape;1017;p50"/>
            <p:cNvSpPr/>
            <p:nvPr/>
          </p:nvSpPr>
          <p:spPr>
            <a:xfrm>
              <a:off x="1448741" y="3709797"/>
              <a:ext cx="155684" cy="133675"/>
            </a:xfrm>
            <a:custGeom>
              <a:avLst/>
              <a:gdLst/>
              <a:ahLst/>
              <a:cxnLst/>
              <a:rect l="l" t="t" r="r" b="b"/>
              <a:pathLst>
                <a:path w="6228" h="5347" extrusionOk="0">
                  <a:moveTo>
                    <a:pt x="3071" y="1"/>
                  </a:moveTo>
                  <a:cubicBezTo>
                    <a:pt x="1554" y="1"/>
                    <a:pt x="965" y="1049"/>
                    <a:pt x="965" y="1049"/>
                  </a:cubicBezTo>
                  <a:cubicBezTo>
                    <a:pt x="965" y="1049"/>
                    <a:pt x="1" y="5347"/>
                    <a:pt x="3108" y="5347"/>
                  </a:cubicBezTo>
                  <a:cubicBezTo>
                    <a:pt x="6228" y="5347"/>
                    <a:pt x="5323" y="1191"/>
                    <a:pt x="5323" y="1191"/>
                  </a:cubicBezTo>
                  <a:cubicBezTo>
                    <a:pt x="4835" y="441"/>
                    <a:pt x="3989" y="1"/>
                    <a:pt x="3096" y="1"/>
                  </a:cubicBezTo>
                  <a:cubicBezTo>
                    <a:pt x="3088" y="1"/>
                    <a:pt x="3079" y="1"/>
                    <a:pt x="30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3" name="Google Shape;1018;p50"/>
            <p:cNvSpPr/>
            <p:nvPr/>
          </p:nvSpPr>
          <p:spPr>
            <a:xfrm>
              <a:off x="1705550" y="3710100"/>
              <a:ext cx="152725" cy="187550"/>
            </a:xfrm>
            <a:custGeom>
              <a:avLst/>
              <a:gdLst/>
              <a:ahLst/>
              <a:cxnLst/>
              <a:rect l="l" t="t" r="r" b="b"/>
              <a:pathLst>
                <a:path w="6109" h="7502" extrusionOk="0">
                  <a:moveTo>
                    <a:pt x="3049" y="1"/>
                  </a:moveTo>
                  <a:cubicBezTo>
                    <a:pt x="1370" y="1"/>
                    <a:pt x="1" y="1680"/>
                    <a:pt x="1" y="3751"/>
                  </a:cubicBezTo>
                  <a:cubicBezTo>
                    <a:pt x="1" y="5823"/>
                    <a:pt x="1370" y="7502"/>
                    <a:pt x="3049" y="7502"/>
                  </a:cubicBezTo>
                  <a:cubicBezTo>
                    <a:pt x="4740" y="7502"/>
                    <a:pt x="6109" y="5823"/>
                    <a:pt x="6109" y="3751"/>
                  </a:cubicBezTo>
                  <a:cubicBezTo>
                    <a:pt x="6109" y="1680"/>
                    <a:pt x="4740" y="1"/>
                    <a:pt x="3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4" name="Google Shape;1019;p50"/>
            <p:cNvSpPr/>
            <p:nvPr/>
          </p:nvSpPr>
          <p:spPr>
            <a:xfrm>
              <a:off x="1704675" y="3709161"/>
              <a:ext cx="155700" cy="133675"/>
            </a:xfrm>
            <a:custGeom>
              <a:avLst/>
              <a:gdLst/>
              <a:ahLst/>
              <a:cxnLst/>
              <a:rect l="l" t="t" r="r" b="b"/>
              <a:pathLst>
                <a:path w="6228" h="5347" extrusionOk="0">
                  <a:moveTo>
                    <a:pt x="3070" y="1"/>
                  </a:moveTo>
                  <a:cubicBezTo>
                    <a:pt x="1541" y="1"/>
                    <a:pt x="965" y="1049"/>
                    <a:pt x="965" y="1049"/>
                  </a:cubicBezTo>
                  <a:cubicBezTo>
                    <a:pt x="965" y="1049"/>
                    <a:pt x="0" y="5347"/>
                    <a:pt x="3108" y="5347"/>
                  </a:cubicBezTo>
                  <a:cubicBezTo>
                    <a:pt x="6227" y="5347"/>
                    <a:pt x="5322" y="1191"/>
                    <a:pt x="5322" y="1191"/>
                  </a:cubicBezTo>
                  <a:cubicBezTo>
                    <a:pt x="4822" y="441"/>
                    <a:pt x="3989" y="1"/>
                    <a:pt x="3096" y="1"/>
                  </a:cubicBezTo>
                  <a:cubicBezTo>
                    <a:pt x="3087" y="1"/>
                    <a:pt x="3078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5" name="Google Shape;1020;p50"/>
            <p:cNvSpPr/>
            <p:nvPr/>
          </p:nvSpPr>
          <p:spPr>
            <a:xfrm>
              <a:off x="1777600" y="3904775"/>
              <a:ext cx="93775" cy="54200"/>
            </a:xfrm>
            <a:custGeom>
              <a:avLst/>
              <a:gdLst/>
              <a:ahLst/>
              <a:cxnLst/>
              <a:rect l="l" t="t" r="r" b="b"/>
              <a:pathLst>
                <a:path w="3751" h="2168" extrusionOk="0">
                  <a:moveTo>
                    <a:pt x="1881" y="1"/>
                  </a:moveTo>
                  <a:cubicBezTo>
                    <a:pt x="845" y="1"/>
                    <a:pt x="0" y="489"/>
                    <a:pt x="0" y="1084"/>
                  </a:cubicBezTo>
                  <a:cubicBezTo>
                    <a:pt x="0" y="1679"/>
                    <a:pt x="845" y="2167"/>
                    <a:pt x="1881" y="2167"/>
                  </a:cubicBezTo>
                  <a:cubicBezTo>
                    <a:pt x="2917" y="2167"/>
                    <a:pt x="3751" y="1679"/>
                    <a:pt x="3751" y="1084"/>
                  </a:cubicBezTo>
                  <a:cubicBezTo>
                    <a:pt x="3751" y="489"/>
                    <a:pt x="2917" y="1"/>
                    <a:pt x="1881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6" name="Google Shape;1021;p50"/>
            <p:cNvSpPr/>
            <p:nvPr/>
          </p:nvSpPr>
          <p:spPr>
            <a:xfrm>
              <a:off x="1147922" y="2586234"/>
              <a:ext cx="1026009" cy="934174"/>
            </a:xfrm>
            <a:custGeom>
              <a:avLst/>
              <a:gdLst/>
              <a:ahLst/>
              <a:cxnLst/>
              <a:rect l="l" t="t" r="r" b="b"/>
              <a:pathLst>
                <a:path w="36791" h="31995" extrusionOk="0">
                  <a:moveTo>
                    <a:pt x="18895" y="1"/>
                  </a:moveTo>
                  <a:cubicBezTo>
                    <a:pt x="16109" y="1"/>
                    <a:pt x="15276" y="2608"/>
                    <a:pt x="15276" y="2608"/>
                  </a:cubicBezTo>
                  <a:cubicBezTo>
                    <a:pt x="15276" y="2608"/>
                    <a:pt x="14594" y="2309"/>
                    <a:pt x="13662" y="2309"/>
                  </a:cubicBezTo>
                  <a:cubicBezTo>
                    <a:pt x="12952" y="2309"/>
                    <a:pt x="12096" y="2483"/>
                    <a:pt x="11287" y="3096"/>
                  </a:cubicBezTo>
                  <a:cubicBezTo>
                    <a:pt x="9406" y="4513"/>
                    <a:pt x="10906" y="7442"/>
                    <a:pt x="10906" y="7442"/>
                  </a:cubicBezTo>
                  <a:cubicBezTo>
                    <a:pt x="10906" y="7442"/>
                    <a:pt x="8811" y="7656"/>
                    <a:pt x="8370" y="9835"/>
                  </a:cubicBezTo>
                  <a:cubicBezTo>
                    <a:pt x="7918" y="12002"/>
                    <a:pt x="9835" y="13360"/>
                    <a:pt x="9835" y="13360"/>
                  </a:cubicBezTo>
                  <a:cubicBezTo>
                    <a:pt x="9835" y="13360"/>
                    <a:pt x="8108" y="13360"/>
                    <a:pt x="6977" y="14336"/>
                  </a:cubicBezTo>
                  <a:cubicBezTo>
                    <a:pt x="5846" y="15324"/>
                    <a:pt x="5941" y="16943"/>
                    <a:pt x="5941" y="16943"/>
                  </a:cubicBezTo>
                  <a:cubicBezTo>
                    <a:pt x="5941" y="16943"/>
                    <a:pt x="5455" y="16733"/>
                    <a:pt x="4754" y="16733"/>
                  </a:cubicBezTo>
                  <a:cubicBezTo>
                    <a:pt x="4029" y="16733"/>
                    <a:pt x="3075" y="16958"/>
                    <a:pt x="2191" y="17872"/>
                  </a:cubicBezTo>
                  <a:cubicBezTo>
                    <a:pt x="453" y="19658"/>
                    <a:pt x="1881" y="23266"/>
                    <a:pt x="1881" y="23266"/>
                  </a:cubicBezTo>
                  <a:cubicBezTo>
                    <a:pt x="1881" y="23266"/>
                    <a:pt x="0" y="26266"/>
                    <a:pt x="1881" y="27576"/>
                  </a:cubicBezTo>
                  <a:cubicBezTo>
                    <a:pt x="2385" y="27923"/>
                    <a:pt x="2868" y="28050"/>
                    <a:pt x="3306" y="28050"/>
                  </a:cubicBezTo>
                  <a:cubicBezTo>
                    <a:pt x="4503" y="28050"/>
                    <a:pt x="5358" y="27099"/>
                    <a:pt x="5358" y="27099"/>
                  </a:cubicBezTo>
                  <a:cubicBezTo>
                    <a:pt x="5358" y="27099"/>
                    <a:pt x="5394" y="30433"/>
                    <a:pt x="8001" y="30647"/>
                  </a:cubicBezTo>
                  <a:cubicBezTo>
                    <a:pt x="8118" y="30658"/>
                    <a:pt x="8231" y="30662"/>
                    <a:pt x="8339" y="30662"/>
                  </a:cubicBezTo>
                  <a:cubicBezTo>
                    <a:pt x="10633" y="30662"/>
                    <a:pt x="11013" y="28480"/>
                    <a:pt x="11013" y="28480"/>
                  </a:cubicBezTo>
                  <a:cubicBezTo>
                    <a:pt x="11013" y="28480"/>
                    <a:pt x="11761" y="29327"/>
                    <a:pt x="12758" y="29327"/>
                  </a:cubicBezTo>
                  <a:cubicBezTo>
                    <a:pt x="12961" y="29327"/>
                    <a:pt x="13175" y="29291"/>
                    <a:pt x="13395" y="29207"/>
                  </a:cubicBezTo>
                  <a:cubicBezTo>
                    <a:pt x="14704" y="28695"/>
                    <a:pt x="14121" y="26635"/>
                    <a:pt x="14121" y="26635"/>
                  </a:cubicBezTo>
                  <a:lnTo>
                    <a:pt x="14121" y="26635"/>
                  </a:lnTo>
                  <a:cubicBezTo>
                    <a:pt x="14121" y="26635"/>
                    <a:pt x="15055" y="27611"/>
                    <a:pt x="16304" y="27611"/>
                  </a:cubicBezTo>
                  <a:cubicBezTo>
                    <a:pt x="16687" y="27611"/>
                    <a:pt x="17101" y="27519"/>
                    <a:pt x="17526" y="27278"/>
                  </a:cubicBezTo>
                  <a:cubicBezTo>
                    <a:pt x="19336" y="26266"/>
                    <a:pt x="19014" y="23766"/>
                    <a:pt x="19014" y="23766"/>
                  </a:cubicBezTo>
                  <a:lnTo>
                    <a:pt x="19014" y="23766"/>
                  </a:lnTo>
                  <a:cubicBezTo>
                    <a:pt x="19015" y="23766"/>
                    <a:pt x="20027" y="25873"/>
                    <a:pt x="21908" y="26159"/>
                  </a:cubicBezTo>
                  <a:cubicBezTo>
                    <a:pt x="22074" y="26184"/>
                    <a:pt x="22234" y="26195"/>
                    <a:pt x="22389" y="26195"/>
                  </a:cubicBezTo>
                  <a:cubicBezTo>
                    <a:pt x="23986" y="26195"/>
                    <a:pt x="24956" y="24968"/>
                    <a:pt x="24956" y="24968"/>
                  </a:cubicBezTo>
                  <a:lnTo>
                    <a:pt x="24956" y="24968"/>
                  </a:lnTo>
                  <a:cubicBezTo>
                    <a:pt x="24956" y="24968"/>
                    <a:pt x="24158" y="27433"/>
                    <a:pt x="25634" y="28302"/>
                  </a:cubicBezTo>
                  <a:cubicBezTo>
                    <a:pt x="26015" y="28524"/>
                    <a:pt x="26397" y="28607"/>
                    <a:pt x="26753" y="28607"/>
                  </a:cubicBezTo>
                  <a:cubicBezTo>
                    <a:pt x="27787" y="28607"/>
                    <a:pt x="28611" y="27909"/>
                    <a:pt x="28611" y="27909"/>
                  </a:cubicBezTo>
                  <a:lnTo>
                    <a:pt x="28611" y="27909"/>
                  </a:lnTo>
                  <a:cubicBezTo>
                    <a:pt x="28611" y="27909"/>
                    <a:pt x="28182" y="31921"/>
                    <a:pt x="30861" y="31993"/>
                  </a:cubicBezTo>
                  <a:cubicBezTo>
                    <a:pt x="30900" y="31994"/>
                    <a:pt x="30939" y="31994"/>
                    <a:pt x="30976" y="31994"/>
                  </a:cubicBezTo>
                  <a:cubicBezTo>
                    <a:pt x="33536" y="31994"/>
                    <a:pt x="33385" y="29647"/>
                    <a:pt x="33385" y="29647"/>
                  </a:cubicBezTo>
                  <a:cubicBezTo>
                    <a:pt x="33385" y="29647"/>
                    <a:pt x="35350" y="29647"/>
                    <a:pt x="36064" y="28052"/>
                  </a:cubicBezTo>
                  <a:cubicBezTo>
                    <a:pt x="36790" y="26456"/>
                    <a:pt x="35028" y="25075"/>
                    <a:pt x="35028" y="25075"/>
                  </a:cubicBezTo>
                  <a:cubicBezTo>
                    <a:pt x="35028" y="25075"/>
                    <a:pt x="35790" y="23408"/>
                    <a:pt x="34731" y="22694"/>
                  </a:cubicBezTo>
                  <a:cubicBezTo>
                    <a:pt x="34731" y="22694"/>
                    <a:pt x="35981" y="20158"/>
                    <a:pt x="35112" y="18955"/>
                  </a:cubicBezTo>
                  <a:cubicBezTo>
                    <a:pt x="34576" y="18241"/>
                    <a:pt x="33814" y="17741"/>
                    <a:pt x="32933" y="17551"/>
                  </a:cubicBezTo>
                  <a:cubicBezTo>
                    <a:pt x="32933" y="17551"/>
                    <a:pt x="34028" y="16681"/>
                    <a:pt x="33421" y="15372"/>
                  </a:cubicBezTo>
                  <a:cubicBezTo>
                    <a:pt x="32826" y="14074"/>
                    <a:pt x="31849" y="13800"/>
                    <a:pt x="31849" y="13800"/>
                  </a:cubicBezTo>
                  <a:cubicBezTo>
                    <a:pt x="31849" y="13800"/>
                    <a:pt x="33528" y="12276"/>
                    <a:pt x="33040" y="10597"/>
                  </a:cubicBezTo>
                  <a:cubicBezTo>
                    <a:pt x="32540" y="8907"/>
                    <a:pt x="30456" y="8418"/>
                    <a:pt x="30456" y="8418"/>
                  </a:cubicBezTo>
                  <a:cubicBezTo>
                    <a:pt x="30456" y="8418"/>
                    <a:pt x="32599" y="6847"/>
                    <a:pt x="31302" y="4728"/>
                  </a:cubicBezTo>
                  <a:cubicBezTo>
                    <a:pt x="30564" y="3534"/>
                    <a:pt x="29656" y="3273"/>
                    <a:pt x="29004" y="3273"/>
                  </a:cubicBezTo>
                  <a:cubicBezTo>
                    <a:pt x="28498" y="3273"/>
                    <a:pt x="28147" y="3430"/>
                    <a:pt x="28147" y="3430"/>
                  </a:cubicBezTo>
                  <a:cubicBezTo>
                    <a:pt x="28147" y="3430"/>
                    <a:pt x="28420" y="1418"/>
                    <a:pt x="26146" y="489"/>
                  </a:cubicBezTo>
                  <a:cubicBezTo>
                    <a:pt x="25724" y="318"/>
                    <a:pt x="25335" y="248"/>
                    <a:pt x="24982" y="248"/>
                  </a:cubicBezTo>
                  <a:cubicBezTo>
                    <a:pt x="23437" y="248"/>
                    <a:pt x="22562" y="1572"/>
                    <a:pt x="22562" y="1572"/>
                  </a:cubicBezTo>
                  <a:cubicBezTo>
                    <a:pt x="22562" y="1572"/>
                    <a:pt x="21693" y="1"/>
                    <a:pt x="18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527628" y="445443"/>
            <a:ext cx="9390036" cy="87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just"/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Tính rồi thử lại ( theo mẫu)</a:t>
            </a:r>
            <a:endParaRPr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453548" y="1548160"/>
            <a:ext cx="11745709" cy="2002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8192 : 32                     15335 : 42</a:t>
            </a:r>
          </a:p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75.95 : 3,5                   97,65 : 4,5</a:t>
            </a:r>
          </a:p>
        </p:txBody>
      </p:sp>
      <p:grpSp>
        <p:nvGrpSpPr>
          <p:cNvPr id="31" name="Google Shape;866;p48"/>
          <p:cNvGrpSpPr/>
          <p:nvPr/>
        </p:nvGrpSpPr>
        <p:grpSpPr>
          <a:xfrm rot="262191" flipH="1">
            <a:off x="8868594" y="3766970"/>
            <a:ext cx="2980928" cy="2885415"/>
            <a:chOff x="228875" y="1971376"/>
            <a:chExt cx="2619086" cy="3172113"/>
          </a:xfrm>
        </p:grpSpPr>
        <p:sp>
          <p:nvSpPr>
            <p:cNvPr id="32" name="Google Shape;867;p48"/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Google Shape;868;p48"/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Google Shape;869;p48"/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Google Shape;870;p48"/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Google Shape;871;p48"/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Google Shape;872;p48"/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Google Shape;873;p48"/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Google Shape;874;p48"/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Google Shape;875;p48"/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Google Shape;876;p48"/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Google Shape;877;p48"/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Google Shape;878;p48"/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Google Shape;879;p48"/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Google Shape;880;p48"/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Google Shape;881;p48"/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Google Shape;882;p48"/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Google Shape;883;p48"/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Google Shape;884;p48"/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Google Shape;885;p48"/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Google Shape;886;p48"/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Google Shape;887;p48"/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Google Shape;888;p48"/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Google Shape;889;p48"/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Google Shape;890;p48"/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Google Shape;891;p48"/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Google Shape;892;p48"/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Google Shape;893;p48"/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Google Shape;894;p48"/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Google Shape;895;p48"/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Google Shape;896;p48"/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Google Shape;897;p48"/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Google Shape;898;p48"/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Google Shape;899;p48"/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Google Shape;900;p48"/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Google Shape;901;p48"/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Google Shape;902;p48"/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Google Shape;903;p48"/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Google Shape;904;p48"/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Google Shape;905;p48"/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Google Shape;906;p48"/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Google Shape;907;p48"/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Google Shape;908;p48"/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Google Shape;909;p48"/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Google Shape;910;p48"/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Google Shape;911;p48"/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Google Shape;912;p48"/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Google Shape;913;p48"/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Google Shape;914;p48"/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Google Shape;915;p48"/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Google Shape;916;p48"/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Google Shape;917;p48"/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Google Shape;918;p48"/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Google Shape;919;p48"/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Google Shape;920;p48"/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Google Shape;921;p48"/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Google Shape;922;p48"/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Google Shape;923;p48"/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Google Shape;924;p48"/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9B60F0D-0366-D322-5255-D2698D626D3B}"/>
              </a:ext>
            </a:extLst>
          </p:cNvPr>
          <p:cNvSpPr/>
          <p:nvPr/>
        </p:nvSpPr>
        <p:spPr>
          <a:xfrm>
            <a:off x="4648200" y="2286000"/>
            <a:ext cx="1600200" cy="990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1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446292" y="1711778"/>
            <a:ext cx="1922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98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5832</a:t>
            </a: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2480489" y="1886385"/>
            <a:ext cx="0" cy="282937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437971" y="2636875"/>
            <a:ext cx="101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2577829" y="2641002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2517272" y="2630742"/>
            <a:ext cx="1221016" cy="1026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2456139" y="1701414"/>
            <a:ext cx="1053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98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3089426" y="2636875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1379351" y="2641518"/>
            <a:ext cx="611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905401" y="3575918"/>
            <a:ext cx="101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916457" y="132087"/>
            <a:ext cx="9390036" cy="87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just"/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Tính rồi thử lại ( theo mẫu)</a:t>
            </a:r>
            <a:endParaRPr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Google Shape;589;p39"/>
          <p:cNvSpPr txBox="1">
            <a:spLocks/>
          </p:cNvSpPr>
          <p:nvPr/>
        </p:nvSpPr>
        <p:spPr>
          <a:xfrm>
            <a:off x="-234689" y="1237538"/>
            <a:ext cx="1814853" cy="69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667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Mẫu: </a:t>
            </a:r>
          </a:p>
          <a:p>
            <a:pPr algn="r"/>
            <a:endParaRPr lang="en-US" sz="3733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823066" y="3580561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3601023" y="2649783"/>
            <a:ext cx="611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823066" y="4352427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7284208" y="1702997"/>
            <a:ext cx="1922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98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5837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9318407" y="1877604"/>
            <a:ext cx="0" cy="282937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7275888" y="2628094"/>
            <a:ext cx="101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9415746" y="2632221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9355189" y="2621961"/>
            <a:ext cx="1221016" cy="1026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9294057" y="1692633"/>
            <a:ext cx="1053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98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9927344" y="2628094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8217269" y="2632737"/>
            <a:ext cx="611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7743318" y="3567137"/>
            <a:ext cx="1012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8660983" y="3571779"/>
            <a:ext cx="6097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0438941" y="2641002"/>
            <a:ext cx="6113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8660983" y="4343646"/>
            <a:ext cx="5984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spc="827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62" name="Google Shape;589;p39"/>
          <p:cNvSpPr txBox="1">
            <a:spLocks/>
          </p:cNvSpPr>
          <p:nvPr/>
        </p:nvSpPr>
        <p:spPr>
          <a:xfrm>
            <a:off x="55393" y="5086606"/>
            <a:ext cx="5048236" cy="69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lại: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243 x 24 = 5832</a:t>
            </a:r>
            <a:endParaRPr lang="en-US" sz="3200" b="1" u="sng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n-US" sz="3733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Google Shape;589;p39"/>
          <p:cNvSpPr txBox="1">
            <a:spLocks/>
          </p:cNvSpPr>
          <p:nvPr/>
        </p:nvSpPr>
        <p:spPr>
          <a:xfrm>
            <a:off x="6492941" y="5042989"/>
            <a:ext cx="5784111" cy="69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lại: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243 x 24 + 5 = 5837</a:t>
            </a:r>
            <a:endParaRPr lang="en-US" sz="3200" b="1" u="sng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n-US" sz="3733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Google Shape;588;p39"/>
          <p:cNvSpPr txBox="1">
            <a:spLocks/>
          </p:cNvSpPr>
          <p:nvPr/>
        </p:nvSpPr>
        <p:spPr>
          <a:xfrm>
            <a:off x="176040" y="5741664"/>
            <a:ext cx="10640816" cy="100034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4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None/>
            </a:pPr>
            <a:r>
              <a:rPr lang="en-US" sz="2667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667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  <a:r>
              <a:rPr lang="en-US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67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667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667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667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b = c,           ta </a:t>
            </a:r>
            <a:r>
              <a:rPr lang="en-US" sz="26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= c x b (b </a:t>
            </a:r>
            <a:r>
              <a:rPr lang="en-US" sz="26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0)</a:t>
            </a:r>
          </a:p>
          <a:p>
            <a:pPr marL="0" indent="0" algn="just">
              <a:buNone/>
            </a:pPr>
            <a:r>
              <a:rPr lang="en-US" sz="2667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667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667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667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67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667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b = c (</a:t>
            </a:r>
            <a:r>
              <a:rPr lang="en-US" sz="26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r), ta </a:t>
            </a:r>
            <a:r>
              <a:rPr lang="en-US" sz="26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= c x b + r  (0 &lt; r &lt; b)</a:t>
            </a:r>
          </a:p>
        </p:txBody>
      </p:sp>
      <p:grpSp>
        <p:nvGrpSpPr>
          <p:cNvPr id="165" name="Google Shape;970;p50"/>
          <p:cNvGrpSpPr/>
          <p:nvPr/>
        </p:nvGrpSpPr>
        <p:grpSpPr>
          <a:xfrm>
            <a:off x="4917849" y="2287721"/>
            <a:ext cx="1601097" cy="1710303"/>
            <a:chOff x="701275" y="2586234"/>
            <a:chExt cx="1756850" cy="2272266"/>
          </a:xfrm>
        </p:grpSpPr>
        <p:sp>
          <p:nvSpPr>
            <p:cNvPr id="166" name="Google Shape;971;p50"/>
            <p:cNvSpPr/>
            <p:nvPr/>
          </p:nvSpPr>
          <p:spPr>
            <a:xfrm>
              <a:off x="1429625" y="4590275"/>
              <a:ext cx="427175" cy="156000"/>
            </a:xfrm>
            <a:custGeom>
              <a:avLst/>
              <a:gdLst/>
              <a:ahLst/>
              <a:cxnLst/>
              <a:rect l="l" t="t" r="r" b="b"/>
              <a:pathLst>
                <a:path w="17087" h="6240" extrusionOk="0">
                  <a:moveTo>
                    <a:pt x="941" y="1"/>
                  </a:moveTo>
                  <a:cubicBezTo>
                    <a:pt x="941" y="1"/>
                    <a:pt x="453" y="1703"/>
                    <a:pt x="1" y="3465"/>
                  </a:cubicBezTo>
                  <a:cubicBezTo>
                    <a:pt x="1239" y="4239"/>
                    <a:pt x="4275" y="5847"/>
                    <a:pt x="8704" y="6192"/>
                  </a:cubicBezTo>
                  <a:cubicBezTo>
                    <a:pt x="9065" y="6223"/>
                    <a:pt x="9425" y="6239"/>
                    <a:pt x="9784" y="6239"/>
                  </a:cubicBezTo>
                  <a:cubicBezTo>
                    <a:pt x="12402" y="6239"/>
                    <a:pt x="14961" y="5406"/>
                    <a:pt x="17086" y="3846"/>
                  </a:cubicBezTo>
                  <a:cubicBezTo>
                    <a:pt x="16765" y="2739"/>
                    <a:pt x="16384" y="1644"/>
                    <a:pt x="15931" y="584"/>
                  </a:cubicBezTo>
                  <a:lnTo>
                    <a:pt x="941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Google Shape;972;p50"/>
            <p:cNvSpPr/>
            <p:nvPr/>
          </p:nvSpPr>
          <p:spPr>
            <a:xfrm>
              <a:off x="1391525" y="4676900"/>
              <a:ext cx="507225" cy="181600"/>
            </a:xfrm>
            <a:custGeom>
              <a:avLst/>
              <a:gdLst/>
              <a:ahLst/>
              <a:cxnLst/>
              <a:rect l="l" t="t" r="r" b="b"/>
              <a:pathLst>
                <a:path w="20289" h="7264" extrusionOk="0">
                  <a:moveTo>
                    <a:pt x="1525" y="0"/>
                  </a:moveTo>
                  <a:cubicBezTo>
                    <a:pt x="1287" y="917"/>
                    <a:pt x="1060" y="1858"/>
                    <a:pt x="906" y="2584"/>
                  </a:cubicBezTo>
                  <a:cubicBezTo>
                    <a:pt x="477" y="4727"/>
                    <a:pt x="1" y="7263"/>
                    <a:pt x="1" y="7263"/>
                  </a:cubicBezTo>
                  <a:lnTo>
                    <a:pt x="20289" y="7263"/>
                  </a:lnTo>
                  <a:cubicBezTo>
                    <a:pt x="20289" y="7263"/>
                    <a:pt x="19587" y="3656"/>
                    <a:pt x="18610" y="381"/>
                  </a:cubicBezTo>
                  <a:cubicBezTo>
                    <a:pt x="16485" y="1941"/>
                    <a:pt x="13926" y="2774"/>
                    <a:pt x="11308" y="2774"/>
                  </a:cubicBezTo>
                  <a:cubicBezTo>
                    <a:pt x="10949" y="2774"/>
                    <a:pt x="10589" y="2758"/>
                    <a:pt x="10228" y="2727"/>
                  </a:cubicBezTo>
                  <a:cubicBezTo>
                    <a:pt x="5799" y="2382"/>
                    <a:pt x="2763" y="774"/>
                    <a:pt x="152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8" name="Google Shape;973;p50"/>
            <p:cNvSpPr/>
            <p:nvPr/>
          </p:nvSpPr>
          <p:spPr>
            <a:xfrm>
              <a:off x="701275" y="3719675"/>
              <a:ext cx="387850" cy="425350"/>
            </a:xfrm>
            <a:custGeom>
              <a:avLst/>
              <a:gdLst/>
              <a:ahLst/>
              <a:cxnLst/>
              <a:rect l="l" t="t" r="r" b="b"/>
              <a:pathLst>
                <a:path w="15514" h="17014" extrusionOk="0">
                  <a:moveTo>
                    <a:pt x="6719" y="1"/>
                  </a:moveTo>
                  <a:cubicBezTo>
                    <a:pt x="5496" y="1"/>
                    <a:pt x="4727" y="633"/>
                    <a:pt x="3846" y="2297"/>
                  </a:cubicBezTo>
                  <a:cubicBezTo>
                    <a:pt x="2262" y="5309"/>
                    <a:pt x="167" y="11905"/>
                    <a:pt x="83" y="13203"/>
                  </a:cubicBezTo>
                  <a:cubicBezTo>
                    <a:pt x="0" y="14489"/>
                    <a:pt x="476" y="14977"/>
                    <a:pt x="3560" y="16179"/>
                  </a:cubicBezTo>
                  <a:cubicBezTo>
                    <a:pt x="4908" y="16700"/>
                    <a:pt x="5837" y="17013"/>
                    <a:pt x="6582" y="17013"/>
                  </a:cubicBezTo>
                  <a:cubicBezTo>
                    <a:pt x="7541" y="17013"/>
                    <a:pt x="8193" y="16494"/>
                    <a:pt x="9037" y="15227"/>
                  </a:cubicBezTo>
                  <a:cubicBezTo>
                    <a:pt x="10525" y="12977"/>
                    <a:pt x="12145" y="10203"/>
                    <a:pt x="12145" y="10203"/>
                  </a:cubicBezTo>
                  <a:cubicBezTo>
                    <a:pt x="12145" y="10203"/>
                    <a:pt x="13930" y="7726"/>
                    <a:pt x="14728" y="6000"/>
                  </a:cubicBezTo>
                  <a:cubicBezTo>
                    <a:pt x="15514" y="4273"/>
                    <a:pt x="15121" y="2404"/>
                    <a:pt x="10894" y="1035"/>
                  </a:cubicBezTo>
                  <a:cubicBezTo>
                    <a:pt x="9002" y="416"/>
                    <a:pt x="7711" y="1"/>
                    <a:pt x="6719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9" name="Google Shape;974;p50"/>
            <p:cNvSpPr/>
            <p:nvPr/>
          </p:nvSpPr>
          <p:spPr>
            <a:xfrm>
              <a:off x="927175" y="3910400"/>
              <a:ext cx="142325" cy="195375"/>
            </a:xfrm>
            <a:custGeom>
              <a:avLst/>
              <a:gdLst/>
              <a:ahLst/>
              <a:cxnLst/>
              <a:rect l="l" t="t" r="r" b="b"/>
              <a:pathLst>
                <a:path w="5693" h="7815" extrusionOk="0">
                  <a:moveTo>
                    <a:pt x="3876" y="1"/>
                  </a:moveTo>
                  <a:cubicBezTo>
                    <a:pt x="3676" y="1"/>
                    <a:pt x="3479" y="75"/>
                    <a:pt x="3323" y="228"/>
                  </a:cubicBezTo>
                  <a:cubicBezTo>
                    <a:pt x="2799" y="752"/>
                    <a:pt x="3109" y="2574"/>
                    <a:pt x="3109" y="2574"/>
                  </a:cubicBezTo>
                  <a:lnTo>
                    <a:pt x="1" y="7598"/>
                  </a:lnTo>
                  <a:cubicBezTo>
                    <a:pt x="1" y="7598"/>
                    <a:pt x="652" y="7815"/>
                    <a:pt x="1276" y="7815"/>
                  </a:cubicBezTo>
                  <a:cubicBezTo>
                    <a:pt x="1588" y="7815"/>
                    <a:pt x="1894" y="7761"/>
                    <a:pt x="2108" y="7598"/>
                  </a:cubicBezTo>
                  <a:cubicBezTo>
                    <a:pt x="2370" y="7407"/>
                    <a:pt x="2608" y="7205"/>
                    <a:pt x="2847" y="6979"/>
                  </a:cubicBezTo>
                  <a:lnTo>
                    <a:pt x="4335" y="7812"/>
                  </a:lnTo>
                  <a:lnTo>
                    <a:pt x="5692" y="5502"/>
                  </a:lnTo>
                  <a:lnTo>
                    <a:pt x="4359" y="3990"/>
                  </a:lnTo>
                  <a:cubicBezTo>
                    <a:pt x="4359" y="3990"/>
                    <a:pt x="4954" y="2288"/>
                    <a:pt x="4883" y="1180"/>
                  </a:cubicBezTo>
                  <a:cubicBezTo>
                    <a:pt x="4841" y="412"/>
                    <a:pt x="4348" y="1"/>
                    <a:pt x="3876" y="1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0" name="Google Shape;975;p50"/>
            <p:cNvSpPr/>
            <p:nvPr/>
          </p:nvSpPr>
          <p:spPr>
            <a:xfrm>
              <a:off x="798600" y="3824775"/>
              <a:ext cx="60450" cy="55850"/>
            </a:xfrm>
            <a:custGeom>
              <a:avLst/>
              <a:gdLst/>
              <a:ahLst/>
              <a:cxnLst/>
              <a:rect l="l" t="t" r="r" b="b"/>
              <a:pathLst>
                <a:path w="2418" h="2234" extrusionOk="0">
                  <a:moveTo>
                    <a:pt x="884" y="1"/>
                  </a:moveTo>
                  <a:cubicBezTo>
                    <a:pt x="692" y="1"/>
                    <a:pt x="514" y="116"/>
                    <a:pt x="441" y="307"/>
                  </a:cubicBezTo>
                  <a:lnTo>
                    <a:pt x="96" y="1188"/>
                  </a:lnTo>
                  <a:cubicBezTo>
                    <a:pt x="0" y="1427"/>
                    <a:pt x="120" y="1700"/>
                    <a:pt x="358" y="1808"/>
                  </a:cubicBezTo>
                  <a:lnTo>
                    <a:pt x="1358" y="2200"/>
                  </a:lnTo>
                  <a:cubicBezTo>
                    <a:pt x="1416" y="2223"/>
                    <a:pt x="1475" y="2233"/>
                    <a:pt x="1534" y="2233"/>
                  </a:cubicBezTo>
                  <a:cubicBezTo>
                    <a:pt x="1726" y="2233"/>
                    <a:pt x="1904" y="2118"/>
                    <a:pt x="1977" y="1927"/>
                  </a:cubicBezTo>
                  <a:lnTo>
                    <a:pt x="2322" y="1046"/>
                  </a:lnTo>
                  <a:cubicBezTo>
                    <a:pt x="2417" y="807"/>
                    <a:pt x="2298" y="522"/>
                    <a:pt x="2060" y="426"/>
                  </a:cubicBezTo>
                  <a:lnTo>
                    <a:pt x="1060" y="34"/>
                  </a:lnTo>
                  <a:cubicBezTo>
                    <a:pt x="1002" y="11"/>
                    <a:pt x="942" y="1"/>
                    <a:pt x="884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Google Shape;976;p50"/>
            <p:cNvSpPr/>
            <p:nvPr/>
          </p:nvSpPr>
          <p:spPr>
            <a:xfrm>
              <a:off x="841175" y="3750075"/>
              <a:ext cx="200325" cy="111200"/>
            </a:xfrm>
            <a:custGeom>
              <a:avLst/>
              <a:gdLst/>
              <a:ahLst/>
              <a:cxnLst/>
              <a:rect l="l" t="t" r="r" b="b"/>
              <a:pathLst>
                <a:path w="8013" h="4448" extrusionOk="0">
                  <a:moveTo>
                    <a:pt x="896" y="0"/>
                  </a:moveTo>
                  <a:cubicBezTo>
                    <a:pt x="704" y="0"/>
                    <a:pt x="526" y="115"/>
                    <a:pt x="453" y="307"/>
                  </a:cubicBezTo>
                  <a:lnTo>
                    <a:pt x="95" y="1188"/>
                  </a:lnTo>
                  <a:cubicBezTo>
                    <a:pt x="0" y="1438"/>
                    <a:pt x="119" y="1712"/>
                    <a:pt x="369" y="1807"/>
                  </a:cubicBezTo>
                  <a:lnTo>
                    <a:pt x="6953" y="4415"/>
                  </a:lnTo>
                  <a:cubicBezTo>
                    <a:pt x="7009" y="4437"/>
                    <a:pt x="7066" y="4447"/>
                    <a:pt x="7123" y="4447"/>
                  </a:cubicBezTo>
                  <a:cubicBezTo>
                    <a:pt x="7309" y="4447"/>
                    <a:pt x="7487" y="4333"/>
                    <a:pt x="7561" y="4141"/>
                  </a:cubicBezTo>
                  <a:lnTo>
                    <a:pt x="7918" y="3260"/>
                  </a:lnTo>
                  <a:cubicBezTo>
                    <a:pt x="8013" y="3010"/>
                    <a:pt x="7894" y="2736"/>
                    <a:pt x="7644" y="2641"/>
                  </a:cubicBezTo>
                  <a:lnTo>
                    <a:pt x="1072" y="33"/>
                  </a:lnTo>
                  <a:cubicBezTo>
                    <a:pt x="1013" y="11"/>
                    <a:pt x="954" y="0"/>
                    <a:pt x="896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Google Shape;977;p50"/>
            <p:cNvSpPr/>
            <p:nvPr/>
          </p:nvSpPr>
          <p:spPr>
            <a:xfrm>
              <a:off x="868250" y="3854850"/>
              <a:ext cx="60750" cy="55825"/>
            </a:xfrm>
            <a:custGeom>
              <a:avLst/>
              <a:gdLst/>
              <a:ahLst/>
              <a:cxnLst/>
              <a:rect l="l" t="t" r="r" b="b"/>
              <a:pathLst>
                <a:path w="2430" h="2233" extrusionOk="0">
                  <a:moveTo>
                    <a:pt x="890" y="0"/>
                  </a:moveTo>
                  <a:cubicBezTo>
                    <a:pt x="703" y="0"/>
                    <a:pt x="526" y="113"/>
                    <a:pt x="453" y="295"/>
                  </a:cubicBezTo>
                  <a:lnTo>
                    <a:pt x="96" y="1188"/>
                  </a:lnTo>
                  <a:cubicBezTo>
                    <a:pt x="1" y="1426"/>
                    <a:pt x="120" y="1700"/>
                    <a:pt x="370" y="1795"/>
                  </a:cubicBezTo>
                  <a:lnTo>
                    <a:pt x="1370" y="2200"/>
                  </a:lnTo>
                  <a:cubicBezTo>
                    <a:pt x="1425" y="2222"/>
                    <a:pt x="1483" y="2233"/>
                    <a:pt x="1539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34" y="1045"/>
                  </a:lnTo>
                  <a:cubicBezTo>
                    <a:pt x="2429" y="795"/>
                    <a:pt x="2310" y="521"/>
                    <a:pt x="2060" y="426"/>
                  </a:cubicBezTo>
                  <a:lnTo>
                    <a:pt x="1060" y="33"/>
                  </a:lnTo>
                  <a:cubicBezTo>
                    <a:pt x="1004" y="11"/>
                    <a:pt x="947" y="0"/>
                    <a:pt x="890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Google Shape;978;p50"/>
            <p:cNvSpPr/>
            <p:nvPr/>
          </p:nvSpPr>
          <p:spPr>
            <a:xfrm>
              <a:off x="931350" y="3878900"/>
              <a:ext cx="60450" cy="55600"/>
            </a:xfrm>
            <a:custGeom>
              <a:avLst/>
              <a:gdLst/>
              <a:ahLst/>
              <a:cxnLst/>
              <a:rect l="l" t="t" r="r" b="b"/>
              <a:pathLst>
                <a:path w="2418" h="2224" extrusionOk="0">
                  <a:moveTo>
                    <a:pt x="881" y="1"/>
                  </a:moveTo>
                  <a:cubicBezTo>
                    <a:pt x="694" y="1"/>
                    <a:pt x="513" y="108"/>
                    <a:pt x="441" y="297"/>
                  </a:cubicBezTo>
                  <a:lnTo>
                    <a:pt x="96" y="1178"/>
                  </a:lnTo>
                  <a:cubicBezTo>
                    <a:pt x="1" y="1428"/>
                    <a:pt x="120" y="1702"/>
                    <a:pt x="358" y="1798"/>
                  </a:cubicBezTo>
                  <a:lnTo>
                    <a:pt x="1358" y="2190"/>
                  </a:lnTo>
                  <a:cubicBezTo>
                    <a:pt x="1417" y="2213"/>
                    <a:pt x="1477" y="2223"/>
                    <a:pt x="1535" y="2223"/>
                  </a:cubicBezTo>
                  <a:cubicBezTo>
                    <a:pt x="1727" y="2223"/>
                    <a:pt x="1904" y="2111"/>
                    <a:pt x="1977" y="1929"/>
                  </a:cubicBezTo>
                  <a:lnTo>
                    <a:pt x="2322" y="1047"/>
                  </a:lnTo>
                  <a:cubicBezTo>
                    <a:pt x="2418" y="797"/>
                    <a:pt x="2299" y="524"/>
                    <a:pt x="2060" y="428"/>
                  </a:cubicBezTo>
                  <a:lnTo>
                    <a:pt x="1060" y="35"/>
                  </a:lnTo>
                  <a:cubicBezTo>
                    <a:pt x="1002" y="12"/>
                    <a:pt x="941" y="1"/>
                    <a:pt x="881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Google Shape;979;p50"/>
            <p:cNvSpPr/>
            <p:nvPr/>
          </p:nvSpPr>
          <p:spPr>
            <a:xfrm>
              <a:off x="770325" y="3886400"/>
              <a:ext cx="60450" cy="55825"/>
            </a:xfrm>
            <a:custGeom>
              <a:avLst/>
              <a:gdLst/>
              <a:ahLst/>
              <a:cxnLst/>
              <a:rect l="l" t="t" r="r" b="b"/>
              <a:pathLst>
                <a:path w="2418" h="2233" extrusionOk="0">
                  <a:moveTo>
                    <a:pt x="883" y="0"/>
                  </a:moveTo>
                  <a:cubicBezTo>
                    <a:pt x="691" y="0"/>
                    <a:pt x="514" y="113"/>
                    <a:pt x="441" y="295"/>
                  </a:cubicBezTo>
                  <a:lnTo>
                    <a:pt x="96" y="1188"/>
                  </a:lnTo>
                  <a:cubicBezTo>
                    <a:pt x="0" y="1426"/>
                    <a:pt x="119" y="1700"/>
                    <a:pt x="358" y="1795"/>
                  </a:cubicBezTo>
                  <a:lnTo>
                    <a:pt x="1358" y="2200"/>
                  </a:lnTo>
                  <a:cubicBezTo>
                    <a:pt x="1416" y="2222"/>
                    <a:pt x="1475" y="2233"/>
                    <a:pt x="1534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22" y="1045"/>
                  </a:lnTo>
                  <a:cubicBezTo>
                    <a:pt x="2417" y="795"/>
                    <a:pt x="2298" y="521"/>
                    <a:pt x="2060" y="426"/>
                  </a:cubicBezTo>
                  <a:lnTo>
                    <a:pt x="1060" y="33"/>
                  </a:lnTo>
                  <a:cubicBezTo>
                    <a:pt x="1001" y="11"/>
                    <a:pt x="941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Google Shape;980;p50"/>
            <p:cNvSpPr/>
            <p:nvPr/>
          </p:nvSpPr>
          <p:spPr>
            <a:xfrm>
              <a:off x="839975" y="3915575"/>
              <a:ext cx="60750" cy="55525"/>
            </a:xfrm>
            <a:custGeom>
              <a:avLst/>
              <a:gdLst/>
              <a:ahLst/>
              <a:cxnLst/>
              <a:rect l="l" t="t" r="r" b="b"/>
              <a:pathLst>
                <a:path w="2430" h="2221" extrusionOk="0">
                  <a:moveTo>
                    <a:pt x="895" y="0"/>
                  </a:moveTo>
                  <a:cubicBezTo>
                    <a:pt x="703" y="0"/>
                    <a:pt x="526" y="113"/>
                    <a:pt x="453" y="295"/>
                  </a:cubicBezTo>
                  <a:lnTo>
                    <a:pt x="108" y="1176"/>
                  </a:lnTo>
                  <a:cubicBezTo>
                    <a:pt x="0" y="1426"/>
                    <a:pt x="120" y="1700"/>
                    <a:pt x="370" y="1795"/>
                  </a:cubicBezTo>
                  <a:lnTo>
                    <a:pt x="1370" y="2188"/>
                  </a:lnTo>
                  <a:cubicBezTo>
                    <a:pt x="1425" y="2210"/>
                    <a:pt x="1483" y="2221"/>
                    <a:pt x="1540" y="2221"/>
                  </a:cubicBezTo>
                  <a:cubicBezTo>
                    <a:pt x="1727" y="2221"/>
                    <a:pt x="1907" y="2108"/>
                    <a:pt x="1989" y="1926"/>
                  </a:cubicBezTo>
                  <a:lnTo>
                    <a:pt x="2334" y="1045"/>
                  </a:lnTo>
                  <a:cubicBezTo>
                    <a:pt x="2429" y="795"/>
                    <a:pt x="2310" y="521"/>
                    <a:pt x="2072" y="426"/>
                  </a:cubicBezTo>
                  <a:lnTo>
                    <a:pt x="1072" y="33"/>
                  </a:lnTo>
                  <a:cubicBezTo>
                    <a:pt x="1013" y="11"/>
                    <a:pt x="953" y="0"/>
                    <a:pt x="895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Google Shape;981;p50"/>
            <p:cNvSpPr/>
            <p:nvPr/>
          </p:nvSpPr>
          <p:spPr>
            <a:xfrm>
              <a:off x="909925" y="3941750"/>
              <a:ext cx="60750" cy="55725"/>
            </a:xfrm>
            <a:custGeom>
              <a:avLst/>
              <a:gdLst/>
              <a:ahLst/>
              <a:cxnLst/>
              <a:rect l="l" t="t" r="r" b="b"/>
              <a:pathLst>
                <a:path w="2430" h="2229" extrusionOk="0">
                  <a:moveTo>
                    <a:pt x="895" y="1"/>
                  </a:moveTo>
                  <a:cubicBezTo>
                    <a:pt x="703" y="1"/>
                    <a:pt x="526" y="113"/>
                    <a:pt x="453" y="296"/>
                  </a:cubicBezTo>
                  <a:lnTo>
                    <a:pt x="108" y="1189"/>
                  </a:lnTo>
                  <a:cubicBezTo>
                    <a:pt x="0" y="1427"/>
                    <a:pt x="119" y="1701"/>
                    <a:pt x="370" y="1796"/>
                  </a:cubicBezTo>
                  <a:lnTo>
                    <a:pt x="1370" y="2189"/>
                  </a:lnTo>
                  <a:cubicBezTo>
                    <a:pt x="1429" y="2215"/>
                    <a:pt x="1491" y="2228"/>
                    <a:pt x="1552" y="2228"/>
                  </a:cubicBezTo>
                  <a:cubicBezTo>
                    <a:pt x="1734" y="2228"/>
                    <a:pt x="1905" y="2114"/>
                    <a:pt x="1977" y="1927"/>
                  </a:cubicBezTo>
                  <a:lnTo>
                    <a:pt x="2334" y="1046"/>
                  </a:lnTo>
                  <a:cubicBezTo>
                    <a:pt x="2429" y="796"/>
                    <a:pt x="2310" y="522"/>
                    <a:pt x="2060" y="427"/>
                  </a:cubicBezTo>
                  <a:lnTo>
                    <a:pt x="1072" y="34"/>
                  </a:lnTo>
                  <a:cubicBezTo>
                    <a:pt x="1013" y="11"/>
                    <a:pt x="953" y="1"/>
                    <a:pt x="895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Google Shape;982;p50"/>
            <p:cNvSpPr/>
            <p:nvPr/>
          </p:nvSpPr>
          <p:spPr>
            <a:xfrm>
              <a:off x="743225" y="3947125"/>
              <a:ext cx="60450" cy="55525"/>
            </a:xfrm>
            <a:custGeom>
              <a:avLst/>
              <a:gdLst/>
              <a:ahLst/>
              <a:cxnLst/>
              <a:rect l="l" t="t" r="r" b="b"/>
              <a:pathLst>
                <a:path w="2418" h="2221" extrusionOk="0">
                  <a:moveTo>
                    <a:pt x="883" y="0"/>
                  </a:moveTo>
                  <a:cubicBezTo>
                    <a:pt x="692" y="0"/>
                    <a:pt x="514" y="113"/>
                    <a:pt x="441" y="295"/>
                  </a:cubicBezTo>
                  <a:lnTo>
                    <a:pt x="96" y="1176"/>
                  </a:lnTo>
                  <a:cubicBezTo>
                    <a:pt x="1" y="1426"/>
                    <a:pt x="120" y="1700"/>
                    <a:pt x="358" y="1795"/>
                  </a:cubicBezTo>
                  <a:lnTo>
                    <a:pt x="1358" y="2188"/>
                  </a:lnTo>
                  <a:cubicBezTo>
                    <a:pt x="1417" y="2210"/>
                    <a:pt x="1477" y="2221"/>
                    <a:pt x="1535" y="2221"/>
                  </a:cubicBezTo>
                  <a:cubicBezTo>
                    <a:pt x="1727" y="2221"/>
                    <a:pt x="1904" y="2108"/>
                    <a:pt x="1977" y="1926"/>
                  </a:cubicBezTo>
                  <a:lnTo>
                    <a:pt x="2323" y="1045"/>
                  </a:lnTo>
                  <a:cubicBezTo>
                    <a:pt x="2418" y="795"/>
                    <a:pt x="2299" y="521"/>
                    <a:pt x="2061" y="426"/>
                  </a:cubicBezTo>
                  <a:lnTo>
                    <a:pt x="1061" y="33"/>
                  </a:lnTo>
                  <a:cubicBezTo>
                    <a:pt x="1002" y="11"/>
                    <a:pt x="942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8" name="Google Shape;983;p50"/>
            <p:cNvSpPr/>
            <p:nvPr/>
          </p:nvSpPr>
          <p:spPr>
            <a:xfrm>
              <a:off x="808725" y="3977175"/>
              <a:ext cx="60750" cy="55850"/>
            </a:xfrm>
            <a:custGeom>
              <a:avLst/>
              <a:gdLst/>
              <a:ahLst/>
              <a:cxnLst/>
              <a:rect l="l" t="t" r="r" b="b"/>
              <a:pathLst>
                <a:path w="2430" h="2234" extrusionOk="0">
                  <a:moveTo>
                    <a:pt x="889" y="1"/>
                  </a:moveTo>
                  <a:cubicBezTo>
                    <a:pt x="703" y="1"/>
                    <a:pt x="526" y="113"/>
                    <a:pt x="453" y="295"/>
                  </a:cubicBezTo>
                  <a:lnTo>
                    <a:pt x="96" y="1188"/>
                  </a:lnTo>
                  <a:cubicBezTo>
                    <a:pt x="0" y="1427"/>
                    <a:pt x="119" y="1700"/>
                    <a:pt x="369" y="1796"/>
                  </a:cubicBezTo>
                  <a:lnTo>
                    <a:pt x="1358" y="2200"/>
                  </a:lnTo>
                  <a:cubicBezTo>
                    <a:pt x="1416" y="2223"/>
                    <a:pt x="1475" y="2233"/>
                    <a:pt x="1534" y="2233"/>
                  </a:cubicBezTo>
                  <a:cubicBezTo>
                    <a:pt x="1725" y="2233"/>
                    <a:pt x="1904" y="2118"/>
                    <a:pt x="1977" y="1927"/>
                  </a:cubicBezTo>
                  <a:lnTo>
                    <a:pt x="2334" y="1046"/>
                  </a:lnTo>
                  <a:cubicBezTo>
                    <a:pt x="2429" y="795"/>
                    <a:pt x="2310" y="522"/>
                    <a:pt x="2060" y="426"/>
                  </a:cubicBezTo>
                  <a:lnTo>
                    <a:pt x="1060" y="33"/>
                  </a:lnTo>
                  <a:cubicBezTo>
                    <a:pt x="1004" y="11"/>
                    <a:pt x="946" y="1"/>
                    <a:pt x="889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Google Shape;984;p50"/>
            <p:cNvSpPr/>
            <p:nvPr/>
          </p:nvSpPr>
          <p:spPr>
            <a:xfrm>
              <a:off x="874200" y="4001300"/>
              <a:ext cx="60750" cy="55825"/>
            </a:xfrm>
            <a:custGeom>
              <a:avLst/>
              <a:gdLst/>
              <a:ahLst/>
              <a:cxnLst/>
              <a:rect l="l" t="t" r="r" b="b"/>
              <a:pathLst>
                <a:path w="2430" h="2233" extrusionOk="0">
                  <a:moveTo>
                    <a:pt x="896" y="0"/>
                  </a:moveTo>
                  <a:cubicBezTo>
                    <a:pt x="704" y="0"/>
                    <a:pt x="526" y="115"/>
                    <a:pt x="453" y="307"/>
                  </a:cubicBezTo>
                  <a:lnTo>
                    <a:pt x="96" y="1188"/>
                  </a:lnTo>
                  <a:cubicBezTo>
                    <a:pt x="1" y="1426"/>
                    <a:pt x="120" y="1700"/>
                    <a:pt x="370" y="1807"/>
                  </a:cubicBezTo>
                  <a:lnTo>
                    <a:pt x="1370" y="2200"/>
                  </a:lnTo>
                  <a:cubicBezTo>
                    <a:pt x="1425" y="2222"/>
                    <a:pt x="1483" y="2233"/>
                    <a:pt x="1539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34" y="1045"/>
                  </a:lnTo>
                  <a:cubicBezTo>
                    <a:pt x="2430" y="807"/>
                    <a:pt x="2310" y="521"/>
                    <a:pt x="2060" y="426"/>
                  </a:cubicBezTo>
                  <a:lnTo>
                    <a:pt x="1072" y="33"/>
                  </a:lnTo>
                  <a:cubicBezTo>
                    <a:pt x="1014" y="11"/>
                    <a:pt x="955" y="0"/>
                    <a:pt x="896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Google Shape;985;p50"/>
            <p:cNvSpPr/>
            <p:nvPr/>
          </p:nvSpPr>
          <p:spPr>
            <a:xfrm>
              <a:off x="718225" y="4009625"/>
              <a:ext cx="60750" cy="55700"/>
            </a:xfrm>
            <a:custGeom>
              <a:avLst/>
              <a:gdLst/>
              <a:ahLst/>
              <a:cxnLst/>
              <a:rect l="l" t="t" r="r" b="b"/>
              <a:pathLst>
                <a:path w="2430" h="2228" extrusionOk="0">
                  <a:moveTo>
                    <a:pt x="895" y="0"/>
                  </a:moveTo>
                  <a:cubicBezTo>
                    <a:pt x="704" y="0"/>
                    <a:pt x="526" y="113"/>
                    <a:pt x="453" y="295"/>
                  </a:cubicBezTo>
                  <a:lnTo>
                    <a:pt x="108" y="1176"/>
                  </a:lnTo>
                  <a:cubicBezTo>
                    <a:pt x="1" y="1426"/>
                    <a:pt x="120" y="1700"/>
                    <a:pt x="370" y="1795"/>
                  </a:cubicBezTo>
                  <a:lnTo>
                    <a:pt x="1370" y="2188"/>
                  </a:lnTo>
                  <a:cubicBezTo>
                    <a:pt x="1430" y="2215"/>
                    <a:pt x="1491" y="2228"/>
                    <a:pt x="1552" y="2228"/>
                  </a:cubicBezTo>
                  <a:cubicBezTo>
                    <a:pt x="1735" y="2228"/>
                    <a:pt x="1909" y="2114"/>
                    <a:pt x="1989" y="1926"/>
                  </a:cubicBezTo>
                  <a:lnTo>
                    <a:pt x="2334" y="1045"/>
                  </a:lnTo>
                  <a:cubicBezTo>
                    <a:pt x="2430" y="795"/>
                    <a:pt x="2311" y="521"/>
                    <a:pt x="2072" y="426"/>
                  </a:cubicBezTo>
                  <a:lnTo>
                    <a:pt x="1072" y="33"/>
                  </a:lnTo>
                  <a:cubicBezTo>
                    <a:pt x="1014" y="11"/>
                    <a:pt x="954" y="0"/>
                    <a:pt x="895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Google Shape;986;p50"/>
            <p:cNvSpPr/>
            <p:nvPr/>
          </p:nvSpPr>
          <p:spPr>
            <a:xfrm>
              <a:off x="783425" y="4034025"/>
              <a:ext cx="60450" cy="55850"/>
            </a:xfrm>
            <a:custGeom>
              <a:avLst/>
              <a:gdLst/>
              <a:ahLst/>
              <a:cxnLst/>
              <a:rect l="l" t="t" r="r" b="b"/>
              <a:pathLst>
                <a:path w="2418" h="2234" extrusionOk="0">
                  <a:moveTo>
                    <a:pt x="884" y="1"/>
                  </a:moveTo>
                  <a:cubicBezTo>
                    <a:pt x="692" y="1"/>
                    <a:pt x="514" y="116"/>
                    <a:pt x="441" y="307"/>
                  </a:cubicBezTo>
                  <a:lnTo>
                    <a:pt x="96" y="1188"/>
                  </a:lnTo>
                  <a:cubicBezTo>
                    <a:pt x="0" y="1427"/>
                    <a:pt x="119" y="1700"/>
                    <a:pt x="357" y="1808"/>
                  </a:cubicBezTo>
                  <a:lnTo>
                    <a:pt x="1358" y="2201"/>
                  </a:lnTo>
                  <a:cubicBezTo>
                    <a:pt x="1416" y="2223"/>
                    <a:pt x="1475" y="2233"/>
                    <a:pt x="1533" y="2233"/>
                  </a:cubicBezTo>
                  <a:cubicBezTo>
                    <a:pt x="1725" y="2233"/>
                    <a:pt x="1904" y="2119"/>
                    <a:pt x="1977" y="1927"/>
                  </a:cubicBezTo>
                  <a:lnTo>
                    <a:pt x="2322" y="1046"/>
                  </a:lnTo>
                  <a:cubicBezTo>
                    <a:pt x="2417" y="807"/>
                    <a:pt x="2298" y="522"/>
                    <a:pt x="2060" y="426"/>
                  </a:cubicBezTo>
                  <a:lnTo>
                    <a:pt x="1060" y="34"/>
                  </a:lnTo>
                  <a:cubicBezTo>
                    <a:pt x="1002" y="11"/>
                    <a:pt x="942" y="1"/>
                    <a:pt x="884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Google Shape;987;p50"/>
            <p:cNvSpPr/>
            <p:nvPr/>
          </p:nvSpPr>
          <p:spPr>
            <a:xfrm>
              <a:off x="843850" y="4063500"/>
              <a:ext cx="60450" cy="55550"/>
            </a:xfrm>
            <a:custGeom>
              <a:avLst/>
              <a:gdLst/>
              <a:ahLst/>
              <a:cxnLst/>
              <a:rect l="l" t="t" r="r" b="b"/>
              <a:pathLst>
                <a:path w="2418" h="2222" extrusionOk="0">
                  <a:moveTo>
                    <a:pt x="883" y="0"/>
                  </a:moveTo>
                  <a:cubicBezTo>
                    <a:pt x="691" y="0"/>
                    <a:pt x="514" y="113"/>
                    <a:pt x="441" y="295"/>
                  </a:cubicBezTo>
                  <a:lnTo>
                    <a:pt x="95" y="1176"/>
                  </a:lnTo>
                  <a:cubicBezTo>
                    <a:pt x="0" y="1426"/>
                    <a:pt x="119" y="1700"/>
                    <a:pt x="357" y="1795"/>
                  </a:cubicBezTo>
                  <a:lnTo>
                    <a:pt x="1358" y="2188"/>
                  </a:lnTo>
                  <a:cubicBezTo>
                    <a:pt x="1416" y="2211"/>
                    <a:pt x="1476" y="2221"/>
                    <a:pt x="1535" y="2221"/>
                  </a:cubicBezTo>
                  <a:cubicBezTo>
                    <a:pt x="1726" y="2221"/>
                    <a:pt x="1904" y="2109"/>
                    <a:pt x="1977" y="1926"/>
                  </a:cubicBezTo>
                  <a:lnTo>
                    <a:pt x="2322" y="1045"/>
                  </a:lnTo>
                  <a:cubicBezTo>
                    <a:pt x="2417" y="795"/>
                    <a:pt x="2298" y="521"/>
                    <a:pt x="2060" y="426"/>
                  </a:cubicBezTo>
                  <a:lnTo>
                    <a:pt x="1060" y="33"/>
                  </a:lnTo>
                  <a:cubicBezTo>
                    <a:pt x="1001" y="11"/>
                    <a:pt x="941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3" name="Google Shape;988;p50"/>
            <p:cNvSpPr/>
            <p:nvPr/>
          </p:nvSpPr>
          <p:spPr>
            <a:xfrm>
              <a:off x="985825" y="4128325"/>
              <a:ext cx="515275" cy="234375"/>
            </a:xfrm>
            <a:custGeom>
              <a:avLst/>
              <a:gdLst/>
              <a:ahLst/>
              <a:cxnLst/>
              <a:rect l="l" t="t" r="r" b="b"/>
              <a:pathLst>
                <a:path w="20611" h="9375" extrusionOk="0">
                  <a:moveTo>
                    <a:pt x="203" y="0"/>
                  </a:moveTo>
                  <a:cubicBezTo>
                    <a:pt x="24" y="1107"/>
                    <a:pt x="1" y="2239"/>
                    <a:pt x="120" y="3358"/>
                  </a:cubicBezTo>
                  <a:cubicBezTo>
                    <a:pt x="120" y="3358"/>
                    <a:pt x="4239" y="6644"/>
                    <a:pt x="9490" y="8132"/>
                  </a:cubicBezTo>
                  <a:cubicBezTo>
                    <a:pt x="13412" y="9235"/>
                    <a:pt x="17414" y="9374"/>
                    <a:pt x="19188" y="9374"/>
                  </a:cubicBezTo>
                  <a:cubicBezTo>
                    <a:pt x="19789" y="9374"/>
                    <a:pt x="20134" y="9358"/>
                    <a:pt x="20134" y="9358"/>
                  </a:cubicBezTo>
                  <a:lnTo>
                    <a:pt x="20610" y="2750"/>
                  </a:lnTo>
                  <a:lnTo>
                    <a:pt x="20610" y="2750"/>
                  </a:lnTo>
                  <a:cubicBezTo>
                    <a:pt x="20610" y="2750"/>
                    <a:pt x="20448" y="2777"/>
                    <a:pt x="20114" y="2777"/>
                  </a:cubicBezTo>
                  <a:cubicBezTo>
                    <a:pt x="19561" y="2777"/>
                    <a:pt x="18535" y="2703"/>
                    <a:pt x="16991" y="2310"/>
                  </a:cubicBezTo>
                  <a:cubicBezTo>
                    <a:pt x="15856" y="3111"/>
                    <a:pt x="13702" y="4256"/>
                    <a:pt x="10619" y="4256"/>
                  </a:cubicBezTo>
                  <a:cubicBezTo>
                    <a:pt x="10080" y="4256"/>
                    <a:pt x="9513" y="4221"/>
                    <a:pt x="8918" y="4143"/>
                  </a:cubicBezTo>
                  <a:cubicBezTo>
                    <a:pt x="4918" y="3620"/>
                    <a:pt x="1775" y="1357"/>
                    <a:pt x="20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" name="Google Shape;989;p50"/>
            <p:cNvSpPr/>
            <p:nvPr/>
          </p:nvSpPr>
          <p:spPr>
            <a:xfrm>
              <a:off x="990141" y="3971437"/>
              <a:ext cx="419700" cy="265075"/>
            </a:xfrm>
            <a:custGeom>
              <a:avLst/>
              <a:gdLst/>
              <a:ahLst/>
              <a:cxnLst/>
              <a:rect l="l" t="t" r="r" b="b"/>
              <a:pathLst>
                <a:path w="16788" h="10603" extrusionOk="0">
                  <a:moveTo>
                    <a:pt x="4632" y="0"/>
                  </a:moveTo>
                  <a:cubicBezTo>
                    <a:pt x="2893" y="643"/>
                    <a:pt x="1488" y="1977"/>
                    <a:pt x="750" y="3691"/>
                  </a:cubicBezTo>
                  <a:cubicBezTo>
                    <a:pt x="393" y="4536"/>
                    <a:pt x="131" y="5429"/>
                    <a:pt x="0" y="6346"/>
                  </a:cubicBezTo>
                  <a:cubicBezTo>
                    <a:pt x="1572" y="7703"/>
                    <a:pt x="4727" y="9966"/>
                    <a:pt x="8715" y="10489"/>
                  </a:cubicBezTo>
                  <a:cubicBezTo>
                    <a:pt x="9310" y="10567"/>
                    <a:pt x="9878" y="10602"/>
                    <a:pt x="10417" y="10602"/>
                  </a:cubicBezTo>
                  <a:cubicBezTo>
                    <a:pt x="13502" y="10602"/>
                    <a:pt x="15663" y="9457"/>
                    <a:pt x="16788" y="8656"/>
                  </a:cubicBezTo>
                  <a:cubicBezTo>
                    <a:pt x="15526" y="8311"/>
                    <a:pt x="14276" y="7894"/>
                    <a:pt x="13073" y="7382"/>
                  </a:cubicBezTo>
                  <a:cubicBezTo>
                    <a:pt x="8001" y="5275"/>
                    <a:pt x="4632" y="0"/>
                    <a:pt x="46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Google Shape;990;p50"/>
            <p:cNvSpPr/>
            <p:nvPr/>
          </p:nvSpPr>
          <p:spPr>
            <a:xfrm>
              <a:off x="2213050" y="3755350"/>
              <a:ext cx="70275" cy="84275"/>
            </a:xfrm>
            <a:custGeom>
              <a:avLst/>
              <a:gdLst/>
              <a:ahLst/>
              <a:cxnLst/>
              <a:rect l="l" t="t" r="r" b="b"/>
              <a:pathLst>
                <a:path w="2811" h="3371" extrusionOk="0">
                  <a:moveTo>
                    <a:pt x="1" y="1"/>
                  </a:moveTo>
                  <a:lnTo>
                    <a:pt x="906" y="3370"/>
                  </a:lnTo>
                  <a:lnTo>
                    <a:pt x="2811" y="23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A9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6" name="Google Shape;991;p50"/>
            <p:cNvSpPr/>
            <p:nvPr/>
          </p:nvSpPr>
          <p:spPr>
            <a:xfrm>
              <a:off x="2213050" y="3755350"/>
              <a:ext cx="20875" cy="26825"/>
            </a:xfrm>
            <a:custGeom>
              <a:avLst/>
              <a:gdLst/>
              <a:ahLst/>
              <a:cxnLst/>
              <a:rect l="l" t="t" r="r" b="b"/>
              <a:pathLst>
                <a:path w="835" h="1073" extrusionOk="0">
                  <a:moveTo>
                    <a:pt x="1" y="1"/>
                  </a:moveTo>
                  <a:lnTo>
                    <a:pt x="287" y="1060"/>
                  </a:lnTo>
                  <a:cubicBezTo>
                    <a:pt x="321" y="1068"/>
                    <a:pt x="356" y="1072"/>
                    <a:pt x="389" y="1072"/>
                  </a:cubicBezTo>
                  <a:cubicBezTo>
                    <a:pt x="602" y="1072"/>
                    <a:pt x="793" y="919"/>
                    <a:pt x="834" y="70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Google Shape;992;p50"/>
            <p:cNvSpPr/>
            <p:nvPr/>
          </p:nvSpPr>
          <p:spPr>
            <a:xfrm>
              <a:off x="2398200" y="4050325"/>
              <a:ext cx="59925" cy="54075"/>
            </a:xfrm>
            <a:custGeom>
              <a:avLst/>
              <a:gdLst/>
              <a:ahLst/>
              <a:cxnLst/>
              <a:rect l="l" t="t" r="r" b="b"/>
              <a:pathLst>
                <a:path w="2397" h="2163" extrusionOk="0">
                  <a:moveTo>
                    <a:pt x="1620" y="1"/>
                  </a:moveTo>
                  <a:lnTo>
                    <a:pt x="1" y="1013"/>
                  </a:lnTo>
                  <a:cubicBezTo>
                    <a:pt x="1" y="1013"/>
                    <a:pt x="394" y="2072"/>
                    <a:pt x="965" y="2156"/>
                  </a:cubicBezTo>
                  <a:cubicBezTo>
                    <a:pt x="994" y="2160"/>
                    <a:pt x="1024" y="2162"/>
                    <a:pt x="1054" y="2162"/>
                  </a:cubicBezTo>
                  <a:cubicBezTo>
                    <a:pt x="1622" y="2162"/>
                    <a:pt x="2397" y="1446"/>
                    <a:pt x="2227" y="870"/>
                  </a:cubicBezTo>
                  <a:cubicBezTo>
                    <a:pt x="2132" y="513"/>
                    <a:pt x="1918" y="203"/>
                    <a:pt x="162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Google Shape;993;p50"/>
            <p:cNvSpPr/>
            <p:nvPr/>
          </p:nvSpPr>
          <p:spPr>
            <a:xfrm>
              <a:off x="2366950" y="4002700"/>
              <a:ext cx="77725" cy="82275"/>
            </a:xfrm>
            <a:custGeom>
              <a:avLst/>
              <a:gdLst/>
              <a:ahLst/>
              <a:cxnLst/>
              <a:rect l="l" t="t" r="r" b="b"/>
              <a:pathLst>
                <a:path w="3109" h="3291" extrusionOk="0">
                  <a:moveTo>
                    <a:pt x="1846" y="1"/>
                  </a:moveTo>
                  <a:lnTo>
                    <a:pt x="1" y="1298"/>
                  </a:lnTo>
                  <a:lnTo>
                    <a:pt x="1120" y="3263"/>
                  </a:lnTo>
                  <a:cubicBezTo>
                    <a:pt x="1218" y="3282"/>
                    <a:pt x="1317" y="3291"/>
                    <a:pt x="1416" y="3291"/>
                  </a:cubicBezTo>
                  <a:cubicBezTo>
                    <a:pt x="1758" y="3291"/>
                    <a:pt x="2092" y="3181"/>
                    <a:pt x="2370" y="2977"/>
                  </a:cubicBezTo>
                  <a:cubicBezTo>
                    <a:pt x="2727" y="2692"/>
                    <a:pt x="2989" y="2299"/>
                    <a:pt x="3108" y="1846"/>
                  </a:cubicBezTo>
                  <a:lnTo>
                    <a:pt x="1846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9" name="Google Shape;994;p50"/>
            <p:cNvSpPr/>
            <p:nvPr/>
          </p:nvSpPr>
          <p:spPr>
            <a:xfrm>
              <a:off x="2231825" y="3868325"/>
              <a:ext cx="119375" cy="164175"/>
            </a:xfrm>
            <a:custGeom>
              <a:avLst/>
              <a:gdLst/>
              <a:ahLst/>
              <a:cxnLst/>
              <a:rect l="l" t="t" r="r" b="b"/>
              <a:pathLst>
                <a:path w="4775" h="6567" extrusionOk="0">
                  <a:moveTo>
                    <a:pt x="2133" y="0"/>
                  </a:moveTo>
                  <a:cubicBezTo>
                    <a:pt x="1631" y="0"/>
                    <a:pt x="876" y="734"/>
                    <a:pt x="655" y="1482"/>
                  </a:cubicBezTo>
                  <a:cubicBezTo>
                    <a:pt x="381" y="2411"/>
                    <a:pt x="1036" y="3899"/>
                    <a:pt x="1036" y="3899"/>
                  </a:cubicBezTo>
                  <a:lnTo>
                    <a:pt x="0" y="5078"/>
                  </a:lnTo>
                  <a:lnTo>
                    <a:pt x="1369" y="6566"/>
                  </a:lnTo>
                  <a:lnTo>
                    <a:pt x="2584" y="5673"/>
                  </a:lnTo>
                  <a:cubicBezTo>
                    <a:pt x="2584" y="5673"/>
                    <a:pt x="2869" y="5900"/>
                    <a:pt x="3584" y="6019"/>
                  </a:cubicBezTo>
                  <a:cubicBezTo>
                    <a:pt x="3674" y="6034"/>
                    <a:pt x="3764" y="6042"/>
                    <a:pt x="3855" y="6042"/>
                  </a:cubicBezTo>
                  <a:cubicBezTo>
                    <a:pt x="4182" y="6042"/>
                    <a:pt x="4504" y="5941"/>
                    <a:pt x="4774" y="5745"/>
                  </a:cubicBezTo>
                  <a:lnTo>
                    <a:pt x="2060" y="1720"/>
                  </a:lnTo>
                  <a:cubicBezTo>
                    <a:pt x="2060" y="1720"/>
                    <a:pt x="2858" y="637"/>
                    <a:pt x="2441" y="137"/>
                  </a:cubicBezTo>
                  <a:cubicBezTo>
                    <a:pt x="2360" y="42"/>
                    <a:pt x="2254" y="0"/>
                    <a:pt x="2133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0" name="Google Shape;995;p50"/>
            <p:cNvSpPr/>
            <p:nvPr/>
          </p:nvSpPr>
          <p:spPr>
            <a:xfrm>
              <a:off x="2235675" y="3811525"/>
              <a:ext cx="177425" cy="223725"/>
            </a:xfrm>
            <a:custGeom>
              <a:avLst/>
              <a:gdLst/>
              <a:ahLst/>
              <a:cxnLst/>
              <a:rect l="l" t="t" r="r" b="b"/>
              <a:pathLst>
                <a:path w="7097" h="8949" extrusionOk="0">
                  <a:moveTo>
                    <a:pt x="1222" y="1"/>
                  </a:moveTo>
                  <a:cubicBezTo>
                    <a:pt x="1011" y="1"/>
                    <a:pt x="789" y="36"/>
                    <a:pt x="620" y="147"/>
                  </a:cubicBezTo>
                  <a:cubicBezTo>
                    <a:pt x="179" y="444"/>
                    <a:pt x="1" y="1123"/>
                    <a:pt x="1" y="1123"/>
                  </a:cubicBezTo>
                  <a:lnTo>
                    <a:pt x="1906" y="3981"/>
                  </a:lnTo>
                  <a:lnTo>
                    <a:pt x="4620" y="8017"/>
                  </a:lnTo>
                  <a:lnTo>
                    <a:pt x="5252" y="8945"/>
                  </a:lnTo>
                  <a:cubicBezTo>
                    <a:pt x="5252" y="8945"/>
                    <a:pt x="5301" y="8948"/>
                    <a:pt x="5381" y="8948"/>
                  </a:cubicBezTo>
                  <a:cubicBezTo>
                    <a:pt x="5622" y="8948"/>
                    <a:pt x="6144" y="8922"/>
                    <a:pt x="6466" y="8707"/>
                  </a:cubicBezTo>
                  <a:cubicBezTo>
                    <a:pt x="6883" y="8422"/>
                    <a:pt x="7097" y="7648"/>
                    <a:pt x="7097" y="7648"/>
                  </a:cubicBezTo>
                  <a:lnTo>
                    <a:pt x="1906" y="99"/>
                  </a:lnTo>
                  <a:cubicBezTo>
                    <a:pt x="1906" y="99"/>
                    <a:pt x="1578" y="1"/>
                    <a:pt x="1222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Google Shape;996;p50"/>
            <p:cNvSpPr/>
            <p:nvPr/>
          </p:nvSpPr>
          <p:spPr>
            <a:xfrm>
              <a:off x="2298775" y="3858925"/>
              <a:ext cx="105400" cy="108525"/>
            </a:xfrm>
            <a:custGeom>
              <a:avLst/>
              <a:gdLst/>
              <a:ahLst/>
              <a:cxnLst/>
              <a:rect l="l" t="t" r="r" b="b"/>
              <a:pathLst>
                <a:path w="4216" h="4341" extrusionOk="0">
                  <a:moveTo>
                    <a:pt x="1226" y="0"/>
                  </a:moveTo>
                  <a:cubicBezTo>
                    <a:pt x="1132" y="0"/>
                    <a:pt x="1040" y="12"/>
                    <a:pt x="953" y="37"/>
                  </a:cubicBezTo>
                  <a:cubicBezTo>
                    <a:pt x="25" y="299"/>
                    <a:pt x="1" y="977"/>
                    <a:pt x="239" y="1299"/>
                  </a:cubicBezTo>
                  <a:cubicBezTo>
                    <a:pt x="357" y="1471"/>
                    <a:pt x="569" y="1524"/>
                    <a:pt x="787" y="1524"/>
                  </a:cubicBezTo>
                  <a:cubicBezTo>
                    <a:pt x="1142" y="1524"/>
                    <a:pt x="1513" y="1382"/>
                    <a:pt x="1513" y="1382"/>
                  </a:cubicBezTo>
                  <a:lnTo>
                    <a:pt x="1513" y="1382"/>
                  </a:lnTo>
                  <a:cubicBezTo>
                    <a:pt x="1513" y="1382"/>
                    <a:pt x="656" y="2156"/>
                    <a:pt x="1144" y="2728"/>
                  </a:cubicBezTo>
                  <a:cubicBezTo>
                    <a:pt x="1307" y="2914"/>
                    <a:pt x="1502" y="2976"/>
                    <a:pt x="1691" y="2976"/>
                  </a:cubicBezTo>
                  <a:cubicBezTo>
                    <a:pt x="2069" y="2976"/>
                    <a:pt x="2418" y="2728"/>
                    <a:pt x="2418" y="2728"/>
                  </a:cubicBezTo>
                  <a:lnTo>
                    <a:pt x="2418" y="2728"/>
                  </a:lnTo>
                  <a:cubicBezTo>
                    <a:pt x="2418" y="2728"/>
                    <a:pt x="1501" y="3537"/>
                    <a:pt x="2108" y="4156"/>
                  </a:cubicBezTo>
                  <a:cubicBezTo>
                    <a:pt x="2230" y="4283"/>
                    <a:pt x="2393" y="4341"/>
                    <a:pt x="2570" y="4341"/>
                  </a:cubicBezTo>
                  <a:cubicBezTo>
                    <a:pt x="3275" y="4341"/>
                    <a:pt x="4215" y="3429"/>
                    <a:pt x="3787" y="2335"/>
                  </a:cubicBezTo>
                  <a:cubicBezTo>
                    <a:pt x="3313" y="1084"/>
                    <a:pt x="2126" y="0"/>
                    <a:pt x="1226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Google Shape;997;p50"/>
            <p:cNvSpPr/>
            <p:nvPr/>
          </p:nvSpPr>
          <p:spPr>
            <a:xfrm>
              <a:off x="1807050" y="4128325"/>
              <a:ext cx="515275" cy="234375"/>
            </a:xfrm>
            <a:custGeom>
              <a:avLst/>
              <a:gdLst/>
              <a:ahLst/>
              <a:cxnLst/>
              <a:rect l="l" t="t" r="r" b="b"/>
              <a:pathLst>
                <a:path w="20611" h="9375" extrusionOk="0">
                  <a:moveTo>
                    <a:pt x="20408" y="0"/>
                  </a:moveTo>
                  <a:cubicBezTo>
                    <a:pt x="18837" y="1357"/>
                    <a:pt x="15681" y="3620"/>
                    <a:pt x="11693" y="4143"/>
                  </a:cubicBezTo>
                  <a:cubicBezTo>
                    <a:pt x="11098" y="4221"/>
                    <a:pt x="10531" y="4256"/>
                    <a:pt x="9992" y="4256"/>
                  </a:cubicBezTo>
                  <a:cubicBezTo>
                    <a:pt x="6909" y="4256"/>
                    <a:pt x="4755" y="3111"/>
                    <a:pt x="3620" y="2310"/>
                  </a:cubicBezTo>
                  <a:cubicBezTo>
                    <a:pt x="2076" y="2703"/>
                    <a:pt x="1050" y="2777"/>
                    <a:pt x="497" y="2777"/>
                  </a:cubicBezTo>
                  <a:cubicBezTo>
                    <a:pt x="163" y="2777"/>
                    <a:pt x="1" y="2750"/>
                    <a:pt x="1" y="2750"/>
                  </a:cubicBezTo>
                  <a:lnTo>
                    <a:pt x="1" y="2750"/>
                  </a:lnTo>
                  <a:lnTo>
                    <a:pt x="465" y="9358"/>
                  </a:lnTo>
                  <a:cubicBezTo>
                    <a:pt x="465" y="9358"/>
                    <a:pt x="810" y="9374"/>
                    <a:pt x="1411" y="9374"/>
                  </a:cubicBezTo>
                  <a:cubicBezTo>
                    <a:pt x="3185" y="9374"/>
                    <a:pt x="7187" y="9235"/>
                    <a:pt x="11109" y="8132"/>
                  </a:cubicBezTo>
                  <a:cubicBezTo>
                    <a:pt x="16360" y="6644"/>
                    <a:pt x="20492" y="3358"/>
                    <a:pt x="20492" y="3358"/>
                  </a:cubicBezTo>
                  <a:cubicBezTo>
                    <a:pt x="20611" y="2239"/>
                    <a:pt x="20587" y="1107"/>
                    <a:pt x="20408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Google Shape;998;p50"/>
            <p:cNvSpPr/>
            <p:nvPr/>
          </p:nvSpPr>
          <p:spPr>
            <a:xfrm>
              <a:off x="1897850" y="3971109"/>
              <a:ext cx="419725" cy="265075"/>
            </a:xfrm>
            <a:custGeom>
              <a:avLst/>
              <a:gdLst/>
              <a:ahLst/>
              <a:cxnLst/>
              <a:rect l="l" t="t" r="r" b="b"/>
              <a:pathLst>
                <a:path w="16789" h="10603" extrusionOk="0">
                  <a:moveTo>
                    <a:pt x="12157" y="0"/>
                  </a:moveTo>
                  <a:cubicBezTo>
                    <a:pt x="12157" y="0"/>
                    <a:pt x="8787" y="5275"/>
                    <a:pt x="3715" y="7382"/>
                  </a:cubicBezTo>
                  <a:cubicBezTo>
                    <a:pt x="2512" y="7894"/>
                    <a:pt x="1262" y="8311"/>
                    <a:pt x="0" y="8656"/>
                  </a:cubicBezTo>
                  <a:cubicBezTo>
                    <a:pt x="1125" y="9457"/>
                    <a:pt x="3294" y="10602"/>
                    <a:pt x="6375" y="10602"/>
                  </a:cubicBezTo>
                  <a:cubicBezTo>
                    <a:pt x="6913" y="10602"/>
                    <a:pt x="7479" y="10567"/>
                    <a:pt x="8073" y="10489"/>
                  </a:cubicBezTo>
                  <a:cubicBezTo>
                    <a:pt x="12061" y="9966"/>
                    <a:pt x="15216" y="7703"/>
                    <a:pt x="16788" y="6346"/>
                  </a:cubicBezTo>
                  <a:cubicBezTo>
                    <a:pt x="16657" y="5429"/>
                    <a:pt x="16395" y="4536"/>
                    <a:pt x="16038" y="3691"/>
                  </a:cubicBezTo>
                  <a:cubicBezTo>
                    <a:pt x="15300" y="1977"/>
                    <a:pt x="13895" y="643"/>
                    <a:pt x="1215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Google Shape;999;p50"/>
            <p:cNvSpPr/>
            <p:nvPr/>
          </p:nvSpPr>
          <p:spPr>
            <a:xfrm>
              <a:off x="1530525" y="4174550"/>
              <a:ext cx="253350" cy="187750"/>
            </a:xfrm>
            <a:custGeom>
              <a:avLst/>
              <a:gdLst/>
              <a:ahLst/>
              <a:cxnLst/>
              <a:rect l="l" t="t" r="r" b="b"/>
              <a:pathLst>
                <a:path w="10134" h="7510" extrusionOk="0">
                  <a:moveTo>
                    <a:pt x="5646" y="0"/>
                  </a:moveTo>
                  <a:cubicBezTo>
                    <a:pt x="4022" y="0"/>
                    <a:pt x="2287" y="175"/>
                    <a:pt x="2287" y="175"/>
                  </a:cubicBezTo>
                  <a:cubicBezTo>
                    <a:pt x="2287" y="175"/>
                    <a:pt x="942" y="437"/>
                    <a:pt x="1" y="628"/>
                  </a:cubicBezTo>
                  <a:cubicBezTo>
                    <a:pt x="394" y="1842"/>
                    <a:pt x="1751" y="5414"/>
                    <a:pt x="4847" y="7509"/>
                  </a:cubicBezTo>
                  <a:cubicBezTo>
                    <a:pt x="6061" y="6366"/>
                    <a:pt x="7192" y="5116"/>
                    <a:pt x="8204" y="3783"/>
                  </a:cubicBezTo>
                  <a:cubicBezTo>
                    <a:pt x="8919" y="2806"/>
                    <a:pt x="9574" y="1771"/>
                    <a:pt x="10133" y="699"/>
                  </a:cubicBezTo>
                  <a:cubicBezTo>
                    <a:pt x="9466" y="544"/>
                    <a:pt x="8514" y="330"/>
                    <a:pt x="7609" y="139"/>
                  </a:cubicBezTo>
                  <a:cubicBezTo>
                    <a:pt x="7090" y="36"/>
                    <a:pt x="6379" y="0"/>
                    <a:pt x="564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" name="Google Shape;1000;p50"/>
            <p:cNvSpPr/>
            <p:nvPr/>
          </p:nvSpPr>
          <p:spPr>
            <a:xfrm>
              <a:off x="1452999" y="4189156"/>
              <a:ext cx="385775" cy="394725"/>
            </a:xfrm>
            <a:custGeom>
              <a:avLst/>
              <a:gdLst/>
              <a:ahLst/>
              <a:cxnLst/>
              <a:rect l="l" t="t" r="r" b="b"/>
              <a:pathLst>
                <a:path w="15431" h="15789" extrusionOk="0">
                  <a:moveTo>
                    <a:pt x="3096" y="1"/>
                  </a:moveTo>
                  <a:lnTo>
                    <a:pt x="2834" y="60"/>
                  </a:lnTo>
                  <a:cubicBezTo>
                    <a:pt x="2405" y="155"/>
                    <a:pt x="1977" y="239"/>
                    <a:pt x="1548" y="274"/>
                  </a:cubicBezTo>
                  <a:cubicBezTo>
                    <a:pt x="1548" y="274"/>
                    <a:pt x="441" y="6704"/>
                    <a:pt x="131" y="9633"/>
                  </a:cubicBezTo>
                  <a:cubicBezTo>
                    <a:pt x="96" y="10014"/>
                    <a:pt x="48" y="10419"/>
                    <a:pt x="0" y="10823"/>
                  </a:cubicBezTo>
                  <a:cubicBezTo>
                    <a:pt x="1155" y="12716"/>
                    <a:pt x="3691" y="15788"/>
                    <a:pt x="7966" y="15788"/>
                  </a:cubicBezTo>
                  <a:cubicBezTo>
                    <a:pt x="11752" y="15788"/>
                    <a:pt x="14145" y="13490"/>
                    <a:pt x="15431" y="11704"/>
                  </a:cubicBezTo>
                  <a:cubicBezTo>
                    <a:pt x="15359" y="10276"/>
                    <a:pt x="15264" y="8799"/>
                    <a:pt x="15157" y="7633"/>
                  </a:cubicBezTo>
                  <a:cubicBezTo>
                    <a:pt x="14824" y="4311"/>
                    <a:pt x="14157" y="274"/>
                    <a:pt x="14157" y="274"/>
                  </a:cubicBezTo>
                  <a:lnTo>
                    <a:pt x="13240" y="72"/>
                  </a:lnTo>
                  <a:cubicBezTo>
                    <a:pt x="12669" y="1144"/>
                    <a:pt x="12026" y="2179"/>
                    <a:pt x="11299" y="3156"/>
                  </a:cubicBezTo>
                  <a:cubicBezTo>
                    <a:pt x="10287" y="4489"/>
                    <a:pt x="9156" y="5739"/>
                    <a:pt x="7942" y="6882"/>
                  </a:cubicBezTo>
                  <a:cubicBezTo>
                    <a:pt x="4846" y="4787"/>
                    <a:pt x="3489" y="1215"/>
                    <a:pt x="3096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6" name="Google Shape;1001;p50"/>
            <p:cNvSpPr/>
            <p:nvPr/>
          </p:nvSpPr>
          <p:spPr>
            <a:xfrm>
              <a:off x="1437675" y="4458285"/>
              <a:ext cx="405725" cy="213450"/>
            </a:xfrm>
            <a:custGeom>
              <a:avLst/>
              <a:gdLst/>
              <a:ahLst/>
              <a:cxnLst/>
              <a:rect l="l" t="t" r="r" b="b"/>
              <a:pathLst>
                <a:path w="16229" h="8538" extrusionOk="0">
                  <a:moveTo>
                    <a:pt x="619" y="0"/>
                  </a:moveTo>
                  <a:cubicBezTo>
                    <a:pt x="334" y="2715"/>
                    <a:pt x="0" y="5727"/>
                    <a:pt x="0" y="5727"/>
                  </a:cubicBezTo>
                  <a:cubicBezTo>
                    <a:pt x="0" y="5727"/>
                    <a:pt x="3739" y="8537"/>
                    <a:pt x="8335" y="8537"/>
                  </a:cubicBezTo>
                  <a:cubicBezTo>
                    <a:pt x="12942" y="8537"/>
                    <a:pt x="16228" y="5942"/>
                    <a:pt x="16228" y="5942"/>
                  </a:cubicBezTo>
                  <a:cubicBezTo>
                    <a:pt x="16228" y="5942"/>
                    <a:pt x="16169" y="3501"/>
                    <a:pt x="16050" y="881"/>
                  </a:cubicBezTo>
                  <a:cubicBezTo>
                    <a:pt x="14764" y="2667"/>
                    <a:pt x="12371" y="4965"/>
                    <a:pt x="8585" y="4965"/>
                  </a:cubicBezTo>
                  <a:cubicBezTo>
                    <a:pt x="4310" y="4965"/>
                    <a:pt x="1774" y="1893"/>
                    <a:pt x="619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7" name="Google Shape;1002;p50"/>
            <p:cNvSpPr/>
            <p:nvPr/>
          </p:nvSpPr>
          <p:spPr>
            <a:xfrm>
              <a:off x="1612700" y="4097650"/>
              <a:ext cx="85450" cy="61075"/>
            </a:xfrm>
            <a:custGeom>
              <a:avLst/>
              <a:gdLst/>
              <a:ahLst/>
              <a:cxnLst/>
              <a:rect l="l" t="t" r="r" b="b"/>
              <a:pathLst>
                <a:path w="3418" h="2443" extrusionOk="0">
                  <a:moveTo>
                    <a:pt x="131" y="1"/>
                  </a:moveTo>
                  <a:cubicBezTo>
                    <a:pt x="131" y="691"/>
                    <a:pt x="95" y="1382"/>
                    <a:pt x="0" y="2072"/>
                  </a:cubicBezTo>
                  <a:cubicBezTo>
                    <a:pt x="559" y="2312"/>
                    <a:pt x="1162" y="2442"/>
                    <a:pt x="1777" y="2442"/>
                  </a:cubicBezTo>
                  <a:cubicBezTo>
                    <a:pt x="1804" y="2442"/>
                    <a:pt x="1831" y="2442"/>
                    <a:pt x="1857" y="2442"/>
                  </a:cubicBezTo>
                  <a:cubicBezTo>
                    <a:pt x="2381" y="2430"/>
                    <a:pt x="2905" y="2346"/>
                    <a:pt x="3417" y="2192"/>
                  </a:cubicBezTo>
                  <a:cubicBezTo>
                    <a:pt x="3358" y="2001"/>
                    <a:pt x="3322" y="1811"/>
                    <a:pt x="3322" y="1608"/>
                  </a:cubicBezTo>
                  <a:cubicBezTo>
                    <a:pt x="3310" y="358"/>
                    <a:pt x="3310" y="203"/>
                    <a:pt x="3310" y="203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8" name="Google Shape;1003;p50"/>
            <p:cNvSpPr/>
            <p:nvPr/>
          </p:nvSpPr>
          <p:spPr>
            <a:xfrm>
              <a:off x="1587400" y="4149450"/>
              <a:ext cx="133075" cy="125625"/>
            </a:xfrm>
            <a:custGeom>
              <a:avLst/>
              <a:gdLst/>
              <a:ahLst/>
              <a:cxnLst/>
              <a:rect l="l" t="t" r="r" b="b"/>
              <a:pathLst>
                <a:path w="5323" h="5025" extrusionOk="0">
                  <a:moveTo>
                    <a:pt x="1012" y="0"/>
                  </a:moveTo>
                  <a:cubicBezTo>
                    <a:pt x="988" y="155"/>
                    <a:pt x="953" y="310"/>
                    <a:pt x="893" y="465"/>
                  </a:cubicBezTo>
                  <a:cubicBezTo>
                    <a:pt x="726" y="822"/>
                    <a:pt x="393" y="1096"/>
                    <a:pt x="0" y="1179"/>
                  </a:cubicBezTo>
                  <a:cubicBezTo>
                    <a:pt x="0" y="1179"/>
                    <a:pt x="1000" y="3632"/>
                    <a:pt x="2643" y="5025"/>
                  </a:cubicBezTo>
                  <a:cubicBezTo>
                    <a:pt x="3274" y="4311"/>
                    <a:pt x="3846" y="3572"/>
                    <a:pt x="4382" y="2787"/>
                  </a:cubicBezTo>
                  <a:cubicBezTo>
                    <a:pt x="4739" y="2263"/>
                    <a:pt x="5048" y="1715"/>
                    <a:pt x="5322" y="1143"/>
                  </a:cubicBezTo>
                  <a:cubicBezTo>
                    <a:pt x="4894" y="941"/>
                    <a:pt x="4560" y="572"/>
                    <a:pt x="4429" y="120"/>
                  </a:cubicBezTo>
                  <a:cubicBezTo>
                    <a:pt x="3917" y="274"/>
                    <a:pt x="3393" y="358"/>
                    <a:pt x="2869" y="370"/>
                  </a:cubicBezTo>
                  <a:cubicBezTo>
                    <a:pt x="2843" y="370"/>
                    <a:pt x="2816" y="370"/>
                    <a:pt x="2789" y="370"/>
                  </a:cubicBezTo>
                  <a:cubicBezTo>
                    <a:pt x="2174" y="370"/>
                    <a:pt x="1571" y="240"/>
                    <a:pt x="1012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9" name="Google Shape;1004;p50"/>
            <p:cNvSpPr/>
            <p:nvPr/>
          </p:nvSpPr>
          <p:spPr>
            <a:xfrm>
              <a:off x="1013800" y="3145600"/>
              <a:ext cx="1236800" cy="864600"/>
            </a:xfrm>
            <a:custGeom>
              <a:avLst/>
              <a:gdLst/>
              <a:ahLst/>
              <a:cxnLst/>
              <a:rect l="l" t="t" r="r" b="b"/>
              <a:pathLst>
                <a:path w="49472" h="34584" extrusionOk="0">
                  <a:moveTo>
                    <a:pt x="42359" y="0"/>
                  </a:moveTo>
                  <a:cubicBezTo>
                    <a:pt x="41931" y="0"/>
                    <a:pt x="41649" y="78"/>
                    <a:pt x="41649" y="78"/>
                  </a:cubicBezTo>
                  <a:cubicBezTo>
                    <a:pt x="42697" y="804"/>
                    <a:pt x="41946" y="2471"/>
                    <a:pt x="41946" y="2471"/>
                  </a:cubicBezTo>
                  <a:cubicBezTo>
                    <a:pt x="41946" y="2471"/>
                    <a:pt x="43720" y="3852"/>
                    <a:pt x="42994" y="5436"/>
                  </a:cubicBezTo>
                  <a:cubicBezTo>
                    <a:pt x="42256" y="7031"/>
                    <a:pt x="40315" y="7031"/>
                    <a:pt x="40315" y="7031"/>
                  </a:cubicBezTo>
                  <a:cubicBezTo>
                    <a:pt x="40315" y="7031"/>
                    <a:pt x="40454" y="9390"/>
                    <a:pt x="37894" y="9390"/>
                  </a:cubicBezTo>
                  <a:cubicBezTo>
                    <a:pt x="37856" y="9390"/>
                    <a:pt x="37818" y="9390"/>
                    <a:pt x="37779" y="9389"/>
                  </a:cubicBezTo>
                  <a:cubicBezTo>
                    <a:pt x="35100" y="9317"/>
                    <a:pt x="35541" y="5293"/>
                    <a:pt x="35541" y="5293"/>
                  </a:cubicBezTo>
                  <a:lnTo>
                    <a:pt x="35541" y="5293"/>
                  </a:lnTo>
                  <a:cubicBezTo>
                    <a:pt x="35541" y="5293"/>
                    <a:pt x="34713" y="6001"/>
                    <a:pt x="33675" y="6001"/>
                  </a:cubicBezTo>
                  <a:cubicBezTo>
                    <a:pt x="33321" y="6001"/>
                    <a:pt x="32943" y="5919"/>
                    <a:pt x="32564" y="5698"/>
                  </a:cubicBezTo>
                  <a:cubicBezTo>
                    <a:pt x="31076" y="4829"/>
                    <a:pt x="31874" y="2364"/>
                    <a:pt x="31874" y="2364"/>
                  </a:cubicBezTo>
                  <a:lnTo>
                    <a:pt x="31874" y="2364"/>
                  </a:lnTo>
                  <a:cubicBezTo>
                    <a:pt x="31874" y="2364"/>
                    <a:pt x="30909" y="3594"/>
                    <a:pt x="29321" y="3594"/>
                  </a:cubicBezTo>
                  <a:cubicBezTo>
                    <a:pt x="29162" y="3594"/>
                    <a:pt x="28997" y="3582"/>
                    <a:pt x="28826" y="3555"/>
                  </a:cubicBezTo>
                  <a:cubicBezTo>
                    <a:pt x="26945" y="3257"/>
                    <a:pt x="25933" y="1162"/>
                    <a:pt x="25933" y="1162"/>
                  </a:cubicBezTo>
                  <a:lnTo>
                    <a:pt x="25933" y="1162"/>
                  </a:lnTo>
                  <a:cubicBezTo>
                    <a:pt x="25933" y="1162"/>
                    <a:pt x="26254" y="3662"/>
                    <a:pt x="24444" y="4674"/>
                  </a:cubicBezTo>
                  <a:cubicBezTo>
                    <a:pt x="24023" y="4910"/>
                    <a:pt x="23613" y="5000"/>
                    <a:pt x="23232" y="5000"/>
                  </a:cubicBezTo>
                  <a:cubicBezTo>
                    <a:pt x="21978" y="5000"/>
                    <a:pt x="21039" y="4019"/>
                    <a:pt x="21039" y="4019"/>
                  </a:cubicBezTo>
                  <a:lnTo>
                    <a:pt x="21039" y="4019"/>
                  </a:lnTo>
                  <a:cubicBezTo>
                    <a:pt x="21039" y="4019"/>
                    <a:pt x="21622" y="6091"/>
                    <a:pt x="20313" y="6591"/>
                  </a:cubicBezTo>
                  <a:cubicBezTo>
                    <a:pt x="20089" y="6679"/>
                    <a:pt x="19871" y="6716"/>
                    <a:pt x="19665" y="6716"/>
                  </a:cubicBezTo>
                  <a:cubicBezTo>
                    <a:pt x="18677" y="6716"/>
                    <a:pt x="17943" y="5876"/>
                    <a:pt x="17943" y="5876"/>
                  </a:cubicBezTo>
                  <a:cubicBezTo>
                    <a:pt x="17943" y="5876"/>
                    <a:pt x="17574" y="8058"/>
                    <a:pt x="15271" y="8058"/>
                  </a:cubicBezTo>
                  <a:cubicBezTo>
                    <a:pt x="15162" y="8058"/>
                    <a:pt x="15049" y="8054"/>
                    <a:pt x="14931" y="8043"/>
                  </a:cubicBezTo>
                  <a:cubicBezTo>
                    <a:pt x="12324" y="7829"/>
                    <a:pt x="12288" y="4495"/>
                    <a:pt x="12288" y="4495"/>
                  </a:cubicBezTo>
                  <a:cubicBezTo>
                    <a:pt x="12288" y="4495"/>
                    <a:pt x="11433" y="5446"/>
                    <a:pt x="10236" y="5446"/>
                  </a:cubicBezTo>
                  <a:cubicBezTo>
                    <a:pt x="9798" y="5446"/>
                    <a:pt x="9315" y="5319"/>
                    <a:pt x="8811" y="4972"/>
                  </a:cubicBezTo>
                  <a:cubicBezTo>
                    <a:pt x="6918" y="3662"/>
                    <a:pt x="8811" y="650"/>
                    <a:pt x="8811" y="650"/>
                  </a:cubicBezTo>
                  <a:cubicBezTo>
                    <a:pt x="8811" y="650"/>
                    <a:pt x="8565" y="608"/>
                    <a:pt x="8184" y="608"/>
                  </a:cubicBezTo>
                  <a:cubicBezTo>
                    <a:pt x="7317" y="608"/>
                    <a:pt x="5750" y="821"/>
                    <a:pt x="4775" y="2209"/>
                  </a:cubicBezTo>
                  <a:cubicBezTo>
                    <a:pt x="3358" y="4210"/>
                    <a:pt x="4549" y="6234"/>
                    <a:pt x="4549" y="6234"/>
                  </a:cubicBezTo>
                  <a:cubicBezTo>
                    <a:pt x="4549" y="6234"/>
                    <a:pt x="4538" y="6233"/>
                    <a:pt x="4518" y="6233"/>
                  </a:cubicBezTo>
                  <a:cubicBezTo>
                    <a:pt x="4236" y="6233"/>
                    <a:pt x="2095" y="6326"/>
                    <a:pt x="1084" y="9115"/>
                  </a:cubicBezTo>
                  <a:cubicBezTo>
                    <a:pt x="1" y="12103"/>
                    <a:pt x="2489" y="13889"/>
                    <a:pt x="2489" y="13889"/>
                  </a:cubicBezTo>
                  <a:cubicBezTo>
                    <a:pt x="2489" y="13889"/>
                    <a:pt x="155" y="15080"/>
                    <a:pt x="489" y="18187"/>
                  </a:cubicBezTo>
                  <a:cubicBezTo>
                    <a:pt x="810" y="21283"/>
                    <a:pt x="3858" y="21628"/>
                    <a:pt x="3858" y="21628"/>
                  </a:cubicBezTo>
                  <a:cubicBezTo>
                    <a:pt x="3858" y="21628"/>
                    <a:pt x="2822" y="23450"/>
                    <a:pt x="3858" y="25260"/>
                  </a:cubicBezTo>
                  <a:cubicBezTo>
                    <a:pt x="4882" y="27070"/>
                    <a:pt x="6835" y="27260"/>
                    <a:pt x="6835" y="27260"/>
                  </a:cubicBezTo>
                  <a:cubicBezTo>
                    <a:pt x="6835" y="27260"/>
                    <a:pt x="6454" y="28665"/>
                    <a:pt x="7871" y="30082"/>
                  </a:cubicBezTo>
                  <a:cubicBezTo>
                    <a:pt x="8553" y="30764"/>
                    <a:pt x="9402" y="30941"/>
                    <a:pt x="10098" y="30941"/>
                  </a:cubicBezTo>
                  <a:cubicBezTo>
                    <a:pt x="10846" y="30941"/>
                    <a:pt x="11419" y="30737"/>
                    <a:pt x="11419" y="30737"/>
                  </a:cubicBezTo>
                  <a:lnTo>
                    <a:pt x="11419" y="30737"/>
                  </a:lnTo>
                  <a:cubicBezTo>
                    <a:pt x="11419" y="30737"/>
                    <a:pt x="11407" y="31820"/>
                    <a:pt x="13193" y="33154"/>
                  </a:cubicBezTo>
                  <a:cubicBezTo>
                    <a:pt x="13792" y="33602"/>
                    <a:pt x="14389" y="33752"/>
                    <a:pt x="14918" y="33752"/>
                  </a:cubicBezTo>
                  <a:cubicBezTo>
                    <a:pt x="15976" y="33752"/>
                    <a:pt x="16765" y="33154"/>
                    <a:pt x="16765" y="33154"/>
                  </a:cubicBezTo>
                  <a:cubicBezTo>
                    <a:pt x="16765" y="33154"/>
                    <a:pt x="31886" y="34535"/>
                    <a:pt x="34612" y="34582"/>
                  </a:cubicBezTo>
                  <a:cubicBezTo>
                    <a:pt x="34638" y="34583"/>
                    <a:pt x="34663" y="34583"/>
                    <a:pt x="34688" y="34583"/>
                  </a:cubicBezTo>
                  <a:cubicBezTo>
                    <a:pt x="37328" y="34583"/>
                    <a:pt x="37386" y="32130"/>
                    <a:pt x="37386" y="32130"/>
                  </a:cubicBezTo>
                  <a:cubicBezTo>
                    <a:pt x="37386" y="32130"/>
                    <a:pt x="37899" y="32347"/>
                    <a:pt x="38596" y="32347"/>
                  </a:cubicBezTo>
                  <a:cubicBezTo>
                    <a:pt x="39173" y="32347"/>
                    <a:pt x="39876" y="32198"/>
                    <a:pt x="40518" y="31653"/>
                  </a:cubicBezTo>
                  <a:cubicBezTo>
                    <a:pt x="41923" y="30463"/>
                    <a:pt x="41327" y="29308"/>
                    <a:pt x="41327" y="29308"/>
                  </a:cubicBezTo>
                  <a:cubicBezTo>
                    <a:pt x="41327" y="29308"/>
                    <a:pt x="42970" y="29105"/>
                    <a:pt x="44482" y="27534"/>
                  </a:cubicBezTo>
                  <a:cubicBezTo>
                    <a:pt x="45995" y="25950"/>
                    <a:pt x="44375" y="24057"/>
                    <a:pt x="44375" y="24057"/>
                  </a:cubicBezTo>
                  <a:cubicBezTo>
                    <a:pt x="44375" y="24057"/>
                    <a:pt x="47197" y="23843"/>
                    <a:pt x="48340" y="21343"/>
                  </a:cubicBezTo>
                  <a:cubicBezTo>
                    <a:pt x="49471" y="18842"/>
                    <a:pt x="47626" y="17092"/>
                    <a:pt x="47626" y="17092"/>
                  </a:cubicBezTo>
                  <a:cubicBezTo>
                    <a:pt x="47626" y="17092"/>
                    <a:pt x="49412" y="16175"/>
                    <a:pt x="49316" y="14330"/>
                  </a:cubicBezTo>
                  <a:cubicBezTo>
                    <a:pt x="49209" y="12484"/>
                    <a:pt x="46971" y="12151"/>
                    <a:pt x="46971" y="12151"/>
                  </a:cubicBezTo>
                  <a:cubicBezTo>
                    <a:pt x="46971" y="12151"/>
                    <a:pt x="48007" y="10794"/>
                    <a:pt x="47566" y="8567"/>
                  </a:cubicBezTo>
                  <a:cubicBezTo>
                    <a:pt x="47138" y="6341"/>
                    <a:pt x="45411" y="6019"/>
                    <a:pt x="45411" y="6019"/>
                  </a:cubicBezTo>
                  <a:cubicBezTo>
                    <a:pt x="45411" y="6019"/>
                    <a:pt x="46864" y="4233"/>
                    <a:pt x="45411" y="1840"/>
                  </a:cubicBezTo>
                  <a:cubicBezTo>
                    <a:pt x="44472" y="273"/>
                    <a:pt x="43160" y="0"/>
                    <a:pt x="42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0" name="Google Shape;1005;p50"/>
            <p:cNvSpPr/>
            <p:nvPr/>
          </p:nvSpPr>
          <p:spPr>
            <a:xfrm>
              <a:off x="1459700" y="3460975"/>
              <a:ext cx="388450" cy="130400"/>
            </a:xfrm>
            <a:custGeom>
              <a:avLst/>
              <a:gdLst/>
              <a:ahLst/>
              <a:cxnLst/>
              <a:rect l="l" t="t" r="r" b="b"/>
              <a:pathLst>
                <a:path w="15538" h="5216" extrusionOk="0">
                  <a:moveTo>
                    <a:pt x="8049" y="0"/>
                  </a:moveTo>
                  <a:cubicBezTo>
                    <a:pt x="1786" y="0"/>
                    <a:pt x="0" y="5215"/>
                    <a:pt x="0" y="5215"/>
                  </a:cubicBezTo>
                  <a:cubicBezTo>
                    <a:pt x="0" y="5215"/>
                    <a:pt x="3441" y="2608"/>
                    <a:pt x="8156" y="2608"/>
                  </a:cubicBezTo>
                  <a:cubicBezTo>
                    <a:pt x="12871" y="2608"/>
                    <a:pt x="15538" y="5025"/>
                    <a:pt x="15538" y="5025"/>
                  </a:cubicBezTo>
                  <a:cubicBezTo>
                    <a:pt x="15538" y="5025"/>
                    <a:pt x="14300" y="0"/>
                    <a:pt x="8049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1" name="Google Shape;1006;p50"/>
            <p:cNvSpPr/>
            <p:nvPr/>
          </p:nvSpPr>
          <p:spPr>
            <a:xfrm>
              <a:off x="1279475" y="3705775"/>
              <a:ext cx="144225" cy="166625"/>
            </a:xfrm>
            <a:custGeom>
              <a:avLst/>
              <a:gdLst/>
              <a:ahLst/>
              <a:cxnLst/>
              <a:rect l="l" t="t" r="r" b="b"/>
              <a:pathLst>
                <a:path w="5769" h="6665" extrusionOk="0">
                  <a:moveTo>
                    <a:pt x="4330" y="0"/>
                  </a:moveTo>
                  <a:cubicBezTo>
                    <a:pt x="3274" y="0"/>
                    <a:pt x="1904" y="293"/>
                    <a:pt x="1185" y="1638"/>
                  </a:cubicBezTo>
                  <a:cubicBezTo>
                    <a:pt x="0" y="3863"/>
                    <a:pt x="1677" y="6665"/>
                    <a:pt x="4110" y="6665"/>
                  </a:cubicBezTo>
                  <a:cubicBezTo>
                    <a:pt x="4293" y="6665"/>
                    <a:pt x="4482" y="6649"/>
                    <a:pt x="4673" y="6615"/>
                  </a:cubicBezTo>
                  <a:lnTo>
                    <a:pt x="5769" y="174"/>
                  </a:lnTo>
                  <a:cubicBezTo>
                    <a:pt x="5769" y="174"/>
                    <a:pt x="5142" y="0"/>
                    <a:pt x="4330" y="0"/>
                  </a:cubicBezTo>
                  <a:close/>
                </a:path>
              </a:pathLst>
            </a:custGeom>
            <a:solidFill>
              <a:srgbClr val="6945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2" name="Google Shape;1007;p50"/>
            <p:cNvSpPr/>
            <p:nvPr/>
          </p:nvSpPr>
          <p:spPr>
            <a:xfrm>
              <a:off x="1345100" y="3761875"/>
              <a:ext cx="41400" cy="54825"/>
            </a:xfrm>
            <a:custGeom>
              <a:avLst/>
              <a:gdLst/>
              <a:ahLst/>
              <a:cxnLst/>
              <a:rect l="l" t="t" r="r" b="b"/>
              <a:pathLst>
                <a:path w="1656" h="2193" extrusionOk="0">
                  <a:moveTo>
                    <a:pt x="1618" y="1"/>
                  </a:moveTo>
                  <a:cubicBezTo>
                    <a:pt x="1417" y="1"/>
                    <a:pt x="462" y="48"/>
                    <a:pt x="238" y="942"/>
                  </a:cubicBezTo>
                  <a:cubicBezTo>
                    <a:pt x="0" y="1954"/>
                    <a:pt x="1251" y="2192"/>
                    <a:pt x="1251" y="2192"/>
                  </a:cubicBezTo>
                  <a:cubicBezTo>
                    <a:pt x="1251" y="2192"/>
                    <a:pt x="727" y="1657"/>
                    <a:pt x="834" y="978"/>
                  </a:cubicBezTo>
                  <a:cubicBezTo>
                    <a:pt x="941" y="299"/>
                    <a:pt x="1655" y="2"/>
                    <a:pt x="1655" y="2"/>
                  </a:cubicBezTo>
                  <a:cubicBezTo>
                    <a:pt x="1655" y="2"/>
                    <a:pt x="1642" y="1"/>
                    <a:pt x="1618" y="1"/>
                  </a:cubicBezTo>
                  <a:close/>
                </a:path>
              </a:pathLst>
            </a:custGeom>
            <a:solidFill>
              <a:srgbClr val="5536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3" name="Google Shape;1008;p50"/>
            <p:cNvSpPr/>
            <p:nvPr/>
          </p:nvSpPr>
          <p:spPr>
            <a:xfrm>
              <a:off x="1874925" y="3719975"/>
              <a:ext cx="144475" cy="166475"/>
            </a:xfrm>
            <a:custGeom>
              <a:avLst/>
              <a:gdLst/>
              <a:ahLst/>
              <a:cxnLst/>
              <a:rect l="l" t="t" r="r" b="b"/>
              <a:pathLst>
                <a:path w="5779" h="6659" extrusionOk="0">
                  <a:moveTo>
                    <a:pt x="1451" y="0"/>
                  </a:moveTo>
                  <a:cubicBezTo>
                    <a:pt x="632" y="0"/>
                    <a:pt x="0" y="177"/>
                    <a:pt x="0" y="177"/>
                  </a:cubicBezTo>
                  <a:lnTo>
                    <a:pt x="1108" y="6607"/>
                  </a:lnTo>
                  <a:cubicBezTo>
                    <a:pt x="1303" y="6642"/>
                    <a:pt x="1494" y="6659"/>
                    <a:pt x="1682" y="6659"/>
                  </a:cubicBezTo>
                  <a:cubicBezTo>
                    <a:pt x="4100" y="6659"/>
                    <a:pt x="5779" y="3863"/>
                    <a:pt x="4596" y="1642"/>
                  </a:cubicBezTo>
                  <a:cubicBezTo>
                    <a:pt x="3872" y="294"/>
                    <a:pt x="2507" y="0"/>
                    <a:pt x="1451" y="0"/>
                  </a:cubicBezTo>
                  <a:close/>
                </a:path>
              </a:pathLst>
            </a:custGeom>
            <a:solidFill>
              <a:srgbClr val="6945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4" name="Google Shape;1009;p50"/>
            <p:cNvSpPr/>
            <p:nvPr/>
          </p:nvSpPr>
          <p:spPr>
            <a:xfrm>
              <a:off x="1912425" y="3775875"/>
              <a:ext cx="41400" cy="55100"/>
            </a:xfrm>
            <a:custGeom>
              <a:avLst/>
              <a:gdLst/>
              <a:ahLst/>
              <a:cxnLst/>
              <a:rect l="l" t="t" r="r" b="b"/>
              <a:pathLst>
                <a:path w="1656" h="2204" extrusionOk="0">
                  <a:moveTo>
                    <a:pt x="26" y="1"/>
                  </a:moveTo>
                  <a:cubicBezTo>
                    <a:pt x="9" y="1"/>
                    <a:pt x="1" y="1"/>
                    <a:pt x="1" y="1"/>
                  </a:cubicBezTo>
                  <a:cubicBezTo>
                    <a:pt x="1" y="1"/>
                    <a:pt x="703" y="299"/>
                    <a:pt x="822" y="977"/>
                  </a:cubicBezTo>
                  <a:cubicBezTo>
                    <a:pt x="929" y="1656"/>
                    <a:pt x="405" y="2204"/>
                    <a:pt x="405" y="2204"/>
                  </a:cubicBezTo>
                  <a:cubicBezTo>
                    <a:pt x="405" y="2204"/>
                    <a:pt x="1656" y="1954"/>
                    <a:pt x="1418" y="954"/>
                  </a:cubicBezTo>
                  <a:cubicBezTo>
                    <a:pt x="1189" y="41"/>
                    <a:pt x="197" y="1"/>
                    <a:pt x="26" y="1"/>
                  </a:cubicBezTo>
                  <a:close/>
                </a:path>
              </a:pathLst>
            </a:custGeom>
            <a:solidFill>
              <a:srgbClr val="5536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" name="Google Shape;1010;p50"/>
            <p:cNvSpPr/>
            <p:nvPr/>
          </p:nvSpPr>
          <p:spPr>
            <a:xfrm>
              <a:off x="1412375" y="3627950"/>
              <a:ext cx="487275" cy="142500"/>
            </a:xfrm>
            <a:custGeom>
              <a:avLst/>
              <a:gdLst/>
              <a:ahLst/>
              <a:cxnLst/>
              <a:rect l="l" t="t" r="r" b="b"/>
              <a:pathLst>
                <a:path w="19491" h="5700" extrusionOk="0">
                  <a:moveTo>
                    <a:pt x="7108" y="1"/>
                  </a:moveTo>
                  <a:cubicBezTo>
                    <a:pt x="7108" y="1"/>
                    <a:pt x="6811" y="1144"/>
                    <a:pt x="5810" y="1465"/>
                  </a:cubicBezTo>
                  <a:cubicBezTo>
                    <a:pt x="5658" y="1516"/>
                    <a:pt x="5504" y="1537"/>
                    <a:pt x="5351" y="1537"/>
                  </a:cubicBezTo>
                  <a:cubicBezTo>
                    <a:pt x="4502" y="1537"/>
                    <a:pt x="3715" y="870"/>
                    <a:pt x="3715" y="870"/>
                  </a:cubicBezTo>
                  <a:lnTo>
                    <a:pt x="3715" y="870"/>
                  </a:lnTo>
                  <a:cubicBezTo>
                    <a:pt x="3715" y="870"/>
                    <a:pt x="3822" y="2263"/>
                    <a:pt x="2691" y="3025"/>
                  </a:cubicBezTo>
                  <a:cubicBezTo>
                    <a:pt x="2281" y="3301"/>
                    <a:pt x="1801" y="3446"/>
                    <a:pt x="1319" y="3446"/>
                  </a:cubicBezTo>
                  <a:cubicBezTo>
                    <a:pt x="1030" y="3446"/>
                    <a:pt x="741" y="3394"/>
                    <a:pt x="465" y="3287"/>
                  </a:cubicBezTo>
                  <a:cubicBezTo>
                    <a:pt x="286" y="3882"/>
                    <a:pt x="131" y="4478"/>
                    <a:pt x="0" y="5073"/>
                  </a:cubicBezTo>
                  <a:cubicBezTo>
                    <a:pt x="261" y="5114"/>
                    <a:pt x="578" y="5144"/>
                    <a:pt x="915" y="5144"/>
                  </a:cubicBezTo>
                  <a:cubicBezTo>
                    <a:pt x="1361" y="5144"/>
                    <a:pt x="1845" y="5091"/>
                    <a:pt x="2286" y="4942"/>
                  </a:cubicBezTo>
                  <a:cubicBezTo>
                    <a:pt x="3072" y="4656"/>
                    <a:pt x="3715" y="4073"/>
                    <a:pt x="4060" y="3311"/>
                  </a:cubicBezTo>
                  <a:cubicBezTo>
                    <a:pt x="4060" y="3311"/>
                    <a:pt x="4632" y="3663"/>
                    <a:pt x="5254" y="3663"/>
                  </a:cubicBezTo>
                  <a:cubicBezTo>
                    <a:pt x="5399" y="3663"/>
                    <a:pt x="5547" y="3644"/>
                    <a:pt x="5691" y="3596"/>
                  </a:cubicBezTo>
                  <a:cubicBezTo>
                    <a:pt x="6453" y="3346"/>
                    <a:pt x="6561" y="2477"/>
                    <a:pt x="6561" y="2477"/>
                  </a:cubicBezTo>
                  <a:cubicBezTo>
                    <a:pt x="6561" y="2477"/>
                    <a:pt x="7168" y="3596"/>
                    <a:pt x="8108" y="3596"/>
                  </a:cubicBezTo>
                  <a:cubicBezTo>
                    <a:pt x="9049" y="3596"/>
                    <a:pt x="9418" y="2477"/>
                    <a:pt x="9418" y="2477"/>
                  </a:cubicBezTo>
                  <a:cubicBezTo>
                    <a:pt x="9418" y="2477"/>
                    <a:pt x="9632" y="3561"/>
                    <a:pt x="10573" y="3561"/>
                  </a:cubicBezTo>
                  <a:cubicBezTo>
                    <a:pt x="11514" y="3561"/>
                    <a:pt x="11883" y="2334"/>
                    <a:pt x="11883" y="2334"/>
                  </a:cubicBezTo>
                  <a:cubicBezTo>
                    <a:pt x="12049" y="3049"/>
                    <a:pt x="12633" y="3608"/>
                    <a:pt x="13371" y="3739"/>
                  </a:cubicBezTo>
                  <a:cubicBezTo>
                    <a:pt x="13564" y="3779"/>
                    <a:pt x="13736" y="3796"/>
                    <a:pt x="13891" y="3796"/>
                  </a:cubicBezTo>
                  <a:cubicBezTo>
                    <a:pt x="14747" y="3796"/>
                    <a:pt x="15038" y="3275"/>
                    <a:pt x="15038" y="3275"/>
                  </a:cubicBezTo>
                  <a:cubicBezTo>
                    <a:pt x="15038" y="3275"/>
                    <a:pt x="15216" y="4870"/>
                    <a:pt x="17383" y="5442"/>
                  </a:cubicBezTo>
                  <a:cubicBezTo>
                    <a:pt x="17970" y="5614"/>
                    <a:pt x="18566" y="5700"/>
                    <a:pt x="19170" y="5700"/>
                  </a:cubicBezTo>
                  <a:cubicBezTo>
                    <a:pt x="19277" y="5700"/>
                    <a:pt x="19384" y="5697"/>
                    <a:pt x="19491" y="5692"/>
                  </a:cubicBezTo>
                  <a:cubicBezTo>
                    <a:pt x="19324" y="4430"/>
                    <a:pt x="19145" y="3585"/>
                    <a:pt x="19145" y="3585"/>
                  </a:cubicBezTo>
                  <a:cubicBezTo>
                    <a:pt x="17669" y="3537"/>
                    <a:pt x="16836" y="1013"/>
                    <a:pt x="16836" y="1013"/>
                  </a:cubicBezTo>
                  <a:cubicBezTo>
                    <a:pt x="16494" y="1610"/>
                    <a:pt x="15867" y="1968"/>
                    <a:pt x="15201" y="1968"/>
                  </a:cubicBezTo>
                  <a:cubicBezTo>
                    <a:pt x="15123" y="1968"/>
                    <a:pt x="15045" y="1963"/>
                    <a:pt x="14966" y="1953"/>
                  </a:cubicBezTo>
                  <a:cubicBezTo>
                    <a:pt x="13633" y="1822"/>
                    <a:pt x="13299" y="251"/>
                    <a:pt x="13299" y="251"/>
                  </a:cubicBezTo>
                  <a:cubicBezTo>
                    <a:pt x="13299" y="251"/>
                    <a:pt x="13061" y="1203"/>
                    <a:pt x="11728" y="1251"/>
                  </a:cubicBezTo>
                  <a:cubicBezTo>
                    <a:pt x="11698" y="1252"/>
                    <a:pt x="11669" y="1253"/>
                    <a:pt x="11640" y="1253"/>
                  </a:cubicBezTo>
                  <a:cubicBezTo>
                    <a:pt x="10379" y="1253"/>
                    <a:pt x="10049" y="1"/>
                    <a:pt x="10049" y="1"/>
                  </a:cubicBezTo>
                  <a:cubicBezTo>
                    <a:pt x="9775" y="584"/>
                    <a:pt x="9216" y="977"/>
                    <a:pt x="8585" y="1060"/>
                  </a:cubicBezTo>
                  <a:cubicBezTo>
                    <a:pt x="8513" y="1071"/>
                    <a:pt x="8445" y="1076"/>
                    <a:pt x="8380" y="1076"/>
                  </a:cubicBezTo>
                  <a:cubicBezTo>
                    <a:pt x="7421" y="1076"/>
                    <a:pt x="7108" y="1"/>
                    <a:pt x="7108" y="1"/>
                  </a:cubicBez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Google Shape;1011;p50"/>
            <p:cNvSpPr/>
            <p:nvPr/>
          </p:nvSpPr>
          <p:spPr>
            <a:xfrm>
              <a:off x="1381400" y="3686300"/>
              <a:ext cx="536125" cy="422425"/>
            </a:xfrm>
            <a:custGeom>
              <a:avLst/>
              <a:gdLst/>
              <a:ahLst/>
              <a:cxnLst/>
              <a:rect l="l" t="t" r="r" b="b"/>
              <a:pathLst>
                <a:path w="21445" h="16897" extrusionOk="0">
                  <a:moveTo>
                    <a:pt x="13110" y="0"/>
                  </a:moveTo>
                  <a:cubicBezTo>
                    <a:pt x="13110" y="0"/>
                    <a:pt x="12753" y="1227"/>
                    <a:pt x="11812" y="1227"/>
                  </a:cubicBezTo>
                  <a:cubicBezTo>
                    <a:pt x="10871" y="1227"/>
                    <a:pt x="10657" y="143"/>
                    <a:pt x="10657" y="143"/>
                  </a:cubicBezTo>
                  <a:cubicBezTo>
                    <a:pt x="10657" y="143"/>
                    <a:pt x="10288" y="1262"/>
                    <a:pt x="9347" y="1262"/>
                  </a:cubicBezTo>
                  <a:cubicBezTo>
                    <a:pt x="8407" y="1262"/>
                    <a:pt x="7788" y="143"/>
                    <a:pt x="7788" y="143"/>
                  </a:cubicBezTo>
                  <a:cubicBezTo>
                    <a:pt x="7788" y="143"/>
                    <a:pt x="7680" y="1012"/>
                    <a:pt x="6918" y="1262"/>
                  </a:cubicBezTo>
                  <a:cubicBezTo>
                    <a:pt x="6774" y="1310"/>
                    <a:pt x="6626" y="1329"/>
                    <a:pt x="6481" y="1329"/>
                  </a:cubicBezTo>
                  <a:cubicBezTo>
                    <a:pt x="5859" y="1329"/>
                    <a:pt x="5287" y="977"/>
                    <a:pt x="5287" y="977"/>
                  </a:cubicBezTo>
                  <a:cubicBezTo>
                    <a:pt x="4954" y="1739"/>
                    <a:pt x="4311" y="2322"/>
                    <a:pt x="3513" y="2608"/>
                  </a:cubicBezTo>
                  <a:cubicBezTo>
                    <a:pt x="3069" y="2760"/>
                    <a:pt x="2577" y="2812"/>
                    <a:pt x="2119" y="2812"/>
                  </a:cubicBezTo>
                  <a:cubicBezTo>
                    <a:pt x="1790" y="2812"/>
                    <a:pt x="1479" y="2786"/>
                    <a:pt x="1215" y="2751"/>
                  </a:cubicBezTo>
                  <a:lnTo>
                    <a:pt x="1215" y="2751"/>
                  </a:lnTo>
                  <a:cubicBezTo>
                    <a:pt x="1" y="8120"/>
                    <a:pt x="477" y="13597"/>
                    <a:pt x="3239" y="14919"/>
                  </a:cubicBezTo>
                  <a:cubicBezTo>
                    <a:pt x="6179" y="16325"/>
                    <a:pt x="8827" y="16897"/>
                    <a:pt x="11134" y="16897"/>
                  </a:cubicBezTo>
                  <a:cubicBezTo>
                    <a:pt x="14882" y="16897"/>
                    <a:pt x="17733" y="15389"/>
                    <a:pt x="19480" y="13502"/>
                  </a:cubicBezTo>
                  <a:cubicBezTo>
                    <a:pt x="21444" y="11383"/>
                    <a:pt x="21099" y="6263"/>
                    <a:pt x="20718" y="3358"/>
                  </a:cubicBezTo>
                  <a:lnTo>
                    <a:pt x="20718" y="3358"/>
                  </a:lnTo>
                  <a:cubicBezTo>
                    <a:pt x="20611" y="3363"/>
                    <a:pt x="20504" y="3366"/>
                    <a:pt x="20397" y="3366"/>
                  </a:cubicBezTo>
                  <a:cubicBezTo>
                    <a:pt x="19793" y="3366"/>
                    <a:pt x="19199" y="3280"/>
                    <a:pt x="18622" y="3108"/>
                  </a:cubicBezTo>
                  <a:cubicBezTo>
                    <a:pt x="16443" y="2536"/>
                    <a:pt x="16265" y="941"/>
                    <a:pt x="16265" y="941"/>
                  </a:cubicBezTo>
                  <a:cubicBezTo>
                    <a:pt x="16265" y="941"/>
                    <a:pt x="15983" y="1462"/>
                    <a:pt x="15122" y="1462"/>
                  </a:cubicBezTo>
                  <a:cubicBezTo>
                    <a:pt x="14967" y="1462"/>
                    <a:pt x="14793" y="1445"/>
                    <a:pt x="14598" y="1405"/>
                  </a:cubicBezTo>
                  <a:cubicBezTo>
                    <a:pt x="13872" y="1274"/>
                    <a:pt x="13288" y="715"/>
                    <a:pt x="13110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7" name="Google Shape;1012;p50"/>
            <p:cNvSpPr/>
            <p:nvPr/>
          </p:nvSpPr>
          <p:spPr>
            <a:xfrm>
              <a:off x="1631450" y="3877975"/>
              <a:ext cx="56275" cy="31000"/>
            </a:xfrm>
            <a:custGeom>
              <a:avLst/>
              <a:gdLst/>
              <a:ahLst/>
              <a:cxnLst/>
              <a:rect l="l" t="t" r="r" b="b"/>
              <a:pathLst>
                <a:path w="2251" h="1240" extrusionOk="0">
                  <a:moveTo>
                    <a:pt x="1119" y="1"/>
                  </a:moveTo>
                  <a:cubicBezTo>
                    <a:pt x="0" y="1"/>
                    <a:pt x="36" y="1239"/>
                    <a:pt x="36" y="1239"/>
                  </a:cubicBezTo>
                  <a:cubicBezTo>
                    <a:pt x="36" y="1239"/>
                    <a:pt x="441" y="620"/>
                    <a:pt x="1107" y="620"/>
                  </a:cubicBezTo>
                  <a:cubicBezTo>
                    <a:pt x="1774" y="620"/>
                    <a:pt x="2215" y="1239"/>
                    <a:pt x="2215" y="1239"/>
                  </a:cubicBezTo>
                  <a:cubicBezTo>
                    <a:pt x="2215" y="1239"/>
                    <a:pt x="2250" y="1"/>
                    <a:pt x="1119" y="1"/>
                  </a:cubicBez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" name="Google Shape;1013;p50"/>
            <p:cNvSpPr/>
            <p:nvPr/>
          </p:nvSpPr>
          <p:spPr>
            <a:xfrm>
              <a:off x="1432900" y="3900600"/>
              <a:ext cx="93500" cy="54500"/>
            </a:xfrm>
            <a:custGeom>
              <a:avLst/>
              <a:gdLst/>
              <a:ahLst/>
              <a:cxnLst/>
              <a:rect l="l" t="t" r="r" b="b"/>
              <a:pathLst>
                <a:path w="3740" h="2180" extrusionOk="0">
                  <a:moveTo>
                    <a:pt x="1870" y="1"/>
                  </a:moveTo>
                  <a:cubicBezTo>
                    <a:pt x="834" y="1"/>
                    <a:pt x="1" y="489"/>
                    <a:pt x="1" y="1084"/>
                  </a:cubicBezTo>
                  <a:cubicBezTo>
                    <a:pt x="1" y="1692"/>
                    <a:pt x="834" y="2180"/>
                    <a:pt x="1870" y="2180"/>
                  </a:cubicBezTo>
                  <a:cubicBezTo>
                    <a:pt x="2906" y="2180"/>
                    <a:pt x="3739" y="1692"/>
                    <a:pt x="3739" y="1084"/>
                  </a:cubicBezTo>
                  <a:cubicBezTo>
                    <a:pt x="3739" y="489"/>
                    <a:pt x="2906" y="1"/>
                    <a:pt x="187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9" name="Google Shape;1014;p50"/>
            <p:cNvSpPr/>
            <p:nvPr/>
          </p:nvSpPr>
          <p:spPr>
            <a:xfrm>
              <a:off x="1635025" y="3948825"/>
              <a:ext cx="51800" cy="51225"/>
            </a:xfrm>
            <a:custGeom>
              <a:avLst/>
              <a:gdLst/>
              <a:ahLst/>
              <a:cxnLst/>
              <a:rect l="l" t="t" r="r" b="b"/>
              <a:pathLst>
                <a:path w="2072" h="2049" extrusionOk="0">
                  <a:moveTo>
                    <a:pt x="1036" y="1"/>
                  </a:moveTo>
                  <a:cubicBezTo>
                    <a:pt x="464" y="1"/>
                    <a:pt x="0" y="727"/>
                    <a:pt x="0" y="1632"/>
                  </a:cubicBezTo>
                  <a:cubicBezTo>
                    <a:pt x="0" y="1763"/>
                    <a:pt x="12" y="1894"/>
                    <a:pt x="36" y="2025"/>
                  </a:cubicBezTo>
                  <a:cubicBezTo>
                    <a:pt x="311" y="1761"/>
                    <a:pt x="667" y="1630"/>
                    <a:pt x="1022" y="1630"/>
                  </a:cubicBezTo>
                  <a:cubicBezTo>
                    <a:pt x="1390" y="1630"/>
                    <a:pt x="1758" y="1770"/>
                    <a:pt x="2036" y="2049"/>
                  </a:cubicBezTo>
                  <a:cubicBezTo>
                    <a:pt x="2060" y="1918"/>
                    <a:pt x="2072" y="1775"/>
                    <a:pt x="2072" y="1632"/>
                  </a:cubicBezTo>
                  <a:cubicBezTo>
                    <a:pt x="2072" y="727"/>
                    <a:pt x="1607" y="1"/>
                    <a:pt x="1036" y="1"/>
                  </a:cubicBez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0" name="Google Shape;1015;p50"/>
            <p:cNvSpPr/>
            <p:nvPr/>
          </p:nvSpPr>
          <p:spPr>
            <a:xfrm>
              <a:off x="1635900" y="3989575"/>
              <a:ext cx="50025" cy="41125"/>
            </a:xfrm>
            <a:custGeom>
              <a:avLst/>
              <a:gdLst/>
              <a:ahLst/>
              <a:cxnLst/>
              <a:rect l="l" t="t" r="r" b="b"/>
              <a:pathLst>
                <a:path w="2001" h="1645" extrusionOk="0">
                  <a:moveTo>
                    <a:pt x="987" y="0"/>
                  </a:moveTo>
                  <a:cubicBezTo>
                    <a:pt x="632" y="0"/>
                    <a:pt x="276" y="131"/>
                    <a:pt x="1" y="395"/>
                  </a:cubicBezTo>
                  <a:cubicBezTo>
                    <a:pt x="108" y="1109"/>
                    <a:pt x="513" y="1645"/>
                    <a:pt x="1001" y="1645"/>
                  </a:cubicBezTo>
                  <a:cubicBezTo>
                    <a:pt x="1477" y="1645"/>
                    <a:pt x="1882" y="1121"/>
                    <a:pt x="2001" y="419"/>
                  </a:cubicBezTo>
                  <a:cubicBezTo>
                    <a:pt x="1723" y="140"/>
                    <a:pt x="1355" y="0"/>
                    <a:pt x="987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Google Shape;1016;p50"/>
            <p:cNvSpPr/>
            <p:nvPr/>
          </p:nvSpPr>
          <p:spPr>
            <a:xfrm>
              <a:off x="1449575" y="3710100"/>
              <a:ext cx="152725" cy="187550"/>
            </a:xfrm>
            <a:custGeom>
              <a:avLst/>
              <a:gdLst/>
              <a:ahLst/>
              <a:cxnLst/>
              <a:rect l="l" t="t" r="r" b="b"/>
              <a:pathLst>
                <a:path w="6109" h="7502" extrusionOk="0">
                  <a:moveTo>
                    <a:pt x="3048" y="1"/>
                  </a:moveTo>
                  <a:cubicBezTo>
                    <a:pt x="1370" y="1"/>
                    <a:pt x="0" y="1680"/>
                    <a:pt x="0" y="3751"/>
                  </a:cubicBezTo>
                  <a:cubicBezTo>
                    <a:pt x="0" y="5823"/>
                    <a:pt x="1370" y="7502"/>
                    <a:pt x="3048" y="7502"/>
                  </a:cubicBezTo>
                  <a:cubicBezTo>
                    <a:pt x="4739" y="7502"/>
                    <a:pt x="6108" y="5823"/>
                    <a:pt x="6108" y="3751"/>
                  </a:cubicBezTo>
                  <a:cubicBezTo>
                    <a:pt x="6108" y="1680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Google Shape;1017;p50"/>
            <p:cNvSpPr/>
            <p:nvPr/>
          </p:nvSpPr>
          <p:spPr>
            <a:xfrm>
              <a:off x="1448741" y="3709797"/>
              <a:ext cx="155684" cy="133675"/>
            </a:xfrm>
            <a:custGeom>
              <a:avLst/>
              <a:gdLst/>
              <a:ahLst/>
              <a:cxnLst/>
              <a:rect l="l" t="t" r="r" b="b"/>
              <a:pathLst>
                <a:path w="6228" h="5347" extrusionOk="0">
                  <a:moveTo>
                    <a:pt x="3071" y="1"/>
                  </a:moveTo>
                  <a:cubicBezTo>
                    <a:pt x="1554" y="1"/>
                    <a:pt x="965" y="1049"/>
                    <a:pt x="965" y="1049"/>
                  </a:cubicBezTo>
                  <a:cubicBezTo>
                    <a:pt x="965" y="1049"/>
                    <a:pt x="1" y="5347"/>
                    <a:pt x="3108" y="5347"/>
                  </a:cubicBezTo>
                  <a:cubicBezTo>
                    <a:pt x="6228" y="5347"/>
                    <a:pt x="5323" y="1191"/>
                    <a:pt x="5323" y="1191"/>
                  </a:cubicBezTo>
                  <a:cubicBezTo>
                    <a:pt x="4835" y="441"/>
                    <a:pt x="3989" y="1"/>
                    <a:pt x="3096" y="1"/>
                  </a:cubicBezTo>
                  <a:cubicBezTo>
                    <a:pt x="3088" y="1"/>
                    <a:pt x="3079" y="1"/>
                    <a:pt x="30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3" name="Google Shape;1018;p50"/>
            <p:cNvSpPr/>
            <p:nvPr/>
          </p:nvSpPr>
          <p:spPr>
            <a:xfrm>
              <a:off x="1705550" y="3710100"/>
              <a:ext cx="152725" cy="187550"/>
            </a:xfrm>
            <a:custGeom>
              <a:avLst/>
              <a:gdLst/>
              <a:ahLst/>
              <a:cxnLst/>
              <a:rect l="l" t="t" r="r" b="b"/>
              <a:pathLst>
                <a:path w="6109" h="7502" extrusionOk="0">
                  <a:moveTo>
                    <a:pt x="3049" y="1"/>
                  </a:moveTo>
                  <a:cubicBezTo>
                    <a:pt x="1370" y="1"/>
                    <a:pt x="1" y="1680"/>
                    <a:pt x="1" y="3751"/>
                  </a:cubicBezTo>
                  <a:cubicBezTo>
                    <a:pt x="1" y="5823"/>
                    <a:pt x="1370" y="7502"/>
                    <a:pt x="3049" y="7502"/>
                  </a:cubicBezTo>
                  <a:cubicBezTo>
                    <a:pt x="4740" y="7502"/>
                    <a:pt x="6109" y="5823"/>
                    <a:pt x="6109" y="3751"/>
                  </a:cubicBezTo>
                  <a:cubicBezTo>
                    <a:pt x="6109" y="1680"/>
                    <a:pt x="4740" y="1"/>
                    <a:pt x="3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4" name="Google Shape;1019;p50"/>
            <p:cNvSpPr/>
            <p:nvPr/>
          </p:nvSpPr>
          <p:spPr>
            <a:xfrm>
              <a:off x="1704675" y="3709161"/>
              <a:ext cx="155700" cy="133675"/>
            </a:xfrm>
            <a:custGeom>
              <a:avLst/>
              <a:gdLst/>
              <a:ahLst/>
              <a:cxnLst/>
              <a:rect l="l" t="t" r="r" b="b"/>
              <a:pathLst>
                <a:path w="6228" h="5347" extrusionOk="0">
                  <a:moveTo>
                    <a:pt x="3070" y="1"/>
                  </a:moveTo>
                  <a:cubicBezTo>
                    <a:pt x="1541" y="1"/>
                    <a:pt x="965" y="1049"/>
                    <a:pt x="965" y="1049"/>
                  </a:cubicBezTo>
                  <a:cubicBezTo>
                    <a:pt x="965" y="1049"/>
                    <a:pt x="0" y="5347"/>
                    <a:pt x="3108" y="5347"/>
                  </a:cubicBezTo>
                  <a:cubicBezTo>
                    <a:pt x="6227" y="5347"/>
                    <a:pt x="5322" y="1191"/>
                    <a:pt x="5322" y="1191"/>
                  </a:cubicBezTo>
                  <a:cubicBezTo>
                    <a:pt x="4822" y="441"/>
                    <a:pt x="3989" y="1"/>
                    <a:pt x="3096" y="1"/>
                  </a:cubicBezTo>
                  <a:cubicBezTo>
                    <a:pt x="3087" y="1"/>
                    <a:pt x="3078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5" name="Google Shape;1020;p50"/>
            <p:cNvSpPr/>
            <p:nvPr/>
          </p:nvSpPr>
          <p:spPr>
            <a:xfrm>
              <a:off x="1777600" y="3904775"/>
              <a:ext cx="93775" cy="54200"/>
            </a:xfrm>
            <a:custGeom>
              <a:avLst/>
              <a:gdLst/>
              <a:ahLst/>
              <a:cxnLst/>
              <a:rect l="l" t="t" r="r" b="b"/>
              <a:pathLst>
                <a:path w="3751" h="2168" extrusionOk="0">
                  <a:moveTo>
                    <a:pt x="1881" y="1"/>
                  </a:moveTo>
                  <a:cubicBezTo>
                    <a:pt x="845" y="1"/>
                    <a:pt x="0" y="489"/>
                    <a:pt x="0" y="1084"/>
                  </a:cubicBezTo>
                  <a:cubicBezTo>
                    <a:pt x="0" y="1679"/>
                    <a:pt x="845" y="2167"/>
                    <a:pt x="1881" y="2167"/>
                  </a:cubicBezTo>
                  <a:cubicBezTo>
                    <a:pt x="2917" y="2167"/>
                    <a:pt x="3751" y="1679"/>
                    <a:pt x="3751" y="1084"/>
                  </a:cubicBezTo>
                  <a:cubicBezTo>
                    <a:pt x="3751" y="489"/>
                    <a:pt x="2917" y="1"/>
                    <a:pt x="1881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6" name="Google Shape;1021;p50"/>
            <p:cNvSpPr/>
            <p:nvPr/>
          </p:nvSpPr>
          <p:spPr>
            <a:xfrm>
              <a:off x="1147922" y="2586234"/>
              <a:ext cx="1026009" cy="934174"/>
            </a:xfrm>
            <a:custGeom>
              <a:avLst/>
              <a:gdLst/>
              <a:ahLst/>
              <a:cxnLst/>
              <a:rect l="l" t="t" r="r" b="b"/>
              <a:pathLst>
                <a:path w="36791" h="31995" extrusionOk="0">
                  <a:moveTo>
                    <a:pt x="18895" y="1"/>
                  </a:moveTo>
                  <a:cubicBezTo>
                    <a:pt x="16109" y="1"/>
                    <a:pt x="15276" y="2608"/>
                    <a:pt x="15276" y="2608"/>
                  </a:cubicBezTo>
                  <a:cubicBezTo>
                    <a:pt x="15276" y="2608"/>
                    <a:pt x="14594" y="2309"/>
                    <a:pt x="13662" y="2309"/>
                  </a:cubicBezTo>
                  <a:cubicBezTo>
                    <a:pt x="12952" y="2309"/>
                    <a:pt x="12096" y="2483"/>
                    <a:pt x="11287" y="3096"/>
                  </a:cubicBezTo>
                  <a:cubicBezTo>
                    <a:pt x="9406" y="4513"/>
                    <a:pt x="10906" y="7442"/>
                    <a:pt x="10906" y="7442"/>
                  </a:cubicBezTo>
                  <a:cubicBezTo>
                    <a:pt x="10906" y="7442"/>
                    <a:pt x="8811" y="7656"/>
                    <a:pt x="8370" y="9835"/>
                  </a:cubicBezTo>
                  <a:cubicBezTo>
                    <a:pt x="7918" y="12002"/>
                    <a:pt x="9835" y="13360"/>
                    <a:pt x="9835" y="13360"/>
                  </a:cubicBezTo>
                  <a:cubicBezTo>
                    <a:pt x="9835" y="13360"/>
                    <a:pt x="8108" y="13360"/>
                    <a:pt x="6977" y="14336"/>
                  </a:cubicBezTo>
                  <a:cubicBezTo>
                    <a:pt x="5846" y="15324"/>
                    <a:pt x="5941" y="16943"/>
                    <a:pt x="5941" y="16943"/>
                  </a:cubicBezTo>
                  <a:cubicBezTo>
                    <a:pt x="5941" y="16943"/>
                    <a:pt x="5455" y="16733"/>
                    <a:pt x="4754" y="16733"/>
                  </a:cubicBezTo>
                  <a:cubicBezTo>
                    <a:pt x="4029" y="16733"/>
                    <a:pt x="3075" y="16958"/>
                    <a:pt x="2191" y="17872"/>
                  </a:cubicBezTo>
                  <a:cubicBezTo>
                    <a:pt x="453" y="19658"/>
                    <a:pt x="1881" y="23266"/>
                    <a:pt x="1881" y="23266"/>
                  </a:cubicBezTo>
                  <a:cubicBezTo>
                    <a:pt x="1881" y="23266"/>
                    <a:pt x="0" y="26266"/>
                    <a:pt x="1881" y="27576"/>
                  </a:cubicBezTo>
                  <a:cubicBezTo>
                    <a:pt x="2385" y="27923"/>
                    <a:pt x="2868" y="28050"/>
                    <a:pt x="3306" y="28050"/>
                  </a:cubicBezTo>
                  <a:cubicBezTo>
                    <a:pt x="4503" y="28050"/>
                    <a:pt x="5358" y="27099"/>
                    <a:pt x="5358" y="27099"/>
                  </a:cubicBezTo>
                  <a:cubicBezTo>
                    <a:pt x="5358" y="27099"/>
                    <a:pt x="5394" y="30433"/>
                    <a:pt x="8001" y="30647"/>
                  </a:cubicBezTo>
                  <a:cubicBezTo>
                    <a:pt x="8118" y="30658"/>
                    <a:pt x="8231" y="30662"/>
                    <a:pt x="8339" y="30662"/>
                  </a:cubicBezTo>
                  <a:cubicBezTo>
                    <a:pt x="10633" y="30662"/>
                    <a:pt x="11013" y="28480"/>
                    <a:pt x="11013" y="28480"/>
                  </a:cubicBezTo>
                  <a:cubicBezTo>
                    <a:pt x="11013" y="28480"/>
                    <a:pt x="11761" y="29327"/>
                    <a:pt x="12758" y="29327"/>
                  </a:cubicBezTo>
                  <a:cubicBezTo>
                    <a:pt x="12961" y="29327"/>
                    <a:pt x="13175" y="29291"/>
                    <a:pt x="13395" y="29207"/>
                  </a:cubicBezTo>
                  <a:cubicBezTo>
                    <a:pt x="14704" y="28695"/>
                    <a:pt x="14121" y="26635"/>
                    <a:pt x="14121" y="26635"/>
                  </a:cubicBezTo>
                  <a:lnTo>
                    <a:pt x="14121" y="26635"/>
                  </a:lnTo>
                  <a:cubicBezTo>
                    <a:pt x="14121" y="26635"/>
                    <a:pt x="15055" y="27611"/>
                    <a:pt x="16304" y="27611"/>
                  </a:cubicBezTo>
                  <a:cubicBezTo>
                    <a:pt x="16687" y="27611"/>
                    <a:pt x="17101" y="27519"/>
                    <a:pt x="17526" y="27278"/>
                  </a:cubicBezTo>
                  <a:cubicBezTo>
                    <a:pt x="19336" y="26266"/>
                    <a:pt x="19014" y="23766"/>
                    <a:pt x="19014" y="23766"/>
                  </a:cubicBezTo>
                  <a:lnTo>
                    <a:pt x="19014" y="23766"/>
                  </a:lnTo>
                  <a:cubicBezTo>
                    <a:pt x="19015" y="23766"/>
                    <a:pt x="20027" y="25873"/>
                    <a:pt x="21908" y="26159"/>
                  </a:cubicBezTo>
                  <a:cubicBezTo>
                    <a:pt x="22074" y="26184"/>
                    <a:pt x="22234" y="26195"/>
                    <a:pt x="22389" y="26195"/>
                  </a:cubicBezTo>
                  <a:cubicBezTo>
                    <a:pt x="23986" y="26195"/>
                    <a:pt x="24956" y="24968"/>
                    <a:pt x="24956" y="24968"/>
                  </a:cubicBezTo>
                  <a:lnTo>
                    <a:pt x="24956" y="24968"/>
                  </a:lnTo>
                  <a:cubicBezTo>
                    <a:pt x="24956" y="24968"/>
                    <a:pt x="24158" y="27433"/>
                    <a:pt x="25634" y="28302"/>
                  </a:cubicBezTo>
                  <a:cubicBezTo>
                    <a:pt x="26015" y="28524"/>
                    <a:pt x="26397" y="28607"/>
                    <a:pt x="26753" y="28607"/>
                  </a:cubicBezTo>
                  <a:cubicBezTo>
                    <a:pt x="27787" y="28607"/>
                    <a:pt x="28611" y="27909"/>
                    <a:pt x="28611" y="27909"/>
                  </a:cubicBezTo>
                  <a:lnTo>
                    <a:pt x="28611" y="27909"/>
                  </a:lnTo>
                  <a:cubicBezTo>
                    <a:pt x="28611" y="27909"/>
                    <a:pt x="28182" y="31921"/>
                    <a:pt x="30861" y="31993"/>
                  </a:cubicBezTo>
                  <a:cubicBezTo>
                    <a:pt x="30900" y="31994"/>
                    <a:pt x="30939" y="31994"/>
                    <a:pt x="30976" y="31994"/>
                  </a:cubicBezTo>
                  <a:cubicBezTo>
                    <a:pt x="33536" y="31994"/>
                    <a:pt x="33385" y="29647"/>
                    <a:pt x="33385" y="29647"/>
                  </a:cubicBezTo>
                  <a:cubicBezTo>
                    <a:pt x="33385" y="29647"/>
                    <a:pt x="35350" y="29647"/>
                    <a:pt x="36064" y="28052"/>
                  </a:cubicBezTo>
                  <a:cubicBezTo>
                    <a:pt x="36790" y="26456"/>
                    <a:pt x="35028" y="25075"/>
                    <a:pt x="35028" y="25075"/>
                  </a:cubicBezTo>
                  <a:cubicBezTo>
                    <a:pt x="35028" y="25075"/>
                    <a:pt x="35790" y="23408"/>
                    <a:pt x="34731" y="22694"/>
                  </a:cubicBezTo>
                  <a:cubicBezTo>
                    <a:pt x="34731" y="22694"/>
                    <a:pt x="35981" y="20158"/>
                    <a:pt x="35112" y="18955"/>
                  </a:cubicBezTo>
                  <a:cubicBezTo>
                    <a:pt x="34576" y="18241"/>
                    <a:pt x="33814" y="17741"/>
                    <a:pt x="32933" y="17551"/>
                  </a:cubicBezTo>
                  <a:cubicBezTo>
                    <a:pt x="32933" y="17551"/>
                    <a:pt x="34028" y="16681"/>
                    <a:pt x="33421" y="15372"/>
                  </a:cubicBezTo>
                  <a:cubicBezTo>
                    <a:pt x="32826" y="14074"/>
                    <a:pt x="31849" y="13800"/>
                    <a:pt x="31849" y="13800"/>
                  </a:cubicBezTo>
                  <a:cubicBezTo>
                    <a:pt x="31849" y="13800"/>
                    <a:pt x="33528" y="12276"/>
                    <a:pt x="33040" y="10597"/>
                  </a:cubicBezTo>
                  <a:cubicBezTo>
                    <a:pt x="32540" y="8907"/>
                    <a:pt x="30456" y="8418"/>
                    <a:pt x="30456" y="8418"/>
                  </a:cubicBezTo>
                  <a:cubicBezTo>
                    <a:pt x="30456" y="8418"/>
                    <a:pt x="32599" y="6847"/>
                    <a:pt x="31302" y="4728"/>
                  </a:cubicBezTo>
                  <a:cubicBezTo>
                    <a:pt x="30564" y="3534"/>
                    <a:pt x="29656" y="3273"/>
                    <a:pt x="29004" y="3273"/>
                  </a:cubicBezTo>
                  <a:cubicBezTo>
                    <a:pt x="28498" y="3273"/>
                    <a:pt x="28147" y="3430"/>
                    <a:pt x="28147" y="3430"/>
                  </a:cubicBezTo>
                  <a:cubicBezTo>
                    <a:pt x="28147" y="3430"/>
                    <a:pt x="28420" y="1418"/>
                    <a:pt x="26146" y="489"/>
                  </a:cubicBezTo>
                  <a:cubicBezTo>
                    <a:pt x="25724" y="318"/>
                    <a:pt x="25335" y="248"/>
                    <a:pt x="24982" y="248"/>
                  </a:cubicBezTo>
                  <a:cubicBezTo>
                    <a:pt x="23437" y="248"/>
                    <a:pt x="22562" y="1572"/>
                    <a:pt x="22562" y="1572"/>
                  </a:cubicBezTo>
                  <a:cubicBezTo>
                    <a:pt x="22562" y="1572"/>
                    <a:pt x="21693" y="1"/>
                    <a:pt x="18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861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916457" y="302215"/>
            <a:ext cx="9390036" cy="87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just"/>
            <a:r>
              <a:rPr lang="en-US" sz="4267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" sz="4267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Tính: </a:t>
            </a:r>
            <a:endParaRPr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EAA315F-D100-4A90-9EE5-8EB278139CB7}"/>
                  </a:ext>
                </a:extLst>
              </p:cNvPr>
              <p:cNvSpPr txBox="1"/>
              <p:nvPr/>
            </p:nvSpPr>
            <p:spPr>
              <a:xfrm>
                <a:off x="1377998" y="1127095"/>
                <a:ext cx="2871068" cy="1726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40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5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EAA315F-D100-4A90-9EE5-8EB27813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998" y="1127095"/>
                <a:ext cx="2871068" cy="1726050"/>
              </a:xfrm>
              <a:prstGeom prst="rect">
                <a:avLst/>
              </a:prstGeom>
              <a:blipFill>
                <a:blip r:embed="rId3"/>
                <a:stretch>
                  <a:fillRect l="-7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oogle Shape;866;p48"/>
          <p:cNvGrpSpPr/>
          <p:nvPr/>
        </p:nvGrpSpPr>
        <p:grpSpPr>
          <a:xfrm rot="262191" flipH="1">
            <a:off x="8229325" y="3863213"/>
            <a:ext cx="2980928" cy="2885415"/>
            <a:chOff x="228875" y="1971376"/>
            <a:chExt cx="2619086" cy="3172113"/>
          </a:xfrm>
        </p:grpSpPr>
        <p:sp>
          <p:nvSpPr>
            <p:cNvPr id="32" name="Google Shape;867;p48"/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Google Shape;868;p48"/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Google Shape;869;p48"/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Google Shape;870;p48"/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Google Shape;871;p48"/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Google Shape;872;p48"/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Google Shape;873;p48"/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Google Shape;874;p48"/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Google Shape;875;p48"/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Google Shape;876;p48"/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Google Shape;877;p48"/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Google Shape;878;p48"/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Google Shape;879;p48"/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Google Shape;880;p48"/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Google Shape;881;p48"/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Google Shape;882;p48"/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Google Shape;883;p48"/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Google Shape;884;p48"/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Google Shape;885;p48"/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Google Shape;886;p48"/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Google Shape;887;p48"/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Google Shape;888;p48"/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Google Shape;889;p48"/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Google Shape;890;p48"/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Google Shape;891;p48"/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Google Shape;892;p48"/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Google Shape;893;p48"/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Google Shape;894;p48"/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Google Shape;895;p48"/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Google Shape;896;p48"/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Google Shape;897;p48"/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Google Shape;898;p48"/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Google Shape;899;p48"/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Google Shape;900;p48"/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Google Shape;901;p48"/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Google Shape;902;p48"/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Google Shape;903;p48"/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Google Shape;904;p48"/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Google Shape;905;p48"/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Google Shape;906;p48"/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Google Shape;907;p48"/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Google Shape;908;p48"/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Google Shape;909;p48"/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Google Shape;910;p48"/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Google Shape;911;p48"/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Google Shape;912;p48"/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Google Shape;913;p48"/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Google Shape;914;p48"/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Google Shape;915;p48"/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Google Shape;916;p48"/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Google Shape;917;p48"/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Google Shape;918;p48"/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Google Shape;919;p48"/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Google Shape;920;p48"/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Google Shape;921;p48"/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Google Shape;922;p48"/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Google Shape;923;p48"/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Google Shape;924;p48"/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EAA315F-D100-4A90-9EE5-8EB278139CB7}"/>
                  </a:ext>
                </a:extLst>
              </p:cNvPr>
              <p:cNvSpPr txBox="1"/>
              <p:nvPr/>
            </p:nvSpPr>
            <p:spPr>
              <a:xfrm>
                <a:off x="6848722" y="1114591"/>
                <a:ext cx="2871068" cy="1721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44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6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EAA315F-D100-4A90-9EE5-8EB27813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722" y="1114591"/>
                <a:ext cx="2871068" cy="1721690"/>
              </a:xfrm>
              <a:prstGeom prst="rect">
                <a:avLst/>
              </a:prstGeom>
              <a:blipFill>
                <a:blip r:embed="rId4"/>
                <a:stretch>
                  <a:fillRect l="-8493" b="-1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588A6E3-7509-800A-E086-C7BFF355A710}"/>
              </a:ext>
            </a:extLst>
          </p:cNvPr>
          <p:cNvSpPr/>
          <p:nvPr/>
        </p:nvSpPr>
        <p:spPr>
          <a:xfrm>
            <a:off x="4724400" y="2438400"/>
            <a:ext cx="1537619" cy="121920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0" y="2490640"/>
            <a:ext cx="6426759" cy="156966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9600" b="1" dirty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Li-N UTM American Sans" panose="02040603050506020204" pitchFamily="18" charset="0"/>
              </a:rPr>
              <a:t>KH</a:t>
            </a:r>
            <a:r>
              <a:rPr lang="en-US" sz="9600" b="1" dirty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Li-N UTM American Sans" panose="02040603050506020204" pitchFamily="18" charset="0"/>
              </a:rPr>
              <a:t>Ở</a:t>
            </a:r>
            <a:r>
              <a:rPr lang="vi-VN" sz="9600" b="1" dirty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Li-N UTM American Sans" panose="02040603050506020204" pitchFamily="18" charset="0"/>
              </a:rPr>
              <a:t>I ĐỘNG</a:t>
            </a:r>
            <a:endParaRPr lang="en-US" sz="9600" b="1" cap="none" spc="0" dirty="0">
              <a:ln/>
              <a:solidFill>
                <a:srgbClr val="FFC8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Li-N UTM American Sans" panose="02040603050506020204" pitchFamily="18" charset="0"/>
            </a:endParaRPr>
          </a:p>
        </p:txBody>
      </p:sp>
      <p:pic>
        <p:nvPicPr>
          <p:cNvPr id="14" name="Picture 2" descr="Con sóc trên các vector miễn phí màu trắ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54737" y="-41514"/>
            <a:ext cx="4048630" cy="283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05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200 Background Cây Xanh Đẹp, Thư Thái, [MÊ SÁI CỔ]">
            <a:extLst>
              <a:ext uri="{FF2B5EF4-FFF2-40B4-BE49-F238E27FC236}">
                <a16:creationId xmlns:a16="http://schemas.microsoft.com/office/drawing/2014/main" id="{E8B04669-4469-6B30-811B-E3863BC0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8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Chip and Dale, Chip and Dale png | PNGEg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67" b="90000" l="9770" r="89943">
                        <a14:foregroundMark x1="35345" y1="23750" x2="43966" y2="34167"/>
                        <a14:foregroundMark x1="68103" y1="25417" x2="69253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828" y="4623440"/>
            <a:ext cx="2927232" cy="20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 rot="20338534">
            <a:off x="3854518" y="5245461"/>
            <a:ext cx="970513" cy="1273613"/>
            <a:chOff x="4597126" y="5368440"/>
            <a:chExt cx="1816031" cy="16119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2BE308E-EAF8-2F40-B5CE-41BEBC8F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200" y="5368440"/>
              <a:ext cx="1645103" cy="1542293"/>
            </a:xfrm>
            <a:prstGeom prst="rect">
              <a:avLst/>
            </a:prstGeom>
          </p:spPr>
        </p:pic>
        <p:pic>
          <p:nvPicPr>
            <p:cNvPr id="12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530" y="600511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543" y="606575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36" y="591645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84" y="6119767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767" y="6031551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31995D3-1519-0B41-8878-DC00C94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378" b="96996" l="5473" r="93532">
                          <a14:foregroundMark x1="47761" y1="97210" x2="47761" y2="97210"/>
                          <a14:foregroundMark x1="47761" y1="97210" x2="47761" y2="97210"/>
                          <a14:foregroundMark x1="5721" y1="66094" x2="5721" y2="66094"/>
                          <a14:foregroundMark x1="5721" y1="66094" x2="5721" y2="66094"/>
                          <a14:foregroundMark x1="5721" y1="64378" x2="5721" y2="64378"/>
                          <a14:foregroundMark x1="91542" y1="68240" x2="91542" y2="68240"/>
                          <a14:foregroundMark x1="93532" y1="64378" x2="93532" y2="6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389" b="1"/>
            <a:stretch/>
          </p:blipFill>
          <p:spPr>
            <a:xfrm>
              <a:off x="4597126" y="6197533"/>
              <a:ext cx="1816031" cy="782887"/>
            </a:xfrm>
            <a:prstGeom prst="rect">
              <a:avLst/>
            </a:prstGeom>
          </p:spPr>
        </p:pic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2193" y="583931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5DC4EE2-0921-2A8B-4C69-FDEDE14CDC30}"/>
              </a:ext>
            </a:extLst>
          </p:cNvPr>
          <p:cNvSpPr txBox="1"/>
          <p:nvPr/>
        </p:nvSpPr>
        <p:spPr>
          <a:xfrm>
            <a:off x="11006184" y="3358070"/>
            <a:ext cx="39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2AE3B40-7727-500E-7666-07A2C29851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63980" y="-69079"/>
            <a:ext cx="3708048" cy="4422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458D1-1CB9-E0F4-0C53-A606279A943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800" b="95300" l="10000" r="97000">
                        <a14:foregroundMark x1="46444" y1="4800" x2="46444" y2="4800"/>
                        <a14:foregroundMark x1="31000" y1="6900" x2="31000" y2="6900"/>
                        <a14:foregroundMark x1="90222" y1="77600" x2="90222" y2="77600"/>
                        <a14:foregroundMark x1="95333" y1="44500" x2="95333" y2="44500"/>
                        <a14:foregroundMark x1="74111" y1="95300" x2="74111" y2="95300"/>
                        <a14:foregroundMark x1="97000" y1="85000" x2="97000" y2="8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5600" y="2667000"/>
            <a:ext cx="2365727" cy="2628586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D2DAFE47-CD7D-6C74-ED83-08F55D69D16C}"/>
              </a:ext>
            </a:extLst>
          </p:cNvPr>
          <p:cNvSpPr/>
          <p:nvPr/>
        </p:nvSpPr>
        <p:spPr>
          <a:xfrm>
            <a:off x="2126958" y="-118206"/>
            <a:ext cx="5650335" cy="3901993"/>
          </a:xfrm>
          <a:prstGeom prst="cloud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 ĐIỆN</a:t>
            </a:r>
          </a:p>
        </p:txBody>
      </p:sp>
      <p:pic>
        <p:nvPicPr>
          <p:cNvPr id="2" name="Tro choi">
            <a:hlinkClick r:id="" action="ppaction://media"/>
            <a:extLst>
              <a:ext uri="{FF2B5EF4-FFF2-40B4-BE49-F238E27FC236}">
                <a16:creationId xmlns:a16="http://schemas.microsoft.com/office/drawing/2014/main" id="{8749D1B4-8354-3EE3-9E38-A4094A2633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94825" y="381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4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256341" y="245287"/>
            <a:ext cx="9390036" cy="87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just"/>
            <a:r>
              <a:rPr lang="en-US" sz="4267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" sz="4267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Tính nhẩm: </a:t>
            </a:r>
            <a:endParaRPr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704834" y="1157914"/>
            <a:ext cx="946989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1500006" y="1206804"/>
            <a:ext cx="335246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: 0,1 =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7413437" y="1166977"/>
            <a:ext cx="335246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x 10 =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1465574" y="1907810"/>
            <a:ext cx="3848649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: 0,01 =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7291189" y="1865662"/>
            <a:ext cx="3975800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x 100 =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1521077" y="2622497"/>
            <a:ext cx="335246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: 0,1 =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7305703" y="2632473"/>
            <a:ext cx="411124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: 0,01 =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3790488" y="1215123"/>
            <a:ext cx="1298035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9628234" y="1150239"/>
            <a:ext cx="1298035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3861620" y="1891450"/>
            <a:ext cx="1499279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4800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9823005" y="1857869"/>
            <a:ext cx="155964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4800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3808858" y="2614178"/>
            <a:ext cx="1481321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950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9807471" y="2620202"/>
            <a:ext cx="1487169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7200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FD396D-8586-E548-AC5B-D96EA95E5C49}"/>
              </a:ext>
            </a:extLst>
          </p:cNvPr>
          <p:cNvSpPr txBox="1"/>
          <p:nvPr/>
        </p:nvSpPr>
        <p:spPr>
          <a:xfrm>
            <a:off x="652567" y="3899659"/>
            <a:ext cx="946989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CA4B5E-7534-572D-6E2E-3DBBC493BAEA}"/>
              </a:ext>
            </a:extLst>
          </p:cNvPr>
          <p:cNvSpPr txBox="1"/>
          <p:nvPr/>
        </p:nvSpPr>
        <p:spPr>
          <a:xfrm>
            <a:off x="1529683" y="3964597"/>
            <a:ext cx="335246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: 0,25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04167F-0460-9746-E6CA-5CB3E5E13730}"/>
              </a:ext>
            </a:extLst>
          </p:cNvPr>
          <p:cNvSpPr txBox="1"/>
          <p:nvPr/>
        </p:nvSpPr>
        <p:spPr>
          <a:xfrm>
            <a:off x="7549937" y="4086103"/>
            <a:ext cx="335246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x 4 =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39A2FF-609C-CF25-E7E7-2DA19665276A}"/>
              </a:ext>
            </a:extLst>
          </p:cNvPr>
          <p:cNvSpPr txBox="1"/>
          <p:nvPr/>
        </p:nvSpPr>
        <p:spPr>
          <a:xfrm>
            <a:off x="1505639" y="4766416"/>
            <a:ext cx="3848649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: 0,5 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207A8-5F31-D9FF-7253-F82DC5843CD1}"/>
              </a:ext>
            </a:extLst>
          </p:cNvPr>
          <p:cNvSpPr txBox="1"/>
          <p:nvPr/>
        </p:nvSpPr>
        <p:spPr>
          <a:xfrm>
            <a:off x="7378153" y="4802912"/>
            <a:ext cx="3975800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x 2 =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1F2875-145A-B9C9-F781-3197B4D22D8C}"/>
              </a:ext>
            </a:extLst>
          </p:cNvPr>
          <p:cNvSpPr txBox="1"/>
          <p:nvPr/>
        </p:nvSpPr>
        <p:spPr>
          <a:xfrm>
            <a:off x="1448062" y="5532470"/>
            <a:ext cx="335246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 : 0,5 =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80A162-25BD-0B71-EBDA-3DFB9ABE9216}"/>
              </a:ext>
            </a:extLst>
          </p:cNvPr>
          <p:cNvSpPr txBox="1"/>
          <p:nvPr/>
        </p:nvSpPr>
        <p:spPr>
          <a:xfrm>
            <a:off x="7293056" y="5564679"/>
            <a:ext cx="411124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125 : 0,25 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1E784D-DABA-AB5F-77D9-16D9CC3AC6E5}"/>
              </a:ext>
            </a:extLst>
          </p:cNvPr>
          <p:cNvSpPr txBox="1"/>
          <p:nvPr/>
        </p:nvSpPr>
        <p:spPr>
          <a:xfrm>
            <a:off x="3925729" y="3926491"/>
            <a:ext cx="1298035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B04E87-E96D-F74C-906D-755FB04DF574}"/>
              </a:ext>
            </a:extLst>
          </p:cNvPr>
          <p:cNvSpPr txBox="1"/>
          <p:nvPr/>
        </p:nvSpPr>
        <p:spPr>
          <a:xfrm>
            <a:off x="9373662" y="4086103"/>
            <a:ext cx="1298035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1F0910-DE28-5643-24EE-2407D3DB5FBF}"/>
              </a:ext>
            </a:extLst>
          </p:cNvPr>
          <p:cNvSpPr txBox="1"/>
          <p:nvPr/>
        </p:nvSpPr>
        <p:spPr>
          <a:xfrm>
            <a:off x="3815390" y="4772337"/>
            <a:ext cx="1499279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932085-F45E-BB10-F6BC-1A9B2196F24C}"/>
              </a:ext>
            </a:extLst>
          </p:cNvPr>
          <p:cNvSpPr txBox="1"/>
          <p:nvPr/>
        </p:nvSpPr>
        <p:spPr>
          <a:xfrm>
            <a:off x="9341685" y="4801880"/>
            <a:ext cx="1559643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13D3E2-6AC4-FEF5-7FE8-2327205757BE}"/>
              </a:ext>
            </a:extLst>
          </p:cNvPr>
          <p:cNvSpPr txBox="1"/>
          <p:nvPr/>
        </p:nvSpPr>
        <p:spPr>
          <a:xfrm>
            <a:off x="3705376" y="5566714"/>
            <a:ext cx="1481321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A80258-9FD1-857E-12E7-A6A1454994DA}"/>
              </a:ext>
            </a:extLst>
          </p:cNvPr>
          <p:cNvSpPr txBox="1"/>
          <p:nvPr/>
        </p:nvSpPr>
        <p:spPr>
          <a:xfrm>
            <a:off x="9871847" y="5568613"/>
            <a:ext cx="1487169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733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endParaRPr lang="en-US" sz="5333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9B2F31-98C5-5957-1AF1-5121A09532B7}"/>
              </a:ext>
            </a:extLst>
          </p:cNvPr>
          <p:cNvSpPr/>
          <p:nvPr/>
        </p:nvSpPr>
        <p:spPr>
          <a:xfrm>
            <a:off x="4926302" y="2583514"/>
            <a:ext cx="1298035" cy="10142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66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/>
      <p:bldP spid="101" grpId="0"/>
      <p:bldP spid="102" grpId="0"/>
      <p:bldP spid="103" grpId="0"/>
      <p:bldP spid="104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op với hơn 110 hình nền khu rừng hoạt hình tuyệt vời nhất - thdonghoadian">
            <a:extLst>
              <a:ext uri="{FF2B5EF4-FFF2-40B4-BE49-F238E27FC236}">
                <a16:creationId xmlns:a16="http://schemas.microsoft.com/office/drawing/2014/main" id="{0BA3977B-1484-1059-DBBA-D3E9658F6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圆角矩形 3"/>
          <p:cNvSpPr/>
          <p:nvPr/>
        </p:nvSpPr>
        <p:spPr>
          <a:xfrm>
            <a:off x="362331" y="350519"/>
            <a:ext cx="11533505" cy="647700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Text Box 10">
            <a:extLst>
              <a:ext uri="{FF2B5EF4-FFF2-40B4-BE49-F238E27FC236}">
                <a16:creationId xmlns:a16="http://schemas.microsoft.com/office/drawing/2014/main" id="{84BC4BAB-A51F-814A-B802-224C1677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518" y="619432"/>
            <a:ext cx="93622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Bài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4.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bằng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hai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cách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662617A0-71B2-71E6-99A0-03D368B635B4}"/>
              </a:ext>
            </a:extLst>
          </p:cNvPr>
          <p:cNvSpPr/>
          <p:nvPr/>
        </p:nvSpPr>
        <p:spPr>
          <a:xfrm>
            <a:off x="3891685" y="4509571"/>
            <a:ext cx="5295369" cy="2189911"/>
          </a:xfrm>
          <a:prstGeom prst="cloud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2: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5AEB3D-3244-81D0-A352-0D3C225F62F5}"/>
              </a:ext>
            </a:extLst>
          </p:cNvPr>
          <p:cNvCxnSpPr>
            <a:cxnSpLocks/>
          </p:cNvCxnSpPr>
          <p:nvPr/>
        </p:nvCxnSpPr>
        <p:spPr>
          <a:xfrm>
            <a:off x="4460524" y="1253473"/>
            <a:ext cx="1559276" cy="1229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3">
            <a:extLst>
              <a:ext uri="{FF2B5EF4-FFF2-40B4-BE49-F238E27FC236}">
                <a16:creationId xmlns:a16="http://schemas.microsoft.com/office/drawing/2014/main" id="{45ECC683-3911-C480-D12E-5FCCA91FE946}"/>
              </a:ext>
            </a:extLst>
          </p:cNvPr>
          <p:cNvGrpSpPr>
            <a:grpSpLocks/>
          </p:cNvGrpSpPr>
          <p:nvPr/>
        </p:nvGrpSpPr>
        <p:grpSpPr bwMode="auto">
          <a:xfrm>
            <a:off x="1490408" y="1599877"/>
            <a:ext cx="4724400" cy="1320802"/>
            <a:chOff x="730" y="964"/>
            <a:chExt cx="2976" cy="832"/>
          </a:xfrm>
        </p:grpSpPr>
        <p:sp>
          <p:nvSpPr>
            <p:cNvPr id="11" name="Text Box 64">
              <a:extLst>
                <a:ext uri="{FF2B5EF4-FFF2-40B4-BE49-F238E27FC236}">
                  <a16:creationId xmlns:a16="http://schemas.microsoft.com/office/drawing/2014/main" id="{5051FB97-9DFA-D7D9-6B97-5E31779B6B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4" y="1207"/>
              <a:ext cx="28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2" name="Text Box 65">
              <a:extLst>
                <a:ext uri="{FF2B5EF4-FFF2-40B4-BE49-F238E27FC236}">
                  <a16:creationId xmlns:a16="http://schemas.microsoft.com/office/drawing/2014/main" id="{E00035F2-4E0B-8DCB-2480-6E3B007736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9" y="1175"/>
              <a:ext cx="21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grpSp>
          <p:nvGrpSpPr>
            <p:cNvPr id="13" name="Group 66">
              <a:extLst>
                <a:ext uri="{FF2B5EF4-FFF2-40B4-BE49-F238E27FC236}">
                  <a16:creationId xmlns:a16="http://schemas.microsoft.com/office/drawing/2014/main" id="{832E6CFD-8F62-2600-722F-24B73CFB95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6" y="964"/>
              <a:ext cx="289" cy="824"/>
              <a:chOff x="4740" y="1145"/>
              <a:chExt cx="289" cy="824"/>
            </a:xfrm>
          </p:grpSpPr>
          <p:sp>
            <p:nvSpPr>
              <p:cNvPr id="34" name="Text Box 67">
                <a:extLst>
                  <a:ext uri="{FF2B5EF4-FFF2-40B4-BE49-F238E27FC236}">
                    <a16:creationId xmlns:a16="http://schemas.microsoft.com/office/drawing/2014/main" id="{63F2C222-C75D-667F-3E57-459102B547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7" y="1562"/>
                <a:ext cx="26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grpSp>
            <p:nvGrpSpPr>
              <p:cNvPr id="35" name="Group 68">
                <a:extLst>
                  <a:ext uri="{FF2B5EF4-FFF2-40B4-BE49-F238E27FC236}">
                    <a16:creationId xmlns:a16="http://schemas.microsoft.com/office/drawing/2014/main" id="{7017264D-73F7-6821-F067-7E47445EEA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0" y="1145"/>
                <a:ext cx="280" cy="426"/>
                <a:chOff x="2091" y="1553"/>
                <a:chExt cx="280" cy="426"/>
              </a:xfrm>
            </p:grpSpPr>
            <p:sp>
              <p:nvSpPr>
                <p:cNvPr id="36" name="Text Box 69">
                  <a:extLst>
                    <a:ext uri="{FF2B5EF4-FFF2-40B4-BE49-F238E27FC236}">
                      <a16:creationId xmlns:a16="http://schemas.microsoft.com/office/drawing/2014/main" id="{8D858128-59C1-404D-71E6-5CBD628E03A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09" y="1553"/>
                  <a:ext cx="26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</p:txBody>
            </p:sp>
            <p:sp>
              <p:nvSpPr>
                <p:cNvPr id="37" name="Line 70">
                  <a:extLst>
                    <a:ext uri="{FF2B5EF4-FFF2-40B4-BE49-F238E27FC236}">
                      <a16:creationId xmlns:a16="http://schemas.microsoft.com/office/drawing/2014/main" id="{60AB72F6-628D-4740-C77B-D7FCEFB6E7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91" y="1979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4" name="Group 71">
              <a:extLst>
                <a:ext uri="{FF2B5EF4-FFF2-40B4-BE49-F238E27FC236}">
                  <a16:creationId xmlns:a16="http://schemas.microsoft.com/office/drawing/2014/main" id="{C0BBD7F0-50A7-1FC0-4B64-44B037F56B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26" y="972"/>
              <a:ext cx="391" cy="824"/>
              <a:chOff x="4686" y="1145"/>
              <a:chExt cx="391" cy="824"/>
            </a:xfrm>
          </p:grpSpPr>
          <p:sp>
            <p:nvSpPr>
              <p:cNvPr id="30" name="Text Box 72">
                <a:extLst>
                  <a:ext uri="{FF2B5EF4-FFF2-40B4-BE49-F238E27FC236}">
                    <a16:creationId xmlns:a16="http://schemas.microsoft.com/office/drawing/2014/main" id="{9305F477-6889-693D-F950-212A53EDCE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86" y="1562"/>
                <a:ext cx="391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grpSp>
            <p:nvGrpSpPr>
              <p:cNvPr id="31" name="Group 73">
                <a:extLst>
                  <a:ext uri="{FF2B5EF4-FFF2-40B4-BE49-F238E27FC236}">
                    <a16:creationId xmlns:a16="http://schemas.microsoft.com/office/drawing/2014/main" id="{ECF3807D-5AA0-6B23-83EC-8459942EC3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0" y="1145"/>
                <a:ext cx="280" cy="426"/>
                <a:chOff x="2091" y="1553"/>
                <a:chExt cx="280" cy="426"/>
              </a:xfrm>
            </p:grpSpPr>
            <p:sp>
              <p:nvSpPr>
                <p:cNvPr id="32" name="Text Box 74">
                  <a:extLst>
                    <a:ext uri="{FF2B5EF4-FFF2-40B4-BE49-F238E27FC236}">
                      <a16:creationId xmlns:a16="http://schemas.microsoft.com/office/drawing/2014/main" id="{23CE895C-4000-63DB-E7D8-878ECB161FF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09" y="1553"/>
                  <a:ext cx="26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</a:p>
              </p:txBody>
            </p:sp>
            <p:sp>
              <p:nvSpPr>
                <p:cNvPr id="33" name="Line 75">
                  <a:extLst>
                    <a:ext uri="{FF2B5EF4-FFF2-40B4-BE49-F238E27FC236}">
                      <a16:creationId xmlns:a16="http://schemas.microsoft.com/office/drawing/2014/main" id="{E72B0871-0A37-DD9D-FB57-D667BB0E30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91" y="1979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5" name="Text Box 76">
              <a:extLst>
                <a:ext uri="{FF2B5EF4-FFF2-40B4-BE49-F238E27FC236}">
                  <a16:creationId xmlns:a16="http://schemas.microsoft.com/office/drawing/2014/main" id="{C8E996E0-BF28-D521-0B1C-5D96395163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1229"/>
              <a:ext cx="28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grpSp>
          <p:nvGrpSpPr>
            <p:cNvPr id="16" name="Group 77">
              <a:extLst>
                <a:ext uri="{FF2B5EF4-FFF2-40B4-BE49-F238E27FC236}">
                  <a16:creationId xmlns:a16="http://schemas.microsoft.com/office/drawing/2014/main" id="{B529BAA5-8BC6-6D59-9199-ED5DD1FDDE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972"/>
              <a:ext cx="289" cy="824"/>
              <a:chOff x="4740" y="1145"/>
              <a:chExt cx="289" cy="824"/>
            </a:xfrm>
          </p:grpSpPr>
          <p:sp>
            <p:nvSpPr>
              <p:cNvPr id="24" name="Text Box 78">
                <a:extLst>
                  <a:ext uri="{FF2B5EF4-FFF2-40B4-BE49-F238E27FC236}">
                    <a16:creationId xmlns:a16="http://schemas.microsoft.com/office/drawing/2014/main" id="{9134D350-FF40-B129-5946-78DAA4A04A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7" y="1562"/>
                <a:ext cx="26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grpSp>
            <p:nvGrpSpPr>
              <p:cNvPr id="25" name="Group 79">
                <a:extLst>
                  <a:ext uri="{FF2B5EF4-FFF2-40B4-BE49-F238E27FC236}">
                    <a16:creationId xmlns:a16="http://schemas.microsoft.com/office/drawing/2014/main" id="{D685615B-1A38-1163-4721-58C5DC437F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0" y="1145"/>
                <a:ext cx="280" cy="426"/>
                <a:chOff x="2091" y="1553"/>
                <a:chExt cx="280" cy="426"/>
              </a:xfrm>
            </p:grpSpPr>
            <p:sp>
              <p:nvSpPr>
                <p:cNvPr id="26" name="Text Box 80">
                  <a:extLst>
                    <a:ext uri="{FF2B5EF4-FFF2-40B4-BE49-F238E27FC236}">
                      <a16:creationId xmlns:a16="http://schemas.microsoft.com/office/drawing/2014/main" id="{FD28E594-6497-529D-B056-7FEB463112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09" y="1553"/>
                  <a:ext cx="26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</a:p>
              </p:txBody>
            </p:sp>
            <p:sp>
              <p:nvSpPr>
                <p:cNvPr id="27" name="Line 81">
                  <a:extLst>
                    <a:ext uri="{FF2B5EF4-FFF2-40B4-BE49-F238E27FC236}">
                      <a16:creationId xmlns:a16="http://schemas.microsoft.com/office/drawing/2014/main" id="{233014B0-7AF4-46D6-B93D-56829C970F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91" y="1979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7" name="Text Box 82">
              <a:extLst>
                <a:ext uri="{FF2B5EF4-FFF2-40B4-BE49-F238E27FC236}">
                  <a16:creationId xmlns:a16="http://schemas.microsoft.com/office/drawing/2014/main" id="{77FEA63A-5806-8330-0959-2100EAD32E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6" y="1183"/>
              <a:ext cx="21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18" name="Text Box 83">
              <a:extLst>
                <a:ext uri="{FF2B5EF4-FFF2-40B4-BE49-F238E27FC236}">
                  <a16:creationId xmlns:a16="http://schemas.microsoft.com/office/drawing/2014/main" id="{24F9028A-508B-7B9D-FE47-39981C26E1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" y="1215"/>
              <a:ext cx="43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</a:t>
              </a:r>
            </a:p>
          </p:txBody>
        </p:sp>
        <p:grpSp>
          <p:nvGrpSpPr>
            <p:cNvPr id="19" name="Group 84">
              <a:extLst>
                <a:ext uri="{FF2B5EF4-FFF2-40B4-BE49-F238E27FC236}">
                  <a16:creationId xmlns:a16="http://schemas.microsoft.com/office/drawing/2014/main" id="{D34BD5F7-811C-0394-9AA0-2B194B0C9E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8" y="972"/>
              <a:ext cx="391" cy="824"/>
              <a:chOff x="4686" y="1145"/>
              <a:chExt cx="391" cy="824"/>
            </a:xfrm>
          </p:grpSpPr>
          <p:sp>
            <p:nvSpPr>
              <p:cNvPr id="20" name="Text Box 85">
                <a:extLst>
                  <a:ext uri="{FF2B5EF4-FFF2-40B4-BE49-F238E27FC236}">
                    <a16:creationId xmlns:a16="http://schemas.microsoft.com/office/drawing/2014/main" id="{FFC53754-C21D-60EF-08D3-4DE0FCF7A8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86" y="1562"/>
                <a:ext cx="391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grpSp>
            <p:nvGrpSpPr>
              <p:cNvPr id="21" name="Group 86">
                <a:extLst>
                  <a:ext uri="{FF2B5EF4-FFF2-40B4-BE49-F238E27FC236}">
                    <a16:creationId xmlns:a16="http://schemas.microsoft.com/office/drawing/2014/main" id="{6FE8C435-2ED8-C1B9-6997-1909F19777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0" y="1145"/>
                <a:ext cx="280" cy="426"/>
                <a:chOff x="2091" y="1553"/>
                <a:chExt cx="280" cy="426"/>
              </a:xfrm>
            </p:grpSpPr>
            <p:sp>
              <p:nvSpPr>
                <p:cNvPr id="22" name="Text Box 87">
                  <a:extLst>
                    <a:ext uri="{FF2B5EF4-FFF2-40B4-BE49-F238E27FC236}">
                      <a16:creationId xmlns:a16="http://schemas.microsoft.com/office/drawing/2014/main" id="{7B34E4E4-92CA-E6BF-60BA-A81B33EFD2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09" y="1553"/>
                  <a:ext cx="26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36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</a:p>
              </p:txBody>
            </p:sp>
            <p:sp>
              <p:nvSpPr>
                <p:cNvPr id="23" name="Line 88">
                  <a:extLst>
                    <a:ext uri="{FF2B5EF4-FFF2-40B4-BE49-F238E27FC236}">
                      <a16:creationId xmlns:a16="http://schemas.microsoft.com/office/drawing/2014/main" id="{C799EE11-DBDA-F337-A209-188F94B9F8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91" y="1979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8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40" name="Text Box 3">
            <a:extLst>
              <a:ext uri="{FF2B5EF4-FFF2-40B4-BE49-F238E27FC236}">
                <a16:creationId xmlns:a16="http://schemas.microsoft.com/office/drawing/2014/main" id="{1E49E172-C439-693B-8B33-E203FD405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1643" y="3584939"/>
            <a:ext cx="55066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(6,24  +  1,26)   :  0,75   =</a:t>
            </a:r>
          </a:p>
        </p:txBody>
      </p:sp>
    </p:spTree>
    <p:extLst>
      <p:ext uri="{BB962C8B-B14F-4D97-AF65-F5344CB8AC3E}">
        <p14:creationId xmlns:p14="http://schemas.microsoft.com/office/powerpoint/2010/main" val="136966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200 Background Cây Xanh Đẹp, Thư Thái, [MÊ SÁI CỔ]">
            <a:extLst>
              <a:ext uri="{FF2B5EF4-FFF2-40B4-BE49-F238E27FC236}">
                <a16:creationId xmlns:a16="http://schemas.microsoft.com/office/drawing/2014/main" id="{E8B04669-4469-6B30-811B-E3863BC0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3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him keu">
            <a:hlinkClick r:id="" action="ppaction://media"/>
            <a:extLst>
              <a:ext uri="{FF2B5EF4-FFF2-40B4-BE49-F238E27FC236}">
                <a16:creationId xmlns:a16="http://schemas.microsoft.com/office/drawing/2014/main" id="{38C8E9B8-FDBA-E24B-4CB8-718C8D204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84816" y="685800"/>
            <a:ext cx="609600" cy="609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5DC4EE2-0921-2A8B-4C69-FDEDE14CDC30}"/>
              </a:ext>
            </a:extLst>
          </p:cNvPr>
          <p:cNvSpPr txBox="1"/>
          <p:nvPr/>
        </p:nvSpPr>
        <p:spPr>
          <a:xfrm>
            <a:off x="11006184" y="3358070"/>
            <a:ext cx="39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2AE3B40-7727-500E-7666-07A2C29851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3984" y="1"/>
            <a:ext cx="4202816" cy="4495799"/>
          </a:xfrm>
          <a:prstGeom prst="rect">
            <a:avLst/>
          </a:prstGeom>
        </p:spPr>
      </p:pic>
      <p:pic>
        <p:nvPicPr>
          <p:cNvPr id="25608" name="Picture 8" descr="Chip and Dale, Chip and Dale png | PNGEg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667" b="90000" l="9770" r="89943">
                        <a14:foregroundMark x1="35345" y1="23750" x2="43966" y2="34167"/>
                        <a14:foregroundMark x1="68103" y1="25417" x2="69253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091" y="4772464"/>
            <a:ext cx="2928929" cy="201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10" action="ppaction://hlinksldjump"/>
            <a:extLst>
              <a:ext uri="{FF2B5EF4-FFF2-40B4-BE49-F238E27FC236}">
                <a16:creationId xmlns:a16="http://schemas.microsoft.com/office/drawing/2014/main" id="{CDC458D1-1CB9-E0F4-0C53-A606279A94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00" b="95300" l="10000" r="97000">
                        <a14:foregroundMark x1="46444" y1="4800" x2="46444" y2="4800"/>
                        <a14:foregroundMark x1="31000" y1="6900" x2="31000" y2="6900"/>
                        <a14:foregroundMark x1="90222" y1="77600" x2="90222" y2="77600"/>
                        <a14:foregroundMark x1="95333" y1="44500" x2="95333" y2="44500"/>
                        <a14:foregroundMark x1="74111" y1="95300" x2="74111" y2="95300"/>
                        <a14:foregroundMark x1="97000" y1="85000" x2="97000" y2="8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8234" y="3124200"/>
            <a:ext cx="2129527" cy="2366142"/>
          </a:xfrm>
          <a:prstGeom prst="rect">
            <a:avLst/>
          </a:prstGeom>
        </p:spPr>
      </p:pic>
      <p:pic>
        <p:nvPicPr>
          <p:cNvPr id="21" name="Picture 8" descr="200 Background Cây Xanh Đẹp, Thư Thái, [MÊ SÁI CỔ]">
            <a:extLst>
              <a:ext uri="{FF2B5EF4-FFF2-40B4-BE49-F238E27FC236}">
                <a16:creationId xmlns:a16="http://schemas.microsoft.com/office/drawing/2014/main" id="{E8B04669-4469-6B30-811B-E3863BC086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38646">
                        <a14:backgroundMark x1="17813" y1="43674" x2="37448" y2="50890"/>
                        <a14:backgroundMark x1="18177" y1="48172" x2="27135" y2="67666"/>
                        <a14:backgroundMark x1="3958" y1="38988" x2="3854" y2="63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471"/>
          <a:stretch/>
        </p:blipFill>
        <p:spPr bwMode="auto">
          <a:xfrm>
            <a:off x="-18757" y="-1"/>
            <a:ext cx="481935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 rot="20338534">
            <a:off x="4362419" y="5497492"/>
            <a:ext cx="647243" cy="865618"/>
            <a:chOff x="4597126" y="5368440"/>
            <a:chExt cx="1816031" cy="16119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2BE308E-EAF8-2F40-B5CE-41BEBC8F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200" y="5368440"/>
              <a:ext cx="1645103" cy="1542293"/>
            </a:xfrm>
            <a:prstGeom prst="rect">
              <a:avLst/>
            </a:prstGeom>
          </p:spPr>
        </p:pic>
        <p:pic>
          <p:nvPicPr>
            <p:cNvPr id="12" name="Picture 4" descr="Trứng cá png | PNGEg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530" y="600511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Trứng cá png | PNGEg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543" y="606575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Trứng cá png | PNGEg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36" y="591645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Trứng cá png | PNGEg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84" y="6119767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767" y="6031551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31995D3-1519-0B41-8878-DC00C94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64378" b="96996" l="5473" r="93532">
                          <a14:foregroundMark x1="47761" y1="97210" x2="47761" y2="97210"/>
                          <a14:foregroundMark x1="47761" y1="97210" x2="47761" y2="97210"/>
                          <a14:foregroundMark x1="5721" y1="66094" x2="5721" y2="66094"/>
                          <a14:foregroundMark x1="5721" y1="66094" x2="5721" y2="66094"/>
                          <a14:foregroundMark x1="5721" y1="64378" x2="5721" y2="64378"/>
                          <a14:foregroundMark x1="91542" y1="68240" x2="91542" y2="68240"/>
                          <a14:foregroundMark x1="93532" y1="64378" x2="93532" y2="6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389" b="1"/>
            <a:stretch/>
          </p:blipFill>
          <p:spPr>
            <a:xfrm>
              <a:off x="4597126" y="6197533"/>
              <a:ext cx="1816031" cy="782887"/>
            </a:xfrm>
            <a:prstGeom prst="rect">
              <a:avLst/>
            </a:prstGeom>
          </p:spPr>
        </p:pic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2193" y="583931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2348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3.54167E-6 0.00023 C -0.00339 -0.00139 -0.0073 -0.00116 -0.01042 -0.00394 C -0.01315 -0.00671 -0.01498 -0.01227 -0.01732 -0.01644 C -0.0181 -0.01759 -0.01914 -0.01875 -0.01966 -0.02037 C -0.02045 -0.02245 -0.0211 -0.02477 -0.02188 -0.02662 C -0.02331 -0.0294 -0.02435 -0.03357 -0.02657 -0.03472 L -0.03008 -0.03681 C -0.03203 -0.04051 -0.03347 -0.04514 -0.03698 -0.04514 C -0.03815 -0.04514 -0.03933 -0.04375 -0.0405 -0.04306 C -0.0418 -0.04028 -0.04375 -0.03796 -0.04493 -0.03472 L -0.05417 -0.01019 C -0.05599 -0.00556 -0.05651 -0.00324 -0.05886 7.40741E-7 C -0.06003 0.00162 -0.06107 0.00278 -0.06224 0.00417 C -0.06302 0.00625 -0.06315 0.00995 -0.06459 0.01042 C -0.07396 0.01227 -0.07904 0.00972 -0.08659 0.00625 C -0.08959 0.00301 -0.09349 -0.00162 -0.09701 -0.00394 C -0.10157 -0.00741 -0.10404 -0.0081 -0.1086 -0.01019 C -0.11511 -0.02176 -0.10834 -0.01204 -0.11771 -0.01829 C -0.11888 -0.01921 -0.1198 -0.02153 -0.1211 -0.02245 C -0.12344 -0.02431 -0.12578 -0.02523 -0.12813 -0.02662 L -0.13151 -0.0287 C -0.1362 -0.02801 -0.14076 -0.02824 -0.14545 -0.02662 C -0.14688 -0.02616 -0.14766 -0.02361 -0.14883 -0.02245 C -0.14987 -0.02153 -0.15105 -0.02107 -0.15222 -0.02037 C -0.16029 -0.02107 -0.16836 -0.0213 -0.17657 -0.02245 C -0.18151 -0.02315 -0.17852 -0.02477 -0.18243 -0.0287 C -0.18347 -0.02963 -0.18477 -0.02963 -0.18581 -0.03079 C -0.18998 -0.03449 -0.18828 -0.03403 -0.19154 -0.03889 C -0.20183 -0.05394 -0.18998 -0.03403 -0.20196 -0.05532 C -0.20313 -0.05741 -0.20391 -0.06042 -0.20547 -0.06134 L -0.21237 -0.06551 C -0.21355 -0.06482 -0.21485 -0.06458 -0.21576 -0.06343 C -0.21667 -0.0625 -0.21719 -0.06065 -0.21797 -0.05949 C -0.21914 -0.05787 -0.22045 -0.05671 -0.22162 -0.05532 C -0.22969 -0.04352 -0.21654 -0.05972 -0.22722 -0.04699 C -0.22865 -0.04329 -0.23073 -0.03704 -0.23321 -0.03472 C -0.23516 -0.03264 -0.23998 -0.03079 -0.23998 -0.03056 C -0.24649 -0.03125 -0.25313 -0.03148 -0.25951 -0.03264 C -0.26328 -0.03333 -0.26341 -0.03611 -0.26654 -0.03889 C -0.26758 -0.03982 -0.26875 -0.04028 -0.26993 -0.04097 C -0.27331 -0.04653 -0.27331 -0.04745 -0.27683 -0.05116 C -0.27839 -0.05278 -0.28021 -0.05347 -0.28164 -0.05532 C -0.28295 -0.05695 -0.28373 -0.05949 -0.2849 -0.06134 C -0.28607 -0.06296 -0.28737 -0.06389 -0.28841 -0.06551 C -0.2892 -0.06667 -0.28985 -0.06875 -0.29089 -0.06968 C -0.29297 -0.07153 -0.29766 -0.07384 -0.29766 -0.07361 C -0.29844 -0.075 -0.29883 -0.07755 -0.30013 -0.07778 C -0.30326 -0.07894 -0.30365 -0.07384 -0.30573 -0.07176 C -0.30677 -0.0706 -0.30808 -0.07037 -0.30912 -0.06968 C -0.31003 -0.06829 -0.31068 -0.06667 -0.31159 -0.06551 C -0.31433 -0.06227 -0.31888 -0.05972 -0.32201 -0.05741 C -0.32344 -0.05602 -0.32487 -0.0544 -0.32644 -0.05324 C -0.32943 -0.05116 -0.33177 -0.0507 -0.33451 -0.04907 C -0.34141 -0.0456 -0.33477 -0.04907 -0.34167 -0.04306 C -0.34258 -0.0419 -0.34375 -0.04167 -0.34493 -0.04097 C -0.35261 -0.04236 -0.36055 -0.04329 -0.3681 -0.04514 C -0.3694 -0.04537 -0.37058 -0.04607 -0.37149 -0.04699 C -0.3767 -0.05208 -0.38334 -0.06134 -0.38659 -0.06968 C -0.38737 -0.07176 -0.38828 -0.07361 -0.38894 -0.0757 C -0.38946 -0.07778 -0.38933 -0.08032 -0.39011 -0.08195 C -0.39076 -0.0838 -0.39232 -0.08472 -0.39336 -0.08611 C -0.39427 -0.08866 -0.3948 -0.0919 -0.39584 -0.09421 C -0.39714 -0.09722 -0.40039 -0.10232 -0.40039 -0.10208 C -0.40873 -0.09884 -0.40378 -0.10232 -0.41302 -0.08611 C -0.42513 -0.06482 -0.40886 -0.09282 -0.41993 -0.0757 C -0.42162 -0.07315 -0.42305 -0.07037 -0.42474 -0.06759 C -0.42591 -0.06551 -0.42683 -0.06296 -0.42813 -0.06134 C -0.42917 -0.05995 -0.4306 -0.0588 -0.43151 -0.05741 C -0.4323 -0.05602 -0.43282 -0.05417 -0.43399 -0.05324 C -0.43503 -0.05208 -0.4362 -0.05185 -0.43724 -0.05116 C -0.44128 -0.05185 -0.44506 -0.05208 -0.44896 -0.05324 C -0.45013 -0.05347 -0.45131 -0.05394 -0.45222 -0.05532 C -0.45743 -0.06181 -0.45599 -0.0625 -0.45938 -0.06968 C -0.46003 -0.07107 -0.46081 -0.07222 -0.46146 -0.07384 C -0.46237 -0.0757 -0.46302 -0.07801 -0.46394 -0.07986 C -0.46537 -0.08287 -0.46693 -0.08542 -0.46849 -0.0882 C -0.47097 -0.09259 -0.47214 -0.09537 -0.47539 -0.09838 C -0.47644 -0.09931 -0.47774 -0.09977 -0.47891 -0.10046 C -0.47995 -0.09977 -0.48138 -0.09977 -0.48243 -0.09838 C -0.48321 -0.09676 -0.48295 -0.09421 -0.4836 -0.09213 C -0.48464 -0.08843 -0.48881 -0.07894 -0.49037 -0.07778 L -0.4974 -0.07384 C -0.49857 -0.07315 -0.49974 -0.07292 -0.50078 -0.07176 C -0.50313 -0.06898 -0.50495 -0.06458 -0.50782 -0.06343 C -0.50925 -0.06273 -0.51068 -0.06204 -0.51237 -0.06134 C -0.51459 -0.06065 -0.51706 -0.06042 -0.51914 -0.05949 C -0.5362 -0.05185 -0.5155 -0.0581 -0.53425 -0.05324 C -0.53568 -0.05046 -0.53776 -0.04815 -0.53881 -0.04514 C -0.53959 -0.04306 -0.5405 -0.04097 -0.54128 -0.03889 C -0.5418 -0.03704 -0.54167 -0.03449 -0.54245 -0.03264 C -0.54571 -0.02431 -0.5461 -0.025 -0.55039 -0.02245 C -0.55534 -0.02315 -0.56055 -0.02338 -0.5655 -0.02454 C -0.56667 -0.02477 -0.56758 -0.02616 -0.56875 -0.02662 C -0.57123 -0.02755 -0.57344 -0.02801 -0.57591 -0.0287 C -0.57722 -0.03009 -0.57891 -0.03125 -0.58047 -0.03264 C -0.58164 -0.03403 -0.58256 -0.03588 -0.58386 -0.03681 C -0.58542 -0.03796 -0.58685 -0.0382 -0.58841 -0.03889 C -0.59323 -0.04745 -0.58763 -0.03889 -0.59649 -0.04514 C -0.59987 -0.04722 -0.60586 -0.05324 -0.60586 -0.05301 C -0.6099 -0.06042 -0.60703 -0.05671 -0.61511 -0.06134 L -0.61849 -0.06343 L -0.62188 -0.06551 C -0.62357 -0.06482 -0.62526 -0.06482 -0.62644 -0.06343 C -0.62761 -0.0625 -0.62813 -0.06065 -0.62891 -0.05949 C -0.63008 -0.05787 -0.63112 -0.05671 -0.63243 -0.05532 C -0.63282 -0.05324 -0.63282 -0.05093 -0.6336 -0.04907 C -0.63594 -0.04282 -0.63828 -0.04074 -0.64154 -0.03681 L -0.69128 -0.03889 C -0.70456 -0.03982 -0.70222 -0.03912 -0.71081 -0.04306 C -0.71394 -0.04236 -0.71693 -0.04259 -0.7198 -0.04097 C -0.72162 -0.03982 -0.72292 -0.03657 -0.72448 -0.03472 C -0.72787 -0.03125 -0.72917 -0.03056 -0.73269 -0.0287 C -0.73802 -0.03009 -0.74362 -0.0294 -0.7487 -0.03264 C -0.75118 -0.03449 -0.75313 -0.03889 -0.75443 -0.04306 C -0.76172 -0.06458 -0.75417 -0.04398 -0.76133 -0.05949 C -0.76224 -0.06134 -0.76263 -0.06389 -0.76368 -0.06551 C -0.76459 -0.0669 -0.76602 -0.0669 -0.76719 -0.06759 C -0.77318 -0.06389 -0.76836 -0.06782 -0.77409 -0.05949 C -0.77513 -0.05787 -0.77644 -0.05695 -0.77748 -0.05532 C -0.77878 -0.05347 -0.77956 -0.0507 -0.78099 -0.04907 C -0.78386 -0.04583 -0.78711 -0.04375 -0.79024 -0.04097 C -0.79506 -0.03657 -0.79493 -0.03588 -0.80065 -0.03472 C -0.80599 -0.0338 -0.81133 -0.03333 -0.8168 -0.03264 C -0.82149 -0.03125 -0.82982 -0.0287 -0.83412 -0.0287 C -0.8418 -0.0287 -0.84948 -0.03009 -0.85717 -0.03079 C -0.86094 -0.03287 -0.86055 -0.03495 -0.86055 -0.03079 " pathEditMode="relative" rAng="0" ptsTypes="AAAAAAAAAAAAAAAAAAAAAAAAAAAAAAAAAAAAAAAAAAAAAAAAAAAAAAAAAAAAAAAAAAAAAAAAAAAAAAAAAA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21" y="-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1.25E-6 0.00023 C 0.04401 0.01134 0.08789 0.0243 0.13229 0.03402 C 0.17877 0.04444 0.26328 0.04189 0.29792 0.04282 C 0.32617 0.03842 0.35612 0.0412 0.38255 0.03032 C 0.39726 0.02453 0.4056 0.00833 0.41445 -0.00487 C 0.42539 -0.02107 0.43203 -0.03982 0.44154 -0.05695 C 0.44635 -0.06621 0.45195 -0.075 0.45729 -0.0838 C 0.46146 -0.09028 0.46042 -0.08912 0.46367 -0.09213 L 0.46367 -0.0919 " pathEditMode="relative" rAng="0" ptsTypes="AAAAAAAAAA">
                                      <p:cBhvr>
                                        <p:cTn id="14" dur="325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77" y="-247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5E-6 0.00023 C 0.04402 0.01135 0.0879 0.02431 0.1323 0.03403 C 0.17878 0.04445 0.26329 0.0419 0.29792 0.04283 C 0.32618 0.03843 0.35612 0.04121 0.38256 0.03033 C 0.39727 0.02454 0.4056 0.00834 0.41446 -0.00486 C 0.4254 -0.02106 0.43204 -0.03981 0.44154 -0.05694 C 0.44636 -0.0662 0.45196 -0.075 0.4573 -0.08379 C 0.46146 -0.09027 0.46042 -0.08912 0.46368 -0.09213 L 0.46368 -0.09189 " pathEditMode="relative" rAng="0" ptsTypes="AAAAAAAAAA">
                                      <p:cBhvr>
                                        <p:cTn id="16" dur="3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77" y="-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7576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Nền rừng mê hoặc với ngôi nhà trên cây Vector cao cấ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Chip And Dale PNG Pic | PNG 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05" y="4253618"/>
            <a:ext cx="3563808" cy="275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9859244" y="3962400"/>
            <a:ext cx="1568896" cy="1371600"/>
            <a:chOff x="4597126" y="5368440"/>
            <a:chExt cx="1816031" cy="161198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BE308E-EAF8-2F40-B5CE-41BEBC8F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200" y="5368440"/>
              <a:ext cx="1645103" cy="1542293"/>
            </a:xfrm>
            <a:prstGeom prst="rect">
              <a:avLst/>
            </a:prstGeom>
          </p:spPr>
        </p:pic>
        <p:pic>
          <p:nvPicPr>
            <p:cNvPr id="6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530" y="600511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543" y="606575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36" y="591645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84" y="6119767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767" y="6031551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31995D3-1519-0B41-8878-DC00C94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4378" b="96996" l="5473" r="93532">
                          <a14:foregroundMark x1="47761" y1="97210" x2="47761" y2="97210"/>
                          <a14:foregroundMark x1="47761" y1="97210" x2="47761" y2="97210"/>
                          <a14:foregroundMark x1="5721" y1="66094" x2="5721" y2="66094"/>
                          <a14:foregroundMark x1="5721" y1="66094" x2="5721" y2="66094"/>
                          <a14:foregroundMark x1="5721" y1="64378" x2="5721" y2="64378"/>
                          <a14:foregroundMark x1="91542" y1="68240" x2="91542" y2="68240"/>
                          <a14:foregroundMark x1="93532" y1="64378" x2="93532" y2="6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389" b="1"/>
            <a:stretch/>
          </p:blipFill>
          <p:spPr>
            <a:xfrm>
              <a:off x="4597126" y="6197533"/>
              <a:ext cx="1816031" cy="782887"/>
            </a:xfrm>
            <a:prstGeom prst="rect">
              <a:avLst/>
            </a:prstGeom>
          </p:spPr>
        </p:pic>
        <p:pic>
          <p:nvPicPr>
            <p:cNvPr id="12" name="Picture 4" descr="Trứng cá png | PNGEg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2193" y="583931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/>
          <p:cNvSpPr txBox="1"/>
          <p:nvPr/>
        </p:nvSpPr>
        <p:spPr>
          <a:xfrm>
            <a:off x="690105" y="367010"/>
            <a:ext cx="11207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VỀ ĐẾN NHÀ AN TOÀN RỒI</a:t>
            </a:r>
            <a:endParaRPr lang="en-US" sz="6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iếng trẻ con zê zê">
            <a:hlinkClick r:id="" action="ppaction://media"/>
            <a:extLst>
              <a:ext uri="{FF2B5EF4-FFF2-40B4-BE49-F238E27FC236}">
                <a16:creationId xmlns:a16="http://schemas.microsoft.com/office/drawing/2014/main" id="{A3EEE6CC-EB62-E9DC-2FE3-2614E4DF7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233176" y="9210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7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1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758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40440" y="875495"/>
            <a:ext cx="11551560" cy="156966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9600" b="1" dirty="0">
                <a:ln/>
                <a:solidFill>
                  <a:srgbClr val="FFC8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TẠM BIỆT CÁC EM</a:t>
            </a:r>
            <a:endParaRPr lang="en-US" sz="9600" b="1" cap="none" spc="0" dirty="0">
              <a:ln/>
              <a:solidFill>
                <a:srgbClr val="FFC8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D49E09-B674-B341-B794-78864FE16D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 flipH="1">
            <a:off x="2878118" y="4024318"/>
            <a:ext cx="2712945" cy="2169527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660D569E-1E4D-42F2-B1A9-190BD2E173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919" y="4707813"/>
            <a:ext cx="2037638" cy="157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4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Trứng cá png | PNGEg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958" y="4900639"/>
            <a:ext cx="680235" cy="50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rứng cá png | PNGEg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32" y="6178376"/>
            <a:ext cx="727220" cy="5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rứng cá png | PNGEg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507" y="6178377"/>
            <a:ext cx="727220" cy="5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seball Clipart Gif Graphic Transparent Stock Chip - Chip And Dale Nut, HD  Png Download , Transparent Png Image - PNGitem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4" b="92697" l="7093" r="90000">
                        <a14:foregroundMark x1="37326" y1="41386" x2="26395" y2="76404"/>
                        <a14:foregroundMark x1="34535" y1="59176" x2="45581" y2="61985"/>
                        <a14:foregroundMark x1="43721" y1="55243" x2="44186" y2="55056"/>
                        <a14:foregroundMark x1="40000" y1="46442" x2="40000" y2="54307"/>
                        <a14:foregroundMark x1="64884" y1="12547" x2="60000" y2="19288"/>
                        <a14:foregroundMark x1="32326" y1="75468" x2="35465" y2="83895"/>
                        <a14:foregroundMark x1="19767" y1="75094" x2="28488" y2="70787"/>
                        <a14:foregroundMark x1="20698" y1="66105" x2="20349" y2="70599"/>
                        <a14:foregroundMark x1="63721" y1="47940" x2="67558" y2="57491"/>
                        <a14:foregroundMark x1="61279" y1="49625" x2="63372" y2="54682"/>
                        <a14:foregroundMark x1="31860" y1="40824" x2="31977" y2="45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8273" y="2174430"/>
            <a:ext cx="81915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47462" y="1074419"/>
            <a:ext cx="7811530" cy="1107996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 TÌM HẠT DẺ</a:t>
            </a:r>
            <a:endParaRPr lang="en-US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01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81 0.02662 L 0.35065 0.00834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-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D49E09-B674-B341-B794-78864FE16D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 flipH="1">
            <a:off x="2383848" y="4049032"/>
            <a:ext cx="2712945" cy="2169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19954" y="1347064"/>
            <a:ext cx="810603" cy="726647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660D569E-1E4D-42F2-B1A9-190BD2E173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919" y="4707813"/>
            <a:ext cx="2037638" cy="1574539"/>
          </a:xfrm>
          <a:prstGeom prst="rect">
            <a:avLst/>
          </a:prstGeom>
        </p:spPr>
      </p:pic>
      <p:pic>
        <p:nvPicPr>
          <p:cNvPr id="9" name="Picture 8" descr="Ngôi nhà trên cây tưởng tượng bên trong thân cây Các vector miễn phí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8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126" y="1011452"/>
            <a:ext cx="5962650" cy="589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7166918" y="2984611"/>
            <a:ext cx="1878227" cy="1426035"/>
            <a:chOff x="7166918" y="2984611"/>
            <a:chExt cx="1878227" cy="1426035"/>
          </a:xfrm>
        </p:grpSpPr>
        <p:pic>
          <p:nvPicPr>
            <p:cNvPr id="10" name="Picture 4" descr="Trứng cá png | PNGEg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1582" y="3346227"/>
              <a:ext cx="948311" cy="702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loud Callout 10"/>
            <p:cNvSpPr/>
            <p:nvPr/>
          </p:nvSpPr>
          <p:spPr>
            <a:xfrm>
              <a:off x="7166918" y="2984611"/>
              <a:ext cx="1878227" cy="1426035"/>
            </a:xfrm>
            <a:prstGeom prst="cloudCallout">
              <a:avLst/>
            </a:prstGeom>
            <a:solidFill>
              <a:schemeClr val="bg1">
                <a:alpha val="59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Cloud Callout 11"/>
          <p:cNvSpPr/>
          <p:nvPr/>
        </p:nvSpPr>
        <p:spPr>
          <a:xfrm>
            <a:off x="741405" y="111211"/>
            <a:ext cx="7411995" cy="3388536"/>
          </a:xfrm>
          <a:prstGeom prst="cloudCallout">
            <a:avLst>
              <a:gd name="adj1" fmla="val 3301"/>
              <a:gd name="adj2" fmla="val 71700"/>
            </a:avLst>
          </a:prstGeom>
          <a:solidFill>
            <a:schemeClr val="bg1">
              <a:alpha val="9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tabLst>
                <a:tab pos="444500" algn="l"/>
              </a:tabLst>
            </a:pPr>
            <a:r>
              <a:rPr lang="vi-VN" sz="3600" dirty="0">
                <a:solidFill>
                  <a:srgbClr val="AE6100"/>
                </a:solidFill>
                <a:latin typeface="+mj-lt"/>
                <a:cs typeface="Baloo 2" pitchFamily="2" charset="0"/>
              </a:rPr>
              <a:t>Sắp đến mùa </a:t>
            </a:r>
            <a:r>
              <a:rPr lang="vi-VN" sz="3600">
                <a:solidFill>
                  <a:srgbClr val="AE6100"/>
                </a:solidFill>
                <a:latin typeface="+mj-lt"/>
                <a:cs typeface="Baloo 2" pitchFamily="2" charset="0"/>
              </a:rPr>
              <a:t>đông rồ</a:t>
            </a:r>
            <a:r>
              <a:rPr lang="en-US" sz="3600">
                <a:solidFill>
                  <a:srgbClr val="AE6100"/>
                </a:solidFill>
                <a:latin typeface="+mj-lt"/>
                <a:cs typeface="Baloo 2" pitchFamily="2" charset="0"/>
              </a:rPr>
              <a:t>i, </a:t>
            </a:r>
            <a:r>
              <a:rPr lang="en-US" sz="3600">
                <a:solidFill>
                  <a:srgbClr val="AE61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con mình cùng vào</a:t>
            </a:r>
            <a:r>
              <a:rPr lang="vi-VN" sz="3600">
                <a:solidFill>
                  <a:srgbClr val="AE61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>
                <a:solidFill>
                  <a:srgbClr val="AE6100"/>
                </a:solidFill>
                <a:latin typeface="+mj-lt"/>
                <a:cs typeface="Baloo 2" pitchFamily="2" charset="0"/>
              </a:rPr>
              <a:t>rừng </a:t>
            </a:r>
            <a:r>
              <a:rPr lang="vi-VN" sz="3600" dirty="0">
                <a:solidFill>
                  <a:srgbClr val="AE6100"/>
                </a:solidFill>
                <a:latin typeface="+mj-lt"/>
                <a:cs typeface="Baloo 2" pitchFamily="2" charset="0"/>
              </a:rPr>
              <a:t>nhặt ít hạt </a:t>
            </a:r>
            <a:r>
              <a:rPr lang="vi-VN" sz="3600">
                <a:solidFill>
                  <a:srgbClr val="AE6100"/>
                </a:solidFill>
                <a:latin typeface="+mj-lt"/>
                <a:cs typeface="Baloo 2" pitchFamily="2" charset="0"/>
              </a:rPr>
              <a:t>dẻ </a:t>
            </a:r>
            <a:r>
              <a:rPr lang="en-US" sz="3600">
                <a:solidFill>
                  <a:srgbClr val="AE61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>
                <a:solidFill>
                  <a:srgbClr val="AE6100"/>
                </a:solidFill>
                <a:latin typeface="+mj-lt"/>
                <a:cs typeface="Baloo 2" pitchFamily="2" charset="0"/>
              </a:rPr>
              <a:t> </a:t>
            </a:r>
            <a:r>
              <a:rPr lang="vi-VN" sz="3600" dirty="0">
                <a:solidFill>
                  <a:srgbClr val="AE6100"/>
                </a:solidFill>
                <a:latin typeface="+mj-lt"/>
                <a:cs typeface="Baloo 2" pitchFamily="2" charset="0"/>
              </a:rPr>
              <a:t>trữ qua mùa đông nào sóc </a:t>
            </a:r>
            <a:r>
              <a:rPr lang="vi-VN" sz="3600">
                <a:solidFill>
                  <a:srgbClr val="AE6100"/>
                </a:solidFill>
                <a:latin typeface="+mj-lt"/>
                <a:cs typeface="Baloo 2" pitchFamily="2" charset="0"/>
              </a:rPr>
              <a:t>con ơi</a:t>
            </a:r>
            <a:r>
              <a:rPr lang="en-US" sz="3600">
                <a:solidFill>
                  <a:srgbClr val="AE6100"/>
                </a:solidFill>
                <a:latin typeface="+mj-lt"/>
                <a:cs typeface="Baloo 2" pitchFamily="2" charset="0"/>
              </a:rPr>
              <a:t>!</a:t>
            </a:r>
            <a:endParaRPr lang="en-US" sz="3600" dirty="0">
              <a:solidFill>
                <a:srgbClr val="AE6100"/>
              </a:solidFill>
              <a:latin typeface="+mj-lt"/>
              <a:cs typeface="Baloo 2" pitchFamily="2" charset="0"/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7166917" y="2984610"/>
            <a:ext cx="1878227" cy="1426035"/>
          </a:xfrm>
          <a:prstGeom prst="cloudCallout">
            <a:avLst/>
          </a:prstGeom>
          <a:solidFill>
            <a:schemeClr val="bg1">
              <a:alpha val="93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vi-VN" sz="4400" dirty="0">
                <a:solidFill>
                  <a:srgbClr val="AE6100"/>
                </a:solidFill>
                <a:latin typeface="+mj-lt"/>
                <a:cs typeface="Baloo 2" pitchFamily="2" charset="0"/>
              </a:rPr>
              <a:t>Dạ.</a:t>
            </a:r>
            <a:r>
              <a:rPr lang="vi-VN" dirty="0">
                <a:solidFill>
                  <a:srgbClr val="AE6100"/>
                </a:solidFill>
                <a:latin typeface="+mj-lt"/>
              </a:rPr>
              <a:t>̣</a:t>
            </a:r>
            <a:endParaRPr lang="en-US" dirty="0">
              <a:solidFill>
                <a:srgbClr val="AE6100"/>
              </a:solidFill>
              <a:latin typeface="+mj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2BE308E-EAF8-2F40-B5CE-41BEBC8FFE1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237" y="4906673"/>
            <a:ext cx="1608925" cy="1861171"/>
          </a:xfrm>
          <a:prstGeom prst="rect">
            <a:avLst/>
          </a:prstGeom>
        </p:spPr>
      </p:pic>
      <p:pic>
        <p:nvPicPr>
          <p:cNvPr id="4" name="My Audio3">
            <a:hlinkClick r:id="" action="ppaction://media"/>
            <a:extLst>
              <a:ext uri="{FF2B5EF4-FFF2-40B4-BE49-F238E27FC236}">
                <a16:creationId xmlns:a16="http://schemas.microsoft.com/office/drawing/2014/main" id="{0F2B7770-A81B-D681-0238-9B483D2EE6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50595" y="1682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3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2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12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D49E09-B674-B341-B794-78864FE16D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 flipH="1">
            <a:off x="275562" y="3969599"/>
            <a:ext cx="2712945" cy="2169527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:a16="http://schemas.microsoft.com/office/drawing/2014/main" id="{660D569E-1E4D-42F2-B1A9-190BD2E173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044" y="4620383"/>
            <a:ext cx="1775799" cy="13722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BE308E-EAF8-2F40-B5CE-41BEBC8FFE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507" y="4825153"/>
            <a:ext cx="1608925" cy="1861171"/>
          </a:xfrm>
          <a:prstGeom prst="rect">
            <a:avLst/>
          </a:prstGeom>
        </p:spPr>
      </p:pic>
      <p:pic>
        <p:nvPicPr>
          <p:cNvPr id="11" name="Picture 4" descr="Trứng cá png | PNGEg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445" y="4700195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rứng cá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31" y="5863020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rứng cá png | PNGEg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376" y="5774427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Trứng cá png | PNGEg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825" y="4956854"/>
            <a:ext cx="471770" cy="34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rứng cá png | PNGEg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65" y="5186537"/>
            <a:ext cx="471770" cy="34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Buttons for Mobile Games Detail Ui Stock Illustration - Illustration of  design, games: 144168463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0644" b="37879" l="35250" r="6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06" t="15525" r="34598" b="62362"/>
          <a:stretch/>
        </p:blipFill>
        <p:spPr bwMode="auto">
          <a:xfrm>
            <a:off x="10508201" y="6157270"/>
            <a:ext cx="1663495" cy="77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31995D3-1519-0B41-8878-DC00C945C85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/>
        </p:blipFill>
        <p:spPr>
          <a:xfrm>
            <a:off x="2982262" y="5947264"/>
            <a:ext cx="1670133" cy="726647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816043" y="4922044"/>
            <a:ext cx="540000" cy="707886"/>
            <a:chOff x="4333677" y="4147803"/>
            <a:chExt cx="540000" cy="707886"/>
          </a:xfrm>
        </p:grpSpPr>
        <p:sp>
          <p:nvSpPr>
            <p:cNvPr id="25" name="Rounded Rectangle 24"/>
            <p:cNvSpPr/>
            <p:nvPr/>
          </p:nvSpPr>
          <p:spPr>
            <a:xfrm>
              <a:off x="4351314" y="4325420"/>
              <a:ext cx="476458" cy="46208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33677" y="4147803"/>
              <a:ext cx="540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rgbClr val="FFC000"/>
                  </a:solidFill>
                  <a:latin typeface="#9Slide03 AmpleSoft Bold" panose="02000000000000000000" pitchFamily="2" charset="0"/>
                </a:rPr>
                <a:t>1</a:t>
              </a:r>
              <a:endParaRPr lang="en-US" sz="4000" dirty="0">
                <a:solidFill>
                  <a:srgbClr val="FFC000"/>
                </a:solidFill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500035" y="3847934"/>
            <a:ext cx="540000" cy="707886"/>
            <a:chOff x="6462965" y="3515277"/>
            <a:chExt cx="540000" cy="707886"/>
          </a:xfrm>
        </p:grpSpPr>
        <p:sp>
          <p:nvSpPr>
            <p:cNvPr id="35" name="Rounded Rectangle 34"/>
            <p:cNvSpPr/>
            <p:nvPr/>
          </p:nvSpPr>
          <p:spPr>
            <a:xfrm>
              <a:off x="6477079" y="3697520"/>
              <a:ext cx="476458" cy="46208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62965" y="3515277"/>
              <a:ext cx="540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rgbClr val="FFC000"/>
                  </a:solidFill>
                  <a:latin typeface="#9Slide03 AmpleSoft Bold" panose="02000000000000000000" pitchFamily="2" charset="0"/>
                </a:rPr>
                <a:t>2</a:t>
              </a:r>
              <a:endParaRPr lang="en-US" sz="4000" dirty="0">
                <a:solidFill>
                  <a:srgbClr val="FFC000"/>
                </a:solidFill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912620" y="4922044"/>
            <a:ext cx="540000" cy="707886"/>
            <a:chOff x="7834281" y="4590041"/>
            <a:chExt cx="540000" cy="707886"/>
          </a:xfrm>
        </p:grpSpPr>
        <p:sp>
          <p:nvSpPr>
            <p:cNvPr id="34" name="Rounded Rectangle 33"/>
            <p:cNvSpPr/>
            <p:nvPr/>
          </p:nvSpPr>
          <p:spPr>
            <a:xfrm>
              <a:off x="7838113" y="4733248"/>
              <a:ext cx="476458" cy="46208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834281" y="4590041"/>
              <a:ext cx="540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rgbClr val="FFC000"/>
                  </a:solidFill>
                  <a:latin typeface="#9Slide03 AmpleSoft Bold" panose="02000000000000000000" pitchFamily="2" charset="0"/>
                </a:rPr>
                <a:t>3</a:t>
              </a:r>
              <a:endParaRPr lang="en-US" sz="4000" dirty="0">
                <a:solidFill>
                  <a:srgbClr val="FFC000"/>
                </a:solidFill>
                <a:latin typeface="#9Slide03 AmpleSoft Bold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46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6458 C -0.00026 -0.10579 -0.00039 -0.14699 -0.01966 -0.14792 C -0.03906 -0.14884 -0.09753 -0.08565 -0.11589 -0.0706 C -0.13425 -0.05579 -0.13203 -0.05718 -0.12982 -0.0583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76" y="-38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.09027 C -0.00039 -0.02732 -0.00066 -0.14514 -0.03178 -0.14769 C -0.06289 -0.1507 -0.15704 0.03009 -0.18659 0.07268 C -0.21615 0.11527 -0.21263 0.11157 -0.20925 0.10763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094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8797 C -0.00065 -0.1176 -0.00091 -0.14723 -0.04921 -0.14792 C -0.0974 -0.14861 -0.24375 -0.10301 -0.28959 -0.09236 C -0.33542 -0.08148 -0.32995 -0.08241 -0.32461 -0.08357 " pathEditMode="relative" rAng="0" ptsTypes="AA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6" y="-27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35801" y="2267461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82,6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71379" y="2315474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8,26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8554" y="4545227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82,06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672649" y="4545227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71600" y="466468"/>
            <a:ext cx="9687697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 w="28575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Số“Tám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96" b="94286" l="9396" r="98658">
                        <a14:foregroundMark x1="38591" y1="32245" x2="51678" y2="52653"/>
                        <a14:foregroundMark x1="51007" y1="27755" x2="52349" y2="54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27625" y="-204974"/>
            <a:ext cx="2838450" cy="233362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284059" y="2057400"/>
            <a:ext cx="1227478" cy="1845983"/>
            <a:chOff x="4284059" y="1788638"/>
            <a:chExt cx="1405248" cy="2114745"/>
          </a:xfrm>
        </p:grpSpPr>
        <p:pic>
          <p:nvPicPr>
            <p:cNvPr id="7172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059" y="286193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805856" y="1788638"/>
              <a:ext cx="75994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A</a:t>
              </a:r>
              <a:endParaRPr lang="en-US" sz="6000" dirty="0">
                <a:solidFill>
                  <a:srgbClr val="C00000"/>
                </a:solidFill>
                <a:latin typeface="#9Slide07 SVNZiclets" panose="02000603000000000000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96001" y="2133600"/>
            <a:ext cx="1295400" cy="1816122"/>
            <a:chOff x="6096000" y="1869186"/>
            <a:chExt cx="1483007" cy="2080536"/>
          </a:xfrm>
        </p:grpSpPr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96000" y="2908277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6691061" y="1869186"/>
              <a:ext cx="8879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 dirty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B</a:t>
              </a:r>
              <a:endParaRPr lang="en-US" sz="60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334388" y="4419601"/>
            <a:ext cx="1227478" cy="1843924"/>
            <a:chOff x="4334388" y="4151137"/>
            <a:chExt cx="1405248" cy="2112386"/>
          </a:xfrm>
        </p:grpSpPr>
        <p:pic>
          <p:nvPicPr>
            <p:cNvPr id="17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388" y="522207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06412" y="4151137"/>
              <a:ext cx="75994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 dirty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C</a:t>
              </a:r>
              <a:endParaRPr lang="en-US" sz="60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006518" y="4419600"/>
            <a:ext cx="1257482" cy="1873724"/>
            <a:chOff x="6006517" y="4146800"/>
            <a:chExt cx="1439597" cy="2146524"/>
          </a:xfrm>
        </p:grpSpPr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06517" y="5251879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6686171" y="4146800"/>
              <a:ext cx="75994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 dirty="0">
                  <a:solidFill>
                    <a:srgbClr val="C00000"/>
                  </a:solidFill>
                  <a:latin typeface="#Li-N SVN-Cookies" panose="02040603050506020204" pitchFamily="18" charset="0"/>
                </a:rPr>
                <a:t>D</a:t>
              </a:r>
              <a:endParaRPr lang="en-US" sz="6000" dirty="0">
                <a:solidFill>
                  <a:srgbClr val="C00000"/>
                </a:solidFill>
                <a:latin typeface="#Li-N SVN-Cookies" panose="02040603050506020204" pitchFamily="18" charset="0"/>
              </a:endParaRPr>
            </a:p>
          </p:txBody>
        </p:sp>
      </p:grpSp>
      <p:pic>
        <p:nvPicPr>
          <p:cNvPr id="14338" name="Picture 2" descr="Buttons for Mobile Games Detail Ui Stock Illustration - Illustration of  design, games: 144168463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0833" b="38447" l="1500" r="2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8666" r="68703" b="59221"/>
          <a:stretch/>
        </p:blipFill>
        <p:spPr bwMode="auto">
          <a:xfrm>
            <a:off x="10448404" y="6092200"/>
            <a:ext cx="2010477" cy="93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7873" y="5311433"/>
            <a:ext cx="1117122" cy="108833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568" y="3023607"/>
            <a:ext cx="1105927" cy="9912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76503" y="5161328"/>
            <a:ext cx="1117122" cy="108833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5081" y="3084598"/>
            <a:ext cx="1117122" cy="1088337"/>
          </a:xfrm>
          <a:prstGeom prst="rect">
            <a:avLst/>
          </a:prstGeom>
        </p:spPr>
      </p:pic>
      <p:pic>
        <p:nvPicPr>
          <p:cNvPr id="29" name="Picture 4" descr="Trứng cá png | PNGEg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052" y="1275020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10506305" y="1267266"/>
            <a:ext cx="540000" cy="707886"/>
            <a:chOff x="4333677" y="4147803"/>
            <a:chExt cx="540000" cy="707886"/>
          </a:xfrm>
          <a:noFill/>
        </p:grpSpPr>
        <p:sp>
          <p:nvSpPr>
            <p:cNvPr id="31" name="Rounded Rectangle 30"/>
            <p:cNvSpPr/>
            <p:nvPr/>
          </p:nvSpPr>
          <p:spPr>
            <a:xfrm>
              <a:off x="4351314" y="4325420"/>
              <a:ext cx="476458" cy="46208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333677" y="4147803"/>
              <a:ext cx="540000" cy="7078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chemeClr val="bg1"/>
                  </a:solidFill>
                  <a:latin typeface="#Li-N SVN-Cookies" panose="02040603050506020204" pitchFamily="18" charset="0"/>
                </a:rPr>
                <a:t>1</a:t>
              </a:r>
              <a:endParaRPr lang="en-US" sz="4000" dirty="0">
                <a:solidFill>
                  <a:schemeClr val="bg1"/>
                </a:solidFill>
                <a:latin typeface="#Li-N SVN-Cookies" panose="02040603050506020204" pitchFamily="18" charset="0"/>
              </a:endParaRPr>
            </a:p>
          </p:txBody>
        </p:sp>
      </p:grpSp>
      <p:pic>
        <p:nvPicPr>
          <p:cNvPr id="11" name="Âm thanh đếm giây 5 s">
            <a:hlinkClick r:id="" action="ppaction://media"/>
            <a:extLst>
              <a:ext uri="{FF2B5EF4-FFF2-40B4-BE49-F238E27FC236}">
                <a16:creationId xmlns:a16="http://schemas.microsoft.com/office/drawing/2014/main" id="{F9FF1FBE-B7E6-E05C-E9E0-381F82EBB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304918" y="-129906"/>
            <a:ext cx="609600" cy="609600"/>
          </a:xfrm>
          <a:prstGeom prst="rect">
            <a:avLst/>
          </a:prstGeom>
        </p:spPr>
      </p:pic>
      <p:pic>
        <p:nvPicPr>
          <p:cNvPr id="12" name="Giáo Xứ Bến Thôn 5">
            <a:hlinkClick r:id="" action="ppaction://media"/>
            <a:extLst>
              <a:ext uri="{FF2B5EF4-FFF2-40B4-BE49-F238E27FC236}">
                <a16:creationId xmlns:a16="http://schemas.microsoft.com/office/drawing/2014/main" id="{0B97EA61-DD12-DDB3-BDF7-133982575C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304918" y="8598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5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1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6364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49739" y="2343726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2552" y="2390281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81434" y="4718218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12703" y="465354"/>
            <a:ext cx="9687697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 w="28575">
            <a:solidFill>
              <a:srgbClr val="0070C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  32,02 ……32,03</a:t>
            </a:r>
          </a:p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96" b="94286" l="9396" r="98658">
                        <a14:foregroundMark x1="38591" y1="32245" x2="51678" y2="52653"/>
                        <a14:foregroundMark x1="51007" y1="27755" x2="52349" y2="54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73403" y="100453"/>
            <a:ext cx="2838450" cy="233362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445539" y="2194246"/>
            <a:ext cx="1243767" cy="1709137"/>
            <a:chOff x="4284059" y="1945638"/>
            <a:chExt cx="1405248" cy="1957745"/>
          </a:xfrm>
        </p:grpSpPr>
        <p:pic>
          <p:nvPicPr>
            <p:cNvPr id="7172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059" y="286193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451794" y="1945638"/>
              <a:ext cx="759943" cy="1057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96000" y="2107768"/>
            <a:ext cx="1405248" cy="1841954"/>
            <a:chOff x="6096000" y="2107768"/>
            <a:chExt cx="1405248" cy="1841954"/>
          </a:xfrm>
        </p:grpSpPr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96000" y="2908277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6662552" y="2107768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20365" y="4206633"/>
            <a:ext cx="1405248" cy="1848176"/>
            <a:chOff x="4334388" y="4415347"/>
            <a:chExt cx="1405248" cy="1848176"/>
          </a:xfrm>
        </p:grpSpPr>
        <p:pic>
          <p:nvPicPr>
            <p:cNvPr id="17" name="Picture 4" descr="Trứng cá png | PNGEg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388" y="522207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805855" y="4415347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5" name="Picture 2" descr="Buttons for Mobile Games Detail Ui Stock Illustration - Illustration of  design, games: 144168463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0833" b="38447" l="1500" r="2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8666" r="68703" b="59221"/>
          <a:stretch/>
        </p:blipFill>
        <p:spPr bwMode="auto">
          <a:xfrm>
            <a:off x="10448404" y="6092200"/>
            <a:ext cx="2010477" cy="93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Trứng cá png | PNGEg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101" y="1120674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10506305" y="1267266"/>
            <a:ext cx="540000" cy="707886"/>
            <a:chOff x="4333677" y="4147803"/>
            <a:chExt cx="540000" cy="707886"/>
          </a:xfrm>
          <a:noFill/>
        </p:grpSpPr>
        <p:sp>
          <p:nvSpPr>
            <p:cNvPr id="28" name="Rounded Rectangle 27"/>
            <p:cNvSpPr/>
            <p:nvPr/>
          </p:nvSpPr>
          <p:spPr>
            <a:xfrm>
              <a:off x="4351314" y="4325420"/>
              <a:ext cx="476458" cy="46208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33677" y="4147803"/>
              <a:ext cx="540000" cy="7078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Âm thanh đếm giây 5 s">
            <a:hlinkClick r:id="" action="ppaction://media"/>
            <a:extLst>
              <a:ext uri="{FF2B5EF4-FFF2-40B4-BE49-F238E27FC236}">
                <a16:creationId xmlns:a16="http://schemas.microsoft.com/office/drawing/2014/main" id="{1A29BA85-B88F-854F-8753-DF6931172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458881" y="-144246"/>
            <a:ext cx="609600" cy="609600"/>
          </a:xfrm>
          <a:prstGeom prst="rect">
            <a:avLst/>
          </a:prstGeom>
        </p:spPr>
      </p:pic>
      <p:pic>
        <p:nvPicPr>
          <p:cNvPr id="8" name="Giáo Xứ Bến Thôn 5 (1)">
            <a:hlinkClick r:id="" action="ppaction://media"/>
            <a:extLst>
              <a:ext uri="{FF2B5EF4-FFF2-40B4-BE49-F238E27FC236}">
                <a16:creationId xmlns:a16="http://schemas.microsoft.com/office/drawing/2014/main" id="{F245AE84-7599-7D33-FF4F-845A5AAA4F7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585068" y="576549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E024CD-140C-56FE-FEF0-8A6A20E4211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7973" y="2564143"/>
            <a:ext cx="1105927" cy="9912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F67AC2-F80B-B32C-0C37-56D4383F565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152" y="2583558"/>
            <a:ext cx="1117122" cy="10883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549B4A-1021-F800-ECC4-229F228B764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3046" y="4964014"/>
            <a:ext cx="1117122" cy="108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5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1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48554" y="2329248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2552" y="2329248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8554" y="4545227"/>
            <a:ext cx="4926636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1,70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672649" y="4545227"/>
            <a:ext cx="5078632" cy="1396313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1257223" y="178775"/>
                <a:ext cx="10754980" cy="2039733"/>
              </a:xfrm>
              <a:prstGeom prst="roundRect">
                <a:avLst/>
              </a:prstGeom>
              <a:solidFill>
                <a:schemeClr val="bg1">
                  <a:alpha val="91000"/>
                </a:schemeClr>
              </a:solidFill>
              <a:ln w="28575">
                <a:solidFill>
                  <a:srgbClr val="0070C0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3:Điền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thập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thích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hợp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chỗ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chấm</a:t>
                </a:r>
                <a:r>
                  <a:rPr lang="en-US" sz="3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2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=………. </a:t>
                </a:r>
                <a:endParaRPr lang="en-US" sz="20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223" y="178775"/>
                <a:ext cx="10754980" cy="2039733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28575">
                <a:solidFill>
                  <a:srgbClr val="0070C0"/>
                </a:solidFill>
                <a:prstDash val="lg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96" b="94286" l="9396" r="98658">
                        <a14:foregroundMark x1="38591" y1="32245" x2="51678" y2="52653"/>
                        <a14:foregroundMark x1="51007" y1="27755" x2="52349" y2="54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02721" y="-279455"/>
            <a:ext cx="2838450" cy="233362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284059" y="2100277"/>
            <a:ext cx="1405248" cy="1803106"/>
            <a:chOff x="4284059" y="2100277"/>
            <a:chExt cx="1405248" cy="1803106"/>
          </a:xfrm>
        </p:grpSpPr>
        <p:pic>
          <p:nvPicPr>
            <p:cNvPr id="7172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059" y="286193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878957" y="2100277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96000" y="2107768"/>
            <a:ext cx="1405248" cy="1841954"/>
            <a:chOff x="6096000" y="2107768"/>
            <a:chExt cx="1405248" cy="1841954"/>
          </a:xfrm>
        </p:grpSpPr>
        <p:pic>
          <p:nvPicPr>
            <p:cNvPr id="18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96000" y="2908277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6662552" y="2107768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334388" y="4415347"/>
            <a:ext cx="1405248" cy="1848176"/>
            <a:chOff x="4334388" y="4415347"/>
            <a:chExt cx="1405248" cy="1848176"/>
          </a:xfrm>
        </p:grpSpPr>
        <p:pic>
          <p:nvPicPr>
            <p:cNvPr id="17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388" y="5222078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805855" y="4415347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006517" y="4431689"/>
            <a:ext cx="1439597" cy="1861635"/>
            <a:chOff x="6006517" y="4431689"/>
            <a:chExt cx="1439597" cy="1861635"/>
          </a:xfrm>
        </p:grpSpPr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06517" y="5251879"/>
              <a:ext cx="1405248" cy="1041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6686171" y="4431689"/>
              <a:ext cx="7599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6" name="Picture 4" descr="Trứng cá png | PNGEg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557" y="1325521"/>
            <a:ext cx="1152739" cy="85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10478109" y="1371463"/>
            <a:ext cx="831689" cy="707886"/>
            <a:chOff x="4351314" y="4270196"/>
            <a:chExt cx="831689" cy="707886"/>
          </a:xfrm>
          <a:noFill/>
        </p:grpSpPr>
        <p:sp>
          <p:nvSpPr>
            <p:cNvPr id="28" name="Rounded Rectangle 27"/>
            <p:cNvSpPr/>
            <p:nvPr/>
          </p:nvSpPr>
          <p:spPr>
            <a:xfrm>
              <a:off x="4351314" y="4325420"/>
              <a:ext cx="476458" cy="46208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43003" y="4270196"/>
              <a:ext cx="540000" cy="7078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vi-VN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Âm thanh đếm giây 5 s">
            <a:hlinkClick r:id="" action="ppaction://media"/>
            <a:extLst>
              <a:ext uri="{FF2B5EF4-FFF2-40B4-BE49-F238E27FC236}">
                <a16:creationId xmlns:a16="http://schemas.microsoft.com/office/drawing/2014/main" id="{154A069A-E307-EEAA-29D1-2A55FC2B76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185121" y="0"/>
            <a:ext cx="609600" cy="609600"/>
          </a:xfrm>
          <a:prstGeom prst="rect">
            <a:avLst/>
          </a:prstGeom>
        </p:spPr>
      </p:pic>
      <p:pic>
        <p:nvPicPr>
          <p:cNvPr id="11" name="Giáo Xứ Bến Thôn 6">
            <a:hlinkClick r:id="" action="ppaction://media"/>
            <a:extLst>
              <a:ext uri="{FF2B5EF4-FFF2-40B4-BE49-F238E27FC236}">
                <a16:creationId xmlns:a16="http://schemas.microsoft.com/office/drawing/2014/main" id="{F13BE2A2-7561-43E2-3B0C-1BC2D8FFC5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40041" y="924586"/>
            <a:ext cx="609600" cy="609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8D20FA-E211-4F74-A57D-650911674D2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7812" y="4843052"/>
            <a:ext cx="1105927" cy="9912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6A0FE1-83B1-A5CB-A901-3A82CD6B1F1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513" y="4810850"/>
            <a:ext cx="1117122" cy="10883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9453AC-1749-1A45-5007-90889BB9D02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7857" y="2497963"/>
            <a:ext cx="1117122" cy="108833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80B9B52-88D1-40AA-0425-635368204ED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688" y="2574992"/>
            <a:ext cx="1117122" cy="1088337"/>
          </a:xfrm>
          <a:prstGeom prst="rect">
            <a:avLst/>
          </a:prstGeom>
        </p:spPr>
      </p:pic>
      <p:pic>
        <p:nvPicPr>
          <p:cNvPr id="30" name="Picture 2" descr="Buttons for Mobile Games Detail Ui Stock Illustration - Illustration of  design, games: 144168463">
            <a:hlinkClick r:id="rId20" action="ppaction://hlinksldjump"/>
            <a:extLst>
              <a:ext uri="{FF2B5EF4-FFF2-40B4-BE49-F238E27FC236}">
                <a16:creationId xmlns:a16="http://schemas.microsoft.com/office/drawing/2014/main" id="{CA5FB3C2-CB69-3566-CE4A-29E950F90D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0833" b="38447" l="1500" r="2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8666" r="68703" b="59221"/>
          <a:stretch/>
        </p:blipFill>
        <p:spPr bwMode="auto">
          <a:xfrm>
            <a:off x="10448404" y="6092200"/>
            <a:ext cx="2010477" cy="93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02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1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ảnh rừng với nhiều loại cây rừng Miễn phí Vec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843" y="-721838"/>
            <a:ext cx="6078698" cy="759837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597126" y="5368440"/>
            <a:ext cx="1816031" cy="1611980"/>
            <a:chOff x="4597126" y="5368440"/>
            <a:chExt cx="1816031" cy="16119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2BE308E-EAF8-2F40-B5CE-41BEBC8FF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200" y="5368440"/>
              <a:ext cx="1645103" cy="1542293"/>
            </a:xfrm>
            <a:prstGeom prst="rect">
              <a:avLst/>
            </a:prstGeom>
          </p:spPr>
        </p:pic>
        <p:pic>
          <p:nvPicPr>
            <p:cNvPr id="10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530" y="600511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543" y="606575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036" y="5916455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884" y="6119767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767" y="6031551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31995D3-1519-0B41-8878-DC00C945C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4378" b="96996" l="5473" r="93532">
                          <a14:foregroundMark x1="47761" y1="97210" x2="47761" y2="97210"/>
                          <a14:foregroundMark x1="47761" y1="97210" x2="47761" y2="97210"/>
                          <a14:foregroundMark x1="5721" y1="66094" x2="5721" y2="66094"/>
                          <a14:foregroundMark x1="5721" y1="66094" x2="5721" y2="66094"/>
                          <a14:foregroundMark x1="5721" y1="64378" x2="5721" y2="64378"/>
                          <a14:foregroundMark x1="91542" y1="68240" x2="91542" y2="68240"/>
                          <a14:foregroundMark x1="93532" y1="64378" x2="93532" y2="6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389" b="1"/>
            <a:stretch/>
          </p:blipFill>
          <p:spPr>
            <a:xfrm>
              <a:off x="4597126" y="6197533"/>
              <a:ext cx="1816031" cy="782887"/>
            </a:xfrm>
            <a:prstGeom prst="rect">
              <a:avLst/>
            </a:prstGeom>
          </p:spPr>
        </p:pic>
        <p:pic>
          <p:nvPicPr>
            <p:cNvPr id="16" name="Picture 4" descr="Trứng cá png | PNGEg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2193" y="5839310"/>
              <a:ext cx="602151" cy="446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tiếng trẻ con zê zê">
            <a:hlinkClick r:id="" action="ppaction://media"/>
            <a:extLst>
              <a:ext uri="{FF2B5EF4-FFF2-40B4-BE49-F238E27FC236}">
                <a16:creationId xmlns:a16="http://schemas.microsoft.com/office/drawing/2014/main" id="{22880321-81B3-B1E9-F2DD-F5205985BD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49000" y="53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213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9&quot;/&gt;&lt;/object&gt;&lt;object type=&quot;3&quot; unique_id=&quot;10004&quot;&gt;&lt;property id=&quot;20148&quot; value=&quot;5&quot;/&gt;&lt;property id=&quot;20300&quot; value=&quot;Slide 2&quot;/&gt;&lt;property id=&quot;20307&quot; value=&quot;270&quot;/&gt;&lt;/object&gt;&lt;object type=&quot;3&quot; unique_id=&quot;10005&quot;&gt;&lt;property id=&quot;20148&quot; value=&quot;5&quot;/&gt;&lt;property id=&quot;20300&quot; value=&quot;Slide 3&quot;/&gt;&lt;property id=&quot;20307&quot; value=&quot;268&quot;/&gt;&lt;/object&gt;&lt;object type=&quot;3&quot; unique_id=&quot;10006&quot;&gt;&lt;property id=&quot;20148&quot; value=&quot;5&quot;/&gt;&lt;property id=&quot;20300&quot; value=&quot;Slide 4&quot;/&gt;&lt;property id=&quot;20307&quot; value=&quot;258&quot;/&gt;&lt;/object&gt;&lt;object type=&quot;3&quot; unique_id=&quot;10007&quot;&gt;&lt;property id=&quot;20148&quot; value=&quot;5&quot;/&gt;&lt;property id=&quot;20300&quot; value=&quot;Slide 5&quot;/&gt;&lt;property id=&quot;20307&quot; value=&quot;259&quot;/&gt;&lt;/object&gt;&lt;object type=&quot;3&quot; unique_id=&quot;10008&quot;&gt;&lt;property id=&quot;20148&quot; value=&quot;5&quot;/&gt;&lt;property id=&quot;20300&quot; value=&quot;Slide 6&quot;/&gt;&lt;property id=&quot;20307&quot; value=&quot;256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1&quot;/&gt;&lt;/object&gt;&lt;object type=&quot;3&quot; unique_id=&quot;10011&quot;&gt;&lt;property id=&quot;20148&quot; value=&quot;5&quot;/&gt;&lt;property id=&quot;20300&quot; value=&quot;Slide 9&quot;/&gt;&lt;property id=&quot;20307&quot; value=&quot;263&quot;/&gt;&lt;/object&gt;&lt;object type=&quot;3&quot; unique_id=&quot;10012&quot;&gt;&lt;property id=&quot;20148&quot; value=&quot;5&quot;/&gt;&lt;property id=&quot;20300&quot; value=&quot;Slide 10&quot;/&gt;&lt;property id=&quot;20307&quot; value=&quot;260&quot;/&gt;&lt;/object&gt;&lt;object type=&quot;3&quot; unique_id=&quot;10013&quot;&gt;&lt;property id=&quot;20148&quot; value=&quot;5&quot;/&gt;&lt;property id=&quot;20300&quot; value=&quot;Slide 11&quot;/&gt;&lt;property id=&quot;20307&quot; value=&quot;264&quot;/&gt;&lt;/object&gt;&lt;object type=&quot;3&quot; unique_id=&quot;10014&quot;&gt;&lt;property id=&quot;20148&quot; value=&quot;5&quot;/&gt;&lt;property id=&quot;20300&quot; value=&quot;Slide 12&quot;/&gt;&lt;property id=&quot;20307&quot; value=&quot;271&quot;/&gt;&lt;/object&gt;&lt;object type=&quot;3&quot; unique_id=&quot;10015&quot;&gt;&lt;property id=&quot;20148&quot; value=&quot;5&quot;/&gt;&lt;property id=&quot;20300&quot; value=&quot;Slide 13&quot;/&gt;&lt;property id=&quot;20307&quot; value=&quot;272&quot;/&gt;&lt;/object&gt;&lt;/object&gt;&lt;object type=&quot;8&quot; unique_id=&quot;10030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6075</TotalTime>
  <Words>1010</Words>
  <Application>Microsoft Office PowerPoint</Application>
  <PresentationFormat>Widescreen</PresentationFormat>
  <Paragraphs>213</Paragraphs>
  <Slides>25</Slides>
  <Notes>23</Notes>
  <HiddenSlides>0</HiddenSlides>
  <MMClips>19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等线</vt:lpstr>
      <vt:lpstr>等线 Light</vt:lpstr>
      <vt:lpstr>#9Slide03 AmpleSoft Bold</vt:lpstr>
      <vt:lpstr>#9Slide07 SVNZiclets</vt:lpstr>
      <vt:lpstr>#Li-N SVN-Cookies</vt:lpstr>
      <vt:lpstr>#Li-N UTM American Sans</vt:lpstr>
      <vt:lpstr>Arial</vt:lpstr>
      <vt:lpstr>Calibri</vt:lpstr>
      <vt:lpstr>Cambria Math</vt:lpstr>
      <vt:lpstr>Comfortaa</vt:lpstr>
      <vt:lpstr>Franklin Gothic Book</vt:lpstr>
      <vt:lpstr>Franklin Gothic Medium</vt:lpstr>
      <vt:lpstr>Fredoka One</vt:lpstr>
      <vt:lpstr>HP001 4 hàng</vt:lpstr>
      <vt:lpstr>Tahoma</vt:lpstr>
      <vt:lpstr>Times New Roman</vt:lpstr>
      <vt:lpstr>UTM Avo</vt:lpstr>
      <vt:lpstr>Wingdings</vt:lpstr>
      <vt:lpstr>Angles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1. Tính rồi thử lại ( theo mẫu)</vt:lpstr>
      <vt:lpstr>Bài 1. Tính rồi thử lại ( theo mẫu)</vt:lpstr>
      <vt:lpstr>Bài 1. Tính rồi thử lại ( theo mẫu)</vt:lpstr>
      <vt:lpstr>Bài 1. Tính rồi thử lại ( theo mẫu)</vt:lpstr>
      <vt:lpstr>Bài 2. Tính: </vt:lpstr>
      <vt:lpstr>PowerPoint Presentation</vt:lpstr>
      <vt:lpstr>Bài 3. Tính nhẩm: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98</cp:revision>
  <dcterms:created xsi:type="dcterms:W3CDTF">2010-03-24T08:03:41Z</dcterms:created>
  <dcterms:modified xsi:type="dcterms:W3CDTF">2024-04-17T03:32:13Z</dcterms:modified>
</cp:coreProperties>
</file>