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8" r:id="rId1"/>
  </p:sldMasterIdLst>
  <p:notesMasterIdLst>
    <p:notesMasterId r:id="rId17"/>
  </p:notesMasterIdLst>
  <p:sldIdLst>
    <p:sldId id="256" r:id="rId2"/>
    <p:sldId id="257" r:id="rId3"/>
    <p:sldId id="309" r:id="rId4"/>
    <p:sldId id="259" r:id="rId5"/>
    <p:sldId id="321" r:id="rId6"/>
    <p:sldId id="322" r:id="rId7"/>
    <p:sldId id="323" r:id="rId8"/>
    <p:sldId id="324" r:id="rId9"/>
    <p:sldId id="325" r:id="rId10"/>
    <p:sldId id="261" r:id="rId11"/>
    <p:sldId id="262" r:id="rId12"/>
    <p:sldId id="347" r:id="rId13"/>
    <p:sldId id="348" r:id="rId14"/>
    <p:sldId id="345" r:id="rId15"/>
    <p:sldId id="346" r:id="rId16"/>
  </p:sldIdLst>
  <p:sldSz cx="9144000" cy="5143500" type="screen16x9"/>
  <p:notesSz cx="6858000" cy="9144000"/>
  <p:embeddedFontLst>
    <p:embeddedFont>
      <p:font typeface="Archivo Black" panose="020B0604020202020204" charset="0"/>
      <p:regular r:id="rId18"/>
    </p:embeddedFont>
    <p:embeddedFont>
      <p:font typeface="Calibri" panose="020F0502020204030204" pitchFamily="34" charset="0"/>
      <p:regular r:id="rId19"/>
      <p:bold r:id="rId20"/>
      <p:italic r:id="rId21"/>
      <p:boldItalic r:id="rId22"/>
    </p:embeddedFont>
    <p:embeddedFont>
      <p:font typeface="Fira Sans" panose="020B0503050000020004" pitchFamily="34" charset="0"/>
      <p:regular r:id="rId23"/>
      <p:bold r:id="rId24"/>
      <p:italic r:id="rId25"/>
      <p:boldItalic r:id="rId26"/>
    </p:embeddedFont>
    <p:embeddedFont>
      <p:font typeface="Hammersmith One" panose="020B0604020202020204" charset="0"/>
      <p:regular r:id="rId27"/>
    </p:embeddedFont>
    <p:embeddedFont>
      <p:font typeface="HP001 5 hàng" panose="020B0603050302020204" pitchFamily="34" charset="0"/>
      <p:regular r:id="rId28"/>
      <p:bold r:id="rId29"/>
    </p:embeddedFont>
    <p:embeddedFont>
      <p:font typeface="Londrina Solid" panose="020B0604020202020204" charset="0"/>
      <p:regular r:id="rId30"/>
    </p:embeddedFont>
    <p:embeddedFont>
      <p:font typeface="Pattaya" panose="020B0604020202020204" charset="0"/>
      <p:regular r:id="rId31"/>
    </p:embeddedFont>
    <p:embeddedFont>
      <p:font typeface="SVN-Dancing Script" panose="02040603050506020204" pitchFamily="18" charset="0"/>
      <p:regular r:id="rId32"/>
    </p:embeddedFont>
    <p:embeddedFont>
      <p:font typeface="SVN-Nickel" pitchFamily="2" charset="0"/>
      <p:regular r:id="rId33"/>
    </p:embeddedFont>
    <p:embeddedFont>
      <p:font typeface="SVN-Ready" panose="02040603050506020204" pitchFamily="18" charset="0"/>
      <p:regular r:id="rId34"/>
    </p:embeddedFont>
    <p:embeddedFont>
      <p:font typeface="SVN-SAF" panose="02040603050506020204" pitchFamily="18" charset="0"/>
      <p:regular r:id="rId35"/>
    </p:embeddedFont>
    <p:embeddedFont>
      <p:font typeface="SVN-Whimsy" panose="02040603050506020204" pitchFamily="18" charset="0"/>
      <p:regular r:id="rId36"/>
    </p:embeddedFont>
    <p:embeddedFont>
      <p:font typeface="UTM Androgyne" panose="02040603050506020204" pitchFamily="18" charset="0"/>
      <p:regular r:id="rId37"/>
    </p:embeddedFont>
    <p:embeddedFont>
      <p:font typeface="UTM Thanh Nhac TL" panose="02040603050506020204" pitchFamily="18"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51725D7-0A9F-4E6D-AFDD-0F26F5C10B50}">
  <a:tblStyle styleId="{A51725D7-0A9F-4E6D-AFDD-0F26F5C10B5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46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font" Target="fonts/font17.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font" Target="fonts/font2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fc34848159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fc34848159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d401eec822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d401eec822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d401eec8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d401eec8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728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d401eec8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d401eec8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4201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d401eec8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d401eec8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7405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d401eec82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d401eec82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2" name="Google Shape;275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d401eec822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d401eec822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d401eec822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d401eec822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8057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d401eec822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d401eec822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9016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2"/>
        <p:cNvGrpSpPr/>
        <p:nvPr/>
      </p:nvGrpSpPr>
      <p:grpSpPr>
        <a:xfrm>
          <a:off x="0" y="0"/>
          <a:ext cx="0" cy="0"/>
          <a:chOff x="0" y="0"/>
          <a:chExt cx="0" cy="0"/>
        </a:xfrm>
      </p:grpSpPr>
      <p:sp>
        <p:nvSpPr>
          <p:cNvPr id="2743" name="Google Shape;2743;g1032b93a58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4" name="Google Shape;2744;g1032b93a58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1"/>
        <p:cNvGrpSpPr/>
        <p:nvPr/>
      </p:nvGrpSpPr>
      <p:grpSpPr>
        <a:xfrm>
          <a:off x="0" y="0"/>
          <a:ext cx="0" cy="0"/>
          <a:chOff x="0" y="0"/>
          <a:chExt cx="0" cy="0"/>
        </a:xfrm>
      </p:grpSpPr>
      <p:sp>
        <p:nvSpPr>
          <p:cNvPr id="2922" name="Google Shape;2922;g1032b93a584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3" name="Google Shape;2923;g1032b93a58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0"/>
        <p:cNvGrpSpPr/>
        <p:nvPr/>
      </p:nvGrpSpPr>
      <p:grpSpPr>
        <a:xfrm>
          <a:off x="0" y="0"/>
          <a:ext cx="0" cy="0"/>
          <a:chOff x="0" y="0"/>
          <a:chExt cx="0" cy="0"/>
        </a:xfrm>
      </p:grpSpPr>
      <p:sp>
        <p:nvSpPr>
          <p:cNvPr id="2751" name="Google Shape;275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2" name="Google Shape;275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9697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08900" y="539500"/>
            <a:ext cx="7726200" cy="16659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6000" b="1">
                <a:solidFill>
                  <a:schemeClr val="dk1"/>
                </a:solidFill>
                <a:latin typeface="Hammersmith One"/>
                <a:ea typeface="Hammersmith One"/>
                <a:cs typeface="Hammersmith One"/>
                <a:sym typeface="Hammersmith On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1477050" y="2266319"/>
            <a:ext cx="6189900" cy="309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1600"/>
              <a:buNone/>
              <a:defRPr>
                <a:solidFill>
                  <a:schemeClr val="dk1"/>
                </a:solidFill>
                <a:latin typeface="Fira Sans"/>
                <a:ea typeface="Fira Sans"/>
                <a:cs typeface="Fira Sans"/>
                <a:sym typeface="Fira Sans"/>
              </a:defRPr>
            </a:lvl1pPr>
            <a:lvl2pPr lvl="1" algn="ctr">
              <a:lnSpc>
                <a:spcPct val="100000"/>
              </a:lnSpc>
              <a:spcBef>
                <a:spcPts val="0"/>
              </a:spcBef>
              <a:spcAft>
                <a:spcPts val="0"/>
              </a:spcAft>
              <a:buClr>
                <a:schemeClr val="dk1"/>
              </a:buClr>
              <a:buSzPts val="1800"/>
              <a:buNone/>
              <a:defRPr sz="1800">
                <a:solidFill>
                  <a:schemeClr val="dk1"/>
                </a:solidFill>
              </a:defRPr>
            </a:lvl2pPr>
            <a:lvl3pPr lvl="2" algn="ctr">
              <a:lnSpc>
                <a:spcPct val="100000"/>
              </a:lnSpc>
              <a:spcBef>
                <a:spcPts val="0"/>
              </a:spcBef>
              <a:spcAft>
                <a:spcPts val="0"/>
              </a:spcAft>
              <a:buClr>
                <a:schemeClr val="dk1"/>
              </a:buClr>
              <a:buSzPts val="1800"/>
              <a:buNone/>
              <a:defRPr sz="1800">
                <a:solidFill>
                  <a:schemeClr val="dk1"/>
                </a:solidFill>
              </a:defRPr>
            </a:lvl3pPr>
            <a:lvl4pPr lvl="3" algn="ctr">
              <a:lnSpc>
                <a:spcPct val="100000"/>
              </a:lnSpc>
              <a:spcBef>
                <a:spcPts val="0"/>
              </a:spcBef>
              <a:spcAft>
                <a:spcPts val="0"/>
              </a:spcAft>
              <a:buClr>
                <a:schemeClr val="dk1"/>
              </a:buClr>
              <a:buSzPts val="1800"/>
              <a:buNone/>
              <a:defRPr sz="1800">
                <a:solidFill>
                  <a:schemeClr val="dk1"/>
                </a:solidFill>
              </a:defRPr>
            </a:lvl4pPr>
            <a:lvl5pPr lvl="4" algn="ctr">
              <a:lnSpc>
                <a:spcPct val="100000"/>
              </a:lnSpc>
              <a:spcBef>
                <a:spcPts val="0"/>
              </a:spcBef>
              <a:spcAft>
                <a:spcPts val="0"/>
              </a:spcAft>
              <a:buClr>
                <a:schemeClr val="dk1"/>
              </a:buClr>
              <a:buSzPts val="1800"/>
              <a:buNone/>
              <a:defRPr sz="1800">
                <a:solidFill>
                  <a:schemeClr val="dk1"/>
                </a:solidFill>
              </a:defRPr>
            </a:lvl5pPr>
            <a:lvl6pPr lvl="5" algn="ctr">
              <a:lnSpc>
                <a:spcPct val="100000"/>
              </a:lnSpc>
              <a:spcBef>
                <a:spcPts val="0"/>
              </a:spcBef>
              <a:spcAft>
                <a:spcPts val="0"/>
              </a:spcAft>
              <a:buClr>
                <a:schemeClr val="dk1"/>
              </a:buClr>
              <a:buSzPts val="1800"/>
              <a:buNone/>
              <a:defRPr sz="1800">
                <a:solidFill>
                  <a:schemeClr val="dk1"/>
                </a:solidFill>
              </a:defRPr>
            </a:lvl6pPr>
            <a:lvl7pPr lvl="6" algn="ctr">
              <a:lnSpc>
                <a:spcPct val="100000"/>
              </a:lnSpc>
              <a:spcBef>
                <a:spcPts val="0"/>
              </a:spcBef>
              <a:spcAft>
                <a:spcPts val="0"/>
              </a:spcAft>
              <a:buClr>
                <a:schemeClr val="dk1"/>
              </a:buClr>
              <a:buSzPts val="1800"/>
              <a:buNone/>
              <a:defRPr sz="1800">
                <a:solidFill>
                  <a:schemeClr val="dk1"/>
                </a:solidFill>
              </a:defRPr>
            </a:lvl7pPr>
            <a:lvl8pPr lvl="7" algn="ctr">
              <a:lnSpc>
                <a:spcPct val="100000"/>
              </a:lnSpc>
              <a:spcBef>
                <a:spcPts val="0"/>
              </a:spcBef>
              <a:spcAft>
                <a:spcPts val="0"/>
              </a:spcAft>
              <a:buClr>
                <a:schemeClr val="dk1"/>
              </a:buClr>
              <a:buSzPts val="1800"/>
              <a:buNone/>
              <a:defRPr sz="1800">
                <a:solidFill>
                  <a:schemeClr val="dk1"/>
                </a:solidFill>
              </a:defRPr>
            </a:lvl8pPr>
            <a:lvl9pPr lvl="8" algn="ctr">
              <a:lnSpc>
                <a:spcPct val="100000"/>
              </a:lnSpc>
              <a:spcBef>
                <a:spcPts val="0"/>
              </a:spcBef>
              <a:spcAft>
                <a:spcPts val="0"/>
              </a:spcAft>
              <a:buClr>
                <a:schemeClr val="dk1"/>
              </a:buClr>
              <a:buSzPts val="1800"/>
              <a:buNone/>
              <a:defRPr sz="1800">
                <a:solidFill>
                  <a:schemeClr val="dk1"/>
                </a:solidFill>
              </a:defRPr>
            </a:lvl9pPr>
          </a:lstStyle>
          <a:p>
            <a:endParaRPr/>
          </a:p>
        </p:txBody>
      </p:sp>
      <p:sp>
        <p:nvSpPr>
          <p:cNvPr id="11" name="Google Shape;11;p2"/>
          <p:cNvSpPr/>
          <p:nvPr/>
        </p:nvSpPr>
        <p:spPr>
          <a:xfrm>
            <a:off x="731463" y="2431388"/>
            <a:ext cx="1528800" cy="1528800"/>
          </a:xfrm>
          <a:prstGeom prst="ellipse">
            <a:avLst/>
          </a:prstGeom>
          <a:gradFill>
            <a:gsLst>
              <a:gs pos="0">
                <a:srgbClr val="FFFFFF">
                  <a:alpha val="78039"/>
                </a:srgbClr>
              </a:gs>
              <a:gs pos="50000">
                <a:srgbClr val="EFEFEF">
                  <a:alpha val="20784"/>
                </a:srgbClr>
              </a:gs>
              <a:gs pos="100000">
                <a:srgbClr val="FFFFFF">
                  <a:alpha val="78039"/>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rot="-233893">
            <a:off x="5399298" y="2431466"/>
            <a:ext cx="4306277" cy="1528666"/>
            <a:chOff x="5935091" y="4995712"/>
            <a:chExt cx="3772667" cy="1528654"/>
          </a:xfrm>
        </p:grpSpPr>
        <p:sp>
          <p:nvSpPr>
            <p:cNvPr id="13" name="Google Shape;13;p2"/>
            <p:cNvSpPr/>
            <p:nvPr/>
          </p:nvSpPr>
          <p:spPr>
            <a:xfrm>
              <a:off x="5935091" y="4995712"/>
              <a:ext cx="3772667" cy="1528654"/>
            </a:xfrm>
            <a:custGeom>
              <a:avLst/>
              <a:gdLst/>
              <a:ahLst/>
              <a:cxnLst/>
              <a:rect l="l" t="t" r="r" b="b"/>
              <a:pathLst>
                <a:path w="77583" h="31436" extrusionOk="0">
                  <a:moveTo>
                    <a:pt x="57345" y="1"/>
                  </a:moveTo>
                  <a:lnTo>
                    <a:pt x="55459" y="809"/>
                  </a:lnTo>
                  <a:lnTo>
                    <a:pt x="47364" y="809"/>
                  </a:lnTo>
                  <a:lnTo>
                    <a:pt x="44803" y="3778"/>
                  </a:lnTo>
                  <a:lnTo>
                    <a:pt x="39810" y="3103"/>
                  </a:lnTo>
                  <a:lnTo>
                    <a:pt x="37653" y="3103"/>
                  </a:lnTo>
                  <a:cubicBezTo>
                    <a:pt x="37653" y="3103"/>
                    <a:pt x="36437" y="3911"/>
                    <a:pt x="36033" y="4315"/>
                  </a:cubicBezTo>
                  <a:cubicBezTo>
                    <a:pt x="35899" y="4451"/>
                    <a:pt x="35599" y="4496"/>
                    <a:pt x="35259" y="4496"/>
                  </a:cubicBezTo>
                  <a:cubicBezTo>
                    <a:pt x="34579" y="4496"/>
                    <a:pt x="33739" y="4315"/>
                    <a:pt x="33739" y="4315"/>
                  </a:cubicBezTo>
                  <a:lnTo>
                    <a:pt x="30499" y="6609"/>
                  </a:lnTo>
                  <a:lnTo>
                    <a:pt x="28475" y="8633"/>
                  </a:lnTo>
                  <a:lnTo>
                    <a:pt x="24161" y="10386"/>
                  </a:lnTo>
                  <a:lnTo>
                    <a:pt x="21055" y="12547"/>
                  </a:lnTo>
                  <a:lnTo>
                    <a:pt x="18223" y="13493"/>
                  </a:lnTo>
                  <a:cubicBezTo>
                    <a:pt x="18223" y="13493"/>
                    <a:pt x="13949" y="15502"/>
                    <a:pt x="12805" y="15502"/>
                  </a:cubicBezTo>
                  <a:cubicBezTo>
                    <a:pt x="12764" y="15502"/>
                    <a:pt x="12726" y="15499"/>
                    <a:pt x="12693" y="15494"/>
                  </a:cubicBezTo>
                  <a:cubicBezTo>
                    <a:pt x="12646" y="15486"/>
                    <a:pt x="12595" y="15482"/>
                    <a:pt x="12540" y="15482"/>
                  </a:cubicBezTo>
                  <a:cubicBezTo>
                    <a:pt x="11518" y="15482"/>
                    <a:pt x="9225" y="16799"/>
                    <a:pt x="8048" y="16799"/>
                  </a:cubicBezTo>
                  <a:cubicBezTo>
                    <a:pt x="8022" y="16799"/>
                    <a:pt x="7996" y="16798"/>
                    <a:pt x="7971" y="16797"/>
                  </a:cubicBezTo>
                  <a:cubicBezTo>
                    <a:pt x="7856" y="16791"/>
                    <a:pt x="7738" y="16788"/>
                    <a:pt x="7617" y="16788"/>
                  </a:cubicBezTo>
                  <a:cubicBezTo>
                    <a:pt x="6463" y="16788"/>
                    <a:pt x="5135" y="17040"/>
                    <a:pt x="5135" y="17040"/>
                  </a:cubicBezTo>
                  <a:lnTo>
                    <a:pt x="1886" y="17040"/>
                  </a:lnTo>
                  <a:lnTo>
                    <a:pt x="0" y="16558"/>
                  </a:lnTo>
                  <a:lnTo>
                    <a:pt x="0" y="25094"/>
                  </a:lnTo>
                  <a:lnTo>
                    <a:pt x="77582" y="31436"/>
                  </a:lnTo>
                  <a:lnTo>
                    <a:pt x="77582" y="31436"/>
                  </a:lnTo>
                  <a:lnTo>
                    <a:pt x="70566" y="15494"/>
                  </a:lnTo>
                  <a:lnTo>
                    <a:pt x="68129" y="13355"/>
                  </a:lnTo>
                  <a:lnTo>
                    <a:pt x="66381" y="11198"/>
                  </a:lnTo>
                  <a:lnTo>
                    <a:pt x="64628" y="7958"/>
                  </a:lnTo>
                  <a:lnTo>
                    <a:pt x="63411" y="5664"/>
                  </a:lnTo>
                  <a:lnTo>
                    <a:pt x="62062" y="5664"/>
                  </a:lnTo>
                  <a:lnTo>
                    <a:pt x="60043" y="2158"/>
                  </a:lnTo>
                  <a:lnTo>
                    <a:pt x="57345"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313038" y="4995712"/>
              <a:ext cx="1515719" cy="1069902"/>
            </a:xfrm>
            <a:custGeom>
              <a:avLst/>
              <a:gdLst/>
              <a:ahLst/>
              <a:cxnLst/>
              <a:rect l="l" t="t" r="r" b="b"/>
              <a:pathLst>
                <a:path w="31170" h="22002" extrusionOk="0">
                  <a:moveTo>
                    <a:pt x="29008" y="1"/>
                  </a:moveTo>
                  <a:lnTo>
                    <a:pt x="28535" y="1079"/>
                  </a:lnTo>
                  <a:lnTo>
                    <a:pt x="27929" y="1483"/>
                  </a:lnTo>
                  <a:lnTo>
                    <a:pt x="28466" y="2429"/>
                  </a:lnTo>
                  <a:lnTo>
                    <a:pt x="27659" y="3507"/>
                  </a:lnTo>
                  <a:lnTo>
                    <a:pt x="24621" y="6003"/>
                  </a:lnTo>
                  <a:lnTo>
                    <a:pt x="19765" y="8564"/>
                  </a:lnTo>
                  <a:lnTo>
                    <a:pt x="19765" y="9509"/>
                  </a:lnTo>
                  <a:lnTo>
                    <a:pt x="20982" y="9509"/>
                  </a:lnTo>
                  <a:lnTo>
                    <a:pt x="22331" y="10386"/>
                  </a:lnTo>
                  <a:lnTo>
                    <a:pt x="18485" y="11129"/>
                  </a:lnTo>
                  <a:lnTo>
                    <a:pt x="22198" y="11873"/>
                  </a:lnTo>
                  <a:lnTo>
                    <a:pt x="15112" y="12951"/>
                  </a:lnTo>
                  <a:lnTo>
                    <a:pt x="8706" y="14030"/>
                  </a:lnTo>
                  <a:lnTo>
                    <a:pt x="11675" y="14773"/>
                  </a:lnTo>
                  <a:lnTo>
                    <a:pt x="10124" y="15718"/>
                  </a:lnTo>
                  <a:lnTo>
                    <a:pt x="7022" y="16255"/>
                  </a:lnTo>
                  <a:cubicBezTo>
                    <a:pt x="7022" y="16255"/>
                    <a:pt x="2433" y="17068"/>
                    <a:pt x="2433" y="17269"/>
                  </a:cubicBezTo>
                  <a:cubicBezTo>
                    <a:pt x="2433" y="17471"/>
                    <a:pt x="5333" y="18008"/>
                    <a:pt x="5333" y="18008"/>
                  </a:cubicBezTo>
                  <a:lnTo>
                    <a:pt x="9784" y="17269"/>
                  </a:lnTo>
                  <a:lnTo>
                    <a:pt x="13965" y="17604"/>
                  </a:lnTo>
                  <a:lnTo>
                    <a:pt x="16058" y="18008"/>
                  </a:lnTo>
                  <a:lnTo>
                    <a:pt x="12483" y="18527"/>
                  </a:lnTo>
                  <a:cubicBezTo>
                    <a:pt x="12483" y="18527"/>
                    <a:pt x="11173" y="18345"/>
                    <a:pt x="10133" y="18345"/>
                  </a:cubicBezTo>
                  <a:cubicBezTo>
                    <a:pt x="9613" y="18345"/>
                    <a:pt x="9160" y="18391"/>
                    <a:pt x="8972" y="18527"/>
                  </a:cubicBezTo>
                  <a:cubicBezTo>
                    <a:pt x="8408" y="18935"/>
                    <a:pt x="6558" y="18486"/>
                    <a:pt x="6072" y="19123"/>
                  </a:cubicBezTo>
                  <a:cubicBezTo>
                    <a:pt x="5585" y="19766"/>
                    <a:pt x="1" y="21918"/>
                    <a:pt x="1754" y="21987"/>
                  </a:cubicBezTo>
                  <a:cubicBezTo>
                    <a:pt x="2009" y="21997"/>
                    <a:pt x="2604" y="22001"/>
                    <a:pt x="3434" y="22001"/>
                  </a:cubicBezTo>
                  <a:cubicBezTo>
                    <a:pt x="8302" y="22001"/>
                    <a:pt x="21252" y="21854"/>
                    <a:pt x="21252" y="21854"/>
                  </a:cubicBezTo>
                  <a:lnTo>
                    <a:pt x="31169" y="19899"/>
                  </a:lnTo>
                  <a:lnTo>
                    <a:pt x="26989" y="17806"/>
                  </a:lnTo>
                  <a:lnTo>
                    <a:pt x="29347" y="16186"/>
                  </a:lnTo>
                  <a:lnTo>
                    <a:pt x="25433" y="15714"/>
                  </a:lnTo>
                  <a:lnTo>
                    <a:pt x="23005" y="15039"/>
                  </a:lnTo>
                  <a:lnTo>
                    <a:pt x="25906" y="13594"/>
                  </a:lnTo>
                  <a:lnTo>
                    <a:pt x="25300" y="13084"/>
                  </a:lnTo>
                  <a:lnTo>
                    <a:pt x="26718" y="12680"/>
                  </a:lnTo>
                  <a:lnTo>
                    <a:pt x="28540" y="11937"/>
                  </a:lnTo>
                  <a:lnTo>
                    <a:pt x="27727" y="11001"/>
                  </a:lnTo>
                  <a:cubicBezTo>
                    <a:pt x="27727" y="11001"/>
                    <a:pt x="27053" y="10317"/>
                    <a:pt x="26718" y="10253"/>
                  </a:cubicBezTo>
                  <a:cubicBezTo>
                    <a:pt x="26378" y="10189"/>
                    <a:pt x="29480" y="9106"/>
                    <a:pt x="29480" y="9106"/>
                  </a:cubicBezTo>
                  <a:lnTo>
                    <a:pt x="27594" y="8367"/>
                  </a:lnTo>
                  <a:lnTo>
                    <a:pt x="26314" y="7623"/>
                  </a:lnTo>
                  <a:lnTo>
                    <a:pt x="27461" y="6609"/>
                  </a:lnTo>
                  <a:lnTo>
                    <a:pt x="29889" y="6205"/>
                  </a:lnTo>
                  <a:lnTo>
                    <a:pt x="28810" y="5870"/>
                  </a:lnTo>
                  <a:lnTo>
                    <a:pt x="30495" y="4856"/>
                  </a:lnTo>
                  <a:lnTo>
                    <a:pt x="28200" y="4384"/>
                  </a:lnTo>
                  <a:lnTo>
                    <a:pt x="28944" y="3034"/>
                  </a:lnTo>
                  <a:lnTo>
                    <a:pt x="30224" y="2360"/>
                  </a:lnTo>
                  <a:lnTo>
                    <a:pt x="29279" y="1483"/>
                  </a:lnTo>
                  <a:lnTo>
                    <a:pt x="29008"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061538" y="5146602"/>
              <a:ext cx="732914" cy="463517"/>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958886" y="4995712"/>
              <a:ext cx="2204382" cy="610178"/>
            </a:xfrm>
            <a:custGeom>
              <a:avLst/>
              <a:gdLst/>
              <a:ahLst/>
              <a:cxnLst/>
              <a:rect l="l" t="t" r="r" b="b"/>
              <a:pathLst>
                <a:path w="45332" h="12548" extrusionOk="0">
                  <a:moveTo>
                    <a:pt x="36295" y="1"/>
                  </a:moveTo>
                  <a:lnTo>
                    <a:pt x="34405" y="809"/>
                  </a:lnTo>
                  <a:lnTo>
                    <a:pt x="26310" y="809"/>
                  </a:lnTo>
                  <a:lnTo>
                    <a:pt x="23744" y="3778"/>
                  </a:lnTo>
                  <a:lnTo>
                    <a:pt x="18930" y="3126"/>
                  </a:lnTo>
                  <a:lnTo>
                    <a:pt x="16595" y="3103"/>
                  </a:lnTo>
                  <a:lnTo>
                    <a:pt x="15209" y="4145"/>
                  </a:lnTo>
                  <a:lnTo>
                    <a:pt x="12685" y="4315"/>
                  </a:lnTo>
                  <a:lnTo>
                    <a:pt x="9445" y="6609"/>
                  </a:lnTo>
                  <a:lnTo>
                    <a:pt x="7421" y="8633"/>
                  </a:lnTo>
                  <a:lnTo>
                    <a:pt x="3103" y="10386"/>
                  </a:lnTo>
                  <a:lnTo>
                    <a:pt x="1" y="12547"/>
                  </a:lnTo>
                  <a:lnTo>
                    <a:pt x="1" y="12547"/>
                  </a:lnTo>
                  <a:lnTo>
                    <a:pt x="3713" y="10726"/>
                  </a:lnTo>
                  <a:lnTo>
                    <a:pt x="7894" y="9445"/>
                  </a:lnTo>
                  <a:lnTo>
                    <a:pt x="8334" y="10524"/>
                  </a:lnTo>
                  <a:lnTo>
                    <a:pt x="8435" y="8670"/>
                  </a:lnTo>
                  <a:lnTo>
                    <a:pt x="9142" y="12547"/>
                  </a:lnTo>
                  <a:lnTo>
                    <a:pt x="10693" y="7724"/>
                  </a:lnTo>
                  <a:lnTo>
                    <a:pt x="12956" y="4824"/>
                  </a:lnTo>
                  <a:lnTo>
                    <a:pt x="14874" y="5127"/>
                  </a:lnTo>
                  <a:lnTo>
                    <a:pt x="15282" y="6274"/>
                  </a:lnTo>
                  <a:lnTo>
                    <a:pt x="15548" y="4989"/>
                  </a:lnTo>
                  <a:lnTo>
                    <a:pt x="16563" y="7183"/>
                  </a:lnTo>
                  <a:lnTo>
                    <a:pt x="16530" y="4989"/>
                  </a:lnTo>
                  <a:lnTo>
                    <a:pt x="19091" y="3507"/>
                  </a:lnTo>
                  <a:lnTo>
                    <a:pt x="22294" y="4824"/>
                  </a:lnTo>
                  <a:lnTo>
                    <a:pt x="22230" y="5769"/>
                  </a:lnTo>
                  <a:lnTo>
                    <a:pt x="23038" y="4585"/>
                  </a:lnTo>
                  <a:lnTo>
                    <a:pt x="24827" y="7151"/>
                  </a:lnTo>
                  <a:lnTo>
                    <a:pt x="25502" y="3608"/>
                  </a:lnTo>
                  <a:lnTo>
                    <a:pt x="26177" y="3746"/>
                  </a:lnTo>
                  <a:lnTo>
                    <a:pt x="26512" y="2360"/>
                  </a:lnTo>
                  <a:lnTo>
                    <a:pt x="27640" y="4755"/>
                  </a:lnTo>
                  <a:lnTo>
                    <a:pt x="27117" y="1786"/>
                  </a:lnTo>
                  <a:lnTo>
                    <a:pt x="32684" y="2259"/>
                  </a:lnTo>
                  <a:lnTo>
                    <a:pt x="33597" y="2933"/>
                  </a:lnTo>
                  <a:lnTo>
                    <a:pt x="33932" y="2126"/>
                  </a:lnTo>
                  <a:lnTo>
                    <a:pt x="35690" y="4787"/>
                  </a:lnTo>
                  <a:lnTo>
                    <a:pt x="38452" y="3126"/>
                  </a:lnTo>
                  <a:lnTo>
                    <a:pt x="39361" y="7183"/>
                  </a:lnTo>
                  <a:lnTo>
                    <a:pt x="40136" y="6508"/>
                  </a:lnTo>
                  <a:lnTo>
                    <a:pt x="41554" y="6646"/>
                  </a:lnTo>
                  <a:lnTo>
                    <a:pt x="40811" y="8702"/>
                  </a:lnTo>
                  <a:lnTo>
                    <a:pt x="40811" y="8702"/>
                  </a:lnTo>
                  <a:lnTo>
                    <a:pt x="42197" y="6274"/>
                  </a:lnTo>
                  <a:lnTo>
                    <a:pt x="45331" y="11198"/>
                  </a:lnTo>
                  <a:lnTo>
                    <a:pt x="42362" y="5664"/>
                  </a:lnTo>
                  <a:lnTo>
                    <a:pt x="41017" y="5664"/>
                  </a:lnTo>
                  <a:lnTo>
                    <a:pt x="38994" y="2158"/>
                  </a:lnTo>
                  <a:lnTo>
                    <a:pt x="36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p:nvPr/>
        </p:nvSpPr>
        <p:spPr>
          <a:xfrm>
            <a:off x="-40500" y="2819752"/>
            <a:ext cx="9897328" cy="1412016"/>
          </a:xfrm>
          <a:custGeom>
            <a:avLst/>
            <a:gdLst/>
            <a:ahLst/>
            <a:cxnLst/>
            <a:rect l="l" t="t" r="r" b="b"/>
            <a:pathLst>
              <a:path w="136144" h="17091" extrusionOk="0">
                <a:moveTo>
                  <a:pt x="59992" y="0"/>
                </a:moveTo>
                <a:cubicBezTo>
                  <a:pt x="59957" y="0"/>
                  <a:pt x="59923" y="0"/>
                  <a:pt x="59888" y="1"/>
                </a:cubicBezTo>
                <a:cubicBezTo>
                  <a:pt x="58323" y="10"/>
                  <a:pt x="56786" y="326"/>
                  <a:pt x="55239" y="547"/>
                </a:cubicBezTo>
                <a:cubicBezTo>
                  <a:pt x="49012" y="1437"/>
                  <a:pt x="42628" y="817"/>
                  <a:pt x="36424" y="1850"/>
                </a:cubicBezTo>
                <a:cubicBezTo>
                  <a:pt x="31876" y="2607"/>
                  <a:pt x="27521" y="4236"/>
                  <a:pt x="23020" y="5214"/>
                </a:cubicBezTo>
                <a:cubicBezTo>
                  <a:pt x="17797" y="6347"/>
                  <a:pt x="12433" y="6595"/>
                  <a:pt x="7096" y="6834"/>
                </a:cubicBezTo>
                <a:lnTo>
                  <a:pt x="570" y="7132"/>
                </a:lnTo>
                <a:lnTo>
                  <a:pt x="1" y="16819"/>
                </a:lnTo>
                <a:lnTo>
                  <a:pt x="136144" y="17090"/>
                </a:lnTo>
                <a:lnTo>
                  <a:pt x="136144" y="17090"/>
                </a:lnTo>
                <a:lnTo>
                  <a:pt x="135272" y="9390"/>
                </a:lnTo>
                <a:cubicBezTo>
                  <a:pt x="130128" y="9348"/>
                  <a:pt x="120403" y="5787"/>
                  <a:pt x="120403" y="5787"/>
                </a:cubicBezTo>
                <a:lnTo>
                  <a:pt x="113676" y="2919"/>
                </a:lnTo>
                <a:lnTo>
                  <a:pt x="112405" y="3039"/>
                </a:lnTo>
                <a:lnTo>
                  <a:pt x="110922" y="4149"/>
                </a:lnTo>
                <a:lnTo>
                  <a:pt x="108660" y="4273"/>
                </a:lnTo>
                <a:lnTo>
                  <a:pt x="104814" y="3635"/>
                </a:lnTo>
                <a:lnTo>
                  <a:pt x="102424" y="3392"/>
                </a:lnTo>
                <a:lnTo>
                  <a:pt x="99858" y="4374"/>
                </a:lnTo>
                <a:lnTo>
                  <a:pt x="97633" y="5049"/>
                </a:lnTo>
                <a:cubicBezTo>
                  <a:pt x="97633" y="5049"/>
                  <a:pt x="94132" y="6630"/>
                  <a:pt x="91069" y="6630"/>
                </a:cubicBezTo>
                <a:cubicBezTo>
                  <a:pt x="90585" y="6630"/>
                  <a:pt x="90113" y="6590"/>
                  <a:pt x="89666" y="6499"/>
                </a:cubicBezTo>
                <a:cubicBezTo>
                  <a:pt x="81796" y="4879"/>
                  <a:pt x="73967" y="3066"/>
                  <a:pt x="66189" y="1065"/>
                </a:cubicBezTo>
                <a:cubicBezTo>
                  <a:pt x="64153" y="542"/>
                  <a:pt x="62090" y="0"/>
                  <a:pt x="59992" y="0"/>
                </a:cubicBezTo>
                <a:close/>
              </a:path>
            </a:pathLst>
          </a:custGeom>
          <a:gradFill>
            <a:gsLst>
              <a:gs pos="0">
                <a:srgbClr val="C4DED7"/>
              </a:gs>
              <a:gs pos="100000">
                <a:srgbClr val="77A89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00662" y="2996828"/>
            <a:ext cx="10453811" cy="1528694"/>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flipH="1">
            <a:off x="-373275" y="3605587"/>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20;p2"/>
          <p:cNvGrpSpPr/>
          <p:nvPr/>
        </p:nvGrpSpPr>
        <p:grpSpPr>
          <a:xfrm>
            <a:off x="7201180" y="3269198"/>
            <a:ext cx="1515538" cy="1242189"/>
            <a:chOff x="-3000258" y="8"/>
            <a:chExt cx="723718" cy="593157"/>
          </a:xfrm>
        </p:grpSpPr>
        <p:sp>
          <p:nvSpPr>
            <p:cNvPr id="21" name="Google Shape;21;p2"/>
            <p:cNvSpPr/>
            <p:nvPr/>
          </p:nvSpPr>
          <p:spPr>
            <a:xfrm>
              <a:off x="-2951826" y="139032"/>
              <a:ext cx="311362" cy="454132"/>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726682" y="8"/>
              <a:ext cx="360670" cy="526247"/>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802978" y="197044"/>
              <a:ext cx="230105" cy="335432"/>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491667" y="259287"/>
              <a:ext cx="175886" cy="256656"/>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969672" y="411490"/>
              <a:ext cx="130370" cy="103820"/>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000258" y="451413"/>
              <a:ext cx="79263" cy="62973"/>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355560" y="457880"/>
              <a:ext cx="79020" cy="62973"/>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2"/>
          <p:cNvSpPr/>
          <p:nvPr/>
        </p:nvSpPr>
        <p:spPr>
          <a:xfrm>
            <a:off x="731474" y="3377783"/>
            <a:ext cx="703226" cy="1025021"/>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555000" y="3558763"/>
            <a:ext cx="510563" cy="744606"/>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30;p2"/>
          <p:cNvGrpSpPr/>
          <p:nvPr/>
        </p:nvGrpSpPr>
        <p:grpSpPr>
          <a:xfrm rot="-10566107" flipH="1">
            <a:off x="5399298" y="5211907"/>
            <a:ext cx="4306277" cy="1528666"/>
            <a:chOff x="5935091" y="4995712"/>
            <a:chExt cx="3772667" cy="1528654"/>
          </a:xfrm>
        </p:grpSpPr>
        <p:sp>
          <p:nvSpPr>
            <p:cNvPr id="31" name="Google Shape;31;p2"/>
            <p:cNvSpPr/>
            <p:nvPr/>
          </p:nvSpPr>
          <p:spPr>
            <a:xfrm>
              <a:off x="5935091" y="4995712"/>
              <a:ext cx="3772667" cy="1528654"/>
            </a:xfrm>
            <a:custGeom>
              <a:avLst/>
              <a:gdLst/>
              <a:ahLst/>
              <a:cxnLst/>
              <a:rect l="l" t="t" r="r" b="b"/>
              <a:pathLst>
                <a:path w="77583" h="31436" extrusionOk="0">
                  <a:moveTo>
                    <a:pt x="57345" y="1"/>
                  </a:moveTo>
                  <a:lnTo>
                    <a:pt x="55459" y="809"/>
                  </a:lnTo>
                  <a:lnTo>
                    <a:pt x="47364" y="809"/>
                  </a:lnTo>
                  <a:lnTo>
                    <a:pt x="44803" y="3778"/>
                  </a:lnTo>
                  <a:lnTo>
                    <a:pt x="39810" y="3103"/>
                  </a:lnTo>
                  <a:lnTo>
                    <a:pt x="37653" y="3103"/>
                  </a:lnTo>
                  <a:cubicBezTo>
                    <a:pt x="37653" y="3103"/>
                    <a:pt x="36437" y="3911"/>
                    <a:pt x="36033" y="4315"/>
                  </a:cubicBezTo>
                  <a:cubicBezTo>
                    <a:pt x="35899" y="4451"/>
                    <a:pt x="35599" y="4496"/>
                    <a:pt x="35259" y="4496"/>
                  </a:cubicBezTo>
                  <a:cubicBezTo>
                    <a:pt x="34579" y="4496"/>
                    <a:pt x="33739" y="4315"/>
                    <a:pt x="33739" y="4315"/>
                  </a:cubicBezTo>
                  <a:lnTo>
                    <a:pt x="30499" y="6609"/>
                  </a:lnTo>
                  <a:lnTo>
                    <a:pt x="28475" y="8633"/>
                  </a:lnTo>
                  <a:lnTo>
                    <a:pt x="24161" y="10386"/>
                  </a:lnTo>
                  <a:lnTo>
                    <a:pt x="21055" y="12547"/>
                  </a:lnTo>
                  <a:lnTo>
                    <a:pt x="18223" y="13493"/>
                  </a:lnTo>
                  <a:cubicBezTo>
                    <a:pt x="18223" y="13493"/>
                    <a:pt x="13949" y="15502"/>
                    <a:pt x="12805" y="15502"/>
                  </a:cubicBezTo>
                  <a:cubicBezTo>
                    <a:pt x="12764" y="15502"/>
                    <a:pt x="12726" y="15499"/>
                    <a:pt x="12693" y="15494"/>
                  </a:cubicBezTo>
                  <a:cubicBezTo>
                    <a:pt x="12646" y="15486"/>
                    <a:pt x="12595" y="15482"/>
                    <a:pt x="12540" y="15482"/>
                  </a:cubicBezTo>
                  <a:cubicBezTo>
                    <a:pt x="11518" y="15482"/>
                    <a:pt x="9225" y="16799"/>
                    <a:pt x="8048" y="16799"/>
                  </a:cubicBezTo>
                  <a:cubicBezTo>
                    <a:pt x="8022" y="16799"/>
                    <a:pt x="7996" y="16798"/>
                    <a:pt x="7971" y="16797"/>
                  </a:cubicBezTo>
                  <a:cubicBezTo>
                    <a:pt x="7856" y="16791"/>
                    <a:pt x="7738" y="16788"/>
                    <a:pt x="7617" y="16788"/>
                  </a:cubicBezTo>
                  <a:cubicBezTo>
                    <a:pt x="6463" y="16788"/>
                    <a:pt x="5135" y="17040"/>
                    <a:pt x="5135" y="17040"/>
                  </a:cubicBezTo>
                  <a:lnTo>
                    <a:pt x="1886" y="17040"/>
                  </a:lnTo>
                  <a:lnTo>
                    <a:pt x="0" y="16558"/>
                  </a:lnTo>
                  <a:lnTo>
                    <a:pt x="0" y="25094"/>
                  </a:lnTo>
                  <a:lnTo>
                    <a:pt x="77582" y="31436"/>
                  </a:lnTo>
                  <a:lnTo>
                    <a:pt x="77582" y="31436"/>
                  </a:lnTo>
                  <a:lnTo>
                    <a:pt x="70566" y="15494"/>
                  </a:lnTo>
                  <a:lnTo>
                    <a:pt x="68129" y="13355"/>
                  </a:lnTo>
                  <a:lnTo>
                    <a:pt x="66381" y="11198"/>
                  </a:lnTo>
                  <a:lnTo>
                    <a:pt x="64628" y="7958"/>
                  </a:lnTo>
                  <a:lnTo>
                    <a:pt x="63411" y="5664"/>
                  </a:lnTo>
                  <a:lnTo>
                    <a:pt x="62062" y="5664"/>
                  </a:lnTo>
                  <a:lnTo>
                    <a:pt x="60043" y="2158"/>
                  </a:lnTo>
                  <a:lnTo>
                    <a:pt x="57345"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313038" y="4995712"/>
              <a:ext cx="1515719" cy="1069902"/>
            </a:xfrm>
            <a:custGeom>
              <a:avLst/>
              <a:gdLst/>
              <a:ahLst/>
              <a:cxnLst/>
              <a:rect l="l" t="t" r="r" b="b"/>
              <a:pathLst>
                <a:path w="31170" h="22002" extrusionOk="0">
                  <a:moveTo>
                    <a:pt x="29008" y="1"/>
                  </a:moveTo>
                  <a:lnTo>
                    <a:pt x="28535" y="1079"/>
                  </a:lnTo>
                  <a:lnTo>
                    <a:pt x="27929" y="1483"/>
                  </a:lnTo>
                  <a:lnTo>
                    <a:pt x="28466" y="2429"/>
                  </a:lnTo>
                  <a:lnTo>
                    <a:pt x="27659" y="3507"/>
                  </a:lnTo>
                  <a:lnTo>
                    <a:pt x="24621" y="6003"/>
                  </a:lnTo>
                  <a:lnTo>
                    <a:pt x="19765" y="8564"/>
                  </a:lnTo>
                  <a:lnTo>
                    <a:pt x="19765" y="9509"/>
                  </a:lnTo>
                  <a:lnTo>
                    <a:pt x="20982" y="9509"/>
                  </a:lnTo>
                  <a:lnTo>
                    <a:pt x="22331" y="10386"/>
                  </a:lnTo>
                  <a:lnTo>
                    <a:pt x="18485" y="11129"/>
                  </a:lnTo>
                  <a:lnTo>
                    <a:pt x="22198" y="11873"/>
                  </a:lnTo>
                  <a:lnTo>
                    <a:pt x="15112" y="12951"/>
                  </a:lnTo>
                  <a:lnTo>
                    <a:pt x="8706" y="14030"/>
                  </a:lnTo>
                  <a:lnTo>
                    <a:pt x="11675" y="14773"/>
                  </a:lnTo>
                  <a:lnTo>
                    <a:pt x="10124" y="15718"/>
                  </a:lnTo>
                  <a:lnTo>
                    <a:pt x="7022" y="16255"/>
                  </a:lnTo>
                  <a:cubicBezTo>
                    <a:pt x="7022" y="16255"/>
                    <a:pt x="2433" y="17068"/>
                    <a:pt x="2433" y="17269"/>
                  </a:cubicBezTo>
                  <a:cubicBezTo>
                    <a:pt x="2433" y="17471"/>
                    <a:pt x="5333" y="18008"/>
                    <a:pt x="5333" y="18008"/>
                  </a:cubicBezTo>
                  <a:lnTo>
                    <a:pt x="9784" y="17269"/>
                  </a:lnTo>
                  <a:lnTo>
                    <a:pt x="13965" y="17604"/>
                  </a:lnTo>
                  <a:lnTo>
                    <a:pt x="16058" y="18008"/>
                  </a:lnTo>
                  <a:lnTo>
                    <a:pt x="12483" y="18527"/>
                  </a:lnTo>
                  <a:cubicBezTo>
                    <a:pt x="12483" y="18527"/>
                    <a:pt x="11173" y="18345"/>
                    <a:pt x="10133" y="18345"/>
                  </a:cubicBezTo>
                  <a:cubicBezTo>
                    <a:pt x="9613" y="18345"/>
                    <a:pt x="9160" y="18391"/>
                    <a:pt x="8972" y="18527"/>
                  </a:cubicBezTo>
                  <a:cubicBezTo>
                    <a:pt x="8408" y="18935"/>
                    <a:pt x="6558" y="18486"/>
                    <a:pt x="6072" y="19123"/>
                  </a:cubicBezTo>
                  <a:cubicBezTo>
                    <a:pt x="5585" y="19766"/>
                    <a:pt x="1" y="21918"/>
                    <a:pt x="1754" y="21987"/>
                  </a:cubicBezTo>
                  <a:cubicBezTo>
                    <a:pt x="2009" y="21997"/>
                    <a:pt x="2604" y="22001"/>
                    <a:pt x="3434" y="22001"/>
                  </a:cubicBezTo>
                  <a:cubicBezTo>
                    <a:pt x="8302" y="22001"/>
                    <a:pt x="21252" y="21854"/>
                    <a:pt x="21252" y="21854"/>
                  </a:cubicBezTo>
                  <a:lnTo>
                    <a:pt x="31169" y="19899"/>
                  </a:lnTo>
                  <a:lnTo>
                    <a:pt x="26989" y="17806"/>
                  </a:lnTo>
                  <a:lnTo>
                    <a:pt x="29347" y="16186"/>
                  </a:lnTo>
                  <a:lnTo>
                    <a:pt x="25433" y="15714"/>
                  </a:lnTo>
                  <a:lnTo>
                    <a:pt x="23005" y="15039"/>
                  </a:lnTo>
                  <a:lnTo>
                    <a:pt x="25906" y="13594"/>
                  </a:lnTo>
                  <a:lnTo>
                    <a:pt x="25300" y="13084"/>
                  </a:lnTo>
                  <a:lnTo>
                    <a:pt x="26718" y="12680"/>
                  </a:lnTo>
                  <a:lnTo>
                    <a:pt x="28540" y="11937"/>
                  </a:lnTo>
                  <a:lnTo>
                    <a:pt x="27727" y="11001"/>
                  </a:lnTo>
                  <a:cubicBezTo>
                    <a:pt x="27727" y="11001"/>
                    <a:pt x="27053" y="10317"/>
                    <a:pt x="26718" y="10253"/>
                  </a:cubicBezTo>
                  <a:cubicBezTo>
                    <a:pt x="26378" y="10189"/>
                    <a:pt x="29480" y="9106"/>
                    <a:pt x="29480" y="9106"/>
                  </a:cubicBezTo>
                  <a:lnTo>
                    <a:pt x="27594" y="8367"/>
                  </a:lnTo>
                  <a:lnTo>
                    <a:pt x="26314" y="7623"/>
                  </a:lnTo>
                  <a:lnTo>
                    <a:pt x="27461" y="6609"/>
                  </a:lnTo>
                  <a:lnTo>
                    <a:pt x="29889" y="6205"/>
                  </a:lnTo>
                  <a:lnTo>
                    <a:pt x="28810" y="5870"/>
                  </a:lnTo>
                  <a:lnTo>
                    <a:pt x="30495" y="4856"/>
                  </a:lnTo>
                  <a:lnTo>
                    <a:pt x="28200" y="4384"/>
                  </a:lnTo>
                  <a:lnTo>
                    <a:pt x="28944" y="3034"/>
                  </a:lnTo>
                  <a:lnTo>
                    <a:pt x="30224" y="2360"/>
                  </a:lnTo>
                  <a:lnTo>
                    <a:pt x="29279" y="1483"/>
                  </a:lnTo>
                  <a:lnTo>
                    <a:pt x="29008"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061538" y="5146602"/>
              <a:ext cx="732914" cy="463517"/>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958886" y="4995712"/>
              <a:ext cx="2204382" cy="610178"/>
            </a:xfrm>
            <a:custGeom>
              <a:avLst/>
              <a:gdLst/>
              <a:ahLst/>
              <a:cxnLst/>
              <a:rect l="l" t="t" r="r" b="b"/>
              <a:pathLst>
                <a:path w="45332" h="12548" extrusionOk="0">
                  <a:moveTo>
                    <a:pt x="36295" y="1"/>
                  </a:moveTo>
                  <a:lnTo>
                    <a:pt x="34405" y="809"/>
                  </a:lnTo>
                  <a:lnTo>
                    <a:pt x="26310" y="809"/>
                  </a:lnTo>
                  <a:lnTo>
                    <a:pt x="23744" y="3778"/>
                  </a:lnTo>
                  <a:lnTo>
                    <a:pt x="18930" y="3126"/>
                  </a:lnTo>
                  <a:lnTo>
                    <a:pt x="16595" y="3103"/>
                  </a:lnTo>
                  <a:lnTo>
                    <a:pt x="15209" y="4145"/>
                  </a:lnTo>
                  <a:lnTo>
                    <a:pt x="12685" y="4315"/>
                  </a:lnTo>
                  <a:lnTo>
                    <a:pt x="9445" y="6609"/>
                  </a:lnTo>
                  <a:lnTo>
                    <a:pt x="7421" y="8633"/>
                  </a:lnTo>
                  <a:lnTo>
                    <a:pt x="3103" y="10386"/>
                  </a:lnTo>
                  <a:lnTo>
                    <a:pt x="1" y="12547"/>
                  </a:lnTo>
                  <a:lnTo>
                    <a:pt x="1" y="12547"/>
                  </a:lnTo>
                  <a:lnTo>
                    <a:pt x="3713" y="10726"/>
                  </a:lnTo>
                  <a:lnTo>
                    <a:pt x="7894" y="9445"/>
                  </a:lnTo>
                  <a:lnTo>
                    <a:pt x="8334" y="10524"/>
                  </a:lnTo>
                  <a:lnTo>
                    <a:pt x="8435" y="8670"/>
                  </a:lnTo>
                  <a:lnTo>
                    <a:pt x="9142" y="12547"/>
                  </a:lnTo>
                  <a:lnTo>
                    <a:pt x="10693" y="7724"/>
                  </a:lnTo>
                  <a:lnTo>
                    <a:pt x="12956" y="4824"/>
                  </a:lnTo>
                  <a:lnTo>
                    <a:pt x="14874" y="5127"/>
                  </a:lnTo>
                  <a:lnTo>
                    <a:pt x="15282" y="6274"/>
                  </a:lnTo>
                  <a:lnTo>
                    <a:pt x="15548" y="4989"/>
                  </a:lnTo>
                  <a:lnTo>
                    <a:pt x="16563" y="7183"/>
                  </a:lnTo>
                  <a:lnTo>
                    <a:pt x="16530" y="4989"/>
                  </a:lnTo>
                  <a:lnTo>
                    <a:pt x="19091" y="3507"/>
                  </a:lnTo>
                  <a:lnTo>
                    <a:pt x="22294" y="4824"/>
                  </a:lnTo>
                  <a:lnTo>
                    <a:pt x="22230" y="5769"/>
                  </a:lnTo>
                  <a:lnTo>
                    <a:pt x="23038" y="4585"/>
                  </a:lnTo>
                  <a:lnTo>
                    <a:pt x="24827" y="7151"/>
                  </a:lnTo>
                  <a:lnTo>
                    <a:pt x="25502" y="3608"/>
                  </a:lnTo>
                  <a:lnTo>
                    <a:pt x="26177" y="3746"/>
                  </a:lnTo>
                  <a:lnTo>
                    <a:pt x="26512" y="2360"/>
                  </a:lnTo>
                  <a:lnTo>
                    <a:pt x="27640" y="4755"/>
                  </a:lnTo>
                  <a:lnTo>
                    <a:pt x="27117" y="1786"/>
                  </a:lnTo>
                  <a:lnTo>
                    <a:pt x="32684" y="2259"/>
                  </a:lnTo>
                  <a:lnTo>
                    <a:pt x="33597" y="2933"/>
                  </a:lnTo>
                  <a:lnTo>
                    <a:pt x="33932" y="2126"/>
                  </a:lnTo>
                  <a:lnTo>
                    <a:pt x="35690" y="4787"/>
                  </a:lnTo>
                  <a:lnTo>
                    <a:pt x="38452" y="3126"/>
                  </a:lnTo>
                  <a:lnTo>
                    <a:pt x="39361" y="7183"/>
                  </a:lnTo>
                  <a:lnTo>
                    <a:pt x="40136" y="6508"/>
                  </a:lnTo>
                  <a:lnTo>
                    <a:pt x="41554" y="6646"/>
                  </a:lnTo>
                  <a:lnTo>
                    <a:pt x="40811" y="8702"/>
                  </a:lnTo>
                  <a:lnTo>
                    <a:pt x="40811" y="8702"/>
                  </a:lnTo>
                  <a:lnTo>
                    <a:pt x="42197" y="6274"/>
                  </a:lnTo>
                  <a:lnTo>
                    <a:pt x="45331" y="11198"/>
                  </a:lnTo>
                  <a:lnTo>
                    <a:pt x="42362" y="5664"/>
                  </a:lnTo>
                  <a:lnTo>
                    <a:pt x="41017" y="5664"/>
                  </a:lnTo>
                  <a:lnTo>
                    <a:pt x="38994" y="2158"/>
                  </a:lnTo>
                  <a:lnTo>
                    <a:pt x="36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2"/>
          <p:cNvSpPr/>
          <p:nvPr/>
        </p:nvSpPr>
        <p:spPr>
          <a:xfrm rot="10800000" flipH="1">
            <a:off x="-40487" y="4865347"/>
            <a:ext cx="9897328" cy="1412016"/>
          </a:xfrm>
          <a:custGeom>
            <a:avLst/>
            <a:gdLst/>
            <a:ahLst/>
            <a:cxnLst/>
            <a:rect l="l" t="t" r="r" b="b"/>
            <a:pathLst>
              <a:path w="136144" h="17091" extrusionOk="0">
                <a:moveTo>
                  <a:pt x="59992" y="0"/>
                </a:moveTo>
                <a:cubicBezTo>
                  <a:pt x="59957" y="0"/>
                  <a:pt x="59923" y="0"/>
                  <a:pt x="59888" y="1"/>
                </a:cubicBezTo>
                <a:cubicBezTo>
                  <a:pt x="58323" y="10"/>
                  <a:pt x="56786" y="326"/>
                  <a:pt x="55239" y="547"/>
                </a:cubicBezTo>
                <a:cubicBezTo>
                  <a:pt x="49012" y="1437"/>
                  <a:pt x="42628" y="817"/>
                  <a:pt x="36424" y="1850"/>
                </a:cubicBezTo>
                <a:cubicBezTo>
                  <a:pt x="31876" y="2607"/>
                  <a:pt x="27521" y="4236"/>
                  <a:pt x="23020" y="5214"/>
                </a:cubicBezTo>
                <a:cubicBezTo>
                  <a:pt x="17797" y="6347"/>
                  <a:pt x="12433" y="6595"/>
                  <a:pt x="7096" y="6834"/>
                </a:cubicBezTo>
                <a:lnTo>
                  <a:pt x="570" y="7132"/>
                </a:lnTo>
                <a:lnTo>
                  <a:pt x="1" y="16819"/>
                </a:lnTo>
                <a:lnTo>
                  <a:pt x="136144" y="17090"/>
                </a:lnTo>
                <a:lnTo>
                  <a:pt x="136144" y="17090"/>
                </a:lnTo>
                <a:lnTo>
                  <a:pt x="135272" y="9390"/>
                </a:lnTo>
                <a:cubicBezTo>
                  <a:pt x="130128" y="9348"/>
                  <a:pt x="120403" y="5787"/>
                  <a:pt x="120403" y="5787"/>
                </a:cubicBezTo>
                <a:lnTo>
                  <a:pt x="113676" y="2919"/>
                </a:lnTo>
                <a:lnTo>
                  <a:pt x="112405" y="3039"/>
                </a:lnTo>
                <a:lnTo>
                  <a:pt x="110922" y="4149"/>
                </a:lnTo>
                <a:lnTo>
                  <a:pt x="108660" y="4273"/>
                </a:lnTo>
                <a:lnTo>
                  <a:pt x="104814" y="3635"/>
                </a:lnTo>
                <a:lnTo>
                  <a:pt x="102424" y="3392"/>
                </a:lnTo>
                <a:lnTo>
                  <a:pt x="99858" y="4374"/>
                </a:lnTo>
                <a:lnTo>
                  <a:pt x="97633" y="5049"/>
                </a:lnTo>
                <a:cubicBezTo>
                  <a:pt x="97633" y="5049"/>
                  <a:pt x="94132" y="6630"/>
                  <a:pt x="91069" y="6630"/>
                </a:cubicBezTo>
                <a:cubicBezTo>
                  <a:pt x="90585" y="6630"/>
                  <a:pt x="90113" y="6590"/>
                  <a:pt x="89666" y="6499"/>
                </a:cubicBezTo>
                <a:cubicBezTo>
                  <a:pt x="81796" y="4879"/>
                  <a:pt x="73967" y="3066"/>
                  <a:pt x="66189" y="1065"/>
                </a:cubicBezTo>
                <a:cubicBezTo>
                  <a:pt x="64153" y="542"/>
                  <a:pt x="62090" y="0"/>
                  <a:pt x="59992" y="0"/>
                </a:cubicBezTo>
                <a:close/>
              </a:path>
            </a:pathLst>
          </a:custGeom>
          <a:gradFill>
            <a:gsLst>
              <a:gs pos="0">
                <a:srgbClr val="C4DED7"/>
              </a:gs>
              <a:gs pos="100000">
                <a:srgbClr val="77A89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10800000" flipH="1">
            <a:off x="-400650" y="4571592"/>
            <a:ext cx="10453811" cy="1528694"/>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73263" y="4545377"/>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38;p2"/>
          <p:cNvGrpSpPr/>
          <p:nvPr/>
        </p:nvGrpSpPr>
        <p:grpSpPr>
          <a:xfrm rot="10800000" flipH="1">
            <a:off x="7201193" y="4585727"/>
            <a:ext cx="1515538" cy="1242189"/>
            <a:chOff x="-3000258" y="8"/>
            <a:chExt cx="723718" cy="593157"/>
          </a:xfrm>
        </p:grpSpPr>
        <p:sp>
          <p:nvSpPr>
            <p:cNvPr id="39" name="Google Shape;39;p2"/>
            <p:cNvSpPr/>
            <p:nvPr/>
          </p:nvSpPr>
          <p:spPr>
            <a:xfrm>
              <a:off x="-2951826" y="139032"/>
              <a:ext cx="311362" cy="454132"/>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726682" y="8"/>
              <a:ext cx="360670" cy="526247"/>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802978" y="197044"/>
              <a:ext cx="230105" cy="335432"/>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491667" y="259287"/>
              <a:ext cx="175886" cy="256656"/>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969672" y="411490"/>
              <a:ext cx="130370" cy="103820"/>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000258" y="451413"/>
              <a:ext cx="79263" cy="62973"/>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355560" y="457880"/>
              <a:ext cx="79020" cy="62973"/>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p:nvPr/>
        </p:nvSpPr>
        <p:spPr>
          <a:xfrm rot="10800000" flipH="1">
            <a:off x="731486" y="4694311"/>
            <a:ext cx="703226" cy="1025021"/>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10800000" flipH="1">
            <a:off x="555013" y="4793746"/>
            <a:ext cx="510563" cy="744606"/>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700600" y="4603992"/>
            <a:ext cx="11306700" cy="2791800"/>
          </a:xfrm>
          <a:prstGeom prst="rect">
            <a:avLst/>
          </a:prstGeom>
          <a:solidFill>
            <a:srgbClr val="FFFFFF">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395250" y="268413"/>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10800000" flipH="1">
            <a:off x="8584125" y="1982100"/>
            <a:ext cx="550100" cy="108250"/>
          </a:xfrm>
          <a:custGeom>
            <a:avLst/>
            <a:gdLst/>
            <a:ahLst/>
            <a:cxnLst/>
            <a:rect l="l" t="t" r="r" b="b"/>
            <a:pathLst>
              <a:path w="22004" h="4330" extrusionOk="0">
                <a:moveTo>
                  <a:pt x="1" y="1"/>
                </a:moveTo>
                <a:lnTo>
                  <a:pt x="1" y="168"/>
                </a:lnTo>
                <a:cubicBezTo>
                  <a:pt x="34" y="2147"/>
                  <a:pt x="1435" y="3837"/>
                  <a:pt x="3369" y="4237"/>
                </a:cubicBezTo>
                <a:cubicBezTo>
                  <a:pt x="3663" y="4299"/>
                  <a:pt x="3957" y="4329"/>
                  <a:pt x="4248" y="4329"/>
                </a:cubicBezTo>
                <a:cubicBezTo>
                  <a:pt x="5872" y="4329"/>
                  <a:pt x="7387" y="3387"/>
                  <a:pt x="8095" y="1869"/>
                </a:cubicBezTo>
                <a:cubicBezTo>
                  <a:pt x="8550" y="2263"/>
                  <a:pt x="9118" y="2462"/>
                  <a:pt x="9689" y="2462"/>
                </a:cubicBezTo>
                <a:cubicBezTo>
                  <a:pt x="10165" y="2462"/>
                  <a:pt x="10644" y="2324"/>
                  <a:pt x="11063" y="2047"/>
                </a:cubicBezTo>
                <a:cubicBezTo>
                  <a:pt x="11867" y="3417"/>
                  <a:pt x="13293" y="4151"/>
                  <a:pt x="14737" y="4151"/>
                </a:cubicBezTo>
                <a:cubicBezTo>
                  <a:pt x="15729" y="4151"/>
                  <a:pt x="16730" y="3805"/>
                  <a:pt x="17545" y="3081"/>
                </a:cubicBezTo>
                <a:cubicBezTo>
                  <a:pt x="17900" y="3197"/>
                  <a:pt x="18257" y="3252"/>
                  <a:pt x="18606" y="3252"/>
                </a:cubicBezTo>
                <a:cubicBezTo>
                  <a:pt x="20360" y="3252"/>
                  <a:pt x="21920" y="1874"/>
                  <a:pt x="220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10800000" flipH="1">
            <a:off x="7602730" y="-105205"/>
            <a:ext cx="2697267" cy="520032"/>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10800000" flipH="1">
            <a:off x="-1404673" y="8"/>
            <a:ext cx="2340440" cy="497053"/>
          </a:xfrm>
          <a:custGeom>
            <a:avLst/>
            <a:gdLst/>
            <a:ahLst/>
            <a:cxnLst/>
            <a:rect l="l" t="t" r="r" b="b"/>
            <a:pathLst>
              <a:path w="21993" h="4671" extrusionOk="0">
                <a:moveTo>
                  <a:pt x="1" y="1"/>
                </a:moveTo>
                <a:lnTo>
                  <a:pt x="1" y="178"/>
                </a:lnTo>
                <a:cubicBezTo>
                  <a:pt x="34" y="2675"/>
                  <a:pt x="1916" y="4671"/>
                  <a:pt x="4227" y="4671"/>
                </a:cubicBezTo>
                <a:cubicBezTo>
                  <a:pt x="4253" y="4671"/>
                  <a:pt x="4278" y="4671"/>
                  <a:pt x="4304" y="4670"/>
                </a:cubicBezTo>
                <a:cubicBezTo>
                  <a:pt x="5982" y="4637"/>
                  <a:pt x="7417" y="3558"/>
                  <a:pt x="8084" y="2013"/>
                </a:cubicBezTo>
                <a:cubicBezTo>
                  <a:pt x="8529" y="2440"/>
                  <a:pt x="9108" y="2656"/>
                  <a:pt x="9688" y="2656"/>
                </a:cubicBezTo>
                <a:cubicBezTo>
                  <a:pt x="10166" y="2656"/>
                  <a:pt x="10646" y="2509"/>
                  <a:pt x="11052" y="2213"/>
                </a:cubicBezTo>
                <a:cubicBezTo>
                  <a:pt x="11795" y="3557"/>
                  <a:pt x="13160" y="4471"/>
                  <a:pt x="14705" y="4471"/>
                </a:cubicBezTo>
                <a:cubicBezTo>
                  <a:pt x="14733" y="4471"/>
                  <a:pt x="14760" y="4471"/>
                  <a:pt x="14788" y="4470"/>
                </a:cubicBezTo>
                <a:cubicBezTo>
                  <a:pt x="15822" y="4448"/>
                  <a:pt x="16801" y="4036"/>
                  <a:pt x="17534" y="3314"/>
                </a:cubicBezTo>
                <a:cubicBezTo>
                  <a:pt x="17890" y="3447"/>
                  <a:pt x="18279" y="3503"/>
                  <a:pt x="18657" y="3503"/>
                </a:cubicBezTo>
                <a:cubicBezTo>
                  <a:pt x="20470" y="3469"/>
                  <a:pt x="21915" y="1924"/>
                  <a:pt x="21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CE20973-80BE-442A-AFE4-94278F8F312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380FF38-C9AF-441C-A5BF-683921F17B4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90FCDCE-2DE8-4E8E-987F-07DACDA882B4}"/>
              </a:ext>
            </a:extLst>
          </p:cNvPr>
          <p:cNvSpPr>
            <a:spLocks noGrp="1"/>
          </p:cNvSpPr>
          <p:nvPr>
            <p:ph type="dt" sz="half" idx="10"/>
          </p:nvPr>
        </p:nvSpPr>
        <p:spPr/>
        <p:txBody>
          <a:bodyPr/>
          <a:lstStyle/>
          <a:p>
            <a:fld id="{3D2429A2-AD08-4180-A00F-5592DD26485D}" type="datetimeFigureOut">
              <a:rPr lang="en-US" smtClean="0"/>
              <a:t>3/2/2022</a:t>
            </a:fld>
            <a:endParaRPr lang="en-US"/>
          </a:p>
        </p:txBody>
      </p:sp>
      <p:sp>
        <p:nvSpPr>
          <p:cNvPr id="5" name="Chỗ dành sẵn cho Chân trang 4">
            <a:extLst>
              <a:ext uri="{FF2B5EF4-FFF2-40B4-BE49-F238E27FC236}">
                <a16:creationId xmlns:a16="http://schemas.microsoft.com/office/drawing/2014/main" id="{4CC9297A-C8F8-41BF-AA9E-FC244E235D0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7F2C43B-0115-40A2-9F6A-12174548A2D9}"/>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85498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3"/>
          <p:cNvSpPr txBox="1">
            <a:spLocks noGrp="1"/>
          </p:cNvSpPr>
          <p:nvPr>
            <p:ph type="title"/>
          </p:nvPr>
        </p:nvSpPr>
        <p:spPr>
          <a:xfrm>
            <a:off x="3298100" y="725776"/>
            <a:ext cx="4713900" cy="7446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b="1">
                <a:solidFill>
                  <a:schemeClr val="dk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5" name="Google Shape;55;p3"/>
          <p:cNvSpPr txBox="1">
            <a:spLocks noGrp="1"/>
          </p:cNvSpPr>
          <p:nvPr>
            <p:ph type="subTitle" idx="1"/>
          </p:nvPr>
        </p:nvSpPr>
        <p:spPr>
          <a:xfrm>
            <a:off x="3298100" y="1545576"/>
            <a:ext cx="4713900" cy="35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56" name="Google Shape;56;p3"/>
          <p:cNvSpPr txBox="1">
            <a:spLocks noGrp="1"/>
          </p:cNvSpPr>
          <p:nvPr>
            <p:ph type="title" idx="2" hasCustomPrompt="1"/>
          </p:nvPr>
        </p:nvSpPr>
        <p:spPr>
          <a:xfrm>
            <a:off x="1214000" y="708238"/>
            <a:ext cx="2084100" cy="1242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500" b="1">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grpSp>
        <p:nvGrpSpPr>
          <p:cNvPr id="57" name="Google Shape;57;p3"/>
          <p:cNvGrpSpPr/>
          <p:nvPr/>
        </p:nvGrpSpPr>
        <p:grpSpPr>
          <a:xfrm rot="10800000" flipH="1">
            <a:off x="-422775" y="3377724"/>
            <a:ext cx="9545159" cy="2791817"/>
            <a:chOff x="-2066900" y="5211175"/>
            <a:chExt cx="3680700" cy="1076550"/>
          </a:xfrm>
        </p:grpSpPr>
        <p:sp>
          <p:nvSpPr>
            <p:cNvPr id="58" name="Google Shape;58;p3"/>
            <p:cNvSpPr/>
            <p:nvPr/>
          </p:nvSpPr>
          <p:spPr>
            <a:xfrm>
              <a:off x="-2066900" y="5211175"/>
              <a:ext cx="3680700" cy="1076550"/>
            </a:xfrm>
            <a:custGeom>
              <a:avLst/>
              <a:gdLst/>
              <a:ahLst/>
              <a:cxnLst/>
              <a:rect l="l" t="t" r="r" b="b"/>
              <a:pathLst>
                <a:path w="147228" h="43062" extrusionOk="0">
                  <a:moveTo>
                    <a:pt x="84943" y="1"/>
                  </a:moveTo>
                  <a:lnTo>
                    <a:pt x="83242" y="1068"/>
                  </a:lnTo>
                  <a:lnTo>
                    <a:pt x="80263" y="1068"/>
                  </a:lnTo>
                  <a:lnTo>
                    <a:pt x="69189" y="9162"/>
                  </a:lnTo>
                  <a:lnTo>
                    <a:pt x="67921" y="11931"/>
                  </a:lnTo>
                  <a:lnTo>
                    <a:pt x="65787" y="11931"/>
                  </a:lnTo>
                  <a:lnTo>
                    <a:pt x="61740" y="16133"/>
                  </a:lnTo>
                  <a:lnTo>
                    <a:pt x="52167" y="14265"/>
                  </a:lnTo>
                  <a:lnTo>
                    <a:pt x="45774" y="12776"/>
                  </a:lnTo>
                  <a:lnTo>
                    <a:pt x="42160" y="11931"/>
                  </a:lnTo>
                  <a:lnTo>
                    <a:pt x="34489" y="13632"/>
                  </a:lnTo>
                  <a:lnTo>
                    <a:pt x="32365" y="12776"/>
                  </a:lnTo>
                  <a:lnTo>
                    <a:pt x="30664" y="14488"/>
                  </a:lnTo>
                  <a:lnTo>
                    <a:pt x="16399" y="15122"/>
                  </a:lnTo>
                  <a:lnTo>
                    <a:pt x="11074" y="19013"/>
                  </a:lnTo>
                  <a:lnTo>
                    <a:pt x="9795" y="17679"/>
                  </a:lnTo>
                  <a:lnTo>
                    <a:pt x="5859" y="20336"/>
                  </a:lnTo>
                  <a:lnTo>
                    <a:pt x="0" y="43062"/>
                  </a:lnTo>
                  <a:lnTo>
                    <a:pt x="147228" y="43062"/>
                  </a:lnTo>
                  <a:lnTo>
                    <a:pt x="147228" y="13632"/>
                  </a:lnTo>
                  <a:lnTo>
                    <a:pt x="144837" y="14265"/>
                  </a:lnTo>
                  <a:lnTo>
                    <a:pt x="142436" y="12776"/>
                  </a:lnTo>
                  <a:lnTo>
                    <a:pt x="138178" y="12564"/>
                  </a:lnTo>
                  <a:lnTo>
                    <a:pt x="133708" y="14054"/>
                  </a:lnTo>
                  <a:lnTo>
                    <a:pt x="130506" y="15544"/>
                  </a:lnTo>
                  <a:lnTo>
                    <a:pt x="123479" y="12776"/>
                  </a:lnTo>
                  <a:lnTo>
                    <a:pt x="121144" y="11719"/>
                  </a:lnTo>
                  <a:lnTo>
                    <a:pt x="116886" y="11497"/>
                  </a:lnTo>
                  <a:lnTo>
                    <a:pt x="115185" y="10174"/>
                  </a:lnTo>
                  <a:lnTo>
                    <a:pt x="112839" y="8095"/>
                  </a:lnTo>
                  <a:lnTo>
                    <a:pt x="109648" y="10174"/>
                  </a:lnTo>
                  <a:lnTo>
                    <a:pt x="100709" y="3625"/>
                  </a:lnTo>
                  <a:lnTo>
                    <a:pt x="98574" y="1924"/>
                  </a:lnTo>
                  <a:lnTo>
                    <a:pt x="96451" y="2769"/>
                  </a:lnTo>
                  <a:lnTo>
                    <a:pt x="95172" y="1279"/>
                  </a:lnTo>
                  <a:lnTo>
                    <a:pt x="89202"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812225" y="5211175"/>
              <a:ext cx="1177725" cy="710200"/>
            </a:xfrm>
            <a:custGeom>
              <a:avLst/>
              <a:gdLst/>
              <a:ahLst/>
              <a:cxnLst/>
              <a:rect l="l" t="t" r="r" b="b"/>
              <a:pathLst>
                <a:path w="47109" h="28408" extrusionOk="0">
                  <a:moveTo>
                    <a:pt x="34756" y="1"/>
                  </a:moveTo>
                  <a:lnTo>
                    <a:pt x="33055" y="1068"/>
                  </a:lnTo>
                  <a:lnTo>
                    <a:pt x="33055" y="3837"/>
                  </a:lnTo>
                  <a:lnTo>
                    <a:pt x="31777" y="5326"/>
                  </a:lnTo>
                  <a:lnTo>
                    <a:pt x="29008" y="6605"/>
                  </a:lnTo>
                  <a:lnTo>
                    <a:pt x="29342" y="8039"/>
                  </a:lnTo>
                  <a:lnTo>
                    <a:pt x="28330" y="9062"/>
                  </a:lnTo>
                  <a:lnTo>
                    <a:pt x="29864" y="10341"/>
                  </a:lnTo>
                  <a:lnTo>
                    <a:pt x="27096" y="12142"/>
                  </a:lnTo>
                  <a:lnTo>
                    <a:pt x="25984" y="13109"/>
                  </a:lnTo>
                  <a:lnTo>
                    <a:pt x="23783" y="13887"/>
                  </a:lnTo>
                  <a:lnTo>
                    <a:pt x="23427" y="15333"/>
                  </a:lnTo>
                  <a:lnTo>
                    <a:pt x="19647" y="17245"/>
                  </a:lnTo>
                  <a:lnTo>
                    <a:pt x="19169" y="18390"/>
                  </a:lnTo>
                  <a:lnTo>
                    <a:pt x="17779" y="19235"/>
                  </a:lnTo>
                  <a:lnTo>
                    <a:pt x="18368" y="20336"/>
                  </a:lnTo>
                  <a:lnTo>
                    <a:pt x="15177" y="21537"/>
                  </a:lnTo>
                  <a:lnTo>
                    <a:pt x="11986" y="21537"/>
                  </a:lnTo>
                  <a:lnTo>
                    <a:pt x="13287" y="22693"/>
                  </a:lnTo>
                  <a:lnTo>
                    <a:pt x="10708" y="23638"/>
                  </a:lnTo>
                  <a:lnTo>
                    <a:pt x="9729" y="23638"/>
                  </a:lnTo>
                  <a:lnTo>
                    <a:pt x="8406" y="24961"/>
                  </a:lnTo>
                  <a:lnTo>
                    <a:pt x="5382" y="23638"/>
                  </a:lnTo>
                  <a:lnTo>
                    <a:pt x="1" y="28408"/>
                  </a:lnTo>
                  <a:lnTo>
                    <a:pt x="1" y="28408"/>
                  </a:lnTo>
                  <a:lnTo>
                    <a:pt x="38803" y="23216"/>
                  </a:lnTo>
                  <a:lnTo>
                    <a:pt x="47109" y="12564"/>
                  </a:lnTo>
                  <a:lnTo>
                    <a:pt x="43062" y="8740"/>
                  </a:lnTo>
                  <a:lnTo>
                    <a:pt x="42217" y="5538"/>
                  </a:lnTo>
                  <a:lnTo>
                    <a:pt x="36469" y="5326"/>
                  </a:lnTo>
                  <a:lnTo>
                    <a:pt x="37736" y="2669"/>
                  </a:lnTo>
                  <a:lnTo>
                    <a:pt x="34756"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1556025" y="5509425"/>
              <a:ext cx="588175" cy="276875"/>
            </a:xfrm>
            <a:custGeom>
              <a:avLst/>
              <a:gdLst/>
              <a:ahLst/>
              <a:cxnLst/>
              <a:rect l="l" t="t" r="r" b="b"/>
              <a:pathLst>
                <a:path w="23527" h="11075" extrusionOk="0">
                  <a:moveTo>
                    <a:pt x="21725" y="1"/>
                  </a:moveTo>
                  <a:lnTo>
                    <a:pt x="14054" y="1702"/>
                  </a:lnTo>
                  <a:lnTo>
                    <a:pt x="11930" y="846"/>
                  </a:lnTo>
                  <a:lnTo>
                    <a:pt x="10229" y="2558"/>
                  </a:lnTo>
                  <a:lnTo>
                    <a:pt x="9584" y="4470"/>
                  </a:lnTo>
                  <a:lnTo>
                    <a:pt x="7772" y="5537"/>
                  </a:lnTo>
                  <a:lnTo>
                    <a:pt x="1813" y="5537"/>
                  </a:lnTo>
                  <a:lnTo>
                    <a:pt x="856" y="7339"/>
                  </a:lnTo>
                  <a:lnTo>
                    <a:pt x="0" y="11074"/>
                  </a:lnTo>
                  <a:lnTo>
                    <a:pt x="0" y="11074"/>
                  </a:lnTo>
                  <a:lnTo>
                    <a:pt x="4903" y="9607"/>
                  </a:lnTo>
                  <a:lnTo>
                    <a:pt x="6493" y="8406"/>
                  </a:lnTo>
                  <a:lnTo>
                    <a:pt x="8306" y="8406"/>
                  </a:lnTo>
                  <a:lnTo>
                    <a:pt x="9796" y="7661"/>
                  </a:lnTo>
                  <a:lnTo>
                    <a:pt x="10440" y="7127"/>
                  </a:lnTo>
                  <a:lnTo>
                    <a:pt x="11719" y="6494"/>
                  </a:lnTo>
                  <a:lnTo>
                    <a:pt x="13309" y="7127"/>
                  </a:lnTo>
                  <a:lnTo>
                    <a:pt x="15444" y="5749"/>
                  </a:lnTo>
                  <a:lnTo>
                    <a:pt x="19479" y="6282"/>
                  </a:lnTo>
                  <a:lnTo>
                    <a:pt x="23527" y="4048"/>
                  </a:lnTo>
                  <a:lnTo>
                    <a:pt x="22304" y="3192"/>
                  </a:lnTo>
                  <a:lnTo>
                    <a:pt x="21725" y="2280"/>
                  </a:lnTo>
                  <a:lnTo>
                    <a:pt x="22893" y="1379"/>
                  </a:lnTo>
                  <a:lnTo>
                    <a:pt x="21725"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967875" y="5666475"/>
              <a:ext cx="338025" cy="202100"/>
            </a:xfrm>
            <a:custGeom>
              <a:avLst/>
              <a:gdLst/>
              <a:ahLst/>
              <a:cxnLst/>
              <a:rect l="l" t="t" r="r" b="b"/>
              <a:pathLst>
                <a:path w="13521" h="8084" extrusionOk="0">
                  <a:moveTo>
                    <a:pt x="10963" y="0"/>
                  </a:moveTo>
                  <a:cubicBezTo>
                    <a:pt x="10652" y="0"/>
                    <a:pt x="9051" y="1068"/>
                    <a:pt x="9051" y="1068"/>
                  </a:cubicBezTo>
                  <a:lnTo>
                    <a:pt x="11274" y="1590"/>
                  </a:lnTo>
                  <a:lnTo>
                    <a:pt x="7661" y="2124"/>
                  </a:lnTo>
                  <a:lnTo>
                    <a:pt x="5637" y="2124"/>
                  </a:lnTo>
                  <a:lnTo>
                    <a:pt x="4681" y="4147"/>
                  </a:lnTo>
                  <a:lnTo>
                    <a:pt x="1" y="6493"/>
                  </a:lnTo>
                  <a:lnTo>
                    <a:pt x="5749" y="8083"/>
                  </a:lnTo>
                  <a:lnTo>
                    <a:pt x="6772" y="3325"/>
                  </a:lnTo>
                  <a:lnTo>
                    <a:pt x="8728" y="4147"/>
                  </a:lnTo>
                  <a:lnTo>
                    <a:pt x="10652" y="2124"/>
                  </a:lnTo>
                  <a:cubicBezTo>
                    <a:pt x="10652" y="2124"/>
                    <a:pt x="11596" y="2079"/>
                    <a:pt x="12320" y="2079"/>
                  </a:cubicBezTo>
                  <a:cubicBezTo>
                    <a:pt x="12683" y="2079"/>
                    <a:pt x="12990" y="2091"/>
                    <a:pt x="13098" y="2124"/>
                  </a:cubicBezTo>
                  <a:cubicBezTo>
                    <a:pt x="13115" y="2130"/>
                    <a:pt x="13131" y="2133"/>
                    <a:pt x="13147" y="2133"/>
                  </a:cubicBezTo>
                  <a:cubicBezTo>
                    <a:pt x="13421" y="2133"/>
                    <a:pt x="13520" y="1279"/>
                    <a:pt x="13520" y="1279"/>
                  </a:cubicBezTo>
                  <a:lnTo>
                    <a:pt x="12887" y="212"/>
                  </a:lnTo>
                  <a:cubicBezTo>
                    <a:pt x="12887" y="212"/>
                    <a:pt x="11286" y="0"/>
                    <a:pt x="10963" y="0"/>
                  </a:cubicBez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1980750" y="5589200"/>
              <a:ext cx="323850" cy="255475"/>
            </a:xfrm>
            <a:custGeom>
              <a:avLst/>
              <a:gdLst/>
              <a:ahLst/>
              <a:cxnLst/>
              <a:rect l="l" t="t" r="r" b="b"/>
              <a:pathLst>
                <a:path w="12954" h="10219" extrusionOk="0">
                  <a:moveTo>
                    <a:pt x="12953" y="1"/>
                  </a:moveTo>
                  <a:lnTo>
                    <a:pt x="7628" y="3892"/>
                  </a:lnTo>
                  <a:lnTo>
                    <a:pt x="6349" y="2558"/>
                  </a:lnTo>
                  <a:lnTo>
                    <a:pt x="2413" y="5215"/>
                  </a:lnTo>
                  <a:lnTo>
                    <a:pt x="1" y="10218"/>
                  </a:lnTo>
                  <a:lnTo>
                    <a:pt x="1" y="10218"/>
                  </a:lnTo>
                  <a:lnTo>
                    <a:pt x="4214" y="9473"/>
                  </a:lnTo>
                  <a:lnTo>
                    <a:pt x="6138" y="6416"/>
                  </a:lnTo>
                  <a:lnTo>
                    <a:pt x="8795" y="5215"/>
                  </a:lnTo>
                  <a:lnTo>
                    <a:pt x="9218" y="4681"/>
                  </a:lnTo>
                  <a:lnTo>
                    <a:pt x="9440" y="3514"/>
                  </a:lnTo>
                  <a:lnTo>
                    <a:pt x="12420" y="2346"/>
                  </a:lnTo>
                  <a:lnTo>
                    <a:pt x="12953"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565050" y="5413525"/>
              <a:ext cx="258250" cy="234350"/>
            </a:xfrm>
            <a:custGeom>
              <a:avLst/>
              <a:gdLst/>
              <a:ahLst/>
              <a:cxnLst/>
              <a:rect l="l" t="t" r="r" b="b"/>
              <a:pathLst>
                <a:path w="10330" h="9374" extrusionOk="0">
                  <a:moveTo>
                    <a:pt x="7561" y="1"/>
                  </a:moveTo>
                  <a:lnTo>
                    <a:pt x="4370" y="2080"/>
                  </a:lnTo>
                  <a:lnTo>
                    <a:pt x="6182" y="2247"/>
                  </a:lnTo>
                  <a:lnTo>
                    <a:pt x="4793" y="3837"/>
                  </a:lnTo>
                  <a:lnTo>
                    <a:pt x="2980" y="3837"/>
                  </a:lnTo>
                  <a:lnTo>
                    <a:pt x="1268" y="4848"/>
                  </a:lnTo>
                  <a:lnTo>
                    <a:pt x="1" y="6605"/>
                  </a:lnTo>
                  <a:lnTo>
                    <a:pt x="5115" y="9373"/>
                  </a:lnTo>
                  <a:lnTo>
                    <a:pt x="10330" y="7028"/>
                  </a:lnTo>
                  <a:lnTo>
                    <a:pt x="7672" y="2247"/>
                  </a:lnTo>
                  <a:lnTo>
                    <a:pt x="8195" y="1491"/>
                  </a:lnTo>
                  <a:lnTo>
                    <a:pt x="7561"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084000" y="5525275"/>
              <a:ext cx="303550" cy="194300"/>
            </a:xfrm>
            <a:custGeom>
              <a:avLst/>
              <a:gdLst/>
              <a:ahLst/>
              <a:cxnLst/>
              <a:rect l="l" t="t" r="r" b="b"/>
              <a:pathLst>
                <a:path w="12142" h="7772" extrusionOk="0">
                  <a:moveTo>
                    <a:pt x="12142" y="0"/>
                  </a:moveTo>
                  <a:lnTo>
                    <a:pt x="7672" y="1490"/>
                  </a:lnTo>
                  <a:lnTo>
                    <a:pt x="4470" y="2980"/>
                  </a:lnTo>
                  <a:lnTo>
                    <a:pt x="5004" y="4159"/>
                  </a:lnTo>
                  <a:lnTo>
                    <a:pt x="3836" y="4903"/>
                  </a:lnTo>
                  <a:lnTo>
                    <a:pt x="1601" y="4903"/>
                  </a:lnTo>
                  <a:lnTo>
                    <a:pt x="323" y="6282"/>
                  </a:lnTo>
                  <a:lnTo>
                    <a:pt x="0" y="7772"/>
                  </a:lnTo>
                  <a:lnTo>
                    <a:pt x="2235" y="7772"/>
                  </a:lnTo>
                  <a:lnTo>
                    <a:pt x="9051" y="5648"/>
                  </a:lnTo>
                  <a:lnTo>
                    <a:pt x="12142"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523425" y="5237875"/>
              <a:ext cx="463100" cy="376650"/>
            </a:xfrm>
            <a:custGeom>
              <a:avLst/>
              <a:gdLst/>
              <a:ahLst/>
              <a:cxnLst/>
              <a:rect l="l" t="t" r="r" b="b"/>
              <a:pathLst>
                <a:path w="18524" h="15066" extrusionOk="0">
                  <a:moveTo>
                    <a:pt x="18524" y="0"/>
                  </a:moveTo>
                  <a:lnTo>
                    <a:pt x="7450" y="8094"/>
                  </a:lnTo>
                  <a:lnTo>
                    <a:pt x="6182" y="10863"/>
                  </a:lnTo>
                  <a:lnTo>
                    <a:pt x="4048" y="10863"/>
                  </a:lnTo>
                  <a:lnTo>
                    <a:pt x="1" y="15065"/>
                  </a:lnTo>
                  <a:lnTo>
                    <a:pt x="123" y="14965"/>
                  </a:lnTo>
                  <a:lnTo>
                    <a:pt x="3948" y="11763"/>
                  </a:lnTo>
                  <a:lnTo>
                    <a:pt x="7261" y="12708"/>
                  </a:lnTo>
                  <a:lnTo>
                    <a:pt x="7928" y="8594"/>
                  </a:lnTo>
                  <a:lnTo>
                    <a:pt x="10085" y="10429"/>
                  </a:lnTo>
                  <a:lnTo>
                    <a:pt x="9774" y="7783"/>
                  </a:lnTo>
                  <a:lnTo>
                    <a:pt x="13420" y="6415"/>
                  </a:lnTo>
                  <a:lnTo>
                    <a:pt x="11308" y="6415"/>
                  </a:lnTo>
                  <a:lnTo>
                    <a:pt x="1852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240750" y="5211175"/>
              <a:ext cx="842800" cy="201550"/>
            </a:xfrm>
            <a:custGeom>
              <a:avLst/>
              <a:gdLst/>
              <a:ahLst/>
              <a:cxnLst/>
              <a:rect l="l" t="t" r="r" b="b"/>
              <a:pathLst>
                <a:path w="33712" h="8062" extrusionOk="0">
                  <a:moveTo>
                    <a:pt x="11897" y="1"/>
                  </a:moveTo>
                  <a:lnTo>
                    <a:pt x="10196" y="1068"/>
                  </a:lnTo>
                  <a:lnTo>
                    <a:pt x="7217" y="1068"/>
                  </a:lnTo>
                  <a:lnTo>
                    <a:pt x="1" y="6816"/>
                  </a:lnTo>
                  <a:lnTo>
                    <a:pt x="4148" y="3792"/>
                  </a:lnTo>
                  <a:lnTo>
                    <a:pt x="8028" y="1991"/>
                  </a:lnTo>
                  <a:lnTo>
                    <a:pt x="10196" y="3080"/>
                  </a:lnTo>
                  <a:lnTo>
                    <a:pt x="10196" y="1568"/>
                  </a:lnTo>
                  <a:lnTo>
                    <a:pt x="12609" y="2680"/>
                  </a:lnTo>
                  <a:lnTo>
                    <a:pt x="11920" y="812"/>
                  </a:lnTo>
                  <a:lnTo>
                    <a:pt x="11920" y="812"/>
                  </a:lnTo>
                  <a:lnTo>
                    <a:pt x="16967" y="2302"/>
                  </a:lnTo>
                  <a:lnTo>
                    <a:pt x="21793" y="2035"/>
                  </a:lnTo>
                  <a:lnTo>
                    <a:pt x="23594" y="5638"/>
                  </a:lnTo>
                  <a:lnTo>
                    <a:pt x="23638" y="3792"/>
                  </a:lnTo>
                  <a:lnTo>
                    <a:pt x="25484" y="2602"/>
                  </a:lnTo>
                  <a:lnTo>
                    <a:pt x="33711" y="8061"/>
                  </a:lnTo>
                  <a:lnTo>
                    <a:pt x="33711" y="8061"/>
                  </a:lnTo>
                  <a:lnTo>
                    <a:pt x="25528" y="1924"/>
                  </a:lnTo>
                  <a:lnTo>
                    <a:pt x="23405" y="2769"/>
                  </a:lnTo>
                  <a:lnTo>
                    <a:pt x="22126" y="1279"/>
                  </a:lnTo>
                  <a:lnTo>
                    <a:pt x="161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74300" y="5413525"/>
              <a:ext cx="180975" cy="85075"/>
            </a:xfrm>
            <a:custGeom>
              <a:avLst/>
              <a:gdLst/>
              <a:ahLst/>
              <a:cxnLst/>
              <a:rect l="l" t="t" r="r" b="b"/>
              <a:pathLst>
                <a:path w="7239" h="3403" extrusionOk="0">
                  <a:moveTo>
                    <a:pt x="3191" y="1"/>
                  </a:moveTo>
                  <a:lnTo>
                    <a:pt x="0" y="2080"/>
                  </a:lnTo>
                  <a:lnTo>
                    <a:pt x="0" y="2080"/>
                  </a:lnTo>
                  <a:lnTo>
                    <a:pt x="2057" y="1324"/>
                  </a:lnTo>
                  <a:lnTo>
                    <a:pt x="3614" y="3403"/>
                  </a:lnTo>
                  <a:lnTo>
                    <a:pt x="3614" y="990"/>
                  </a:lnTo>
                  <a:lnTo>
                    <a:pt x="5315" y="2747"/>
                  </a:lnTo>
                  <a:lnTo>
                    <a:pt x="7238" y="3403"/>
                  </a:lnTo>
                  <a:lnTo>
                    <a:pt x="3191"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1204700" y="5509425"/>
              <a:ext cx="427800" cy="68675"/>
            </a:xfrm>
            <a:custGeom>
              <a:avLst/>
              <a:gdLst/>
              <a:ahLst/>
              <a:cxnLst/>
              <a:rect l="l" t="t" r="r" b="b"/>
              <a:pathLst>
                <a:path w="17112" h="2747" extrusionOk="0">
                  <a:moveTo>
                    <a:pt x="7672" y="1"/>
                  </a:moveTo>
                  <a:lnTo>
                    <a:pt x="1" y="1702"/>
                  </a:lnTo>
                  <a:lnTo>
                    <a:pt x="1" y="1702"/>
                  </a:lnTo>
                  <a:lnTo>
                    <a:pt x="5137" y="1368"/>
                  </a:lnTo>
                  <a:lnTo>
                    <a:pt x="4993" y="1935"/>
                  </a:lnTo>
                  <a:lnTo>
                    <a:pt x="7506" y="801"/>
                  </a:lnTo>
                  <a:lnTo>
                    <a:pt x="9407" y="2747"/>
                  </a:lnTo>
                  <a:lnTo>
                    <a:pt x="9151" y="1279"/>
                  </a:lnTo>
                  <a:lnTo>
                    <a:pt x="9151" y="1279"/>
                  </a:lnTo>
                  <a:lnTo>
                    <a:pt x="17112" y="2213"/>
                  </a:lnTo>
                  <a:lnTo>
                    <a:pt x="76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69;p3"/>
          <p:cNvGrpSpPr/>
          <p:nvPr/>
        </p:nvGrpSpPr>
        <p:grpSpPr>
          <a:xfrm>
            <a:off x="-422775" y="2101896"/>
            <a:ext cx="9545159" cy="2791817"/>
            <a:chOff x="-2066900" y="5211175"/>
            <a:chExt cx="3680700" cy="1076550"/>
          </a:xfrm>
        </p:grpSpPr>
        <p:sp>
          <p:nvSpPr>
            <p:cNvPr id="70" name="Google Shape;70;p3"/>
            <p:cNvSpPr/>
            <p:nvPr/>
          </p:nvSpPr>
          <p:spPr>
            <a:xfrm>
              <a:off x="-2066900" y="5211175"/>
              <a:ext cx="3680700" cy="1076550"/>
            </a:xfrm>
            <a:custGeom>
              <a:avLst/>
              <a:gdLst/>
              <a:ahLst/>
              <a:cxnLst/>
              <a:rect l="l" t="t" r="r" b="b"/>
              <a:pathLst>
                <a:path w="147228" h="43062" extrusionOk="0">
                  <a:moveTo>
                    <a:pt x="84943" y="1"/>
                  </a:moveTo>
                  <a:lnTo>
                    <a:pt x="83242" y="1068"/>
                  </a:lnTo>
                  <a:lnTo>
                    <a:pt x="80263" y="1068"/>
                  </a:lnTo>
                  <a:lnTo>
                    <a:pt x="69189" y="9162"/>
                  </a:lnTo>
                  <a:lnTo>
                    <a:pt x="67921" y="11931"/>
                  </a:lnTo>
                  <a:lnTo>
                    <a:pt x="65787" y="11931"/>
                  </a:lnTo>
                  <a:lnTo>
                    <a:pt x="61740" y="16133"/>
                  </a:lnTo>
                  <a:lnTo>
                    <a:pt x="52167" y="14265"/>
                  </a:lnTo>
                  <a:lnTo>
                    <a:pt x="45774" y="12776"/>
                  </a:lnTo>
                  <a:lnTo>
                    <a:pt x="42160" y="11931"/>
                  </a:lnTo>
                  <a:lnTo>
                    <a:pt x="34489" y="13632"/>
                  </a:lnTo>
                  <a:lnTo>
                    <a:pt x="32365" y="12776"/>
                  </a:lnTo>
                  <a:lnTo>
                    <a:pt x="30664" y="14488"/>
                  </a:lnTo>
                  <a:lnTo>
                    <a:pt x="16399" y="15122"/>
                  </a:lnTo>
                  <a:lnTo>
                    <a:pt x="11074" y="19013"/>
                  </a:lnTo>
                  <a:lnTo>
                    <a:pt x="9795" y="17679"/>
                  </a:lnTo>
                  <a:lnTo>
                    <a:pt x="5859" y="20336"/>
                  </a:lnTo>
                  <a:lnTo>
                    <a:pt x="0" y="43062"/>
                  </a:lnTo>
                  <a:lnTo>
                    <a:pt x="147228" y="43062"/>
                  </a:lnTo>
                  <a:lnTo>
                    <a:pt x="147228" y="13632"/>
                  </a:lnTo>
                  <a:lnTo>
                    <a:pt x="144837" y="14265"/>
                  </a:lnTo>
                  <a:lnTo>
                    <a:pt x="142436" y="12776"/>
                  </a:lnTo>
                  <a:lnTo>
                    <a:pt x="138178" y="12564"/>
                  </a:lnTo>
                  <a:lnTo>
                    <a:pt x="133708" y="14054"/>
                  </a:lnTo>
                  <a:lnTo>
                    <a:pt x="130506" y="15544"/>
                  </a:lnTo>
                  <a:lnTo>
                    <a:pt x="123479" y="12776"/>
                  </a:lnTo>
                  <a:lnTo>
                    <a:pt x="121144" y="11719"/>
                  </a:lnTo>
                  <a:lnTo>
                    <a:pt x="116886" y="11497"/>
                  </a:lnTo>
                  <a:lnTo>
                    <a:pt x="115185" y="10174"/>
                  </a:lnTo>
                  <a:lnTo>
                    <a:pt x="112839" y="8095"/>
                  </a:lnTo>
                  <a:lnTo>
                    <a:pt x="109648" y="10174"/>
                  </a:lnTo>
                  <a:lnTo>
                    <a:pt x="100709" y="3625"/>
                  </a:lnTo>
                  <a:lnTo>
                    <a:pt x="98574" y="1924"/>
                  </a:lnTo>
                  <a:lnTo>
                    <a:pt x="96451" y="2769"/>
                  </a:lnTo>
                  <a:lnTo>
                    <a:pt x="95172" y="1279"/>
                  </a:lnTo>
                  <a:lnTo>
                    <a:pt x="89202"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812225" y="5211175"/>
              <a:ext cx="1177725" cy="710200"/>
            </a:xfrm>
            <a:custGeom>
              <a:avLst/>
              <a:gdLst/>
              <a:ahLst/>
              <a:cxnLst/>
              <a:rect l="l" t="t" r="r" b="b"/>
              <a:pathLst>
                <a:path w="47109" h="28408" extrusionOk="0">
                  <a:moveTo>
                    <a:pt x="34756" y="1"/>
                  </a:moveTo>
                  <a:lnTo>
                    <a:pt x="33055" y="1068"/>
                  </a:lnTo>
                  <a:lnTo>
                    <a:pt x="33055" y="3837"/>
                  </a:lnTo>
                  <a:lnTo>
                    <a:pt x="31777" y="5326"/>
                  </a:lnTo>
                  <a:lnTo>
                    <a:pt x="29008" y="6605"/>
                  </a:lnTo>
                  <a:lnTo>
                    <a:pt x="29342" y="8039"/>
                  </a:lnTo>
                  <a:lnTo>
                    <a:pt x="28330" y="9062"/>
                  </a:lnTo>
                  <a:lnTo>
                    <a:pt x="29864" y="10341"/>
                  </a:lnTo>
                  <a:lnTo>
                    <a:pt x="27096" y="12142"/>
                  </a:lnTo>
                  <a:lnTo>
                    <a:pt x="25984" y="13109"/>
                  </a:lnTo>
                  <a:lnTo>
                    <a:pt x="23783" y="13887"/>
                  </a:lnTo>
                  <a:lnTo>
                    <a:pt x="23427" y="15333"/>
                  </a:lnTo>
                  <a:lnTo>
                    <a:pt x="19647" y="17245"/>
                  </a:lnTo>
                  <a:lnTo>
                    <a:pt x="19169" y="18390"/>
                  </a:lnTo>
                  <a:lnTo>
                    <a:pt x="17779" y="19235"/>
                  </a:lnTo>
                  <a:lnTo>
                    <a:pt x="18368" y="20336"/>
                  </a:lnTo>
                  <a:lnTo>
                    <a:pt x="15177" y="21537"/>
                  </a:lnTo>
                  <a:lnTo>
                    <a:pt x="11986" y="21537"/>
                  </a:lnTo>
                  <a:lnTo>
                    <a:pt x="13287" y="22693"/>
                  </a:lnTo>
                  <a:lnTo>
                    <a:pt x="10708" y="23638"/>
                  </a:lnTo>
                  <a:lnTo>
                    <a:pt x="9729" y="23638"/>
                  </a:lnTo>
                  <a:lnTo>
                    <a:pt x="8406" y="24961"/>
                  </a:lnTo>
                  <a:lnTo>
                    <a:pt x="5382" y="23638"/>
                  </a:lnTo>
                  <a:lnTo>
                    <a:pt x="1" y="28408"/>
                  </a:lnTo>
                  <a:lnTo>
                    <a:pt x="1" y="28408"/>
                  </a:lnTo>
                  <a:lnTo>
                    <a:pt x="38803" y="23216"/>
                  </a:lnTo>
                  <a:lnTo>
                    <a:pt x="47109" y="12564"/>
                  </a:lnTo>
                  <a:lnTo>
                    <a:pt x="43062" y="8740"/>
                  </a:lnTo>
                  <a:lnTo>
                    <a:pt x="42217" y="5538"/>
                  </a:lnTo>
                  <a:lnTo>
                    <a:pt x="36469" y="5326"/>
                  </a:lnTo>
                  <a:lnTo>
                    <a:pt x="37736" y="2669"/>
                  </a:lnTo>
                  <a:lnTo>
                    <a:pt x="34756"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1556025" y="5509425"/>
              <a:ext cx="588175" cy="276875"/>
            </a:xfrm>
            <a:custGeom>
              <a:avLst/>
              <a:gdLst/>
              <a:ahLst/>
              <a:cxnLst/>
              <a:rect l="l" t="t" r="r" b="b"/>
              <a:pathLst>
                <a:path w="23527" h="11075" extrusionOk="0">
                  <a:moveTo>
                    <a:pt x="21725" y="1"/>
                  </a:moveTo>
                  <a:lnTo>
                    <a:pt x="14054" y="1702"/>
                  </a:lnTo>
                  <a:lnTo>
                    <a:pt x="11930" y="846"/>
                  </a:lnTo>
                  <a:lnTo>
                    <a:pt x="10229" y="2558"/>
                  </a:lnTo>
                  <a:lnTo>
                    <a:pt x="9584" y="4470"/>
                  </a:lnTo>
                  <a:lnTo>
                    <a:pt x="7772" y="5537"/>
                  </a:lnTo>
                  <a:lnTo>
                    <a:pt x="1813" y="5537"/>
                  </a:lnTo>
                  <a:lnTo>
                    <a:pt x="856" y="7339"/>
                  </a:lnTo>
                  <a:lnTo>
                    <a:pt x="0" y="11074"/>
                  </a:lnTo>
                  <a:lnTo>
                    <a:pt x="0" y="11074"/>
                  </a:lnTo>
                  <a:lnTo>
                    <a:pt x="4903" y="9607"/>
                  </a:lnTo>
                  <a:lnTo>
                    <a:pt x="6493" y="8406"/>
                  </a:lnTo>
                  <a:lnTo>
                    <a:pt x="8306" y="8406"/>
                  </a:lnTo>
                  <a:lnTo>
                    <a:pt x="9796" y="7661"/>
                  </a:lnTo>
                  <a:lnTo>
                    <a:pt x="10440" y="7127"/>
                  </a:lnTo>
                  <a:lnTo>
                    <a:pt x="11719" y="6494"/>
                  </a:lnTo>
                  <a:lnTo>
                    <a:pt x="13309" y="7127"/>
                  </a:lnTo>
                  <a:lnTo>
                    <a:pt x="15444" y="5749"/>
                  </a:lnTo>
                  <a:lnTo>
                    <a:pt x="19479" y="6282"/>
                  </a:lnTo>
                  <a:lnTo>
                    <a:pt x="23527" y="4048"/>
                  </a:lnTo>
                  <a:lnTo>
                    <a:pt x="22304" y="3192"/>
                  </a:lnTo>
                  <a:lnTo>
                    <a:pt x="21725" y="2280"/>
                  </a:lnTo>
                  <a:lnTo>
                    <a:pt x="22893" y="1379"/>
                  </a:lnTo>
                  <a:lnTo>
                    <a:pt x="21725"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967875" y="5666475"/>
              <a:ext cx="338025" cy="202100"/>
            </a:xfrm>
            <a:custGeom>
              <a:avLst/>
              <a:gdLst/>
              <a:ahLst/>
              <a:cxnLst/>
              <a:rect l="l" t="t" r="r" b="b"/>
              <a:pathLst>
                <a:path w="13521" h="8084" extrusionOk="0">
                  <a:moveTo>
                    <a:pt x="10963" y="0"/>
                  </a:moveTo>
                  <a:cubicBezTo>
                    <a:pt x="10652" y="0"/>
                    <a:pt x="9051" y="1068"/>
                    <a:pt x="9051" y="1068"/>
                  </a:cubicBezTo>
                  <a:lnTo>
                    <a:pt x="11274" y="1590"/>
                  </a:lnTo>
                  <a:lnTo>
                    <a:pt x="7661" y="2124"/>
                  </a:lnTo>
                  <a:lnTo>
                    <a:pt x="5637" y="2124"/>
                  </a:lnTo>
                  <a:lnTo>
                    <a:pt x="4681" y="4147"/>
                  </a:lnTo>
                  <a:lnTo>
                    <a:pt x="1" y="6493"/>
                  </a:lnTo>
                  <a:lnTo>
                    <a:pt x="5749" y="8083"/>
                  </a:lnTo>
                  <a:lnTo>
                    <a:pt x="6772" y="3325"/>
                  </a:lnTo>
                  <a:lnTo>
                    <a:pt x="8728" y="4147"/>
                  </a:lnTo>
                  <a:lnTo>
                    <a:pt x="10652" y="2124"/>
                  </a:lnTo>
                  <a:cubicBezTo>
                    <a:pt x="10652" y="2124"/>
                    <a:pt x="11596" y="2079"/>
                    <a:pt x="12320" y="2079"/>
                  </a:cubicBezTo>
                  <a:cubicBezTo>
                    <a:pt x="12683" y="2079"/>
                    <a:pt x="12990" y="2091"/>
                    <a:pt x="13098" y="2124"/>
                  </a:cubicBezTo>
                  <a:cubicBezTo>
                    <a:pt x="13115" y="2130"/>
                    <a:pt x="13131" y="2133"/>
                    <a:pt x="13147" y="2133"/>
                  </a:cubicBezTo>
                  <a:cubicBezTo>
                    <a:pt x="13421" y="2133"/>
                    <a:pt x="13520" y="1279"/>
                    <a:pt x="13520" y="1279"/>
                  </a:cubicBezTo>
                  <a:lnTo>
                    <a:pt x="12887" y="212"/>
                  </a:lnTo>
                  <a:cubicBezTo>
                    <a:pt x="12887" y="212"/>
                    <a:pt x="11286" y="0"/>
                    <a:pt x="10963" y="0"/>
                  </a:cubicBez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1980750" y="5589200"/>
              <a:ext cx="323850" cy="255475"/>
            </a:xfrm>
            <a:custGeom>
              <a:avLst/>
              <a:gdLst/>
              <a:ahLst/>
              <a:cxnLst/>
              <a:rect l="l" t="t" r="r" b="b"/>
              <a:pathLst>
                <a:path w="12954" h="10219" extrusionOk="0">
                  <a:moveTo>
                    <a:pt x="12953" y="1"/>
                  </a:moveTo>
                  <a:lnTo>
                    <a:pt x="7628" y="3892"/>
                  </a:lnTo>
                  <a:lnTo>
                    <a:pt x="6349" y="2558"/>
                  </a:lnTo>
                  <a:lnTo>
                    <a:pt x="2413" y="5215"/>
                  </a:lnTo>
                  <a:lnTo>
                    <a:pt x="1" y="10218"/>
                  </a:lnTo>
                  <a:lnTo>
                    <a:pt x="1" y="10218"/>
                  </a:lnTo>
                  <a:lnTo>
                    <a:pt x="4214" y="9473"/>
                  </a:lnTo>
                  <a:lnTo>
                    <a:pt x="6138" y="6416"/>
                  </a:lnTo>
                  <a:lnTo>
                    <a:pt x="8795" y="5215"/>
                  </a:lnTo>
                  <a:lnTo>
                    <a:pt x="9218" y="4681"/>
                  </a:lnTo>
                  <a:lnTo>
                    <a:pt x="9440" y="3514"/>
                  </a:lnTo>
                  <a:lnTo>
                    <a:pt x="12420" y="2346"/>
                  </a:lnTo>
                  <a:lnTo>
                    <a:pt x="12953"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565050" y="5413525"/>
              <a:ext cx="258250" cy="234350"/>
            </a:xfrm>
            <a:custGeom>
              <a:avLst/>
              <a:gdLst/>
              <a:ahLst/>
              <a:cxnLst/>
              <a:rect l="l" t="t" r="r" b="b"/>
              <a:pathLst>
                <a:path w="10330" h="9374" extrusionOk="0">
                  <a:moveTo>
                    <a:pt x="7561" y="1"/>
                  </a:moveTo>
                  <a:lnTo>
                    <a:pt x="4370" y="2080"/>
                  </a:lnTo>
                  <a:lnTo>
                    <a:pt x="6182" y="2247"/>
                  </a:lnTo>
                  <a:lnTo>
                    <a:pt x="4793" y="3837"/>
                  </a:lnTo>
                  <a:lnTo>
                    <a:pt x="2980" y="3837"/>
                  </a:lnTo>
                  <a:lnTo>
                    <a:pt x="1268" y="4848"/>
                  </a:lnTo>
                  <a:lnTo>
                    <a:pt x="1" y="6605"/>
                  </a:lnTo>
                  <a:lnTo>
                    <a:pt x="5115" y="9373"/>
                  </a:lnTo>
                  <a:lnTo>
                    <a:pt x="10330" y="7028"/>
                  </a:lnTo>
                  <a:lnTo>
                    <a:pt x="7672" y="2247"/>
                  </a:lnTo>
                  <a:lnTo>
                    <a:pt x="8195" y="1491"/>
                  </a:lnTo>
                  <a:lnTo>
                    <a:pt x="7561"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1084000" y="5525275"/>
              <a:ext cx="303550" cy="194300"/>
            </a:xfrm>
            <a:custGeom>
              <a:avLst/>
              <a:gdLst/>
              <a:ahLst/>
              <a:cxnLst/>
              <a:rect l="l" t="t" r="r" b="b"/>
              <a:pathLst>
                <a:path w="12142" h="7772" extrusionOk="0">
                  <a:moveTo>
                    <a:pt x="12142" y="0"/>
                  </a:moveTo>
                  <a:lnTo>
                    <a:pt x="7672" y="1490"/>
                  </a:lnTo>
                  <a:lnTo>
                    <a:pt x="4470" y="2980"/>
                  </a:lnTo>
                  <a:lnTo>
                    <a:pt x="5004" y="4159"/>
                  </a:lnTo>
                  <a:lnTo>
                    <a:pt x="3836" y="4903"/>
                  </a:lnTo>
                  <a:lnTo>
                    <a:pt x="1601" y="4903"/>
                  </a:lnTo>
                  <a:lnTo>
                    <a:pt x="323" y="6282"/>
                  </a:lnTo>
                  <a:lnTo>
                    <a:pt x="0" y="7772"/>
                  </a:lnTo>
                  <a:lnTo>
                    <a:pt x="2235" y="7772"/>
                  </a:lnTo>
                  <a:lnTo>
                    <a:pt x="9051" y="5648"/>
                  </a:lnTo>
                  <a:lnTo>
                    <a:pt x="12142"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523425" y="5237875"/>
              <a:ext cx="463100" cy="376650"/>
            </a:xfrm>
            <a:custGeom>
              <a:avLst/>
              <a:gdLst/>
              <a:ahLst/>
              <a:cxnLst/>
              <a:rect l="l" t="t" r="r" b="b"/>
              <a:pathLst>
                <a:path w="18524" h="15066" extrusionOk="0">
                  <a:moveTo>
                    <a:pt x="18524" y="0"/>
                  </a:moveTo>
                  <a:lnTo>
                    <a:pt x="7450" y="8094"/>
                  </a:lnTo>
                  <a:lnTo>
                    <a:pt x="6182" y="10863"/>
                  </a:lnTo>
                  <a:lnTo>
                    <a:pt x="4048" y="10863"/>
                  </a:lnTo>
                  <a:lnTo>
                    <a:pt x="1" y="15065"/>
                  </a:lnTo>
                  <a:lnTo>
                    <a:pt x="123" y="14965"/>
                  </a:lnTo>
                  <a:lnTo>
                    <a:pt x="3948" y="11763"/>
                  </a:lnTo>
                  <a:lnTo>
                    <a:pt x="7261" y="12708"/>
                  </a:lnTo>
                  <a:lnTo>
                    <a:pt x="7928" y="8594"/>
                  </a:lnTo>
                  <a:lnTo>
                    <a:pt x="10085" y="10429"/>
                  </a:lnTo>
                  <a:lnTo>
                    <a:pt x="9774" y="7783"/>
                  </a:lnTo>
                  <a:lnTo>
                    <a:pt x="13420" y="6415"/>
                  </a:lnTo>
                  <a:lnTo>
                    <a:pt x="11308" y="6415"/>
                  </a:lnTo>
                  <a:lnTo>
                    <a:pt x="1852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240750" y="5211175"/>
              <a:ext cx="842800" cy="201550"/>
            </a:xfrm>
            <a:custGeom>
              <a:avLst/>
              <a:gdLst/>
              <a:ahLst/>
              <a:cxnLst/>
              <a:rect l="l" t="t" r="r" b="b"/>
              <a:pathLst>
                <a:path w="33712" h="8062" extrusionOk="0">
                  <a:moveTo>
                    <a:pt x="11897" y="1"/>
                  </a:moveTo>
                  <a:lnTo>
                    <a:pt x="10196" y="1068"/>
                  </a:lnTo>
                  <a:lnTo>
                    <a:pt x="7217" y="1068"/>
                  </a:lnTo>
                  <a:lnTo>
                    <a:pt x="1" y="6816"/>
                  </a:lnTo>
                  <a:lnTo>
                    <a:pt x="4148" y="3792"/>
                  </a:lnTo>
                  <a:lnTo>
                    <a:pt x="8028" y="1991"/>
                  </a:lnTo>
                  <a:lnTo>
                    <a:pt x="10196" y="3080"/>
                  </a:lnTo>
                  <a:lnTo>
                    <a:pt x="10196" y="1568"/>
                  </a:lnTo>
                  <a:lnTo>
                    <a:pt x="12609" y="2680"/>
                  </a:lnTo>
                  <a:lnTo>
                    <a:pt x="11920" y="812"/>
                  </a:lnTo>
                  <a:lnTo>
                    <a:pt x="11920" y="812"/>
                  </a:lnTo>
                  <a:lnTo>
                    <a:pt x="16967" y="2302"/>
                  </a:lnTo>
                  <a:lnTo>
                    <a:pt x="21793" y="2035"/>
                  </a:lnTo>
                  <a:lnTo>
                    <a:pt x="23594" y="5638"/>
                  </a:lnTo>
                  <a:lnTo>
                    <a:pt x="23638" y="3792"/>
                  </a:lnTo>
                  <a:lnTo>
                    <a:pt x="25484" y="2602"/>
                  </a:lnTo>
                  <a:lnTo>
                    <a:pt x="33711" y="8061"/>
                  </a:lnTo>
                  <a:lnTo>
                    <a:pt x="33711" y="8061"/>
                  </a:lnTo>
                  <a:lnTo>
                    <a:pt x="25528" y="1924"/>
                  </a:lnTo>
                  <a:lnTo>
                    <a:pt x="23405" y="2769"/>
                  </a:lnTo>
                  <a:lnTo>
                    <a:pt x="22126" y="1279"/>
                  </a:lnTo>
                  <a:lnTo>
                    <a:pt x="161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674300" y="5413525"/>
              <a:ext cx="180975" cy="85075"/>
            </a:xfrm>
            <a:custGeom>
              <a:avLst/>
              <a:gdLst/>
              <a:ahLst/>
              <a:cxnLst/>
              <a:rect l="l" t="t" r="r" b="b"/>
              <a:pathLst>
                <a:path w="7239" h="3403" extrusionOk="0">
                  <a:moveTo>
                    <a:pt x="3191" y="1"/>
                  </a:moveTo>
                  <a:lnTo>
                    <a:pt x="0" y="2080"/>
                  </a:lnTo>
                  <a:lnTo>
                    <a:pt x="0" y="2080"/>
                  </a:lnTo>
                  <a:lnTo>
                    <a:pt x="2057" y="1324"/>
                  </a:lnTo>
                  <a:lnTo>
                    <a:pt x="3614" y="3403"/>
                  </a:lnTo>
                  <a:lnTo>
                    <a:pt x="3614" y="990"/>
                  </a:lnTo>
                  <a:lnTo>
                    <a:pt x="5315" y="2747"/>
                  </a:lnTo>
                  <a:lnTo>
                    <a:pt x="7238" y="3403"/>
                  </a:lnTo>
                  <a:lnTo>
                    <a:pt x="3191"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1204700" y="5509425"/>
              <a:ext cx="427800" cy="68675"/>
            </a:xfrm>
            <a:custGeom>
              <a:avLst/>
              <a:gdLst/>
              <a:ahLst/>
              <a:cxnLst/>
              <a:rect l="l" t="t" r="r" b="b"/>
              <a:pathLst>
                <a:path w="17112" h="2747" extrusionOk="0">
                  <a:moveTo>
                    <a:pt x="7672" y="1"/>
                  </a:moveTo>
                  <a:lnTo>
                    <a:pt x="1" y="1702"/>
                  </a:lnTo>
                  <a:lnTo>
                    <a:pt x="1" y="1702"/>
                  </a:lnTo>
                  <a:lnTo>
                    <a:pt x="5137" y="1368"/>
                  </a:lnTo>
                  <a:lnTo>
                    <a:pt x="4993" y="1935"/>
                  </a:lnTo>
                  <a:lnTo>
                    <a:pt x="7506" y="801"/>
                  </a:lnTo>
                  <a:lnTo>
                    <a:pt x="9407" y="2747"/>
                  </a:lnTo>
                  <a:lnTo>
                    <a:pt x="9151" y="1279"/>
                  </a:lnTo>
                  <a:lnTo>
                    <a:pt x="9151" y="1279"/>
                  </a:lnTo>
                  <a:lnTo>
                    <a:pt x="17112" y="2213"/>
                  </a:lnTo>
                  <a:lnTo>
                    <a:pt x="76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3"/>
          <p:cNvSpPr/>
          <p:nvPr/>
        </p:nvSpPr>
        <p:spPr>
          <a:xfrm rot="10800000" flipH="1">
            <a:off x="-738596" y="4113401"/>
            <a:ext cx="10621338" cy="1528699"/>
          </a:xfrm>
          <a:custGeom>
            <a:avLst/>
            <a:gdLst/>
            <a:ahLst/>
            <a:cxnLst/>
            <a:rect l="l" t="t" r="r" b="b"/>
            <a:pathLst>
              <a:path w="150109" h="21604" extrusionOk="0">
                <a:moveTo>
                  <a:pt x="148630" y="14977"/>
                </a:moveTo>
                <a:lnTo>
                  <a:pt x="147029" y="14933"/>
                </a:lnTo>
                <a:lnTo>
                  <a:pt x="147306" y="14710"/>
                </a:lnTo>
                <a:lnTo>
                  <a:pt x="146606" y="14899"/>
                </a:lnTo>
                <a:lnTo>
                  <a:pt x="146328" y="14710"/>
                </a:lnTo>
                <a:lnTo>
                  <a:pt x="145917" y="14710"/>
                </a:lnTo>
                <a:cubicBezTo>
                  <a:pt x="145728" y="14644"/>
                  <a:pt x="145539" y="14588"/>
                  <a:pt x="145361" y="14544"/>
                </a:cubicBezTo>
                <a:lnTo>
                  <a:pt x="145294" y="14366"/>
                </a:lnTo>
                <a:cubicBezTo>
                  <a:pt x="145694" y="14321"/>
                  <a:pt x="146083" y="14243"/>
                  <a:pt x="146473" y="14154"/>
                </a:cubicBezTo>
                <a:lnTo>
                  <a:pt x="145150" y="13921"/>
                </a:lnTo>
                <a:lnTo>
                  <a:pt x="145116" y="13810"/>
                </a:lnTo>
                <a:lnTo>
                  <a:pt x="145594" y="13765"/>
                </a:lnTo>
                <a:lnTo>
                  <a:pt x="146117" y="13765"/>
                </a:lnTo>
                <a:cubicBezTo>
                  <a:pt x="146228" y="13765"/>
                  <a:pt x="146350" y="13743"/>
                  <a:pt x="146461" y="13687"/>
                </a:cubicBezTo>
                <a:lnTo>
                  <a:pt x="146851" y="13654"/>
                </a:lnTo>
                <a:lnTo>
                  <a:pt x="147596" y="13654"/>
                </a:lnTo>
                <a:lnTo>
                  <a:pt x="147162" y="13376"/>
                </a:lnTo>
                <a:lnTo>
                  <a:pt x="147596" y="13198"/>
                </a:lnTo>
                <a:lnTo>
                  <a:pt x="146940" y="13143"/>
                </a:lnTo>
                <a:lnTo>
                  <a:pt x="147073" y="12820"/>
                </a:lnTo>
                <a:lnTo>
                  <a:pt x="146762" y="12865"/>
                </a:lnTo>
                <a:cubicBezTo>
                  <a:pt x="146684" y="12576"/>
                  <a:pt x="146417" y="12364"/>
                  <a:pt x="146117" y="12375"/>
                </a:cubicBezTo>
                <a:cubicBezTo>
                  <a:pt x="145950" y="12375"/>
                  <a:pt x="145783" y="12364"/>
                  <a:pt x="145617" y="12364"/>
                </a:cubicBezTo>
                <a:lnTo>
                  <a:pt x="144894" y="12131"/>
                </a:lnTo>
                <a:cubicBezTo>
                  <a:pt x="144838" y="12120"/>
                  <a:pt x="144794" y="12098"/>
                  <a:pt x="144749" y="12075"/>
                </a:cubicBezTo>
                <a:lnTo>
                  <a:pt x="146550" y="12075"/>
                </a:lnTo>
                <a:lnTo>
                  <a:pt x="146550" y="11386"/>
                </a:lnTo>
                <a:lnTo>
                  <a:pt x="145950" y="11386"/>
                </a:lnTo>
                <a:lnTo>
                  <a:pt x="145883" y="11341"/>
                </a:lnTo>
                <a:lnTo>
                  <a:pt x="146506" y="11086"/>
                </a:lnTo>
                <a:cubicBezTo>
                  <a:pt x="146217" y="11064"/>
                  <a:pt x="145928" y="11030"/>
                  <a:pt x="145639" y="10986"/>
                </a:cubicBezTo>
                <a:lnTo>
                  <a:pt x="146250" y="10230"/>
                </a:lnTo>
                <a:lnTo>
                  <a:pt x="145272" y="10230"/>
                </a:lnTo>
                <a:lnTo>
                  <a:pt x="145350" y="9952"/>
                </a:lnTo>
                <a:lnTo>
                  <a:pt x="146172" y="9785"/>
                </a:lnTo>
                <a:cubicBezTo>
                  <a:pt x="145950" y="9685"/>
                  <a:pt x="145717" y="9618"/>
                  <a:pt x="145472" y="9585"/>
                </a:cubicBezTo>
                <a:lnTo>
                  <a:pt x="145494" y="9496"/>
                </a:lnTo>
                <a:lnTo>
                  <a:pt x="146706" y="9496"/>
                </a:lnTo>
                <a:lnTo>
                  <a:pt x="146584" y="9262"/>
                </a:lnTo>
                <a:lnTo>
                  <a:pt x="145717" y="9140"/>
                </a:lnTo>
                <a:lnTo>
                  <a:pt x="146272" y="8895"/>
                </a:lnTo>
                <a:lnTo>
                  <a:pt x="145605" y="8818"/>
                </a:lnTo>
                <a:lnTo>
                  <a:pt x="145794" y="8584"/>
                </a:lnTo>
                <a:lnTo>
                  <a:pt x="145372" y="8506"/>
                </a:lnTo>
                <a:cubicBezTo>
                  <a:pt x="145494" y="8506"/>
                  <a:pt x="145605" y="8451"/>
                  <a:pt x="145683" y="8362"/>
                </a:cubicBezTo>
                <a:lnTo>
                  <a:pt x="144660" y="8084"/>
                </a:lnTo>
                <a:lnTo>
                  <a:pt x="144660" y="7895"/>
                </a:lnTo>
                <a:cubicBezTo>
                  <a:pt x="144794" y="7861"/>
                  <a:pt x="144916" y="7817"/>
                  <a:pt x="145038" y="7761"/>
                </a:cubicBezTo>
                <a:lnTo>
                  <a:pt x="145038" y="7761"/>
                </a:lnTo>
                <a:lnTo>
                  <a:pt x="145639" y="7617"/>
                </a:lnTo>
                <a:cubicBezTo>
                  <a:pt x="145639" y="7617"/>
                  <a:pt x="144949" y="7550"/>
                  <a:pt x="144894" y="7428"/>
                </a:cubicBezTo>
                <a:cubicBezTo>
                  <a:pt x="144872" y="7372"/>
                  <a:pt x="145505" y="7283"/>
                  <a:pt x="145472" y="7239"/>
                </a:cubicBezTo>
                <a:cubicBezTo>
                  <a:pt x="145427" y="7161"/>
                  <a:pt x="145350" y="7105"/>
                  <a:pt x="145261" y="7083"/>
                </a:cubicBezTo>
                <a:cubicBezTo>
                  <a:pt x="145038" y="7083"/>
                  <a:pt x="144360" y="7016"/>
                  <a:pt x="144360" y="7016"/>
                </a:cubicBezTo>
                <a:lnTo>
                  <a:pt x="144438" y="6972"/>
                </a:lnTo>
                <a:cubicBezTo>
                  <a:pt x="144649" y="6950"/>
                  <a:pt x="144860" y="6916"/>
                  <a:pt x="145072" y="6872"/>
                </a:cubicBezTo>
                <a:cubicBezTo>
                  <a:pt x="144983" y="6850"/>
                  <a:pt x="144894" y="6827"/>
                  <a:pt x="144794" y="6794"/>
                </a:cubicBezTo>
                <a:lnTo>
                  <a:pt x="145105" y="6638"/>
                </a:lnTo>
                <a:lnTo>
                  <a:pt x="144727" y="6338"/>
                </a:lnTo>
                <a:lnTo>
                  <a:pt x="144560" y="6272"/>
                </a:lnTo>
                <a:cubicBezTo>
                  <a:pt x="144683" y="6249"/>
                  <a:pt x="144805" y="6216"/>
                  <a:pt x="144927" y="6194"/>
                </a:cubicBezTo>
                <a:lnTo>
                  <a:pt x="144238" y="6027"/>
                </a:lnTo>
                <a:lnTo>
                  <a:pt x="144138" y="5871"/>
                </a:lnTo>
                <a:lnTo>
                  <a:pt x="144216" y="5838"/>
                </a:lnTo>
                <a:lnTo>
                  <a:pt x="144071" y="5771"/>
                </a:lnTo>
                <a:lnTo>
                  <a:pt x="144027" y="5716"/>
                </a:lnTo>
                <a:lnTo>
                  <a:pt x="144683" y="5616"/>
                </a:lnTo>
                <a:lnTo>
                  <a:pt x="143371" y="5037"/>
                </a:lnTo>
                <a:lnTo>
                  <a:pt x="142826" y="5649"/>
                </a:lnTo>
                <a:lnTo>
                  <a:pt x="141981" y="5560"/>
                </a:lnTo>
                <a:lnTo>
                  <a:pt x="142259" y="5215"/>
                </a:lnTo>
                <a:lnTo>
                  <a:pt x="141636" y="5093"/>
                </a:lnTo>
                <a:cubicBezTo>
                  <a:pt x="141803" y="5082"/>
                  <a:pt x="141970" y="5015"/>
                  <a:pt x="142081" y="4882"/>
                </a:cubicBezTo>
                <a:lnTo>
                  <a:pt x="140591" y="4470"/>
                </a:lnTo>
                <a:lnTo>
                  <a:pt x="140591" y="4192"/>
                </a:lnTo>
                <a:cubicBezTo>
                  <a:pt x="140780" y="4137"/>
                  <a:pt x="140958" y="4070"/>
                  <a:pt x="141136" y="3992"/>
                </a:cubicBezTo>
                <a:lnTo>
                  <a:pt x="141136" y="3992"/>
                </a:lnTo>
                <a:lnTo>
                  <a:pt x="142025" y="3770"/>
                </a:lnTo>
                <a:cubicBezTo>
                  <a:pt x="142025" y="3770"/>
                  <a:pt x="141025" y="3670"/>
                  <a:pt x="140936" y="3492"/>
                </a:cubicBezTo>
                <a:cubicBezTo>
                  <a:pt x="140902" y="3436"/>
                  <a:pt x="141825" y="3292"/>
                  <a:pt x="141781" y="3225"/>
                </a:cubicBezTo>
                <a:cubicBezTo>
                  <a:pt x="141725" y="3103"/>
                  <a:pt x="141603" y="3025"/>
                  <a:pt x="141469" y="3003"/>
                </a:cubicBezTo>
                <a:cubicBezTo>
                  <a:pt x="141136" y="3003"/>
                  <a:pt x="140146" y="2892"/>
                  <a:pt x="140146" y="2892"/>
                </a:cubicBezTo>
                <a:lnTo>
                  <a:pt x="140258" y="2836"/>
                </a:lnTo>
                <a:cubicBezTo>
                  <a:pt x="140569" y="2803"/>
                  <a:pt x="140880" y="2758"/>
                  <a:pt x="141191" y="2703"/>
                </a:cubicBezTo>
                <a:cubicBezTo>
                  <a:pt x="141058" y="2658"/>
                  <a:pt x="140925" y="2614"/>
                  <a:pt x="140791" y="2569"/>
                </a:cubicBezTo>
                <a:lnTo>
                  <a:pt x="141247" y="2347"/>
                </a:lnTo>
                <a:lnTo>
                  <a:pt x="140691" y="1902"/>
                </a:lnTo>
                <a:lnTo>
                  <a:pt x="140458" y="1802"/>
                </a:lnTo>
                <a:cubicBezTo>
                  <a:pt x="140624" y="1769"/>
                  <a:pt x="140802" y="1735"/>
                  <a:pt x="140980" y="1702"/>
                </a:cubicBezTo>
                <a:lnTo>
                  <a:pt x="139980" y="1446"/>
                </a:lnTo>
                <a:lnTo>
                  <a:pt x="139824" y="1213"/>
                </a:lnTo>
                <a:lnTo>
                  <a:pt x="139946" y="1179"/>
                </a:lnTo>
                <a:lnTo>
                  <a:pt x="139724" y="1079"/>
                </a:lnTo>
                <a:lnTo>
                  <a:pt x="139668" y="990"/>
                </a:lnTo>
                <a:lnTo>
                  <a:pt x="140636" y="846"/>
                </a:lnTo>
                <a:lnTo>
                  <a:pt x="138701" y="1"/>
                </a:lnTo>
                <a:lnTo>
                  <a:pt x="137823" y="990"/>
                </a:lnTo>
                <a:lnTo>
                  <a:pt x="138490" y="990"/>
                </a:lnTo>
                <a:cubicBezTo>
                  <a:pt x="138123" y="1213"/>
                  <a:pt x="137723" y="1380"/>
                  <a:pt x="137322" y="1513"/>
                </a:cubicBezTo>
                <a:lnTo>
                  <a:pt x="138067" y="1569"/>
                </a:lnTo>
                <a:lnTo>
                  <a:pt x="137823" y="1791"/>
                </a:lnTo>
                <a:lnTo>
                  <a:pt x="136266" y="2458"/>
                </a:lnTo>
                <a:lnTo>
                  <a:pt x="137656" y="2458"/>
                </a:lnTo>
                <a:cubicBezTo>
                  <a:pt x="137389" y="2603"/>
                  <a:pt x="137122" y="2736"/>
                  <a:pt x="136833" y="2858"/>
                </a:cubicBezTo>
                <a:cubicBezTo>
                  <a:pt x="137055" y="2858"/>
                  <a:pt x="137267" y="2858"/>
                  <a:pt x="137478" y="2858"/>
                </a:cubicBezTo>
                <a:lnTo>
                  <a:pt x="136811" y="3336"/>
                </a:lnTo>
                <a:lnTo>
                  <a:pt x="136255" y="3336"/>
                </a:lnTo>
                <a:lnTo>
                  <a:pt x="137478" y="3781"/>
                </a:lnTo>
                <a:lnTo>
                  <a:pt x="138045" y="3781"/>
                </a:lnTo>
                <a:cubicBezTo>
                  <a:pt x="137711" y="4037"/>
                  <a:pt x="137356" y="4259"/>
                  <a:pt x="137000" y="4493"/>
                </a:cubicBezTo>
                <a:lnTo>
                  <a:pt x="138701" y="4393"/>
                </a:lnTo>
                <a:lnTo>
                  <a:pt x="138701" y="4671"/>
                </a:lnTo>
                <a:lnTo>
                  <a:pt x="138345" y="4837"/>
                </a:lnTo>
                <a:cubicBezTo>
                  <a:pt x="138089" y="4904"/>
                  <a:pt x="137845" y="4948"/>
                  <a:pt x="137589" y="4971"/>
                </a:cubicBezTo>
                <a:cubicBezTo>
                  <a:pt x="137700" y="4993"/>
                  <a:pt x="137811" y="5015"/>
                  <a:pt x="137923" y="5026"/>
                </a:cubicBezTo>
                <a:lnTo>
                  <a:pt x="137144" y="5382"/>
                </a:lnTo>
                <a:lnTo>
                  <a:pt x="137778" y="5749"/>
                </a:lnTo>
                <a:lnTo>
                  <a:pt x="136255" y="5782"/>
                </a:lnTo>
                <a:lnTo>
                  <a:pt x="136744" y="6160"/>
                </a:lnTo>
                <a:lnTo>
                  <a:pt x="135677" y="6238"/>
                </a:lnTo>
                <a:lnTo>
                  <a:pt x="135132" y="6661"/>
                </a:lnTo>
                <a:lnTo>
                  <a:pt x="136077" y="6850"/>
                </a:lnTo>
                <a:lnTo>
                  <a:pt x="136588" y="6950"/>
                </a:lnTo>
                <a:lnTo>
                  <a:pt x="135966" y="7450"/>
                </a:lnTo>
                <a:lnTo>
                  <a:pt x="136800" y="7417"/>
                </a:lnTo>
                <a:lnTo>
                  <a:pt x="135265" y="8117"/>
                </a:lnTo>
                <a:lnTo>
                  <a:pt x="136655" y="8473"/>
                </a:lnTo>
                <a:cubicBezTo>
                  <a:pt x="136355" y="8706"/>
                  <a:pt x="136055" y="8951"/>
                  <a:pt x="135744" y="9185"/>
                </a:cubicBezTo>
                <a:lnTo>
                  <a:pt x="136244" y="9140"/>
                </a:lnTo>
                <a:lnTo>
                  <a:pt x="135710" y="9551"/>
                </a:lnTo>
                <a:lnTo>
                  <a:pt x="135799" y="9718"/>
                </a:lnTo>
                <a:lnTo>
                  <a:pt x="135121" y="9529"/>
                </a:lnTo>
                <a:lnTo>
                  <a:pt x="135121" y="9396"/>
                </a:lnTo>
                <a:cubicBezTo>
                  <a:pt x="135210" y="9374"/>
                  <a:pt x="135299" y="9340"/>
                  <a:pt x="135388" y="9307"/>
                </a:cubicBezTo>
                <a:lnTo>
                  <a:pt x="135799" y="9196"/>
                </a:lnTo>
                <a:cubicBezTo>
                  <a:pt x="135799" y="9196"/>
                  <a:pt x="135321" y="9151"/>
                  <a:pt x="135277" y="9062"/>
                </a:cubicBezTo>
                <a:cubicBezTo>
                  <a:pt x="135265" y="9029"/>
                  <a:pt x="135710" y="8962"/>
                  <a:pt x="135688" y="8929"/>
                </a:cubicBezTo>
                <a:cubicBezTo>
                  <a:pt x="135655" y="8873"/>
                  <a:pt x="135599" y="8840"/>
                  <a:pt x="135543" y="8829"/>
                </a:cubicBezTo>
                <a:cubicBezTo>
                  <a:pt x="135377" y="8829"/>
                  <a:pt x="134910" y="8773"/>
                  <a:pt x="134910" y="8773"/>
                </a:cubicBezTo>
                <a:lnTo>
                  <a:pt x="134954" y="8740"/>
                </a:lnTo>
                <a:cubicBezTo>
                  <a:pt x="135110" y="8729"/>
                  <a:pt x="135254" y="8706"/>
                  <a:pt x="135410" y="8673"/>
                </a:cubicBezTo>
                <a:cubicBezTo>
                  <a:pt x="135343" y="8662"/>
                  <a:pt x="135277" y="8640"/>
                  <a:pt x="135210" y="8618"/>
                </a:cubicBezTo>
                <a:lnTo>
                  <a:pt x="135432" y="8506"/>
                </a:lnTo>
                <a:lnTo>
                  <a:pt x="135165" y="8295"/>
                </a:lnTo>
                <a:lnTo>
                  <a:pt x="135054" y="8251"/>
                </a:lnTo>
                <a:cubicBezTo>
                  <a:pt x="135132" y="8228"/>
                  <a:pt x="135221" y="8217"/>
                  <a:pt x="135310" y="8195"/>
                </a:cubicBezTo>
                <a:lnTo>
                  <a:pt x="134832" y="8084"/>
                </a:lnTo>
                <a:lnTo>
                  <a:pt x="134754" y="7973"/>
                </a:lnTo>
                <a:lnTo>
                  <a:pt x="134810" y="7950"/>
                </a:lnTo>
                <a:lnTo>
                  <a:pt x="134710" y="7906"/>
                </a:lnTo>
                <a:lnTo>
                  <a:pt x="134676" y="7861"/>
                </a:lnTo>
                <a:lnTo>
                  <a:pt x="135143" y="7795"/>
                </a:lnTo>
                <a:lnTo>
                  <a:pt x="134220" y="7383"/>
                </a:lnTo>
                <a:lnTo>
                  <a:pt x="133798" y="7861"/>
                </a:lnTo>
                <a:lnTo>
                  <a:pt x="134120" y="7861"/>
                </a:lnTo>
                <a:cubicBezTo>
                  <a:pt x="133942" y="7962"/>
                  <a:pt x="133753" y="8050"/>
                  <a:pt x="133564" y="8106"/>
                </a:cubicBezTo>
                <a:lnTo>
                  <a:pt x="133920" y="8139"/>
                </a:lnTo>
                <a:lnTo>
                  <a:pt x="133798" y="8239"/>
                </a:lnTo>
                <a:lnTo>
                  <a:pt x="133064" y="8562"/>
                </a:lnTo>
                <a:lnTo>
                  <a:pt x="133731" y="8562"/>
                </a:lnTo>
                <a:cubicBezTo>
                  <a:pt x="133598" y="8629"/>
                  <a:pt x="133475" y="8695"/>
                  <a:pt x="133342" y="8751"/>
                </a:cubicBezTo>
                <a:lnTo>
                  <a:pt x="133642" y="8751"/>
                </a:lnTo>
                <a:lnTo>
                  <a:pt x="133331" y="8984"/>
                </a:lnTo>
                <a:lnTo>
                  <a:pt x="133064" y="8984"/>
                </a:lnTo>
                <a:lnTo>
                  <a:pt x="133642" y="9196"/>
                </a:lnTo>
                <a:lnTo>
                  <a:pt x="133920" y="9196"/>
                </a:lnTo>
                <a:cubicBezTo>
                  <a:pt x="133787" y="9285"/>
                  <a:pt x="133653" y="9374"/>
                  <a:pt x="133520" y="9463"/>
                </a:cubicBezTo>
                <a:lnTo>
                  <a:pt x="132986" y="9407"/>
                </a:lnTo>
                <a:lnTo>
                  <a:pt x="133153" y="9207"/>
                </a:lnTo>
                <a:lnTo>
                  <a:pt x="132797" y="9140"/>
                </a:lnTo>
                <a:cubicBezTo>
                  <a:pt x="132897" y="9140"/>
                  <a:pt x="132986" y="9096"/>
                  <a:pt x="133053" y="9018"/>
                </a:cubicBezTo>
                <a:lnTo>
                  <a:pt x="132197" y="8784"/>
                </a:lnTo>
                <a:lnTo>
                  <a:pt x="132197" y="8618"/>
                </a:lnTo>
                <a:cubicBezTo>
                  <a:pt x="132308" y="8584"/>
                  <a:pt x="132408" y="8551"/>
                  <a:pt x="132508" y="8506"/>
                </a:cubicBezTo>
                <a:lnTo>
                  <a:pt x="132508" y="8506"/>
                </a:lnTo>
                <a:lnTo>
                  <a:pt x="133020" y="8384"/>
                </a:lnTo>
                <a:cubicBezTo>
                  <a:pt x="133020" y="8384"/>
                  <a:pt x="132441" y="8328"/>
                  <a:pt x="132386" y="8217"/>
                </a:cubicBezTo>
                <a:cubicBezTo>
                  <a:pt x="132375" y="8184"/>
                  <a:pt x="132908" y="8095"/>
                  <a:pt x="132875" y="8062"/>
                </a:cubicBezTo>
                <a:cubicBezTo>
                  <a:pt x="132842" y="7995"/>
                  <a:pt x="132775" y="7950"/>
                  <a:pt x="132708" y="7939"/>
                </a:cubicBezTo>
                <a:cubicBezTo>
                  <a:pt x="132508" y="7939"/>
                  <a:pt x="131941" y="7873"/>
                  <a:pt x="131941" y="7873"/>
                </a:cubicBezTo>
                <a:lnTo>
                  <a:pt x="132008" y="7839"/>
                </a:lnTo>
                <a:cubicBezTo>
                  <a:pt x="132186" y="7817"/>
                  <a:pt x="132364" y="7795"/>
                  <a:pt x="132541" y="7750"/>
                </a:cubicBezTo>
                <a:cubicBezTo>
                  <a:pt x="132464" y="7728"/>
                  <a:pt x="132386" y="7706"/>
                  <a:pt x="132308" y="7684"/>
                </a:cubicBezTo>
                <a:lnTo>
                  <a:pt x="132575" y="7550"/>
                </a:lnTo>
                <a:lnTo>
                  <a:pt x="132297" y="7294"/>
                </a:lnTo>
                <a:lnTo>
                  <a:pt x="132152" y="7239"/>
                </a:lnTo>
                <a:cubicBezTo>
                  <a:pt x="132252" y="7217"/>
                  <a:pt x="132352" y="7194"/>
                  <a:pt x="132453" y="7172"/>
                </a:cubicBezTo>
                <a:lnTo>
                  <a:pt x="131874" y="7028"/>
                </a:lnTo>
                <a:lnTo>
                  <a:pt x="131785" y="6883"/>
                </a:lnTo>
                <a:lnTo>
                  <a:pt x="131852" y="6872"/>
                </a:lnTo>
                <a:lnTo>
                  <a:pt x="131730" y="6805"/>
                </a:lnTo>
                <a:lnTo>
                  <a:pt x="131696" y="6761"/>
                </a:lnTo>
                <a:lnTo>
                  <a:pt x="132252" y="6672"/>
                </a:lnTo>
                <a:lnTo>
                  <a:pt x="131141" y="6183"/>
                </a:lnTo>
                <a:lnTo>
                  <a:pt x="130640" y="6739"/>
                </a:lnTo>
                <a:lnTo>
                  <a:pt x="130362" y="6694"/>
                </a:lnTo>
                <a:cubicBezTo>
                  <a:pt x="130496" y="6683"/>
                  <a:pt x="130618" y="6627"/>
                  <a:pt x="130707" y="6538"/>
                </a:cubicBezTo>
                <a:lnTo>
                  <a:pt x="129573" y="6216"/>
                </a:lnTo>
                <a:lnTo>
                  <a:pt x="129573" y="6005"/>
                </a:lnTo>
                <a:cubicBezTo>
                  <a:pt x="129717" y="5960"/>
                  <a:pt x="129851" y="5916"/>
                  <a:pt x="129995" y="5860"/>
                </a:cubicBezTo>
                <a:lnTo>
                  <a:pt x="129995" y="5860"/>
                </a:lnTo>
                <a:lnTo>
                  <a:pt x="130674" y="5693"/>
                </a:lnTo>
                <a:cubicBezTo>
                  <a:pt x="130674" y="5693"/>
                  <a:pt x="129906" y="5616"/>
                  <a:pt x="129840" y="5471"/>
                </a:cubicBezTo>
                <a:cubicBezTo>
                  <a:pt x="129806" y="5427"/>
                  <a:pt x="130507" y="5315"/>
                  <a:pt x="130485" y="5271"/>
                </a:cubicBezTo>
                <a:cubicBezTo>
                  <a:pt x="130429" y="5182"/>
                  <a:pt x="130351" y="5115"/>
                  <a:pt x="130251" y="5104"/>
                </a:cubicBezTo>
                <a:cubicBezTo>
                  <a:pt x="129995" y="5104"/>
                  <a:pt x="129239" y="5015"/>
                  <a:pt x="129239" y="5015"/>
                </a:cubicBezTo>
                <a:lnTo>
                  <a:pt x="129328" y="4971"/>
                </a:lnTo>
                <a:cubicBezTo>
                  <a:pt x="129562" y="4948"/>
                  <a:pt x="129795" y="4915"/>
                  <a:pt x="130029" y="4871"/>
                </a:cubicBezTo>
                <a:cubicBezTo>
                  <a:pt x="129929" y="4837"/>
                  <a:pt x="129829" y="4804"/>
                  <a:pt x="129729" y="4771"/>
                </a:cubicBezTo>
                <a:lnTo>
                  <a:pt x="130073" y="4593"/>
                </a:lnTo>
                <a:lnTo>
                  <a:pt x="129662" y="4259"/>
                </a:lnTo>
                <a:lnTo>
                  <a:pt x="129473" y="4192"/>
                </a:lnTo>
                <a:cubicBezTo>
                  <a:pt x="129617" y="4159"/>
                  <a:pt x="129740" y="4137"/>
                  <a:pt x="129873" y="4104"/>
                </a:cubicBezTo>
                <a:lnTo>
                  <a:pt x="129117" y="3914"/>
                </a:lnTo>
                <a:lnTo>
                  <a:pt x="128995" y="3737"/>
                </a:lnTo>
                <a:lnTo>
                  <a:pt x="129095" y="3714"/>
                </a:lnTo>
                <a:lnTo>
                  <a:pt x="128928" y="3637"/>
                </a:lnTo>
                <a:lnTo>
                  <a:pt x="128884" y="3570"/>
                </a:lnTo>
                <a:lnTo>
                  <a:pt x="129617" y="3459"/>
                </a:lnTo>
                <a:lnTo>
                  <a:pt x="128150" y="2814"/>
                </a:lnTo>
                <a:lnTo>
                  <a:pt x="127472" y="3570"/>
                </a:lnTo>
                <a:lnTo>
                  <a:pt x="127983" y="3570"/>
                </a:lnTo>
                <a:cubicBezTo>
                  <a:pt x="127705" y="3737"/>
                  <a:pt x="127405" y="3870"/>
                  <a:pt x="127094" y="3959"/>
                </a:cubicBezTo>
                <a:lnTo>
                  <a:pt x="127661" y="4003"/>
                </a:lnTo>
                <a:lnTo>
                  <a:pt x="127472" y="4170"/>
                </a:lnTo>
                <a:lnTo>
                  <a:pt x="126293" y="4682"/>
                </a:lnTo>
                <a:lnTo>
                  <a:pt x="127360" y="4682"/>
                </a:lnTo>
                <a:cubicBezTo>
                  <a:pt x="127160" y="4793"/>
                  <a:pt x="126949" y="4893"/>
                  <a:pt x="126738" y="4982"/>
                </a:cubicBezTo>
                <a:lnTo>
                  <a:pt x="127227" y="4982"/>
                </a:lnTo>
                <a:lnTo>
                  <a:pt x="126838" y="5260"/>
                </a:lnTo>
                <a:lnTo>
                  <a:pt x="126004" y="4904"/>
                </a:lnTo>
                <a:lnTo>
                  <a:pt x="125492" y="5471"/>
                </a:lnTo>
                <a:lnTo>
                  <a:pt x="125882" y="5471"/>
                </a:lnTo>
                <a:cubicBezTo>
                  <a:pt x="125670" y="5593"/>
                  <a:pt x="125437" y="5693"/>
                  <a:pt x="125203" y="5771"/>
                </a:cubicBezTo>
                <a:lnTo>
                  <a:pt x="125637" y="5805"/>
                </a:lnTo>
                <a:lnTo>
                  <a:pt x="125504" y="5927"/>
                </a:lnTo>
                <a:lnTo>
                  <a:pt x="124614" y="6316"/>
                </a:lnTo>
                <a:lnTo>
                  <a:pt x="125415" y="6316"/>
                </a:lnTo>
                <a:cubicBezTo>
                  <a:pt x="125259" y="6405"/>
                  <a:pt x="125103" y="6483"/>
                  <a:pt x="124937" y="6550"/>
                </a:cubicBezTo>
                <a:lnTo>
                  <a:pt x="125315" y="6550"/>
                </a:lnTo>
                <a:lnTo>
                  <a:pt x="124925" y="6827"/>
                </a:lnTo>
                <a:lnTo>
                  <a:pt x="124614" y="6827"/>
                </a:lnTo>
                <a:lnTo>
                  <a:pt x="125181" y="7028"/>
                </a:lnTo>
                <a:cubicBezTo>
                  <a:pt x="125203" y="7139"/>
                  <a:pt x="125137" y="7272"/>
                  <a:pt x="125048" y="7250"/>
                </a:cubicBezTo>
                <a:lnTo>
                  <a:pt x="125170" y="7395"/>
                </a:lnTo>
                <a:lnTo>
                  <a:pt x="125037" y="7483"/>
                </a:lnTo>
                <a:lnTo>
                  <a:pt x="125148" y="7483"/>
                </a:lnTo>
                <a:cubicBezTo>
                  <a:pt x="125103" y="7517"/>
                  <a:pt x="125048" y="7528"/>
                  <a:pt x="124992" y="7506"/>
                </a:cubicBezTo>
                <a:lnTo>
                  <a:pt x="125181" y="7650"/>
                </a:lnTo>
                <a:lnTo>
                  <a:pt x="125037" y="7773"/>
                </a:lnTo>
                <a:lnTo>
                  <a:pt x="125181" y="7928"/>
                </a:lnTo>
                <a:lnTo>
                  <a:pt x="124825" y="8062"/>
                </a:lnTo>
                <a:cubicBezTo>
                  <a:pt x="124881" y="8106"/>
                  <a:pt x="124937" y="8162"/>
                  <a:pt x="124970" y="8217"/>
                </a:cubicBezTo>
                <a:lnTo>
                  <a:pt x="124925" y="8217"/>
                </a:lnTo>
                <a:lnTo>
                  <a:pt x="124792" y="8106"/>
                </a:lnTo>
                <a:lnTo>
                  <a:pt x="124647" y="8050"/>
                </a:lnTo>
                <a:cubicBezTo>
                  <a:pt x="124748" y="8028"/>
                  <a:pt x="124848" y="8006"/>
                  <a:pt x="124948" y="7995"/>
                </a:cubicBezTo>
                <a:lnTo>
                  <a:pt x="124381" y="7839"/>
                </a:lnTo>
                <a:lnTo>
                  <a:pt x="124281" y="7706"/>
                </a:lnTo>
                <a:lnTo>
                  <a:pt x="124358" y="7684"/>
                </a:lnTo>
                <a:lnTo>
                  <a:pt x="124225" y="7628"/>
                </a:lnTo>
                <a:lnTo>
                  <a:pt x="124192" y="7572"/>
                </a:lnTo>
                <a:lnTo>
                  <a:pt x="124748" y="7495"/>
                </a:lnTo>
                <a:lnTo>
                  <a:pt x="123636" y="7005"/>
                </a:lnTo>
                <a:lnTo>
                  <a:pt x="123124" y="7584"/>
                </a:lnTo>
                <a:lnTo>
                  <a:pt x="123513" y="7584"/>
                </a:lnTo>
                <a:cubicBezTo>
                  <a:pt x="123436" y="7628"/>
                  <a:pt x="123358" y="7661"/>
                  <a:pt x="123280" y="7706"/>
                </a:cubicBezTo>
                <a:cubicBezTo>
                  <a:pt x="123124" y="7650"/>
                  <a:pt x="122969" y="7595"/>
                  <a:pt x="122813" y="7561"/>
                </a:cubicBezTo>
                <a:cubicBezTo>
                  <a:pt x="122835" y="7550"/>
                  <a:pt x="122846" y="7539"/>
                  <a:pt x="122857" y="7517"/>
                </a:cubicBezTo>
                <a:lnTo>
                  <a:pt x="122657" y="7461"/>
                </a:lnTo>
                <a:cubicBezTo>
                  <a:pt x="123035" y="7183"/>
                  <a:pt x="123602" y="6994"/>
                  <a:pt x="124014" y="6872"/>
                </a:cubicBezTo>
                <a:cubicBezTo>
                  <a:pt x="123613" y="6750"/>
                  <a:pt x="123024" y="6561"/>
                  <a:pt x="122591" y="6416"/>
                </a:cubicBezTo>
                <a:cubicBezTo>
                  <a:pt x="122635" y="6405"/>
                  <a:pt x="122668" y="6394"/>
                  <a:pt x="122657" y="6383"/>
                </a:cubicBezTo>
                <a:cubicBezTo>
                  <a:pt x="122646" y="6361"/>
                  <a:pt x="122624" y="6338"/>
                  <a:pt x="122602" y="6316"/>
                </a:cubicBezTo>
                <a:cubicBezTo>
                  <a:pt x="123069" y="6149"/>
                  <a:pt x="123402" y="6083"/>
                  <a:pt x="123903" y="5894"/>
                </a:cubicBezTo>
                <a:cubicBezTo>
                  <a:pt x="123313" y="5805"/>
                  <a:pt x="123525" y="5593"/>
                  <a:pt x="122946" y="5404"/>
                </a:cubicBezTo>
                <a:lnTo>
                  <a:pt x="123224" y="5126"/>
                </a:lnTo>
                <a:cubicBezTo>
                  <a:pt x="122924" y="4993"/>
                  <a:pt x="122646" y="4804"/>
                  <a:pt x="122424" y="4570"/>
                </a:cubicBezTo>
                <a:lnTo>
                  <a:pt x="122713" y="4270"/>
                </a:lnTo>
                <a:cubicBezTo>
                  <a:pt x="122624" y="4126"/>
                  <a:pt x="122446" y="4159"/>
                  <a:pt x="122302" y="4104"/>
                </a:cubicBezTo>
                <a:cubicBezTo>
                  <a:pt x="122157" y="4048"/>
                  <a:pt x="122135" y="3714"/>
                  <a:pt x="122268" y="3759"/>
                </a:cubicBezTo>
                <a:lnTo>
                  <a:pt x="121846" y="3470"/>
                </a:lnTo>
                <a:cubicBezTo>
                  <a:pt x="121968" y="3347"/>
                  <a:pt x="121846" y="3136"/>
                  <a:pt x="121779" y="2981"/>
                </a:cubicBezTo>
                <a:cubicBezTo>
                  <a:pt x="121712" y="2847"/>
                  <a:pt x="121746" y="2614"/>
                  <a:pt x="121835" y="2591"/>
                </a:cubicBezTo>
                <a:lnTo>
                  <a:pt x="120912" y="2469"/>
                </a:lnTo>
                <a:cubicBezTo>
                  <a:pt x="121079" y="2558"/>
                  <a:pt x="121201" y="2703"/>
                  <a:pt x="121268" y="2881"/>
                </a:cubicBezTo>
                <a:cubicBezTo>
                  <a:pt x="121312" y="3058"/>
                  <a:pt x="121201" y="3325"/>
                  <a:pt x="121034" y="3292"/>
                </a:cubicBezTo>
                <a:lnTo>
                  <a:pt x="121301" y="3603"/>
                </a:lnTo>
                <a:cubicBezTo>
                  <a:pt x="121223" y="3725"/>
                  <a:pt x="121079" y="3792"/>
                  <a:pt x="120934" y="3759"/>
                </a:cubicBezTo>
                <a:lnTo>
                  <a:pt x="121256" y="4003"/>
                </a:lnTo>
                <a:lnTo>
                  <a:pt x="121012" y="4215"/>
                </a:lnTo>
                <a:lnTo>
                  <a:pt x="121256" y="4493"/>
                </a:lnTo>
                <a:lnTo>
                  <a:pt x="120567" y="4192"/>
                </a:lnTo>
                <a:lnTo>
                  <a:pt x="119956" y="4871"/>
                </a:lnTo>
                <a:lnTo>
                  <a:pt x="120411" y="4871"/>
                </a:lnTo>
                <a:cubicBezTo>
                  <a:pt x="120167" y="5015"/>
                  <a:pt x="119900" y="5126"/>
                  <a:pt x="119622" y="5215"/>
                </a:cubicBezTo>
                <a:lnTo>
                  <a:pt x="120133" y="5260"/>
                </a:lnTo>
                <a:lnTo>
                  <a:pt x="119956" y="5404"/>
                </a:lnTo>
                <a:lnTo>
                  <a:pt x="118899" y="5860"/>
                </a:lnTo>
                <a:lnTo>
                  <a:pt x="119856" y="5860"/>
                </a:lnTo>
                <a:cubicBezTo>
                  <a:pt x="119822" y="5882"/>
                  <a:pt x="119778" y="5905"/>
                  <a:pt x="119744" y="5916"/>
                </a:cubicBezTo>
                <a:cubicBezTo>
                  <a:pt x="119600" y="5994"/>
                  <a:pt x="119444" y="6071"/>
                  <a:pt x="119300" y="6138"/>
                </a:cubicBezTo>
                <a:lnTo>
                  <a:pt x="119555" y="6138"/>
                </a:lnTo>
                <a:lnTo>
                  <a:pt x="119255" y="6461"/>
                </a:lnTo>
                <a:lnTo>
                  <a:pt x="119055" y="6461"/>
                </a:lnTo>
                <a:cubicBezTo>
                  <a:pt x="119066" y="6449"/>
                  <a:pt x="119088" y="6438"/>
                  <a:pt x="119111" y="6449"/>
                </a:cubicBezTo>
                <a:lnTo>
                  <a:pt x="118810" y="6238"/>
                </a:lnTo>
                <a:cubicBezTo>
                  <a:pt x="118810" y="6238"/>
                  <a:pt x="118810" y="6238"/>
                  <a:pt x="118810" y="6227"/>
                </a:cubicBezTo>
                <a:lnTo>
                  <a:pt x="119211" y="6127"/>
                </a:lnTo>
                <a:cubicBezTo>
                  <a:pt x="119211" y="6127"/>
                  <a:pt x="119022" y="6116"/>
                  <a:pt x="118833" y="6071"/>
                </a:cubicBezTo>
                <a:cubicBezTo>
                  <a:pt x="118810" y="6016"/>
                  <a:pt x="118788" y="5960"/>
                  <a:pt x="118755" y="5905"/>
                </a:cubicBezTo>
                <a:cubicBezTo>
                  <a:pt x="118744" y="5894"/>
                  <a:pt x="118744" y="5871"/>
                  <a:pt x="118744" y="5849"/>
                </a:cubicBezTo>
                <a:cubicBezTo>
                  <a:pt x="118899" y="5816"/>
                  <a:pt x="119055" y="5782"/>
                  <a:pt x="119044" y="5760"/>
                </a:cubicBezTo>
                <a:cubicBezTo>
                  <a:pt x="118999" y="5671"/>
                  <a:pt x="118922" y="5616"/>
                  <a:pt x="118833" y="5604"/>
                </a:cubicBezTo>
                <a:cubicBezTo>
                  <a:pt x="118699" y="5604"/>
                  <a:pt x="118421" y="5582"/>
                  <a:pt x="118210" y="5560"/>
                </a:cubicBezTo>
                <a:lnTo>
                  <a:pt x="118166" y="5560"/>
                </a:lnTo>
                <a:lnTo>
                  <a:pt x="117932" y="5538"/>
                </a:lnTo>
                <a:lnTo>
                  <a:pt x="118010" y="5493"/>
                </a:lnTo>
                <a:cubicBezTo>
                  <a:pt x="118221" y="5471"/>
                  <a:pt x="118432" y="5438"/>
                  <a:pt x="118644" y="5393"/>
                </a:cubicBezTo>
                <a:cubicBezTo>
                  <a:pt x="118555" y="5371"/>
                  <a:pt x="118466" y="5338"/>
                  <a:pt x="118377" y="5315"/>
                </a:cubicBezTo>
                <a:lnTo>
                  <a:pt x="118688" y="5160"/>
                </a:lnTo>
                <a:lnTo>
                  <a:pt x="118310" y="4860"/>
                </a:lnTo>
                <a:lnTo>
                  <a:pt x="118143" y="4793"/>
                </a:lnTo>
                <a:cubicBezTo>
                  <a:pt x="118266" y="4759"/>
                  <a:pt x="118377" y="4737"/>
                  <a:pt x="118499" y="4715"/>
                </a:cubicBezTo>
                <a:lnTo>
                  <a:pt x="117843" y="4548"/>
                </a:lnTo>
                <a:lnTo>
                  <a:pt x="117732" y="4393"/>
                </a:lnTo>
                <a:lnTo>
                  <a:pt x="117810" y="4370"/>
                </a:lnTo>
                <a:lnTo>
                  <a:pt x="117665" y="4304"/>
                </a:lnTo>
                <a:lnTo>
                  <a:pt x="117621" y="4237"/>
                </a:lnTo>
                <a:lnTo>
                  <a:pt x="118288" y="4137"/>
                </a:lnTo>
                <a:lnTo>
                  <a:pt x="116965" y="3570"/>
                </a:lnTo>
                <a:lnTo>
                  <a:pt x="116364" y="4237"/>
                </a:lnTo>
                <a:lnTo>
                  <a:pt x="116820" y="4237"/>
                </a:lnTo>
                <a:cubicBezTo>
                  <a:pt x="116565" y="4393"/>
                  <a:pt x="116298" y="4504"/>
                  <a:pt x="116020" y="4593"/>
                </a:cubicBezTo>
                <a:lnTo>
                  <a:pt x="116531" y="4626"/>
                </a:lnTo>
                <a:lnTo>
                  <a:pt x="116353" y="4793"/>
                </a:lnTo>
                <a:lnTo>
                  <a:pt x="115297" y="5238"/>
                </a:lnTo>
                <a:lnTo>
                  <a:pt x="116253" y="5238"/>
                </a:lnTo>
                <a:cubicBezTo>
                  <a:pt x="116075" y="5338"/>
                  <a:pt x="115886" y="5438"/>
                  <a:pt x="115697" y="5516"/>
                </a:cubicBezTo>
                <a:lnTo>
                  <a:pt x="116131" y="5516"/>
                </a:lnTo>
                <a:lnTo>
                  <a:pt x="115686" y="5849"/>
                </a:lnTo>
                <a:lnTo>
                  <a:pt x="115308" y="5849"/>
                </a:lnTo>
                <a:lnTo>
                  <a:pt x="116142" y="6149"/>
                </a:lnTo>
                <a:lnTo>
                  <a:pt x="116520" y="6149"/>
                </a:lnTo>
                <a:cubicBezTo>
                  <a:pt x="116298" y="6316"/>
                  <a:pt x="116053" y="6472"/>
                  <a:pt x="115808" y="6627"/>
                </a:cubicBezTo>
                <a:lnTo>
                  <a:pt x="116965" y="6561"/>
                </a:lnTo>
                <a:lnTo>
                  <a:pt x="116965" y="6750"/>
                </a:lnTo>
                <a:lnTo>
                  <a:pt x="116720" y="6861"/>
                </a:lnTo>
                <a:cubicBezTo>
                  <a:pt x="116598" y="6894"/>
                  <a:pt x="116476" y="6916"/>
                  <a:pt x="116342" y="6939"/>
                </a:cubicBezTo>
                <a:cubicBezTo>
                  <a:pt x="116353" y="6905"/>
                  <a:pt x="116376" y="6883"/>
                  <a:pt x="116398" y="6883"/>
                </a:cubicBezTo>
                <a:lnTo>
                  <a:pt x="115875" y="6805"/>
                </a:lnTo>
                <a:cubicBezTo>
                  <a:pt x="115964" y="6861"/>
                  <a:pt x="116031" y="6939"/>
                  <a:pt x="116064" y="7039"/>
                </a:cubicBezTo>
                <a:cubicBezTo>
                  <a:pt x="115708" y="6961"/>
                  <a:pt x="115820" y="6794"/>
                  <a:pt x="115386" y="6650"/>
                </a:cubicBezTo>
                <a:lnTo>
                  <a:pt x="115608" y="6427"/>
                </a:lnTo>
                <a:cubicBezTo>
                  <a:pt x="115364" y="6316"/>
                  <a:pt x="115141" y="6172"/>
                  <a:pt x="114952" y="5971"/>
                </a:cubicBezTo>
                <a:lnTo>
                  <a:pt x="115186" y="5727"/>
                </a:lnTo>
                <a:cubicBezTo>
                  <a:pt x="115119" y="5604"/>
                  <a:pt x="114975" y="5638"/>
                  <a:pt x="114852" y="5582"/>
                </a:cubicBezTo>
                <a:cubicBezTo>
                  <a:pt x="114741" y="5538"/>
                  <a:pt x="114719" y="5271"/>
                  <a:pt x="114830" y="5304"/>
                </a:cubicBezTo>
                <a:lnTo>
                  <a:pt x="114474" y="5071"/>
                </a:lnTo>
                <a:cubicBezTo>
                  <a:pt x="114563" y="4971"/>
                  <a:pt x="114474" y="4793"/>
                  <a:pt x="114419" y="4671"/>
                </a:cubicBezTo>
                <a:cubicBezTo>
                  <a:pt x="114363" y="4548"/>
                  <a:pt x="114385" y="4359"/>
                  <a:pt x="114463" y="4348"/>
                </a:cubicBezTo>
                <a:lnTo>
                  <a:pt x="113707" y="4248"/>
                </a:lnTo>
                <a:cubicBezTo>
                  <a:pt x="113841" y="4315"/>
                  <a:pt x="113941" y="4437"/>
                  <a:pt x="113996" y="4582"/>
                </a:cubicBezTo>
                <a:cubicBezTo>
                  <a:pt x="114041" y="4737"/>
                  <a:pt x="113941" y="4948"/>
                  <a:pt x="113807" y="4915"/>
                </a:cubicBezTo>
                <a:cubicBezTo>
                  <a:pt x="113874" y="5004"/>
                  <a:pt x="113941" y="5082"/>
                  <a:pt x="114018" y="5171"/>
                </a:cubicBezTo>
                <a:cubicBezTo>
                  <a:pt x="113963" y="5271"/>
                  <a:pt x="113841" y="5327"/>
                  <a:pt x="113718" y="5304"/>
                </a:cubicBezTo>
                <a:lnTo>
                  <a:pt x="113996" y="5504"/>
                </a:lnTo>
                <a:lnTo>
                  <a:pt x="113785" y="5682"/>
                </a:lnTo>
                <a:cubicBezTo>
                  <a:pt x="113852" y="5760"/>
                  <a:pt x="113930" y="5827"/>
                  <a:pt x="113996" y="5905"/>
                </a:cubicBezTo>
                <a:lnTo>
                  <a:pt x="113474" y="6105"/>
                </a:lnTo>
                <a:cubicBezTo>
                  <a:pt x="113563" y="6172"/>
                  <a:pt x="113640" y="6249"/>
                  <a:pt x="113707" y="6349"/>
                </a:cubicBezTo>
                <a:lnTo>
                  <a:pt x="113429" y="6227"/>
                </a:lnTo>
                <a:lnTo>
                  <a:pt x="113173" y="6516"/>
                </a:lnTo>
                <a:lnTo>
                  <a:pt x="113118" y="6516"/>
                </a:lnTo>
                <a:lnTo>
                  <a:pt x="113140" y="6550"/>
                </a:lnTo>
                <a:lnTo>
                  <a:pt x="112840" y="6894"/>
                </a:lnTo>
                <a:lnTo>
                  <a:pt x="113285" y="6894"/>
                </a:lnTo>
                <a:cubicBezTo>
                  <a:pt x="113040" y="7039"/>
                  <a:pt x="112773" y="7161"/>
                  <a:pt x="112495" y="7250"/>
                </a:cubicBezTo>
                <a:lnTo>
                  <a:pt x="113007" y="7283"/>
                </a:lnTo>
                <a:lnTo>
                  <a:pt x="112840" y="7439"/>
                </a:lnTo>
                <a:lnTo>
                  <a:pt x="112173" y="7717"/>
                </a:lnTo>
                <a:cubicBezTo>
                  <a:pt x="112106" y="7672"/>
                  <a:pt x="112095" y="7506"/>
                  <a:pt x="112173" y="7528"/>
                </a:cubicBezTo>
                <a:lnTo>
                  <a:pt x="112006" y="7417"/>
                </a:lnTo>
                <a:lnTo>
                  <a:pt x="112217" y="7361"/>
                </a:lnTo>
                <a:cubicBezTo>
                  <a:pt x="112217" y="7361"/>
                  <a:pt x="112095" y="7350"/>
                  <a:pt x="111950" y="7328"/>
                </a:cubicBezTo>
                <a:cubicBezTo>
                  <a:pt x="111973" y="7261"/>
                  <a:pt x="111928" y="7161"/>
                  <a:pt x="111895" y="7094"/>
                </a:cubicBezTo>
                <a:cubicBezTo>
                  <a:pt x="111873" y="7061"/>
                  <a:pt x="111862" y="7039"/>
                  <a:pt x="111862" y="7016"/>
                </a:cubicBezTo>
                <a:cubicBezTo>
                  <a:pt x="111962" y="6983"/>
                  <a:pt x="112028" y="6961"/>
                  <a:pt x="112017" y="6950"/>
                </a:cubicBezTo>
                <a:cubicBezTo>
                  <a:pt x="111973" y="6861"/>
                  <a:pt x="111884" y="6794"/>
                  <a:pt x="111784" y="6783"/>
                </a:cubicBezTo>
                <a:cubicBezTo>
                  <a:pt x="111528" y="6783"/>
                  <a:pt x="110772" y="6694"/>
                  <a:pt x="110772" y="6694"/>
                </a:cubicBezTo>
                <a:lnTo>
                  <a:pt x="110861" y="6650"/>
                </a:lnTo>
                <a:cubicBezTo>
                  <a:pt x="111094" y="6627"/>
                  <a:pt x="111339" y="6594"/>
                  <a:pt x="111572" y="6550"/>
                </a:cubicBezTo>
                <a:cubicBezTo>
                  <a:pt x="111472" y="6516"/>
                  <a:pt x="111372" y="6483"/>
                  <a:pt x="111272" y="6449"/>
                </a:cubicBezTo>
                <a:lnTo>
                  <a:pt x="111617" y="6272"/>
                </a:lnTo>
                <a:lnTo>
                  <a:pt x="111194" y="5938"/>
                </a:lnTo>
                <a:lnTo>
                  <a:pt x="111017" y="5860"/>
                </a:lnTo>
                <a:cubicBezTo>
                  <a:pt x="111150" y="5838"/>
                  <a:pt x="111283" y="5805"/>
                  <a:pt x="111417" y="5782"/>
                </a:cubicBezTo>
                <a:lnTo>
                  <a:pt x="110650" y="5593"/>
                </a:lnTo>
                <a:lnTo>
                  <a:pt x="110527" y="5415"/>
                </a:lnTo>
                <a:lnTo>
                  <a:pt x="110627" y="5393"/>
                </a:lnTo>
                <a:lnTo>
                  <a:pt x="110461" y="5315"/>
                </a:lnTo>
                <a:lnTo>
                  <a:pt x="110416" y="5249"/>
                </a:lnTo>
                <a:lnTo>
                  <a:pt x="111150" y="5138"/>
                </a:lnTo>
                <a:lnTo>
                  <a:pt x="109682" y="4493"/>
                </a:lnTo>
                <a:lnTo>
                  <a:pt x="109004" y="5249"/>
                </a:lnTo>
                <a:lnTo>
                  <a:pt x="109516" y="5249"/>
                </a:lnTo>
                <a:cubicBezTo>
                  <a:pt x="109293" y="5382"/>
                  <a:pt x="109060" y="5493"/>
                  <a:pt x="108815" y="5571"/>
                </a:cubicBezTo>
                <a:cubicBezTo>
                  <a:pt x="108715" y="5504"/>
                  <a:pt x="108615" y="5460"/>
                  <a:pt x="108493" y="5415"/>
                </a:cubicBezTo>
                <a:lnTo>
                  <a:pt x="108771" y="5138"/>
                </a:lnTo>
                <a:cubicBezTo>
                  <a:pt x="108470" y="5015"/>
                  <a:pt x="108204" y="4826"/>
                  <a:pt x="107970" y="4582"/>
                </a:cubicBezTo>
                <a:lnTo>
                  <a:pt x="108259" y="4293"/>
                </a:lnTo>
                <a:cubicBezTo>
                  <a:pt x="108181" y="4137"/>
                  <a:pt x="107992" y="4170"/>
                  <a:pt x="107848" y="4115"/>
                </a:cubicBezTo>
                <a:cubicBezTo>
                  <a:pt x="107714" y="4070"/>
                  <a:pt x="107681" y="3737"/>
                  <a:pt x="107826" y="3781"/>
                </a:cubicBezTo>
                <a:lnTo>
                  <a:pt x="107403" y="3481"/>
                </a:lnTo>
                <a:cubicBezTo>
                  <a:pt x="107514" y="3370"/>
                  <a:pt x="107403" y="3147"/>
                  <a:pt x="107325" y="3003"/>
                </a:cubicBezTo>
                <a:cubicBezTo>
                  <a:pt x="107259" y="2858"/>
                  <a:pt x="107292" y="2636"/>
                  <a:pt x="107392" y="2603"/>
                </a:cubicBezTo>
                <a:lnTo>
                  <a:pt x="106469" y="2480"/>
                </a:lnTo>
                <a:cubicBezTo>
                  <a:pt x="106625" y="2580"/>
                  <a:pt x="106747" y="2725"/>
                  <a:pt x="106814" y="2892"/>
                </a:cubicBezTo>
                <a:cubicBezTo>
                  <a:pt x="106869" y="3081"/>
                  <a:pt x="106747" y="3336"/>
                  <a:pt x="106591" y="3303"/>
                </a:cubicBezTo>
                <a:lnTo>
                  <a:pt x="106847" y="3614"/>
                </a:lnTo>
                <a:cubicBezTo>
                  <a:pt x="106780" y="3748"/>
                  <a:pt x="106625" y="3803"/>
                  <a:pt x="106491" y="3770"/>
                </a:cubicBezTo>
                <a:lnTo>
                  <a:pt x="106814" y="4026"/>
                </a:lnTo>
                <a:lnTo>
                  <a:pt x="106569" y="4226"/>
                </a:lnTo>
                <a:cubicBezTo>
                  <a:pt x="106647" y="4326"/>
                  <a:pt x="106736" y="4415"/>
                  <a:pt x="106814" y="4504"/>
                </a:cubicBezTo>
                <a:lnTo>
                  <a:pt x="106180" y="4748"/>
                </a:lnTo>
                <a:cubicBezTo>
                  <a:pt x="106358" y="4871"/>
                  <a:pt x="106503" y="5037"/>
                  <a:pt x="106580" y="5238"/>
                </a:cubicBezTo>
                <a:lnTo>
                  <a:pt x="105746" y="5249"/>
                </a:lnTo>
                <a:lnTo>
                  <a:pt x="106091" y="5627"/>
                </a:lnTo>
                <a:lnTo>
                  <a:pt x="104935" y="5293"/>
                </a:lnTo>
                <a:lnTo>
                  <a:pt x="104935" y="5015"/>
                </a:lnTo>
                <a:cubicBezTo>
                  <a:pt x="105113" y="4960"/>
                  <a:pt x="105302" y="4893"/>
                  <a:pt x="105480" y="4826"/>
                </a:cubicBezTo>
                <a:lnTo>
                  <a:pt x="105491" y="4826"/>
                </a:lnTo>
                <a:lnTo>
                  <a:pt x="106369" y="4604"/>
                </a:lnTo>
                <a:cubicBezTo>
                  <a:pt x="106369" y="4604"/>
                  <a:pt x="105368" y="4504"/>
                  <a:pt x="105280" y="4326"/>
                </a:cubicBezTo>
                <a:cubicBezTo>
                  <a:pt x="105246" y="4259"/>
                  <a:pt x="106169" y="4115"/>
                  <a:pt x="106124" y="4059"/>
                </a:cubicBezTo>
                <a:cubicBezTo>
                  <a:pt x="106069" y="3937"/>
                  <a:pt x="105947" y="3859"/>
                  <a:pt x="105813" y="3837"/>
                </a:cubicBezTo>
                <a:cubicBezTo>
                  <a:pt x="105491" y="3837"/>
                  <a:pt x="104490" y="3725"/>
                  <a:pt x="104490" y="3725"/>
                </a:cubicBezTo>
                <a:lnTo>
                  <a:pt x="104601" y="3659"/>
                </a:lnTo>
                <a:cubicBezTo>
                  <a:pt x="104924" y="3637"/>
                  <a:pt x="105235" y="3592"/>
                  <a:pt x="105535" y="3525"/>
                </a:cubicBezTo>
                <a:cubicBezTo>
                  <a:pt x="105402" y="3481"/>
                  <a:pt x="105268" y="3448"/>
                  <a:pt x="105135" y="3403"/>
                </a:cubicBezTo>
                <a:lnTo>
                  <a:pt x="105602" y="3170"/>
                </a:lnTo>
                <a:lnTo>
                  <a:pt x="105046" y="2725"/>
                </a:lnTo>
                <a:lnTo>
                  <a:pt x="104801" y="2636"/>
                </a:lnTo>
                <a:cubicBezTo>
                  <a:pt x="104979" y="2591"/>
                  <a:pt x="105146" y="2558"/>
                  <a:pt x="105324" y="2525"/>
                </a:cubicBezTo>
                <a:lnTo>
                  <a:pt x="104323" y="2269"/>
                </a:lnTo>
                <a:lnTo>
                  <a:pt x="104168" y="2047"/>
                </a:lnTo>
                <a:lnTo>
                  <a:pt x="104290" y="2002"/>
                </a:lnTo>
                <a:lnTo>
                  <a:pt x="104079" y="1902"/>
                </a:lnTo>
                <a:lnTo>
                  <a:pt x="104012" y="1813"/>
                </a:lnTo>
                <a:lnTo>
                  <a:pt x="104990" y="1669"/>
                </a:lnTo>
                <a:lnTo>
                  <a:pt x="103056" y="824"/>
                </a:lnTo>
                <a:lnTo>
                  <a:pt x="102166" y="1824"/>
                </a:lnTo>
                <a:lnTo>
                  <a:pt x="102833" y="1824"/>
                </a:lnTo>
                <a:cubicBezTo>
                  <a:pt x="102455" y="2036"/>
                  <a:pt x="102066" y="2213"/>
                  <a:pt x="101655" y="2336"/>
                </a:cubicBezTo>
                <a:lnTo>
                  <a:pt x="102411" y="2391"/>
                </a:lnTo>
                <a:lnTo>
                  <a:pt x="102166" y="2614"/>
                </a:lnTo>
                <a:lnTo>
                  <a:pt x="100610" y="3270"/>
                </a:lnTo>
                <a:lnTo>
                  <a:pt x="102000" y="3270"/>
                </a:lnTo>
                <a:cubicBezTo>
                  <a:pt x="101733" y="3425"/>
                  <a:pt x="101455" y="3559"/>
                  <a:pt x="101177" y="3681"/>
                </a:cubicBezTo>
                <a:cubicBezTo>
                  <a:pt x="101388" y="3681"/>
                  <a:pt x="101599" y="3681"/>
                  <a:pt x="101822" y="3681"/>
                </a:cubicBezTo>
                <a:lnTo>
                  <a:pt x="101166" y="4159"/>
                </a:lnTo>
                <a:lnTo>
                  <a:pt x="100610" y="4159"/>
                </a:lnTo>
                <a:lnTo>
                  <a:pt x="101633" y="4537"/>
                </a:lnTo>
                <a:cubicBezTo>
                  <a:pt x="101633" y="4548"/>
                  <a:pt x="101644" y="4559"/>
                  <a:pt x="101655" y="4570"/>
                </a:cubicBezTo>
                <a:cubicBezTo>
                  <a:pt x="101699" y="4726"/>
                  <a:pt x="101599" y="4937"/>
                  <a:pt x="101466" y="4915"/>
                </a:cubicBezTo>
                <a:lnTo>
                  <a:pt x="101644" y="5115"/>
                </a:lnTo>
                <a:lnTo>
                  <a:pt x="101344" y="5315"/>
                </a:lnTo>
                <a:lnTo>
                  <a:pt x="101399" y="5315"/>
                </a:lnTo>
                <a:lnTo>
                  <a:pt x="101655" y="5504"/>
                </a:lnTo>
                <a:lnTo>
                  <a:pt x="101444" y="5671"/>
                </a:lnTo>
                <a:cubicBezTo>
                  <a:pt x="101510" y="5749"/>
                  <a:pt x="101577" y="5827"/>
                  <a:pt x="101644" y="5905"/>
                </a:cubicBezTo>
                <a:lnTo>
                  <a:pt x="101121" y="6105"/>
                </a:lnTo>
                <a:cubicBezTo>
                  <a:pt x="101266" y="6205"/>
                  <a:pt x="101388" y="6338"/>
                  <a:pt x="101455" y="6505"/>
                </a:cubicBezTo>
                <a:lnTo>
                  <a:pt x="100765" y="6516"/>
                </a:lnTo>
                <a:lnTo>
                  <a:pt x="100832" y="6594"/>
                </a:lnTo>
                <a:lnTo>
                  <a:pt x="100610" y="6594"/>
                </a:lnTo>
                <a:lnTo>
                  <a:pt x="101088" y="6972"/>
                </a:lnTo>
                <a:lnTo>
                  <a:pt x="100021" y="7050"/>
                </a:lnTo>
                <a:lnTo>
                  <a:pt x="99498" y="7461"/>
                </a:lnTo>
                <a:lnTo>
                  <a:pt x="99253" y="7361"/>
                </a:lnTo>
                <a:lnTo>
                  <a:pt x="99053" y="7584"/>
                </a:lnTo>
                <a:lnTo>
                  <a:pt x="98887" y="7561"/>
                </a:lnTo>
                <a:cubicBezTo>
                  <a:pt x="98920" y="7584"/>
                  <a:pt x="98964" y="7617"/>
                  <a:pt x="98998" y="7650"/>
                </a:cubicBezTo>
                <a:lnTo>
                  <a:pt x="98742" y="7928"/>
                </a:lnTo>
                <a:lnTo>
                  <a:pt x="99020" y="7928"/>
                </a:lnTo>
                <a:cubicBezTo>
                  <a:pt x="99009" y="7950"/>
                  <a:pt x="98975" y="7962"/>
                  <a:pt x="98953" y="7962"/>
                </a:cubicBezTo>
                <a:lnTo>
                  <a:pt x="98987" y="8006"/>
                </a:lnTo>
                <a:cubicBezTo>
                  <a:pt x="98820" y="8095"/>
                  <a:pt x="98642" y="8173"/>
                  <a:pt x="98464" y="8228"/>
                </a:cubicBezTo>
                <a:lnTo>
                  <a:pt x="98898" y="8262"/>
                </a:lnTo>
                <a:lnTo>
                  <a:pt x="98753" y="8395"/>
                </a:lnTo>
                <a:lnTo>
                  <a:pt x="97864" y="8773"/>
                </a:lnTo>
                <a:lnTo>
                  <a:pt x="98664" y="8773"/>
                </a:lnTo>
                <a:cubicBezTo>
                  <a:pt x="98508" y="8862"/>
                  <a:pt x="98353" y="8940"/>
                  <a:pt x="98186" y="9007"/>
                </a:cubicBezTo>
                <a:lnTo>
                  <a:pt x="98553" y="9007"/>
                </a:lnTo>
                <a:lnTo>
                  <a:pt x="98175" y="9285"/>
                </a:lnTo>
                <a:lnTo>
                  <a:pt x="97853" y="9285"/>
                </a:lnTo>
                <a:lnTo>
                  <a:pt x="98553" y="9540"/>
                </a:lnTo>
                <a:lnTo>
                  <a:pt x="98731" y="9540"/>
                </a:lnTo>
                <a:lnTo>
                  <a:pt x="98175" y="9674"/>
                </a:lnTo>
                <a:cubicBezTo>
                  <a:pt x="98231" y="9752"/>
                  <a:pt x="98308" y="9818"/>
                  <a:pt x="98397" y="9874"/>
                </a:cubicBezTo>
                <a:lnTo>
                  <a:pt x="98275" y="9952"/>
                </a:lnTo>
                <a:lnTo>
                  <a:pt x="98497" y="9941"/>
                </a:lnTo>
                <a:lnTo>
                  <a:pt x="98186" y="10030"/>
                </a:lnTo>
                <a:cubicBezTo>
                  <a:pt x="98242" y="10163"/>
                  <a:pt x="98308" y="10296"/>
                  <a:pt x="98420" y="10396"/>
                </a:cubicBezTo>
                <a:lnTo>
                  <a:pt x="98242" y="10485"/>
                </a:lnTo>
                <a:cubicBezTo>
                  <a:pt x="98308" y="10530"/>
                  <a:pt x="98364" y="10563"/>
                  <a:pt x="98431" y="10608"/>
                </a:cubicBezTo>
                <a:lnTo>
                  <a:pt x="98197" y="10686"/>
                </a:lnTo>
                <a:lnTo>
                  <a:pt x="97853" y="10697"/>
                </a:lnTo>
                <a:lnTo>
                  <a:pt x="97875" y="10708"/>
                </a:lnTo>
                <a:lnTo>
                  <a:pt x="97819" y="10708"/>
                </a:lnTo>
                <a:lnTo>
                  <a:pt x="98008" y="10474"/>
                </a:lnTo>
                <a:lnTo>
                  <a:pt x="97586" y="10385"/>
                </a:lnTo>
                <a:cubicBezTo>
                  <a:pt x="97708" y="10385"/>
                  <a:pt x="97819" y="10341"/>
                  <a:pt x="97897" y="10252"/>
                </a:cubicBezTo>
                <a:lnTo>
                  <a:pt x="96885" y="9963"/>
                </a:lnTo>
                <a:lnTo>
                  <a:pt x="96885" y="9774"/>
                </a:lnTo>
                <a:cubicBezTo>
                  <a:pt x="97008" y="9740"/>
                  <a:pt x="97130" y="9696"/>
                  <a:pt x="97252" y="9640"/>
                </a:cubicBezTo>
                <a:lnTo>
                  <a:pt x="97252" y="9640"/>
                </a:lnTo>
                <a:lnTo>
                  <a:pt x="97853" y="9496"/>
                </a:lnTo>
                <a:cubicBezTo>
                  <a:pt x="97853" y="9496"/>
                  <a:pt x="97174" y="9429"/>
                  <a:pt x="97108" y="9307"/>
                </a:cubicBezTo>
                <a:cubicBezTo>
                  <a:pt x="97085" y="9251"/>
                  <a:pt x="97719" y="9162"/>
                  <a:pt x="97686" y="9118"/>
                </a:cubicBezTo>
                <a:cubicBezTo>
                  <a:pt x="97652" y="9040"/>
                  <a:pt x="97575" y="8984"/>
                  <a:pt x="97474" y="8962"/>
                </a:cubicBezTo>
                <a:cubicBezTo>
                  <a:pt x="97252" y="8962"/>
                  <a:pt x="96574" y="8895"/>
                  <a:pt x="96574" y="8895"/>
                </a:cubicBezTo>
                <a:lnTo>
                  <a:pt x="96652" y="8851"/>
                </a:lnTo>
                <a:cubicBezTo>
                  <a:pt x="96863" y="8829"/>
                  <a:pt x="97074" y="8795"/>
                  <a:pt x="97285" y="8751"/>
                </a:cubicBezTo>
                <a:cubicBezTo>
                  <a:pt x="97197" y="8729"/>
                  <a:pt x="97108" y="8695"/>
                  <a:pt x="97019" y="8673"/>
                </a:cubicBezTo>
                <a:lnTo>
                  <a:pt x="97330" y="8517"/>
                </a:lnTo>
                <a:lnTo>
                  <a:pt x="96952" y="8217"/>
                </a:lnTo>
                <a:lnTo>
                  <a:pt x="96785" y="8151"/>
                </a:lnTo>
                <a:cubicBezTo>
                  <a:pt x="96907" y="8117"/>
                  <a:pt x="97030" y="8095"/>
                  <a:pt x="97141" y="8073"/>
                </a:cubicBezTo>
                <a:lnTo>
                  <a:pt x="96463" y="7906"/>
                </a:lnTo>
                <a:lnTo>
                  <a:pt x="96352" y="7750"/>
                </a:lnTo>
                <a:lnTo>
                  <a:pt x="96441" y="7717"/>
                </a:lnTo>
                <a:lnTo>
                  <a:pt x="96296" y="7650"/>
                </a:lnTo>
                <a:lnTo>
                  <a:pt x="96251" y="7595"/>
                </a:lnTo>
                <a:lnTo>
                  <a:pt x="96907" y="7495"/>
                </a:lnTo>
                <a:lnTo>
                  <a:pt x="95607" y="6905"/>
                </a:lnTo>
                <a:lnTo>
                  <a:pt x="94995" y="7584"/>
                </a:lnTo>
                <a:lnTo>
                  <a:pt x="95451" y="7584"/>
                </a:lnTo>
                <a:cubicBezTo>
                  <a:pt x="95206" y="7728"/>
                  <a:pt x="94940" y="7850"/>
                  <a:pt x="94662" y="7928"/>
                </a:cubicBezTo>
                <a:lnTo>
                  <a:pt x="95173" y="7973"/>
                </a:lnTo>
                <a:lnTo>
                  <a:pt x="94995" y="8128"/>
                </a:lnTo>
                <a:lnTo>
                  <a:pt x="93939" y="8573"/>
                </a:lnTo>
                <a:lnTo>
                  <a:pt x="94895" y="8573"/>
                </a:lnTo>
                <a:cubicBezTo>
                  <a:pt x="94717" y="8684"/>
                  <a:pt x="94528" y="8773"/>
                  <a:pt x="94339" y="8851"/>
                </a:cubicBezTo>
                <a:lnTo>
                  <a:pt x="94773" y="8851"/>
                </a:lnTo>
                <a:lnTo>
                  <a:pt x="94328" y="9185"/>
                </a:lnTo>
                <a:lnTo>
                  <a:pt x="93939" y="9185"/>
                </a:lnTo>
                <a:lnTo>
                  <a:pt x="94773" y="9485"/>
                </a:lnTo>
                <a:lnTo>
                  <a:pt x="95151" y="9485"/>
                </a:lnTo>
                <a:cubicBezTo>
                  <a:pt x="94928" y="9652"/>
                  <a:pt x="94684" y="9818"/>
                  <a:pt x="94439" y="9963"/>
                </a:cubicBezTo>
                <a:lnTo>
                  <a:pt x="95596" y="9896"/>
                </a:lnTo>
                <a:lnTo>
                  <a:pt x="95596" y="10085"/>
                </a:lnTo>
                <a:lnTo>
                  <a:pt x="95351" y="10196"/>
                </a:lnTo>
                <a:cubicBezTo>
                  <a:pt x="95184" y="10252"/>
                  <a:pt x="95017" y="10274"/>
                  <a:pt x="94839" y="10296"/>
                </a:cubicBezTo>
                <a:cubicBezTo>
                  <a:pt x="94917" y="10307"/>
                  <a:pt x="94995" y="10319"/>
                  <a:pt x="95073" y="10330"/>
                </a:cubicBezTo>
                <a:lnTo>
                  <a:pt x="94539" y="10563"/>
                </a:lnTo>
                <a:lnTo>
                  <a:pt x="94973" y="10819"/>
                </a:lnTo>
                <a:lnTo>
                  <a:pt x="93950" y="10841"/>
                </a:lnTo>
                <a:lnTo>
                  <a:pt x="93950" y="10841"/>
                </a:lnTo>
                <a:cubicBezTo>
                  <a:pt x="93917" y="10774"/>
                  <a:pt x="93850" y="10730"/>
                  <a:pt x="93772" y="10719"/>
                </a:cubicBezTo>
                <a:cubicBezTo>
                  <a:pt x="93583" y="10719"/>
                  <a:pt x="93005" y="10652"/>
                  <a:pt x="93005" y="10652"/>
                </a:cubicBezTo>
                <a:lnTo>
                  <a:pt x="93072" y="10619"/>
                </a:lnTo>
                <a:cubicBezTo>
                  <a:pt x="93250" y="10597"/>
                  <a:pt x="93427" y="10574"/>
                  <a:pt x="93605" y="10530"/>
                </a:cubicBezTo>
                <a:cubicBezTo>
                  <a:pt x="93528" y="10508"/>
                  <a:pt x="93461" y="10485"/>
                  <a:pt x="93383" y="10463"/>
                </a:cubicBezTo>
                <a:lnTo>
                  <a:pt x="93639" y="10330"/>
                </a:lnTo>
                <a:lnTo>
                  <a:pt x="93327" y="10074"/>
                </a:lnTo>
                <a:lnTo>
                  <a:pt x="93183" y="10018"/>
                </a:lnTo>
                <a:cubicBezTo>
                  <a:pt x="93283" y="9996"/>
                  <a:pt x="93383" y="9974"/>
                  <a:pt x="93483" y="9952"/>
                </a:cubicBezTo>
                <a:lnTo>
                  <a:pt x="92916" y="9818"/>
                </a:lnTo>
                <a:lnTo>
                  <a:pt x="92816" y="9674"/>
                </a:lnTo>
                <a:lnTo>
                  <a:pt x="92894" y="9652"/>
                </a:lnTo>
                <a:lnTo>
                  <a:pt x="92771" y="9596"/>
                </a:lnTo>
                <a:lnTo>
                  <a:pt x="92727" y="9540"/>
                </a:lnTo>
                <a:lnTo>
                  <a:pt x="93283" y="9463"/>
                </a:lnTo>
                <a:lnTo>
                  <a:pt x="92171" y="8973"/>
                </a:lnTo>
                <a:lnTo>
                  <a:pt x="91660" y="9540"/>
                </a:lnTo>
                <a:lnTo>
                  <a:pt x="92049" y="9540"/>
                </a:lnTo>
                <a:cubicBezTo>
                  <a:pt x="91838" y="9674"/>
                  <a:pt x="91604" y="9774"/>
                  <a:pt x="91371" y="9841"/>
                </a:cubicBezTo>
                <a:lnTo>
                  <a:pt x="91804" y="9874"/>
                </a:lnTo>
                <a:lnTo>
                  <a:pt x="91671" y="10007"/>
                </a:lnTo>
                <a:lnTo>
                  <a:pt x="90770" y="10385"/>
                </a:lnTo>
                <a:lnTo>
                  <a:pt x="91571" y="10385"/>
                </a:lnTo>
                <a:cubicBezTo>
                  <a:pt x="91471" y="10441"/>
                  <a:pt x="91382" y="10496"/>
                  <a:pt x="91282" y="10541"/>
                </a:cubicBezTo>
                <a:lnTo>
                  <a:pt x="90637" y="10352"/>
                </a:lnTo>
                <a:lnTo>
                  <a:pt x="90637" y="10163"/>
                </a:lnTo>
                <a:cubicBezTo>
                  <a:pt x="90759" y="10118"/>
                  <a:pt x="90881" y="10074"/>
                  <a:pt x="91004" y="10018"/>
                </a:cubicBezTo>
                <a:lnTo>
                  <a:pt x="91004" y="10018"/>
                </a:lnTo>
                <a:lnTo>
                  <a:pt x="91615" y="9874"/>
                </a:lnTo>
                <a:cubicBezTo>
                  <a:pt x="91615" y="9874"/>
                  <a:pt x="90926" y="9796"/>
                  <a:pt x="90870" y="9674"/>
                </a:cubicBezTo>
                <a:cubicBezTo>
                  <a:pt x="90848" y="9629"/>
                  <a:pt x="91471" y="9540"/>
                  <a:pt x="91448" y="9496"/>
                </a:cubicBezTo>
                <a:cubicBezTo>
                  <a:pt x="91404" y="9407"/>
                  <a:pt x="91326" y="9351"/>
                  <a:pt x="91237" y="9340"/>
                </a:cubicBezTo>
                <a:cubicBezTo>
                  <a:pt x="91004" y="9340"/>
                  <a:pt x="90325" y="9262"/>
                  <a:pt x="90325" y="9262"/>
                </a:cubicBezTo>
                <a:lnTo>
                  <a:pt x="90403" y="9229"/>
                </a:lnTo>
                <a:cubicBezTo>
                  <a:pt x="90626" y="9207"/>
                  <a:pt x="90837" y="9173"/>
                  <a:pt x="91048" y="9129"/>
                </a:cubicBezTo>
                <a:cubicBezTo>
                  <a:pt x="90948" y="9107"/>
                  <a:pt x="90859" y="9073"/>
                  <a:pt x="90770" y="9040"/>
                </a:cubicBezTo>
                <a:lnTo>
                  <a:pt x="91082" y="8884"/>
                </a:lnTo>
                <a:lnTo>
                  <a:pt x="90703" y="8584"/>
                </a:lnTo>
                <a:lnTo>
                  <a:pt x="90537" y="8517"/>
                </a:lnTo>
                <a:cubicBezTo>
                  <a:pt x="90659" y="8495"/>
                  <a:pt x="90770" y="8473"/>
                  <a:pt x="90892" y="8451"/>
                </a:cubicBezTo>
                <a:lnTo>
                  <a:pt x="90214" y="8273"/>
                </a:lnTo>
                <a:lnTo>
                  <a:pt x="90103" y="8117"/>
                </a:lnTo>
                <a:lnTo>
                  <a:pt x="90192" y="8095"/>
                </a:lnTo>
                <a:lnTo>
                  <a:pt x="90036" y="8028"/>
                </a:lnTo>
                <a:lnTo>
                  <a:pt x="90003" y="7973"/>
                </a:lnTo>
                <a:lnTo>
                  <a:pt x="90659" y="7861"/>
                </a:lnTo>
                <a:lnTo>
                  <a:pt x="89347" y="7306"/>
                </a:lnTo>
                <a:lnTo>
                  <a:pt x="88747" y="7984"/>
                </a:lnTo>
                <a:lnTo>
                  <a:pt x="89214" y="7984"/>
                </a:lnTo>
                <a:cubicBezTo>
                  <a:pt x="88958" y="8128"/>
                  <a:pt x="88691" y="8251"/>
                  <a:pt x="88413" y="8340"/>
                </a:cubicBezTo>
                <a:lnTo>
                  <a:pt x="88925" y="8373"/>
                </a:lnTo>
                <a:lnTo>
                  <a:pt x="88758" y="8529"/>
                </a:lnTo>
                <a:lnTo>
                  <a:pt x="87702" y="8984"/>
                </a:lnTo>
                <a:lnTo>
                  <a:pt x="88647" y="8984"/>
                </a:lnTo>
                <a:cubicBezTo>
                  <a:pt x="88469" y="9084"/>
                  <a:pt x="88280" y="9173"/>
                  <a:pt x="88091" y="9262"/>
                </a:cubicBezTo>
                <a:lnTo>
                  <a:pt x="88535" y="9262"/>
                </a:lnTo>
                <a:lnTo>
                  <a:pt x="88080" y="9585"/>
                </a:lnTo>
                <a:lnTo>
                  <a:pt x="87702" y="9585"/>
                </a:lnTo>
                <a:lnTo>
                  <a:pt x="88535" y="9885"/>
                </a:lnTo>
                <a:lnTo>
                  <a:pt x="88925" y="9885"/>
                </a:lnTo>
                <a:cubicBezTo>
                  <a:pt x="88691" y="10063"/>
                  <a:pt x="88446" y="10219"/>
                  <a:pt x="88202" y="10374"/>
                </a:cubicBezTo>
                <a:lnTo>
                  <a:pt x="89369" y="10307"/>
                </a:lnTo>
                <a:lnTo>
                  <a:pt x="89369" y="10485"/>
                </a:lnTo>
                <a:lnTo>
                  <a:pt x="89125" y="10597"/>
                </a:lnTo>
                <a:cubicBezTo>
                  <a:pt x="88958" y="10641"/>
                  <a:pt x="88780" y="10674"/>
                  <a:pt x="88602" y="10686"/>
                </a:cubicBezTo>
                <a:cubicBezTo>
                  <a:pt x="88680" y="10708"/>
                  <a:pt x="88758" y="10719"/>
                  <a:pt x="88836" y="10730"/>
                </a:cubicBezTo>
                <a:lnTo>
                  <a:pt x="88313" y="10963"/>
                </a:lnTo>
                <a:lnTo>
                  <a:pt x="88736" y="11208"/>
                </a:lnTo>
                <a:lnTo>
                  <a:pt x="88035" y="11230"/>
                </a:lnTo>
                <a:cubicBezTo>
                  <a:pt x="87835" y="11197"/>
                  <a:pt x="87579" y="11141"/>
                  <a:pt x="87546" y="11075"/>
                </a:cubicBezTo>
                <a:cubicBezTo>
                  <a:pt x="87524" y="11030"/>
                  <a:pt x="88146" y="10930"/>
                  <a:pt x="88124" y="10886"/>
                </a:cubicBezTo>
                <a:cubicBezTo>
                  <a:pt x="88080" y="10808"/>
                  <a:pt x="88002" y="10752"/>
                  <a:pt x="87913" y="10741"/>
                </a:cubicBezTo>
                <a:cubicBezTo>
                  <a:pt x="87735" y="10741"/>
                  <a:pt x="87268" y="10686"/>
                  <a:pt x="87090" y="10674"/>
                </a:cubicBezTo>
                <a:cubicBezTo>
                  <a:pt x="87068" y="10663"/>
                  <a:pt x="87057" y="10652"/>
                  <a:pt x="87034" y="10652"/>
                </a:cubicBezTo>
                <a:lnTo>
                  <a:pt x="87090" y="10619"/>
                </a:lnTo>
                <a:cubicBezTo>
                  <a:pt x="87301" y="10608"/>
                  <a:pt x="87513" y="10574"/>
                  <a:pt x="87724" y="10530"/>
                </a:cubicBezTo>
                <a:cubicBezTo>
                  <a:pt x="87635" y="10496"/>
                  <a:pt x="87535" y="10474"/>
                  <a:pt x="87446" y="10441"/>
                </a:cubicBezTo>
                <a:lnTo>
                  <a:pt x="87757" y="10285"/>
                </a:lnTo>
                <a:lnTo>
                  <a:pt x="87379" y="9985"/>
                </a:lnTo>
                <a:lnTo>
                  <a:pt x="87212" y="9918"/>
                </a:lnTo>
                <a:cubicBezTo>
                  <a:pt x="87335" y="9896"/>
                  <a:pt x="87446" y="9863"/>
                  <a:pt x="87568" y="9841"/>
                </a:cubicBezTo>
                <a:lnTo>
                  <a:pt x="86890" y="9674"/>
                </a:lnTo>
                <a:lnTo>
                  <a:pt x="86779" y="9518"/>
                </a:lnTo>
                <a:lnTo>
                  <a:pt x="86868" y="9496"/>
                </a:lnTo>
                <a:lnTo>
                  <a:pt x="86723" y="9429"/>
                </a:lnTo>
                <a:lnTo>
                  <a:pt x="86679" y="9362"/>
                </a:lnTo>
                <a:lnTo>
                  <a:pt x="87335" y="9262"/>
                </a:lnTo>
                <a:lnTo>
                  <a:pt x="86012" y="8684"/>
                </a:lnTo>
                <a:lnTo>
                  <a:pt x="85622" y="9118"/>
                </a:lnTo>
                <a:cubicBezTo>
                  <a:pt x="85456" y="9051"/>
                  <a:pt x="85300" y="8940"/>
                  <a:pt x="85178" y="8807"/>
                </a:cubicBezTo>
                <a:lnTo>
                  <a:pt x="85333" y="8640"/>
                </a:lnTo>
                <a:cubicBezTo>
                  <a:pt x="85289" y="8551"/>
                  <a:pt x="85189" y="8573"/>
                  <a:pt x="85100" y="8540"/>
                </a:cubicBezTo>
                <a:cubicBezTo>
                  <a:pt x="85022" y="8517"/>
                  <a:pt x="85011" y="8328"/>
                  <a:pt x="85089" y="8351"/>
                </a:cubicBezTo>
                <a:cubicBezTo>
                  <a:pt x="85011" y="8295"/>
                  <a:pt x="84933" y="8239"/>
                  <a:pt x="84844" y="8184"/>
                </a:cubicBezTo>
                <a:cubicBezTo>
                  <a:pt x="84911" y="8117"/>
                  <a:pt x="84844" y="7995"/>
                  <a:pt x="84811" y="7906"/>
                </a:cubicBezTo>
                <a:cubicBezTo>
                  <a:pt x="84766" y="7817"/>
                  <a:pt x="84789" y="7695"/>
                  <a:pt x="84844" y="7684"/>
                </a:cubicBezTo>
                <a:lnTo>
                  <a:pt x="84322" y="7617"/>
                </a:lnTo>
                <a:cubicBezTo>
                  <a:pt x="84411" y="7661"/>
                  <a:pt x="84477" y="7750"/>
                  <a:pt x="84522" y="7839"/>
                </a:cubicBezTo>
                <a:cubicBezTo>
                  <a:pt x="84544" y="7950"/>
                  <a:pt x="84477" y="8095"/>
                  <a:pt x="84388" y="8073"/>
                </a:cubicBezTo>
                <a:lnTo>
                  <a:pt x="84533" y="8251"/>
                </a:lnTo>
                <a:cubicBezTo>
                  <a:pt x="84500" y="8317"/>
                  <a:pt x="84411" y="8362"/>
                  <a:pt x="84333" y="8340"/>
                </a:cubicBezTo>
                <a:lnTo>
                  <a:pt x="84511" y="8473"/>
                </a:lnTo>
                <a:lnTo>
                  <a:pt x="84377" y="8595"/>
                </a:lnTo>
                <a:lnTo>
                  <a:pt x="84511" y="8751"/>
                </a:lnTo>
                <a:lnTo>
                  <a:pt x="84155" y="8895"/>
                </a:lnTo>
                <a:cubicBezTo>
                  <a:pt x="84255" y="8962"/>
                  <a:pt x="84333" y="9062"/>
                  <a:pt x="84388" y="9173"/>
                </a:cubicBezTo>
                <a:lnTo>
                  <a:pt x="83910" y="9185"/>
                </a:lnTo>
                <a:lnTo>
                  <a:pt x="84511" y="9807"/>
                </a:lnTo>
                <a:lnTo>
                  <a:pt x="83832" y="9985"/>
                </a:lnTo>
                <a:cubicBezTo>
                  <a:pt x="83621" y="9963"/>
                  <a:pt x="83310" y="9941"/>
                  <a:pt x="83121" y="9918"/>
                </a:cubicBezTo>
                <a:cubicBezTo>
                  <a:pt x="83076" y="9896"/>
                  <a:pt x="83043" y="9885"/>
                  <a:pt x="82999" y="9863"/>
                </a:cubicBezTo>
                <a:lnTo>
                  <a:pt x="83021" y="9852"/>
                </a:lnTo>
                <a:cubicBezTo>
                  <a:pt x="83265" y="9829"/>
                  <a:pt x="83510" y="9796"/>
                  <a:pt x="83743" y="9740"/>
                </a:cubicBezTo>
                <a:cubicBezTo>
                  <a:pt x="83643" y="9707"/>
                  <a:pt x="83543" y="9674"/>
                  <a:pt x="83432" y="9640"/>
                </a:cubicBezTo>
                <a:lnTo>
                  <a:pt x="83799" y="9463"/>
                </a:lnTo>
                <a:lnTo>
                  <a:pt x="83365" y="9118"/>
                </a:lnTo>
                <a:lnTo>
                  <a:pt x="83221" y="9062"/>
                </a:lnTo>
                <a:lnTo>
                  <a:pt x="83532" y="8984"/>
                </a:lnTo>
                <a:lnTo>
                  <a:pt x="83510" y="8973"/>
                </a:lnTo>
                <a:lnTo>
                  <a:pt x="83588" y="8951"/>
                </a:lnTo>
                <a:lnTo>
                  <a:pt x="83388" y="8907"/>
                </a:lnTo>
                <a:cubicBezTo>
                  <a:pt x="83165" y="8784"/>
                  <a:pt x="82932" y="8662"/>
                  <a:pt x="82698" y="8562"/>
                </a:cubicBezTo>
                <a:lnTo>
                  <a:pt x="82776" y="8551"/>
                </a:lnTo>
                <a:lnTo>
                  <a:pt x="82598" y="8473"/>
                </a:lnTo>
                <a:lnTo>
                  <a:pt x="82554" y="8395"/>
                </a:lnTo>
                <a:lnTo>
                  <a:pt x="83310" y="8284"/>
                </a:lnTo>
                <a:lnTo>
                  <a:pt x="82598" y="7973"/>
                </a:lnTo>
                <a:cubicBezTo>
                  <a:pt x="82854" y="7873"/>
                  <a:pt x="83110" y="7784"/>
                  <a:pt x="83377" y="7706"/>
                </a:cubicBezTo>
                <a:cubicBezTo>
                  <a:pt x="82932" y="7572"/>
                  <a:pt x="82243" y="7350"/>
                  <a:pt x="81798" y="7205"/>
                </a:cubicBezTo>
                <a:cubicBezTo>
                  <a:pt x="82365" y="6994"/>
                  <a:pt x="82698" y="6939"/>
                  <a:pt x="83265" y="6727"/>
                </a:cubicBezTo>
                <a:cubicBezTo>
                  <a:pt x="82676" y="6638"/>
                  <a:pt x="82887" y="6416"/>
                  <a:pt x="82309" y="6238"/>
                </a:cubicBezTo>
                <a:lnTo>
                  <a:pt x="82587" y="5960"/>
                </a:lnTo>
                <a:cubicBezTo>
                  <a:pt x="82287" y="5827"/>
                  <a:pt x="82009" y="5638"/>
                  <a:pt x="81787" y="5404"/>
                </a:cubicBezTo>
                <a:cubicBezTo>
                  <a:pt x="81887" y="5304"/>
                  <a:pt x="81976" y="5204"/>
                  <a:pt x="82076" y="5104"/>
                </a:cubicBezTo>
                <a:cubicBezTo>
                  <a:pt x="81987" y="4948"/>
                  <a:pt x="81809" y="4982"/>
                  <a:pt x="81664" y="4926"/>
                </a:cubicBezTo>
                <a:cubicBezTo>
                  <a:pt x="81520" y="4871"/>
                  <a:pt x="81498" y="4548"/>
                  <a:pt x="81631" y="4593"/>
                </a:cubicBezTo>
                <a:lnTo>
                  <a:pt x="81209" y="4293"/>
                </a:lnTo>
                <a:cubicBezTo>
                  <a:pt x="81331" y="4181"/>
                  <a:pt x="81209" y="3959"/>
                  <a:pt x="81142" y="3814"/>
                </a:cubicBezTo>
                <a:cubicBezTo>
                  <a:pt x="81075" y="3681"/>
                  <a:pt x="81097" y="3448"/>
                  <a:pt x="81197" y="3425"/>
                </a:cubicBezTo>
                <a:lnTo>
                  <a:pt x="80275" y="3292"/>
                </a:lnTo>
                <a:cubicBezTo>
                  <a:pt x="80441" y="3392"/>
                  <a:pt x="80564" y="3536"/>
                  <a:pt x="80630" y="3703"/>
                </a:cubicBezTo>
                <a:cubicBezTo>
                  <a:pt x="80675" y="3892"/>
                  <a:pt x="80564" y="4148"/>
                  <a:pt x="80397" y="4115"/>
                </a:cubicBezTo>
                <a:lnTo>
                  <a:pt x="80664" y="4426"/>
                </a:lnTo>
                <a:cubicBezTo>
                  <a:pt x="80586" y="4548"/>
                  <a:pt x="80441" y="4615"/>
                  <a:pt x="80297" y="4582"/>
                </a:cubicBezTo>
                <a:lnTo>
                  <a:pt x="80619" y="4826"/>
                </a:lnTo>
                <a:lnTo>
                  <a:pt x="80375" y="5037"/>
                </a:lnTo>
                <a:cubicBezTo>
                  <a:pt x="80464" y="5138"/>
                  <a:pt x="80541" y="5226"/>
                  <a:pt x="80630" y="5315"/>
                </a:cubicBezTo>
                <a:lnTo>
                  <a:pt x="79997" y="5560"/>
                </a:lnTo>
                <a:cubicBezTo>
                  <a:pt x="80175" y="5682"/>
                  <a:pt x="80308" y="5849"/>
                  <a:pt x="80397" y="6049"/>
                </a:cubicBezTo>
                <a:lnTo>
                  <a:pt x="79563" y="6060"/>
                </a:lnTo>
                <a:lnTo>
                  <a:pt x="80619" y="7172"/>
                </a:lnTo>
                <a:lnTo>
                  <a:pt x="78840" y="7617"/>
                </a:lnTo>
                <a:cubicBezTo>
                  <a:pt x="78874" y="7650"/>
                  <a:pt x="78907" y="7695"/>
                  <a:pt x="78929" y="7728"/>
                </a:cubicBezTo>
                <a:lnTo>
                  <a:pt x="78907" y="7728"/>
                </a:lnTo>
                <a:cubicBezTo>
                  <a:pt x="78851" y="7728"/>
                  <a:pt x="78774" y="7728"/>
                  <a:pt x="78685" y="7717"/>
                </a:cubicBezTo>
                <a:cubicBezTo>
                  <a:pt x="78718" y="7684"/>
                  <a:pt x="78740" y="7650"/>
                  <a:pt x="78774" y="7617"/>
                </a:cubicBezTo>
                <a:cubicBezTo>
                  <a:pt x="78718" y="7517"/>
                  <a:pt x="78596" y="7539"/>
                  <a:pt x="78496" y="7506"/>
                </a:cubicBezTo>
                <a:cubicBezTo>
                  <a:pt x="78473" y="7495"/>
                  <a:pt x="78462" y="7472"/>
                  <a:pt x="78451" y="7450"/>
                </a:cubicBezTo>
                <a:cubicBezTo>
                  <a:pt x="78507" y="7439"/>
                  <a:pt x="78573" y="7428"/>
                  <a:pt x="78640" y="7417"/>
                </a:cubicBezTo>
                <a:cubicBezTo>
                  <a:pt x="78562" y="7395"/>
                  <a:pt x="78496" y="7372"/>
                  <a:pt x="78418" y="7350"/>
                </a:cubicBezTo>
                <a:cubicBezTo>
                  <a:pt x="78418" y="7294"/>
                  <a:pt x="78440" y="7250"/>
                  <a:pt x="78485" y="7261"/>
                </a:cubicBezTo>
                <a:lnTo>
                  <a:pt x="78407" y="7205"/>
                </a:lnTo>
                <a:lnTo>
                  <a:pt x="78696" y="7061"/>
                </a:lnTo>
                <a:lnTo>
                  <a:pt x="78140" y="6616"/>
                </a:lnTo>
                <a:lnTo>
                  <a:pt x="78118" y="6605"/>
                </a:lnTo>
                <a:cubicBezTo>
                  <a:pt x="78107" y="6561"/>
                  <a:pt x="78129" y="6505"/>
                  <a:pt x="78162" y="6472"/>
                </a:cubicBezTo>
                <a:lnTo>
                  <a:pt x="78207" y="6461"/>
                </a:lnTo>
                <a:lnTo>
                  <a:pt x="78218" y="6461"/>
                </a:lnTo>
                <a:lnTo>
                  <a:pt x="78207" y="6461"/>
                </a:lnTo>
                <a:cubicBezTo>
                  <a:pt x="78273" y="6449"/>
                  <a:pt x="78351" y="6438"/>
                  <a:pt x="78418" y="6416"/>
                </a:cubicBezTo>
                <a:lnTo>
                  <a:pt x="77406" y="6183"/>
                </a:lnTo>
                <a:lnTo>
                  <a:pt x="77250" y="5949"/>
                </a:lnTo>
                <a:lnTo>
                  <a:pt x="77373" y="5916"/>
                </a:lnTo>
                <a:lnTo>
                  <a:pt x="77161" y="5816"/>
                </a:lnTo>
                <a:lnTo>
                  <a:pt x="77095" y="5727"/>
                </a:lnTo>
                <a:lnTo>
                  <a:pt x="78062" y="5571"/>
                </a:lnTo>
                <a:lnTo>
                  <a:pt x="76139" y="4737"/>
                </a:lnTo>
                <a:lnTo>
                  <a:pt x="75249" y="5727"/>
                </a:lnTo>
                <a:lnTo>
                  <a:pt x="75916" y="5727"/>
                </a:lnTo>
                <a:cubicBezTo>
                  <a:pt x="75549" y="5938"/>
                  <a:pt x="75149" y="6116"/>
                  <a:pt x="74749" y="6238"/>
                </a:cubicBezTo>
                <a:lnTo>
                  <a:pt x="75494" y="6294"/>
                </a:lnTo>
                <a:lnTo>
                  <a:pt x="75249" y="6516"/>
                </a:lnTo>
                <a:lnTo>
                  <a:pt x="74404" y="6883"/>
                </a:lnTo>
                <a:lnTo>
                  <a:pt x="74304" y="6794"/>
                </a:lnTo>
                <a:lnTo>
                  <a:pt x="74549" y="6550"/>
                </a:lnTo>
                <a:cubicBezTo>
                  <a:pt x="74482" y="6427"/>
                  <a:pt x="74326" y="6449"/>
                  <a:pt x="74204" y="6405"/>
                </a:cubicBezTo>
                <a:cubicBezTo>
                  <a:pt x="74093" y="6361"/>
                  <a:pt x="74071" y="6094"/>
                  <a:pt x="74182" y="6127"/>
                </a:cubicBezTo>
                <a:lnTo>
                  <a:pt x="73837" y="5882"/>
                </a:lnTo>
                <a:cubicBezTo>
                  <a:pt x="73926" y="5793"/>
                  <a:pt x="73837" y="5604"/>
                  <a:pt x="73782" y="5493"/>
                </a:cubicBezTo>
                <a:cubicBezTo>
                  <a:pt x="73715" y="5371"/>
                  <a:pt x="73748" y="5182"/>
                  <a:pt x="73826" y="5171"/>
                </a:cubicBezTo>
                <a:lnTo>
                  <a:pt x="73070" y="5060"/>
                </a:lnTo>
                <a:cubicBezTo>
                  <a:pt x="73192" y="5138"/>
                  <a:pt x="73292" y="5260"/>
                  <a:pt x="73348" y="5404"/>
                </a:cubicBezTo>
                <a:cubicBezTo>
                  <a:pt x="73392" y="5549"/>
                  <a:pt x="73292" y="5771"/>
                  <a:pt x="73159" y="5738"/>
                </a:cubicBezTo>
                <a:cubicBezTo>
                  <a:pt x="73237" y="5827"/>
                  <a:pt x="73303" y="5905"/>
                  <a:pt x="73370" y="5994"/>
                </a:cubicBezTo>
                <a:cubicBezTo>
                  <a:pt x="73315" y="6094"/>
                  <a:pt x="73192" y="6149"/>
                  <a:pt x="73081" y="6116"/>
                </a:cubicBezTo>
                <a:lnTo>
                  <a:pt x="73348" y="6327"/>
                </a:lnTo>
                <a:lnTo>
                  <a:pt x="73137" y="6494"/>
                </a:lnTo>
                <a:lnTo>
                  <a:pt x="73348" y="6727"/>
                </a:lnTo>
                <a:lnTo>
                  <a:pt x="72825" y="6928"/>
                </a:lnTo>
                <a:cubicBezTo>
                  <a:pt x="72970" y="7028"/>
                  <a:pt x="73081" y="7172"/>
                  <a:pt x="73159" y="7328"/>
                </a:cubicBezTo>
                <a:lnTo>
                  <a:pt x="72458" y="7339"/>
                </a:lnTo>
                <a:lnTo>
                  <a:pt x="73326" y="8262"/>
                </a:lnTo>
                <a:lnTo>
                  <a:pt x="71869" y="8629"/>
                </a:lnTo>
                <a:cubicBezTo>
                  <a:pt x="72014" y="8829"/>
                  <a:pt x="72214" y="8973"/>
                  <a:pt x="72458" y="9040"/>
                </a:cubicBezTo>
                <a:lnTo>
                  <a:pt x="72314" y="9084"/>
                </a:lnTo>
                <a:lnTo>
                  <a:pt x="72080" y="8973"/>
                </a:lnTo>
                <a:lnTo>
                  <a:pt x="71980" y="9096"/>
                </a:lnTo>
                <a:cubicBezTo>
                  <a:pt x="71836" y="9029"/>
                  <a:pt x="71702" y="8929"/>
                  <a:pt x="71591" y="8818"/>
                </a:cubicBezTo>
                <a:lnTo>
                  <a:pt x="71758" y="8651"/>
                </a:lnTo>
                <a:cubicBezTo>
                  <a:pt x="71714" y="8562"/>
                  <a:pt x="71602" y="8584"/>
                  <a:pt x="71525" y="8551"/>
                </a:cubicBezTo>
                <a:cubicBezTo>
                  <a:pt x="71447" y="8517"/>
                  <a:pt x="71436" y="8328"/>
                  <a:pt x="71513" y="8362"/>
                </a:cubicBezTo>
                <a:lnTo>
                  <a:pt x="71280" y="8184"/>
                </a:lnTo>
                <a:cubicBezTo>
                  <a:pt x="71347" y="8117"/>
                  <a:pt x="71280" y="7995"/>
                  <a:pt x="71235" y="7906"/>
                </a:cubicBezTo>
                <a:cubicBezTo>
                  <a:pt x="71202" y="7817"/>
                  <a:pt x="71224" y="7695"/>
                  <a:pt x="71269" y="7684"/>
                </a:cubicBezTo>
                <a:lnTo>
                  <a:pt x="70757" y="7617"/>
                </a:lnTo>
                <a:cubicBezTo>
                  <a:pt x="70846" y="7661"/>
                  <a:pt x="70913" y="7750"/>
                  <a:pt x="70946" y="7839"/>
                </a:cubicBezTo>
                <a:cubicBezTo>
                  <a:pt x="70980" y="7950"/>
                  <a:pt x="70913" y="8095"/>
                  <a:pt x="70824" y="8073"/>
                </a:cubicBezTo>
                <a:lnTo>
                  <a:pt x="70957" y="8251"/>
                </a:lnTo>
                <a:cubicBezTo>
                  <a:pt x="70924" y="8317"/>
                  <a:pt x="70835" y="8362"/>
                  <a:pt x="70757" y="8340"/>
                </a:cubicBezTo>
                <a:lnTo>
                  <a:pt x="70946" y="8473"/>
                </a:lnTo>
                <a:lnTo>
                  <a:pt x="70802" y="8595"/>
                </a:lnTo>
                <a:lnTo>
                  <a:pt x="70946" y="8751"/>
                </a:lnTo>
                <a:lnTo>
                  <a:pt x="70579" y="8895"/>
                </a:lnTo>
                <a:cubicBezTo>
                  <a:pt x="70680" y="8962"/>
                  <a:pt x="70757" y="9062"/>
                  <a:pt x="70813" y="9173"/>
                </a:cubicBezTo>
                <a:lnTo>
                  <a:pt x="70335" y="9185"/>
                </a:lnTo>
                <a:lnTo>
                  <a:pt x="70446" y="9296"/>
                </a:lnTo>
                <a:lnTo>
                  <a:pt x="69734" y="9073"/>
                </a:lnTo>
                <a:cubicBezTo>
                  <a:pt x="70124" y="8929"/>
                  <a:pt x="70357" y="8884"/>
                  <a:pt x="70746" y="8740"/>
                </a:cubicBezTo>
                <a:cubicBezTo>
                  <a:pt x="70346" y="8673"/>
                  <a:pt x="70491" y="8529"/>
                  <a:pt x="70090" y="8395"/>
                </a:cubicBezTo>
                <a:lnTo>
                  <a:pt x="70279" y="8206"/>
                </a:lnTo>
                <a:cubicBezTo>
                  <a:pt x="70068" y="8117"/>
                  <a:pt x="69879" y="7995"/>
                  <a:pt x="69723" y="7828"/>
                </a:cubicBezTo>
                <a:cubicBezTo>
                  <a:pt x="69790" y="7761"/>
                  <a:pt x="69857" y="7684"/>
                  <a:pt x="69912" y="7617"/>
                </a:cubicBezTo>
                <a:cubicBezTo>
                  <a:pt x="69857" y="7517"/>
                  <a:pt x="69734" y="7539"/>
                  <a:pt x="69634" y="7506"/>
                </a:cubicBezTo>
                <a:cubicBezTo>
                  <a:pt x="69545" y="7472"/>
                  <a:pt x="69523" y="7239"/>
                  <a:pt x="69623" y="7272"/>
                </a:cubicBezTo>
                <a:lnTo>
                  <a:pt x="69334" y="7072"/>
                </a:lnTo>
                <a:cubicBezTo>
                  <a:pt x="69412" y="6983"/>
                  <a:pt x="69334" y="6839"/>
                  <a:pt x="69290" y="6739"/>
                </a:cubicBezTo>
                <a:cubicBezTo>
                  <a:pt x="69234" y="6627"/>
                  <a:pt x="69256" y="6483"/>
                  <a:pt x="69323" y="6461"/>
                </a:cubicBezTo>
                <a:lnTo>
                  <a:pt x="68689" y="6383"/>
                </a:lnTo>
                <a:cubicBezTo>
                  <a:pt x="68801" y="6438"/>
                  <a:pt x="68878" y="6538"/>
                  <a:pt x="68934" y="6661"/>
                </a:cubicBezTo>
                <a:cubicBezTo>
                  <a:pt x="68967" y="6783"/>
                  <a:pt x="68889" y="6961"/>
                  <a:pt x="68778" y="6939"/>
                </a:cubicBezTo>
                <a:lnTo>
                  <a:pt x="68956" y="7150"/>
                </a:lnTo>
                <a:cubicBezTo>
                  <a:pt x="68901" y="7228"/>
                  <a:pt x="68801" y="7272"/>
                  <a:pt x="68700" y="7250"/>
                </a:cubicBezTo>
                <a:lnTo>
                  <a:pt x="68934" y="7428"/>
                </a:lnTo>
                <a:lnTo>
                  <a:pt x="68756" y="7561"/>
                </a:lnTo>
                <a:lnTo>
                  <a:pt x="68856" y="7672"/>
                </a:lnTo>
                <a:cubicBezTo>
                  <a:pt x="68423" y="7539"/>
                  <a:pt x="67755" y="7328"/>
                  <a:pt x="67333" y="7194"/>
                </a:cubicBezTo>
                <a:cubicBezTo>
                  <a:pt x="67889" y="6983"/>
                  <a:pt x="68234" y="6928"/>
                  <a:pt x="68801" y="6705"/>
                </a:cubicBezTo>
                <a:cubicBezTo>
                  <a:pt x="68211" y="6616"/>
                  <a:pt x="68423" y="6405"/>
                  <a:pt x="67844" y="6216"/>
                </a:cubicBezTo>
                <a:lnTo>
                  <a:pt x="68122" y="5938"/>
                </a:lnTo>
                <a:cubicBezTo>
                  <a:pt x="67822" y="5816"/>
                  <a:pt x="67544" y="5627"/>
                  <a:pt x="67322" y="5382"/>
                </a:cubicBezTo>
                <a:cubicBezTo>
                  <a:pt x="67411" y="5282"/>
                  <a:pt x="67511" y="5182"/>
                  <a:pt x="67611" y="5082"/>
                </a:cubicBezTo>
                <a:cubicBezTo>
                  <a:pt x="67522" y="4937"/>
                  <a:pt x="67344" y="4971"/>
                  <a:pt x="67200" y="4915"/>
                </a:cubicBezTo>
                <a:cubicBezTo>
                  <a:pt x="67055" y="4860"/>
                  <a:pt x="67033" y="4526"/>
                  <a:pt x="67177" y="4582"/>
                </a:cubicBezTo>
                <a:lnTo>
                  <a:pt x="66744" y="4281"/>
                </a:lnTo>
                <a:cubicBezTo>
                  <a:pt x="66866" y="4159"/>
                  <a:pt x="66744" y="3948"/>
                  <a:pt x="66677" y="3792"/>
                </a:cubicBezTo>
                <a:cubicBezTo>
                  <a:pt x="66610" y="3670"/>
                  <a:pt x="66632" y="3425"/>
                  <a:pt x="66733" y="3403"/>
                </a:cubicBezTo>
                <a:lnTo>
                  <a:pt x="65821" y="3281"/>
                </a:lnTo>
                <a:cubicBezTo>
                  <a:pt x="65977" y="3370"/>
                  <a:pt x="66099" y="3514"/>
                  <a:pt x="66166" y="3692"/>
                </a:cubicBezTo>
                <a:cubicBezTo>
                  <a:pt x="66221" y="3881"/>
                  <a:pt x="66099" y="4137"/>
                  <a:pt x="65932" y="4104"/>
                </a:cubicBezTo>
                <a:lnTo>
                  <a:pt x="66199" y="4415"/>
                </a:lnTo>
                <a:cubicBezTo>
                  <a:pt x="66121" y="4537"/>
                  <a:pt x="65977" y="4604"/>
                  <a:pt x="65832" y="4570"/>
                </a:cubicBezTo>
                <a:lnTo>
                  <a:pt x="66166" y="4815"/>
                </a:lnTo>
                <a:lnTo>
                  <a:pt x="65910" y="5026"/>
                </a:lnTo>
                <a:lnTo>
                  <a:pt x="66166" y="5304"/>
                </a:lnTo>
                <a:lnTo>
                  <a:pt x="65532" y="5549"/>
                </a:lnTo>
                <a:cubicBezTo>
                  <a:pt x="65710" y="5671"/>
                  <a:pt x="65843" y="5838"/>
                  <a:pt x="65932" y="6027"/>
                </a:cubicBezTo>
                <a:lnTo>
                  <a:pt x="65098" y="6049"/>
                </a:lnTo>
                <a:lnTo>
                  <a:pt x="66154" y="7161"/>
                </a:lnTo>
                <a:lnTo>
                  <a:pt x="64375" y="7606"/>
                </a:lnTo>
                <a:cubicBezTo>
                  <a:pt x="64553" y="7850"/>
                  <a:pt x="64809" y="8028"/>
                  <a:pt x="65087" y="8106"/>
                </a:cubicBezTo>
                <a:lnTo>
                  <a:pt x="64398" y="8317"/>
                </a:lnTo>
                <a:cubicBezTo>
                  <a:pt x="64498" y="8595"/>
                  <a:pt x="64653" y="8862"/>
                  <a:pt x="64865" y="9073"/>
                </a:cubicBezTo>
                <a:lnTo>
                  <a:pt x="64498" y="9240"/>
                </a:lnTo>
                <a:lnTo>
                  <a:pt x="64887" y="9518"/>
                </a:lnTo>
                <a:lnTo>
                  <a:pt x="63953" y="9818"/>
                </a:lnTo>
                <a:cubicBezTo>
                  <a:pt x="63986" y="9852"/>
                  <a:pt x="64009" y="9885"/>
                  <a:pt x="64042" y="9918"/>
                </a:cubicBezTo>
                <a:lnTo>
                  <a:pt x="63742" y="9818"/>
                </a:lnTo>
                <a:cubicBezTo>
                  <a:pt x="64053" y="9707"/>
                  <a:pt x="64253" y="9674"/>
                  <a:pt x="64576" y="9540"/>
                </a:cubicBezTo>
                <a:cubicBezTo>
                  <a:pt x="64242" y="9496"/>
                  <a:pt x="64353" y="9374"/>
                  <a:pt x="64031" y="9262"/>
                </a:cubicBezTo>
                <a:lnTo>
                  <a:pt x="64186" y="9107"/>
                </a:lnTo>
                <a:cubicBezTo>
                  <a:pt x="64020" y="9040"/>
                  <a:pt x="63864" y="8929"/>
                  <a:pt x="63731" y="8795"/>
                </a:cubicBezTo>
                <a:lnTo>
                  <a:pt x="63897" y="8629"/>
                </a:lnTo>
                <a:cubicBezTo>
                  <a:pt x="63853" y="8551"/>
                  <a:pt x="63742" y="8562"/>
                  <a:pt x="63664" y="8540"/>
                </a:cubicBezTo>
                <a:cubicBezTo>
                  <a:pt x="63586" y="8506"/>
                  <a:pt x="63564" y="8317"/>
                  <a:pt x="63653" y="8340"/>
                </a:cubicBezTo>
                <a:lnTo>
                  <a:pt x="63408" y="8173"/>
                </a:lnTo>
                <a:cubicBezTo>
                  <a:pt x="63475" y="8106"/>
                  <a:pt x="63408" y="7984"/>
                  <a:pt x="63364" y="7895"/>
                </a:cubicBezTo>
                <a:cubicBezTo>
                  <a:pt x="63330" y="7806"/>
                  <a:pt x="63353" y="7684"/>
                  <a:pt x="63408" y="7672"/>
                </a:cubicBezTo>
                <a:lnTo>
                  <a:pt x="62886" y="7606"/>
                </a:lnTo>
                <a:cubicBezTo>
                  <a:pt x="62975" y="7661"/>
                  <a:pt x="63041" y="7739"/>
                  <a:pt x="63075" y="7839"/>
                </a:cubicBezTo>
                <a:cubicBezTo>
                  <a:pt x="62719" y="7750"/>
                  <a:pt x="62830" y="7595"/>
                  <a:pt x="62396" y="7450"/>
                </a:cubicBezTo>
                <a:lnTo>
                  <a:pt x="62619" y="7228"/>
                </a:lnTo>
                <a:cubicBezTo>
                  <a:pt x="62374" y="7117"/>
                  <a:pt x="62152" y="6961"/>
                  <a:pt x="61963" y="6772"/>
                </a:cubicBezTo>
                <a:lnTo>
                  <a:pt x="62196" y="6527"/>
                </a:lnTo>
                <a:cubicBezTo>
                  <a:pt x="62130" y="6405"/>
                  <a:pt x="61985" y="6427"/>
                  <a:pt x="61863" y="6383"/>
                </a:cubicBezTo>
                <a:cubicBezTo>
                  <a:pt x="61752" y="6338"/>
                  <a:pt x="61729" y="6071"/>
                  <a:pt x="61841" y="6105"/>
                </a:cubicBezTo>
                <a:lnTo>
                  <a:pt x="61496" y="5860"/>
                </a:lnTo>
                <a:cubicBezTo>
                  <a:pt x="61585" y="5771"/>
                  <a:pt x="61496" y="5582"/>
                  <a:pt x="61429" y="5471"/>
                </a:cubicBezTo>
                <a:cubicBezTo>
                  <a:pt x="61374" y="5349"/>
                  <a:pt x="61407" y="5160"/>
                  <a:pt x="61485" y="5149"/>
                </a:cubicBezTo>
                <a:lnTo>
                  <a:pt x="60729" y="5037"/>
                </a:lnTo>
                <a:cubicBezTo>
                  <a:pt x="60851" y="5115"/>
                  <a:pt x="60951" y="5238"/>
                  <a:pt x="61007" y="5371"/>
                </a:cubicBezTo>
                <a:cubicBezTo>
                  <a:pt x="61051" y="5527"/>
                  <a:pt x="60951" y="5738"/>
                  <a:pt x="60818" y="5716"/>
                </a:cubicBezTo>
                <a:cubicBezTo>
                  <a:pt x="60884" y="5793"/>
                  <a:pt x="60951" y="5882"/>
                  <a:pt x="61029" y="5971"/>
                </a:cubicBezTo>
                <a:cubicBezTo>
                  <a:pt x="60973" y="6071"/>
                  <a:pt x="60851" y="6127"/>
                  <a:pt x="60729" y="6094"/>
                </a:cubicBezTo>
                <a:lnTo>
                  <a:pt x="61007" y="6305"/>
                </a:lnTo>
                <a:lnTo>
                  <a:pt x="60795" y="6472"/>
                </a:lnTo>
                <a:lnTo>
                  <a:pt x="61007" y="6705"/>
                </a:lnTo>
                <a:lnTo>
                  <a:pt x="60662" y="6839"/>
                </a:lnTo>
                <a:lnTo>
                  <a:pt x="59750" y="6616"/>
                </a:lnTo>
                <a:lnTo>
                  <a:pt x="59584" y="6383"/>
                </a:lnTo>
                <a:lnTo>
                  <a:pt x="59717" y="6349"/>
                </a:lnTo>
                <a:lnTo>
                  <a:pt x="59495" y="6249"/>
                </a:lnTo>
                <a:lnTo>
                  <a:pt x="59428" y="6160"/>
                </a:lnTo>
                <a:lnTo>
                  <a:pt x="60406" y="6016"/>
                </a:lnTo>
                <a:lnTo>
                  <a:pt x="58472" y="5171"/>
                </a:lnTo>
                <a:lnTo>
                  <a:pt x="57582" y="6160"/>
                </a:lnTo>
                <a:lnTo>
                  <a:pt x="58249" y="6160"/>
                </a:lnTo>
                <a:cubicBezTo>
                  <a:pt x="57882" y="6383"/>
                  <a:pt x="57493" y="6550"/>
                  <a:pt x="57082" y="6672"/>
                </a:cubicBezTo>
                <a:lnTo>
                  <a:pt x="57838" y="6727"/>
                </a:lnTo>
                <a:lnTo>
                  <a:pt x="57582" y="6961"/>
                </a:lnTo>
                <a:lnTo>
                  <a:pt x="56037" y="7628"/>
                </a:lnTo>
                <a:lnTo>
                  <a:pt x="57427" y="7628"/>
                </a:lnTo>
                <a:cubicBezTo>
                  <a:pt x="57160" y="7773"/>
                  <a:pt x="56882" y="7906"/>
                  <a:pt x="56604" y="8028"/>
                </a:cubicBezTo>
                <a:cubicBezTo>
                  <a:pt x="56815" y="8028"/>
                  <a:pt x="57037" y="8028"/>
                  <a:pt x="57249" y="8028"/>
                </a:cubicBezTo>
                <a:lnTo>
                  <a:pt x="56582" y="8506"/>
                </a:lnTo>
                <a:lnTo>
                  <a:pt x="56026" y="8506"/>
                </a:lnTo>
                <a:lnTo>
                  <a:pt x="57249" y="8962"/>
                </a:lnTo>
                <a:lnTo>
                  <a:pt x="57805" y="8962"/>
                </a:lnTo>
                <a:cubicBezTo>
                  <a:pt x="57471" y="9207"/>
                  <a:pt x="57115" y="9440"/>
                  <a:pt x="56759" y="9663"/>
                </a:cubicBezTo>
                <a:lnTo>
                  <a:pt x="58216" y="9585"/>
                </a:lnTo>
                <a:cubicBezTo>
                  <a:pt x="58249" y="9618"/>
                  <a:pt x="58283" y="9674"/>
                  <a:pt x="58305" y="9718"/>
                </a:cubicBezTo>
                <a:lnTo>
                  <a:pt x="57894" y="9729"/>
                </a:lnTo>
                <a:lnTo>
                  <a:pt x="58127" y="9985"/>
                </a:lnTo>
                <a:lnTo>
                  <a:pt x="58105" y="9996"/>
                </a:lnTo>
                <a:cubicBezTo>
                  <a:pt x="57849" y="10074"/>
                  <a:pt x="57593" y="10118"/>
                  <a:pt x="57338" y="10141"/>
                </a:cubicBezTo>
                <a:cubicBezTo>
                  <a:pt x="57449" y="10163"/>
                  <a:pt x="57560" y="10174"/>
                  <a:pt x="57682" y="10196"/>
                </a:cubicBezTo>
                <a:lnTo>
                  <a:pt x="56904" y="10541"/>
                </a:lnTo>
                <a:lnTo>
                  <a:pt x="56960" y="10574"/>
                </a:lnTo>
                <a:lnTo>
                  <a:pt x="56437" y="10441"/>
                </a:lnTo>
                <a:lnTo>
                  <a:pt x="56326" y="10285"/>
                </a:lnTo>
                <a:lnTo>
                  <a:pt x="56415" y="10252"/>
                </a:lnTo>
                <a:lnTo>
                  <a:pt x="56270" y="10185"/>
                </a:lnTo>
                <a:lnTo>
                  <a:pt x="56226" y="10130"/>
                </a:lnTo>
                <a:lnTo>
                  <a:pt x="56882" y="10030"/>
                </a:lnTo>
                <a:lnTo>
                  <a:pt x="55570" y="9451"/>
                </a:lnTo>
                <a:lnTo>
                  <a:pt x="54958" y="10130"/>
                </a:lnTo>
                <a:lnTo>
                  <a:pt x="55414" y="10130"/>
                </a:lnTo>
                <a:cubicBezTo>
                  <a:pt x="55170" y="10274"/>
                  <a:pt x="54903" y="10396"/>
                  <a:pt x="54625" y="10474"/>
                </a:cubicBezTo>
                <a:lnTo>
                  <a:pt x="55136" y="10519"/>
                </a:lnTo>
                <a:lnTo>
                  <a:pt x="54958" y="10674"/>
                </a:lnTo>
                <a:lnTo>
                  <a:pt x="53902" y="11130"/>
                </a:lnTo>
                <a:lnTo>
                  <a:pt x="54858" y="11130"/>
                </a:lnTo>
                <a:cubicBezTo>
                  <a:pt x="54680" y="11230"/>
                  <a:pt x="54491" y="11319"/>
                  <a:pt x="54302" y="11408"/>
                </a:cubicBezTo>
                <a:lnTo>
                  <a:pt x="54736" y="11408"/>
                </a:lnTo>
                <a:lnTo>
                  <a:pt x="54291" y="11742"/>
                </a:lnTo>
                <a:lnTo>
                  <a:pt x="53913" y="11742"/>
                </a:lnTo>
                <a:lnTo>
                  <a:pt x="54747" y="12042"/>
                </a:lnTo>
                <a:lnTo>
                  <a:pt x="55125" y="12042"/>
                </a:lnTo>
                <a:cubicBezTo>
                  <a:pt x="54903" y="12209"/>
                  <a:pt x="54658" y="12364"/>
                  <a:pt x="54414" y="12520"/>
                </a:cubicBezTo>
                <a:lnTo>
                  <a:pt x="55570" y="12453"/>
                </a:lnTo>
                <a:lnTo>
                  <a:pt x="55570" y="12642"/>
                </a:lnTo>
                <a:lnTo>
                  <a:pt x="55325" y="12753"/>
                </a:lnTo>
                <a:cubicBezTo>
                  <a:pt x="55158" y="12798"/>
                  <a:pt x="54992" y="12831"/>
                  <a:pt x="54814" y="12842"/>
                </a:cubicBezTo>
                <a:cubicBezTo>
                  <a:pt x="54892" y="12865"/>
                  <a:pt x="54969" y="12876"/>
                  <a:pt x="55047" y="12887"/>
                </a:cubicBezTo>
                <a:lnTo>
                  <a:pt x="54514" y="13132"/>
                </a:lnTo>
                <a:lnTo>
                  <a:pt x="54936" y="13376"/>
                </a:lnTo>
                <a:lnTo>
                  <a:pt x="54136" y="13398"/>
                </a:lnTo>
                <a:lnTo>
                  <a:pt x="54147" y="13387"/>
                </a:lnTo>
                <a:lnTo>
                  <a:pt x="53791" y="13309"/>
                </a:lnTo>
                <a:cubicBezTo>
                  <a:pt x="53891" y="13309"/>
                  <a:pt x="53980" y="13265"/>
                  <a:pt x="54047" y="13198"/>
                </a:cubicBezTo>
                <a:lnTo>
                  <a:pt x="53191" y="12954"/>
                </a:lnTo>
                <a:lnTo>
                  <a:pt x="53191" y="12798"/>
                </a:lnTo>
                <a:cubicBezTo>
                  <a:pt x="53291" y="12765"/>
                  <a:pt x="53402" y="12720"/>
                  <a:pt x="53502" y="12676"/>
                </a:cubicBezTo>
                <a:lnTo>
                  <a:pt x="53502" y="12676"/>
                </a:lnTo>
                <a:lnTo>
                  <a:pt x="54013" y="12553"/>
                </a:lnTo>
                <a:cubicBezTo>
                  <a:pt x="54013" y="12553"/>
                  <a:pt x="53435" y="12498"/>
                  <a:pt x="53380" y="12387"/>
                </a:cubicBezTo>
                <a:cubicBezTo>
                  <a:pt x="53368" y="12353"/>
                  <a:pt x="53891" y="12264"/>
                  <a:pt x="53869" y="12231"/>
                </a:cubicBezTo>
                <a:cubicBezTo>
                  <a:pt x="53835" y="12164"/>
                  <a:pt x="53769" y="12120"/>
                  <a:pt x="53691" y="12109"/>
                </a:cubicBezTo>
                <a:cubicBezTo>
                  <a:pt x="53502" y="12109"/>
                  <a:pt x="52924" y="12042"/>
                  <a:pt x="52924" y="12042"/>
                </a:cubicBezTo>
                <a:lnTo>
                  <a:pt x="52990" y="12009"/>
                </a:lnTo>
                <a:cubicBezTo>
                  <a:pt x="53179" y="11986"/>
                  <a:pt x="53357" y="11964"/>
                  <a:pt x="53535" y="11931"/>
                </a:cubicBezTo>
                <a:cubicBezTo>
                  <a:pt x="53457" y="11909"/>
                  <a:pt x="53380" y="11875"/>
                  <a:pt x="53302" y="11853"/>
                </a:cubicBezTo>
                <a:lnTo>
                  <a:pt x="53569" y="11720"/>
                </a:lnTo>
                <a:lnTo>
                  <a:pt x="53246" y="11464"/>
                </a:lnTo>
                <a:lnTo>
                  <a:pt x="53113" y="11408"/>
                </a:lnTo>
                <a:cubicBezTo>
                  <a:pt x="53213" y="11386"/>
                  <a:pt x="53313" y="11364"/>
                  <a:pt x="53413" y="11353"/>
                </a:cubicBezTo>
                <a:lnTo>
                  <a:pt x="52835" y="11208"/>
                </a:lnTo>
                <a:lnTo>
                  <a:pt x="52746" y="11075"/>
                </a:lnTo>
                <a:lnTo>
                  <a:pt x="52813" y="11052"/>
                </a:lnTo>
                <a:lnTo>
                  <a:pt x="52690" y="10997"/>
                </a:lnTo>
                <a:lnTo>
                  <a:pt x="52657" y="10941"/>
                </a:lnTo>
                <a:lnTo>
                  <a:pt x="53213" y="10852"/>
                </a:lnTo>
                <a:lnTo>
                  <a:pt x="52101" y="10374"/>
                </a:lnTo>
                <a:lnTo>
                  <a:pt x="51590" y="10941"/>
                </a:lnTo>
                <a:lnTo>
                  <a:pt x="51968" y="10941"/>
                </a:lnTo>
                <a:cubicBezTo>
                  <a:pt x="51756" y="11075"/>
                  <a:pt x="51534" y="11164"/>
                  <a:pt x="51300" y="11241"/>
                </a:cubicBezTo>
                <a:lnTo>
                  <a:pt x="51734" y="11275"/>
                </a:lnTo>
                <a:lnTo>
                  <a:pt x="51590" y="11408"/>
                </a:lnTo>
                <a:lnTo>
                  <a:pt x="51111" y="11597"/>
                </a:lnTo>
                <a:lnTo>
                  <a:pt x="51056" y="11575"/>
                </a:lnTo>
                <a:lnTo>
                  <a:pt x="51267" y="11475"/>
                </a:lnTo>
                <a:lnTo>
                  <a:pt x="51011" y="11264"/>
                </a:lnTo>
                <a:lnTo>
                  <a:pt x="50889" y="11208"/>
                </a:lnTo>
                <a:lnTo>
                  <a:pt x="51145" y="11164"/>
                </a:lnTo>
                <a:lnTo>
                  <a:pt x="50667" y="11041"/>
                </a:lnTo>
                <a:lnTo>
                  <a:pt x="50589" y="10930"/>
                </a:lnTo>
                <a:lnTo>
                  <a:pt x="50644" y="10908"/>
                </a:lnTo>
                <a:lnTo>
                  <a:pt x="50544" y="10863"/>
                </a:lnTo>
                <a:lnTo>
                  <a:pt x="50511" y="10819"/>
                </a:lnTo>
                <a:lnTo>
                  <a:pt x="50978" y="10752"/>
                </a:lnTo>
                <a:lnTo>
                  <a:pt x="50055" y="10352"/>
                </a:lnTo>
                <a:lnTo>
                  <a:pt x="49699" y="10752"/>
                </a:lnTo>
                <a:cubicBezTo>
                  <a:pt x="49477" y="10719"/>
                  <a:pt x="49055" y="10652"/>
                  <a:pt x="48999" y="10552"/>
                </a:cubicBezTo>
                <a:cubicBezTo>
                  <a:pt x="48977" y="10496"/>
                  <a:pt x="49677" y="10396"/>
                  <a:pt x="49644" y="10341"/>
                </a:cubicBezTo>
                <a:cubicBezTo>
                  <a:pt x="49599" y="10252"/>
                  <a:pt x="49510" y="10196"/>
                  <a:pt x="49410" y="10174"/>
                </a:cubicBezTo>
                <a:cubicBezTo>
                  <a:pt x="49166" y="10174"/>
                  <a:pt x="48410" y="10096"/>
                  <a:pt x="48410" y="10096"/>
                </a:cubicBezTo>
                <a:lnTo>
                  <a:pt x="48499" y="10052"/>
                </a:lnTo>
                <a:cubicBezTo>
                  <a:pt x="48732" y="10030"/>
                  <a:pt x="48966" y="9996"/>
                  <a:pt x="49199" y="9941"/>
                </a:cubicBezTo>
                <a:cubicBezTo>
                  <a:pt x="49099" y="9907"/>
                  <a:pt x="48999" y="9885"/>
                  <a:pt x="48899" y="9852"/>
                </a:cubicBezTo>
                <a:lnTo>
                  <a:pt x="49244" y="9674"/>
                </a:lnTo>
                <a:lnTo>
                  <a:pt x="48832" y="9340"/>
                </a:lnTo>
                <a:lnTo>
                  <a:pt x="48643" y="9262"/>
                </a:lnTo>
                <a:cubicBezTo>
                  <a:pt x="48777" y="9240"/>
                  <a:pt x="48910" y="9207"/>
                  <a:pt x="49043" y="9185"/>
                </a:cubicBezTo>
                <a:lnTo>
                  <a:pt x="48287" y="8996"/>
                </a:lnTo>
                <a:lnTo>
                  <a:pt x="48165" y="8818"/>
                </a:lnTo>
                <a:lnTo>
                  <a:pt x="48265" y="8795"/>
                </a:lnTo>
                <a:lnTo>
                  <a:pt x="48098" y="8718"/>
                </a:lnTo>
                <a:lnTo>
                  <a:pt x="48054" y="8651"/>
                </a:lnTo>
                <a:lnTo>
                  <a:pt x="48777" y="8540"/>
                </a:lnTo>
                <a:lnTo>
                  <a:pt x="47320" y="7906"/>
                </a:lnTo>
                <a:lnTo>
                  <a:pt x="46653" y="8651"/>
                </a:lnTo>
                <a:lnTo>
                  <a:pt x="47153" y="8651"/>
                </a:lnTo>
                <a:cubicBezTo>
                  <a:pt x="46875" y="8818"/>
                  <a:pt x="46575" y="8951"/>
                  <a:pt x="46275" y="9040"/>
                </a:cubicBezTo>
                <a:lnTo>
                  <a:pt x="46842" y="9084"/>
                </a:lnTo>
                <a:lnTo>
                  <a:pt x="46653" y="9251"/>
                </a:lnTo>
                <a:lnTo>
                  <a:pt x="45474" y="9763"/>
                </a:lnTo>
                <a:lnTo>
                  <a:pt x="46531" y="9763"/>
                </a:lnTo>
                <a:cubicBezTo>
                  <a:pt x="46331" y="9874"/>
                  <a:pt x="46130" y="9974"/>
                  <a:pt x="45908" y="10063"/>
                </a:cubicBezTo>
                <a:lnTo>
                  <a:pt x="46397" y="10063"/>
                </a:lnTo>
                <a:lnTo>
                  <a:pt x="45897" y="10430"/>
                </a:lnTo>
                <a:lnTo>
                  <a:pt x="45474" y="10430"/>
                </a:lnTo>
                <a:lnTo>
                  <a:pt x="46408" y="10763"/>
                </a:lnTo>
                <a:lnTo>
                  <a:pt x="46831" y="10763"/>
                </a:lnTo>
                <a:cubicBezTo>
                  <a:pt x="46575" y="10952"/>
                  <a:pt x="46308" y="11130"/>
                  <a:pt x="46042" y="11297"/>
                </a:cubicBezTo>
                <a:lnTo>
                  <a:pt x="47320" y="11230"/>
                </a:lnTo>
                <a:lnTo>
                  <a:pt x="47320" y="11430"/>
                </a:lnTo>
                <a:lnTo>
                  <a:pt x="47053" y="11553"/>
                </a:lnTo>
                <a:cubicBezTo>
                  <a:pt x="46864" y="11608"/>
                  <a:pt x="46675" y="11642"/>
                  <a:pt x="46486" y="11664"/>
                </a:cubicBezTo>
                <a:cubicBezTo>
                  <a:pt x="46564" y="11675"/>
                  <a:pt x="46653" y="11686"/>
                  <a:pt x="46731" y="11697"/>
                </a:cubicBezTo>
                <a:lnTo>
                  <a:pt x="46153" y="11964"/>
                </a:lnTo>
                <a:lnTo>
                  <a:pt x="46631" y="12242"/>
                </a:lnTo>
                <a:lnTo>
                  <a:pt x="45486" y="12275"/>
                </a:lnTo>
                <a:lnTo>
                  <a:pt x="45852" y="12576"/>
                </a:lnTo>
                <a:lnTo>
                  <a:pt x="45041" y="12631"/>
                </a:lnTo>
                <a:lnTo>
                  <a:pt x="44818" y="12798"/>
                </a:lnTo>
                <a:lnTo>
                  <a:pt x="44418" y="12798"/>
                </a:lnTo>
                <a:lnTo>
                  <a:pt x="44507" y="12498"/>
                </a:lnTo>
                <a:lnTo>
                  <a:pt x="45419" y="12320"/>
                </a:lnTo>
                <a:cubicBezTo>
                  <a:pt x="45163" y="12198"/>
                  <a:pt x="44907" y="12131"/>
                  <a:pt x="44629" y="12086"/>
                </a:cubicBezTo>
                <a:lnTo>
                  <a:pt x="44663" y="11997"/>
                </a:lnTo>
                <a:lnTo>
                  <a:pt x="46008" y="11997"/>
                </a:lnTo>
                <a:lnTo>
                  <a:pt x="45875" y="11731"/>
                </a:lnTo>
                <a:lnTo>
                  <a:pt x="44919" y="11597"/>
                </a:lnTo>
                <a:lnTo>
                  <a:pt x="45530" y="11319"/>
                </a:lnTo>
                <a:lnTo>
                  <a:pt x="44785" y="11241"/>
                </a:lnTo>
                <a:lnTo>
                  <a:pt x="44996" y="10986"/>
                </a:lnTo>
                <a:lnTo>
                  <a:pt x="44529" y="10886"/>
                </a:lnTo>
                <a:cubicBezTo>
                  <a:pt x="44663" y="10886"/>
                  <a:pt x="44785" y="10830"/>
                  <a:pt x="44874" y="10730"/>
                </a:cubicBezTo>
                <a:lnTo>
                  <a:pt x="43740" y="10419"/>
                </a:lnTo>
                <a:lnTo>
                  <a:pt x="43740" y="10207"/>
                </a:lnTo>
                <a:cubicBezTo>
                  <a:pt x="43885" y="10163"/>
                  <a:pt x="44018" y="10118"/>
                  <a:pt x="44163" y="10063"/>
                </a:cubicBezTo>
                <a:lnTo>
                  <a:pt x="44163" y="10063"/>
                </a:lnTo>
                <a:lnTo>
                  <a:pt x="44830" y="9896"/>
                </a:lnTo>
                <a:cubicBezTo>
                  <a:pt x="44830" y="9896"/>
                  <a:pt x="44074" y="9818"/>
                  <a:pt x="43996" y="9685"/>
                </a:cubicBezTo>
                <a:cubicBezTo>
                  <a:pt x="43974" y="9629"/>
                  <a:pt x="44674" y="9518"/>
                  <a:pt x="44641" y="9474"/>
                </a:cubicBezTo>
                <a:cubicBezTo>
                  <a:pt x="44596" y="9385"/>
                  <a:pt x="44507" y="9318"/>
                  <a:pt x="44407" y="9307"/>
                </a:cubicBezTo>
                <a:cubicBezTo>
                  <a:pt x="44151" y="9307"/>
                  <a:pt x="43406" y="9229"/>
                  <a:pt x="43406" y="9229"/>
                </a:cubicBezTo>
                <a:lnTo>
                  <a:pt x="43484" y="9185"/>
                </a:lnTo>
                <a:cubicBezTo>
                  <a:pt x="43729" y="9162"/>
                  <a:pt x="43962" y="9118"/>
                  <a:pt x="44196" y="9073"/>
                </a:cubicBezTo>
                <a:cubicBezTo>
                  <a:pt x="44096" y="9040"/>
                  <a:pt x="43996" y="9007"/>
                  <a:pt x="43896" y="8973"/>
                </a:cubicBezTo>
                <a:lnTo>
                  <a:pt x="44240" y="8807"/>
                </a:lnTo>
                <a:lnTo>
                  <a:pt x="43818" y="8473"/>
                </a:lnTo>
                <a:lnTo>
                  <a:pt x="43640" y="8395"/>
                </a:lnTo>
                <a:cubicBezTo>
                  <a:pt x="43773" y="8373"/>
                  <a:pt x="43907" y="8340"/>
                  <a:pt x="44040" y="8317"/>
                </a:cubicBezTo>
                <a:lnTo>
                  <a:pt x="43284" y="8128"/>
                </a:lnTo>
                <a:lnTo>
                  <a:pt x="43162" y="7950"/>
                </a:lnTo>
                <a:lnTo>
                  <a:pt x="43251" y="7917"/>
                </a:lnTo>
                <a:lnTo>
                  <a:pt x="43095" y="7839"/>
                </a:lnTo>
                <a:lnTo>
                  <a:pt x="43040" y="7784"/>
                </a:lnTo>
                <a:lnTo>
                  <a:pt x="43773" y="7661"/>
                </a:lnTo>
                <a:lnTo>
                  <a:pt x="42317" y="7028"/>
                </a:lnTo>
                <a:lnTo>
                  <a:pt x="41894" y="7495"/>
                </a:lnTo>
                <a:lnTo>
                  <a:pt x="41227" y="7406"/>
                </a:lnTo>
                <a:lnTo>
                  <a:pt x="42039" y="7039"/>
                </a:lnTo>
                <a:lnTo>
                  <a:pt x="41049" y="6939"/>
                </a:lnTo>
                <a:lnTo>
                  <a:pt x="41327" y="6594"/>
                </a:lnTo>
                <a:lnTo>
                  <a:pt x="40705" y="6472"/>
                </a:lnTo>
                <a:cubicBezTo>
                  <a:pt x="40883" y="6461"/>
                  <a:pt x="41038" y="6394"/>
                  <a:pt x="41161" y="6260"/>
                </a:cubicBezTo>
                <a:lnTo>
                  <a:pt x="39671" y="5849"/>
                </a:lnTo>
                <a:lnTo>
                  <a:pt x="39671" y="5571"/>
                </a:lnTo>
                <a:cubicBezTo>
                  <a:pt x="39849" y="5516"/>
                  <a:pt x="40038" y="5449"/>
                  <a:pt x="40216" y="5371"/>
                </a:cubicBezTo>
                <a:lnTo>
                  <a:pt x="40227" y="5371"/>
                </a:lnTo>
                <a:lnTo>
                  <a:pt x="41105" y="5149"/>
                </a:lnTo>
                <a:cubicBezTo>
                  <a:pt x="41105" y="5149"/>
                  <a:pt x="40104" y="5049"/>
                  <a:pt x="40015" y="4871"/>
                </a:cubicBezTo>
                <a:cubicBezTo>
                  <a:pt x="39982" y="4804"/>
                  <a:pt x="40905" y="4671"/>
                  <a:pt x="40860" y="4604"/>
                </a:cubicBezTo>
                <a:cubicBezTo>
                  <a:pt x="40805" y="4482"/>
                  <a:pt x="40683" y="4404"/>
                  <a:pt x="40549" y="4381"/>
                </a:cubicBezTo>
                <a:cubicBezTo>
                  <a:pt x="40227" y="4381"/>
                  <a:pt x="39226" y="4270"/>
                  <a:pt x="39226" y="4270"/>
                </a:cubicBezTo>
                <a:lnTo>
                  <a:pt x="39337" y="4215"/>
                </a:lnTo>
                <a:cubicBezTo>
                  <a:pt x="39649" y="4181"/>
                  <a:pt x="39971" y="4137"/>
                  <a:pt x="40271" y="4070"/>
                </a:cubicBezTo>
                <a:cubicBezTo>
                  <a:pt x="40138" y="4037"/>
                  <a:pt x="40004" y="3992"/>
                  <a:pt x="39871" y="3948"/>
                </a:cubicBezTo>
                <a:lnTo>
                  <a:pt x="40338" y="3714"/>
                </a:lnTo>
                <a:lnTo>
                  <a:pt x="39782" y="3270"/>
                </a:lnTo>
                <a:lnTo>
                  <a:pt x="39537" y="3181"/>
                </a:lnTo>
                <a:cubicBezTo>
                  <a:pt x="39715" y="3136"/>
                  <a:pt x="39882" y="3103"/>
                  <a:pt x="40060" y="3070"/>
                </a:cubicBezTo>
                <a:lnTo>
                  <a:pt x="39059" y="2825"/>
                </a:lnTo>
                <a:lnTo>
                  <a:pt x="38904" y="2591"/>
                </a:lnTo>
                <a:lnTo>
                  <a:pt x="39026" y="2558"/>
                </a:lnTo>
                <a:lnTo>
                  <a:pt x="38815" y="2458"/>
                </a:lnTo>
                <a:lnTo>
                  <a:pt x="38748" y="2369"/>
                </a:lnTo>
                <a:lnTo>
                  <a:pt x="39726" y="2213"/>
                </a:lnTo>
                <a:lnTo>
                  <a:pt x="37792" y="1368"/>
                </a:lnTo>
                <a:lnTo>
                  <a:pt x="36902" y="2358"/>
                </a:lnTo>
                <a:lnTo>
                  <a:pt x="37569" y="2358"/>
                </a:lnTo>
                <a:cubicBezTo>
                  <a:pt x="37202" y="2580"/>
                  <a:pt x="36802" y="2747"/>
                  <a:pt x="36402" y="2869"/>
                </a:cubicBezTo>
                <a:lnTo>
                  <a:pt x="37147" y="2925"/>
                </a:lnTo>
                <a:lnTo>
                  <a:pt x="36902" y="3158"/>
                </a:lnTo>
                <a:lnTo>
                  <a:pt x="35346" y="3826"/>
                </a:lnTo>
                <a:lnTo>
                  <a:pt x="36736" y="3826"/>
                </a:lnTo>
                <a:cubicBezTo>
                  <a:pt x="36469" y="3970"/>
                  <a:pt x="36202" y="4104"/>
                  <a:pt x="35913" y="4226"/>
                </a:cubicBezTo>
                <a:cubicBezTo>
                  <a:pt x="36135" y="4226"/>
                  <a:pt x="36346" y="4226"/>
                  <a:pt x="36558" y="4226"/>
                </a:cubicBezTo>
                <a:lnTo>
                  <a:pt x="35891" y="4704"/>
                </a:lnTo>
                <a:lnTo>
                  <a:pt x="35335" y="4704"/>
                </a:lnTo>
                <a:lnTo>
                  <a:pt x="36558" y="5149"/>
                </a:lnTo>
                <a:lnTo>
                  <a:pt x="37125" y="5149"/>
                </a:lnTo>
                <a:cubicBezTo>
                  <a:pt x="36780" y="5404"/>
                  <a:pt x="36424" y="5627"/>
                  <a:pt x="36080" y="5860"/>
                </a:cubicBezTo>
                <a:lnTo>
                  <a:pt x="37792" y="5760"/>
                </a:lnTo>
                <a:lnTo>
                  <a:pt x="37792" y="6038"/>
                </a:lnTo>
                <a:lnTo>
                  <a:pt x="37425" y="6205"/>
                </a:lnTo>
                <a:cubicBezTo>
                  <a:pt x="37180" y="6272"/>
                  <a:pt x="36925" y="6316"/>
                  <a:pt x="36669" y="6338"/>
                </a:cubicBezTo>
                <a:cubicBezTo>
                  <a:pt x="36780" y="6361"/>
                  <a:pt x="36891" y="6383"/>
                  <a:pt x="37002" y="6394"/>
                </a:cubicBezTo>
                <a:lnTo>
                  <a:pt x="36235" y="6750"/>
                </a:lnTo>
                <a:lnTo>
                  <a:pt x="36858" y="7117"/>
                </a:lnTo>
                <a:lnTo>
                  <a:pt x="35346" y="7150"/>
                </a:lnTo>
                <a:lnTo>
                  <a:pt x="35824" y="7528"/>
                </a:lnTo>
                <a:lnTo>
                  <a:pt x="34768" y="7606"/>
                </a:lnTo>
                <a:lnTo>
                  <a:pt x="34223" y="8028"/>
                </a:lnTo>
                <a:lnTo>
                  <a:pt x="34656" y="8117"/>
                </a:lnTo>
                <a:lnTo>
                  <a:pt x="34612" y="8173"/>
                </a:lnTo>
                <a:lnTo>
                  <a:pt x="34923" y="8173"/>
                </a:lnTo>
                <a:lnTo>
                  <a:pt x="34979" y="8184"/>
                </a:lnTo>
                <a:cubicBezTo>
                  <a:pt x="34768" y="8306"/>
                  <a:pt x="34545" y="8395"/>
                  <a:pt x="34323" y="8473"/>
                </a:cubicBezTo>
                <a:lnTo>
                  <a:pt x="34756" y="8495"/>
                </a:lnTo>
                <a:lnTo>
                  <a:pt x="34612" y="8629"/>
                </a:lnTo>
                <a:lnTo>
                  <a:pt x="33722" y="9018"/>
                </a:lnTo>
                <a:lnTo>
                  <a:pt x="34523" y="9018"/>
                </a:lnTo>
                <a:cubicBezTo>
                  <a:pt x="34378" y="9096"/>
                  <a:pt x="34212" y="9173"/>
                  <a:pt x="34056" y="9240"/>
                </a:cubicBezTo>
                <a:lnTo>
                  <a:pt x="34423" y="9240"/>
                </a:lnTo>
                <a:lnTo>
                  <a:pt x="34045" y="9518"/>
                </a:lnTo>
                <a:lnTo>
                  <a:pt x="33722" y="9518"/>
                </a:lnTo>
                <a:lnTo>
                  <a:pt x="34423" y="9774"/>
                </a:lnTo>
                <a:lnTo>
                  <a:pt x="34756" y="9774"/>
                </a:lnTo>
                <a:cubicBezTo>
                  <a:pt x="34556" y="9918"/>
                  <a:pt x="34345" y="10052"/>
                  <a:pt x="34145" y="10185"/>
                </a:cubicBezTo>
                <a:lnTo>
                  <a:pt x="35123" y="10130"/>
                </a:lnTo>
                <a:lnTo>
                  <a:pt x="35123" y="10285"/>
                </a:lnTo>
                <a:lnTo>
                  <a:pt x="34923" y="10385"/>
                </a:lnTo>
                <a:cubicBezTo>
                  <a:pt x="34779" y="10419"/>
                  <a:pt x="34634" y="10452"/>
                  <a:pt x="34490" y="10463"/>
                </a:cubicBezTo>
                <a:cubicBezTo>
                  <a:pt x="34545" y="10474"/>
                  <a:pt x="34612" y="10485"/>
                  <a:pt x="34679" y="10496"/>
                </a:cubicBezTo>
                <a:lnTo>
                  <a:pt x="34390" y="10630"/>
                </a:lnTo>
                <a:cubicBezTo>
                  <a:pt x="34390" y="10597"/>
                  <a:pt x="34401" y="10574"/>
                  <a:pt x="34423" y="10574"/>
                </a:cubicBezTo>
                <a:lnTo>
                  <a:pt x="34078" y="10519"/>
                </a:lnTo>
                <a:cubicBezTo>
                  <a:pt x="34123" y="10552"/>
                  <a:pt x="34156" y="10585"/>
                  <a:pt x="34189" y="10630"/>
                </a:cubicBezTo>
                <a:cubicBezTo>
                  <a:pt x="34078" y="10619"/>
                  <a:pt x="33967" y="10597"/>
                  <a:pt x="33867" y="10541"/>
                </a:cubicBezTo>
                <a:cubicBezTo>
                  <a:pt x="33856" y="10541"/>
                  <a:pt x="33845" y="10530"/>
                  <a:pt x="33845" y="10519"/>
                </a:cubicBezTo>
                <a:cubicBezTo>
                  <a:pt x="33823" y="10485"/>
                  <a:pt x="34267" y="10419"/>
                  <a:pt x="34245" y="10396"/>
                </a:cubicBezTo>
                <a:cubicBezTo>
                  <a:pt x="34223" y="10341"/>
                  <a:pt x="34167" y="10296"/>
                  <a:pt x="34101" y="10285"/>
                </a:cubicBezTo>
                <a:cubicBezTo>
                  <a:pt x="33945" y="10285"/>
                  <a:pt x="33467" y="10230"/>
                  <a:pt x="33467" y="10230"/>
                </a:cubicBezTo>
                <a:lnTo>
                  <a:pt x="33522" y="10207"/>
                </a:lnTo>
                <a:cubicBezTo>
                  <a:pt x="33667" y="10196"/>
                  <a:pt x="33823" y="10174"/>
                  <a:pt x="33967" y="10141"/>
                </a:cubicBezTo>
                <a:cubicBezTo>
                  <a:pt x="33900" y="10118"/>
                  <a:pt x="33834" y="10096"/>
                  <a:pt x="33778" y="10074"/>
                </a:cubicBezTo>
                <a:lnTo>
                  <a:pt x="33989" y="9974"/>
                </a:lnTo>
                <a:lnTo>
                  <a:pt x="33734" y="9763"/>
                </a:lnTo>
                <a:lnTo>
                  <a:pt x="33611" y="9707"/>
                </a:lnTo>
                <a:cubicBezTo>
                  <a:pt x="33700" y="9696"/>
                  <a:pt x="33778" y="9674"/>
                  <a:pt x="33867" y="9663"/>
                </a:cubicBezTo>
                <a:lnTo>
                  <a:pt x="33389" y="9540"/>
                </a:lnTo>
                <a:lnTo>
                  <a:pt x="33311" y="9429"/>
                </a:lnTo>
                <a:lnTo>
                  <a:pt x="33378" y="9418"/>
                </a:lnTo>
                <a:lnTo>
                  <a:pt x="33267" y="9362"/>
                </a:lnTo>
                <a:lnTo>
                  <a:pt x="33233" y="9318"/>
                </a:lnTo>
                <a:lnTo>
                  <a:pt x="33700" y="9251"/>
                </a:lnTo>
                <a:lnTo>
                  <a:pt x="32777" y="8851"/>
                </a:lnTo>
                <a:lnTo>
                  <a:pt x="32688" y="8951"/>
                </a:lnTo>
                <a:lnTo>
                  <a:pt x="32666" y="8895"/>
                </a:lnTo>
                <a:cubicBezTo>
                  <a:pt x="32622" y="8829"/>
                  <a:pt x="32644" y="8695"/>
                  <a:pt x="32700" y="8684"/>
                </a:cubicBezTo>
                <a:lnTo>
                  <a:pt x="32210" y="8618"/>
                </a:lnTo>
                <a:lnTo>
                  <a:pt x="32110" y="8395"/>
                </a:lnTo>
                <a:lnTo>
                  <a:pt x="31143" y="8262"/>
                </a:lnTo>
                <a:lnTo>
                  <a:pt x="31766" y="7984"/>
                </a:lnTo>
                <a:lnTo>
                  <a:pt x="31021" y="7906"/>
                </a:lnTo>
                <a:lnTo>
                  <a:pt x="31232" y="7639"/>
                </a:lnTo>
                <a:lnTo>
                  <a:pt x="30765" y="7550"/>
                </a:lnTo>
                <a:cubicBezTo>
                  <a:pt x="30887" y="7550"/>
                  <a:pt x="31010" y="7495"/>
                  <a:pt x="31099" y="7395"/>
                </a:cubicBezTo>
                <a:lnTo>
                  <a:pt x="30231" y="7150"/>
                </a:lnTo>
                <a:lnTo>
                  <a:pt x="30431" y="6939"/>
                </a:lnTo>
                <a:cubicBezTo>
                  <a:pt x="30343" y="6905"/>
                  <a:pt x="30254" y="6861"/>
                  <a:pt x="30165" y="6805"/>
                </a:cubicBezTo>
                <a:cubicBezTo>
                  <a:pt x="30231" y="6783"/>
                  <a:pt x="30309" y="6750"/>
                  <a:pt x="30387" y="6716"/>
                </a:cubicBezTo>
                <a:lnTo>
                  <a:pt x="30387" y="6716"/>
                </a:lnTo>
                <a:lnTo>
                  <a:pt x="31054" y="6550"/>
                </a:lnTo>
                <a:cubicBezTo>
                  <a:pt x="31054" y="6550"/>
                  <a:pt x="30287" y="6483"/>
                  <a:pt x="30220" y="6338"/>
                </a:cubicBezTo>
                <a:cubicBezTo>
                  <a:pt x="30198" y="6294"/>
                  <a:pt x="30887" y="6183"/>
                  <a:pt x="30865" y="6138"/>
                </a:cubicBezTo>
                <a:cubicBezTo>
                  <a:pt x="30810" y="6049"/>
                  <a:pt x="30732" y="5982"/>
                  <a:pt x="30632" y="5971"/>
                </a:cubicBezTo>
                <a:cubicBezTo>
                  <a:pt x="30376" y="5971"/>
                  <a:pt x="29620" y="5882"/>
                  <a:pt x="29620" y="5882"/>
                </a:cubicBezTo>
                <a:lnTo>
                  <a:pt x="29709" y="5838"/>
                </a:lnTo>
                <a:cubicBezTo>
                  <a:pt x="29942" y="5816"/>
                  <a:pt x="30187" y="5782"/>
                  <a:pt x="30420" y="5727"/>
                </a:cubicBezTo>
                <a:cubicBezTo>
                  <a:pt x="30309" y="5705"/>
                  <a:pt x="30209" y="5671"/>
                  <a:pt x="30109" y="5638"/>
                </a:cubicBezTo>
                <a:lnTo>
                  <a:pt x="30465" y="5460"/>
                </a:lnTo>
                <a:lnTo>
                  <a:pt x="30042" y="5126"/>
                </a:lnTo>
                <a:lnTo>
                  <a:pt x="29864" y="5071"/>
                </a:lnTo>
                <a:cubicBezTo>
                  <a:pt x="29998" y="5037"/>
                  <a:pt x="30131" y="5015"/>
                  <a:pt x="30265" y="4982"/>
                </a:cubicBezTo>
                <a:lnTo>
                  <a:pt x="29509" y="4793"/>
                </a:lnTo>
                <a:lnTo>
                  <a:pt x="29397" y="4615"/>
                </a:lnTo>
                <a:lnTo>
                  <a:pt x="29486" y="4582"/>
                </a:lnTo>
                <a:lnTo>
                  <a:pt x="29320" y="4515"/>
                </a:lnTo>
                <a:lnTo>
                  <a:pt x="29275" y="4437"/>
                </a:lnTo>
                <a:lnTo>
                  <a:pt x="30009" y="4326"/>
                </a:lnTo>
                <a:lnTo>
                  <a:pt x="28541" y="3692"/>
                </a:lnTo>
                <a:lnTo>
                  <a:pt x="27874" y="4448"/>
                </a:lnTo>
                <a:lnTo>
                  <a:pt x="28319" y="4448"/>
                </a:lnTo>
                <a:lnTo>
                  <a:pt x="28341" y="4470"/>
                </a:lnTo>
                <a:cubicBezTo>
                  <a:pt x="28074" y="4615"/>
                  <a:pt x="27785" y="4748"/>
                  <a:pt x="27496" y="4837"/>
                </a:cubicBezTo>
                <a:lnTo>
                  <a:pt x="28063" y="4871"/>
                </a:lnTo>
                <a:lnTo>
                  <a:pt x="27874" y="5049"/>
                </a:lnTo>
                <a:lnTo>
                  <a:pt x="26863" y="5482"/>
                </a:lnTo>
                <a:cubicBezTo>
                  <a:pt x="26562" y="5460"/>
                  <a:pt x="26251" y="5427"/>
                  <a:pt x="26251" y="5427"/>
                </a:cubicBezTo>
                <a:lnTo>
                  <a:pt x="26340" y="5382"/>
                </a:lnTo>
                <a:cubicBezTo>
                  <a:pt x="26585" y="5349"/>
                  <a:pt x="26829" y="5315"/>
                  <a:pt x="27074" y="5260"/>
                </a:cubicBezTo>
                <a:cubicBezTo>
                  <a:pt x="26974" y="5238"/>
                  <a:pt x="26863" y="5204"/>
                  <a:pt x="26762" y="5171"/>
                </a:cubicBezTo>
                <a:lnTo>
                  <a:pt x="27118" y="4982"/>
                </a:lnTo>
                <a:lnTo>
                  <a:pt x="26685" y="4637"/>
                </a:lnTo>
                <a:lnTo>
                  <a:pt x="26496" y="4559"/>
                </a:lnTo>
                <a:cubicBezTo>
                  <a:pt x="26629" y="4537"/>
                  <a:pt x="26774" y="4504"/>
                  <a:pt x="26907" y="4482"/>
                </a:cubicBezTo>
                <a:lnTo>
                  <a:pt x="26129" y="4281"/>
                </a:lnTo>
                <a:lnTo>
                  <a:pt x="26006" y="4104"/>
                </a:lnTo>
                <a:lnTo>
                  <a:pt x="26106" y="4070"/>
                </a:lnTo>
                <a:lnTo>
                  <a:pt x="25929" y="3992"/>
                </a:lnTo>
                <a:lnTo>
                  <a:pt x="25884" y="3926"/>
                </a:lnTo>
                <a:lnTo>
                  <a:pt x="26640" y="3803"/>
                </a:lnTo>
                <a:lnTo>
                  <a:pt x="25128" y="3147"/>
                </a:lnTo>
                <a:lnTo>
                  <a:pt x="24428" y="3926"/>
                </a:lnTo>
                <a:lnTo>
                  <a:pt x="24950" y="3926"/>
                </a:lnTo>
                <a:cubicBezTo>
                  <a:pt x="24661" y="4092"/>
                  <a:pt x="24350" y="4226"/>
                  <a:pt x="24038" y="4326"/>
                </a:cubicBezTo>
                <a:lnTo>
                  <a:pt x="24628" y="4370"/>
                </a:lnTo>
                <a:lnTo>
                  <a:pt x="24428" y="4548"/>
                </a:lnTo>
                <a:lnTo>
                  <a:pt x="23205" y="5071"/>
                </a:lnTo>
                <a:lnTo>
                  <a:pt x="24305" y="5071"/>
                </a:lnTo>
                <a:cubicBezTo>
                  <a:pt x="24094" y="5193"/>
                  <a:pt x="23883" y="5293"/>
                  <a:pt x="23660" y="5393"/>
                </a:cubicBezTo>
                <a:lnTo>
                  <a:pt x="24172" y="5393"/>
                </a:lnTo>
                <a:lnTo>
                  <a:pt x="23649" y="5771"/>
                </a:lnTo>
                <a:lnTo>
                  <a:pt x="23205" y="5771"/>
                </a:lnTo>
                <a:lnTo>
                  <a:pt x="24172" y="6116"/>
                </a:lnTo>
                <a:lnTo>
                  <a:pt x="24617" y="6116"/>
                </a:lnTo>
                <a:cubicBezTo>
                  <a:pt x="24350" y="6316"/>
                  <a:pt x="24061" y="6494"/>
                  <a:pt x="23783" y="6672"/>
                </a:cubicBezTo>
                <a:lnTo>
                  <a:pt x="25128" y="6594"/>
                </a:lnTo>
                <a:lnTo>
                  <a:pt x="25128" y="6816"/>
                </a:lnTo>
                <a:lnTo>
                  <a:pt x="24850" y="6939"/>
                </a:lnTo>
                <a:cubicBezTo>
                  <a:pt x="24650" y="6994"/>
                  <a:pt x="24450" y="7028"/>
                  <a:pt x="24250" y="7050"/>
                </a:cubicBezTo>
                <a:cubicBezTo>
                  <a:pt x="24339" y="7061"/>
                  <a:pt x="24428" y="7083"/>
                  <a:pt x="24517" y="7094"/>
                </a:cubicBezTo>
                <a:lnTo>
                  <a:pt x="23905" y="7372"/>
                </a:lnTo>
                <a:lnTo>
                  <a:pt x="24405" y="7661"/>
                </a:lnTo>
                <a:lnTo>
                  <a:pt x="23216" y="7684"/>
                </a:lnTo>
                <a:lnTo>
                  <a:pt x="23583" y="7984"/>
                </a:lnTo>
                <a:lnTo>
                  <a:pt x="22749" y="8039"/>
                </a:lnTo>
                <a:lnTo>
                  <a:pt x="22704" y="8084"/>
                </a:lnTo>
                <a:lnTo>
                  <a:pt x="22515" y="8062"/>
                </a:lnTo>
                <a:cubicBezTo>
                  <a:pt x="22460" y="8028"/>
                  <a:pt x="22404" y="7984"/>
                  <a:pt x="22349" y="7950"/>
                </a:cubicBezTo>
                <a:cubicBezTo>
                  <a:pt x="22493" y="7928"/>
                  <a:pt x="22615" y="7906"/>
                  <a:pt x="22749" y="7884"/>
                </a:cubicBezTo>
                <a:cubicBezTo>
                  <a:pt x="22660" y="7850"/>
                  <a:pt x="22571" y="7828"/>
                  <a:pt x="22471" y="7795"/>
                </a:cubicBezTo>
                <a:lnTo>
                  <a:pt x="22782" y="7639"/>
                </a:lnTo>
                <a:lnTo>
                  <a:pt x="22404" y="7339"/>
                </a:lnTo>
                <a:lnTo>
                  <a:pt x="22237" y="7272"/>
                </a:lnTo>
                <a:cubicBezTo>
                  <a:pt x="22360" y="7250"/>
                  <a:pt x="22482" y="7217"/>
                  <a:pt x="22593" y="7194"/>
                </a:cubicBezTo>
                <a:lnTo>
                  <a:pt x="21915" y="7028"/>
                </a:lnTo>
                <a:lnTo>
                  <a:pt x="21804" y="6872"/>
                </a:lnTo>
                <a:lnTo>
                  <a:pt x="21893" y="6850"/>
                </a:lnTo>
                <a:lnTo>
                  <a:pt x="21737" y="6783"/>
                </a:lnTo>
                <a:lnTo>
                  <a:pt x="21715" y="6750"/>
                </a:lnTo>
                <a:cubicBezTo>
                  <a:pt x="21715" y="6739"/>
                  <a:pt x="21715" y="6727"/>
                  <a:pt x="21715" y="6716"/>
                </a:cubicBezTo>
                <a:lnTo>
                  <a:pt x="22360" y="6616"/>
                </a:lnTo>
                <a:lnTo>
                  <a:pt x="21592" y="6283"/>
                </a:lnTo>
                <a:cubicBezTo>
                  <a:pt x="21604" y="6216"/>
                  <a:pt x="21626" y="6160"/>
                  <a:pt x="21670" y="6149"/>
                </a:cubicBezTo>
                <a:lnTo>
                  <a:pt x="21103" y="6071"/>
                </a:lnTo>
                <a:lnTo>
                  <a:pt x="21048" y="6049"/>
                </a:lnTo>
                <a:lnTo>
                  <a:pt x="21037" y="6060"/>
                </a:lnTo>
                <a:lnTo>
                  <a:pt x="20914" y="6049"/>
                </a:lnTo>
                <a:cubicBezTo>
                  <a:pt x="20937" y="6060"/>
                  <a:pt x="20970" y="6083"/>
                  <a:pt x="20992" y="6105"/>
                </a:cubicBezTo>
                <a:lnTo>
                  <a:pt x="20436" y="6727"/>
                </a:lnTo>
                <a:lnTo>
                  <a:pt x="20892" y="6727"/>
                </a:lnTo>
                <a:cubicBezTo>
                  <a:pt x="20636" y="6872"/>
                  <a:pt x="20369" y="6983"/>
                  <a:pt x="20092" y="7072"/>
                </a:cubicBezTo>
                <a:lnTo>
                  <a:pt x="20603" y="7117"/>
                </a:lnTo>
                <a:lnTo>
                  <a:pt x="20436" y="7261"/>
                </a:lnTo>
                <a:lnTo>
                  <a:pt x="19380" y="7717"/>
                </a:lnTo>
                <a:lnTo>
                  <a:pt x="20325" y="7717"/>
                </a:lnTo>
                <a:cubicBezTo>
                  <a:pt x="20147" y="7817"/>
                  <a:pt x="19969" y="7917"/>
                  <a:pt x="19769" y="7995"/>
                </a:cubicBezTo>
                <a:lnTo>
                  <a:pt x="20214" y="7995"/>
                </a:lnTo>
                <a:lnTo>
                  <a:pt x="19758" y="8328"/>
                </a:lnTo>
                <a:lnTo>
                  <a:pt x="19391" y="8328"/>
                </a:lnTo>
                <a:lnTo>
                  <a:pt x="20225" y="8629"/>
                </a:lnTo>
                <a:lnTo>
                  <a:pt x="20603" y="8629"/>
                </a:lnTo>
                <a:cubicBezTo>
                  <a:pt x="20369" y="8795"/>
                  <a:pt x="20136" y="8951"/>
                  <a:pt x="19891" y="9107"/>
                </a:cubicBezTo>
                <a:lnTo>
                  <a:pt x="21003" y="9040"/>
                </a:lnTo>
                <a:lnTo>
                  <a:pt x="21048" y="9096"/>
                </a:lnTo>
                <a:lnTo>
                  <a:pt x="21048" y="9229"/>
                </a:lnTo>
                <a:lnTo>
                  <a:pt x="20814" y="9340"/>
                </a:lnTo>
                <a:cubicBezTo>
                  <a:pt x="20636" y="9385"/>
                  <a:pt x="20470" y="9418"/>
                  <a:pt x="20292" y="9429"/>
                </a:cubicBezTo>
                <a:lnTo>
                  <a:pt x="20381" y="9451"/>
                </a:lnTo>
                <a:lnTo>
                  <a:pt x="19725" y="9596"/>
                </a:lnTo>
                <a:cubicBezTo>
                  <a:pt x="19836" y="9752"/>
                  <a:pt x="19980" y="9874"/>
                  <a:pt x="20147" y="9963"/>
                </a:cubicBezTo>
                <a:lnTo>
                  <a:pt x="19658" y="9974"/>
                </a:lnTo>
                <a:cubicBezTo>
                  <a:pt x="19580" y="9918"/>
                  <a:pt x="19513" y="9863"/>
                  <a:pt x="19458" y="9796"/>
                </a:cubicBezTo>
                <a:lnTo>
                  <a:pt x="19613" y="9629"/>
                </a:lnTo>
                <a:cubicBezTo>
                  <a:pt x="19569" y="9540"/>
                  <a:pt x="19469" y="9563"/>
                  <a:pt x="19380" y="9529"/>
                </a:cubicBezTo>
                <a:cubicBezTo>
                  <a:pt x="19302" y="9496"/>
                  <a:pt x="19291" y="9307"/>
                  <a:pt x="19369" y="9340"/>
                </a:cubicBezTo>
                <a:lnTo>
                  <a:pt x="19124" y="9173"/>
                </a:lnTo>
                <a:cubicBezTo>
                  <a:pt x="19191" y="9107"/>
                  <a:pt x="19124" y="8984"/>
                  <a:pt x="19091" y="8895"/>
                </a:cubicBezTo>
                <a:cubicBezTo>
                  <a:pt x="19046" y="8807"/>
                  <a:pt x="19069" y="8684"/>
                  <a:pt x="19124" y="8673"/>
                </a:cubicBezTo>
                <a:lnTo>
                  <a:pt x="18602" y="8606"/>
                </a:lnTo>
                <a:cubicBezTo>
                  <a:pt x="18691" y="8651"/>
                  <a:pt x="18757" y="8740"/>
                  <a:pt x="18802" y="8829"/>
                </a:cubicBezTo>
                <a:cubicBezTo>
                  <a:pt x="18824" y="8940"/>
                  <a:pt x="18757" y="9084"/>
                  <a:pt x="18668" y="9062"/>
                </a:cubicBezTo>
                <a:lnTo>
                  <a:pt x="18735" y="9140"/>
                </a:lnTo>
                <a:lnTo>
                  <a:pt x="18335" y="9040"/>
                </a:lnTo>
                <a:lnTo>
                  <a:pt x="18257" y="8929"/>
                </a:lnTo>
                <a:lnTo>
                  <a:pt x="18324" y="8907"/>
                </a:lnTo>
                <a:lnTo>
                  <a:pt x="18213" y="8862"/>
                </a:lnTo>
                <a:lnTo>
                  <a:pt x="18190" y="8818"/>
                </a:lnTo>
                <a:lnTo>
                  <a:pt x="18657" y="8751"/>
                </a:lnTo>
                <a:lnTo>
                  <a:pt x="17734" y="8351"/>
                </a:lnTo>
                <a:lnTo>
                  <a:pt x="17579" y="8506"/>
                </a:lnTo>
                <a:cubicBezTo>
                  <a:pt x="17557" y="8506"/>
                  <a:pt x="17523" y="8495"/>
                  <a:pt x="17501" y="8495"/>
                </a:cubicBezTo>
                <a:cubicBezTo>
                  <a:pt x="17401" y="8451"/>
                  <a:pt x="17379" y="8217"/>
                  <a:pt x="17479" y="8251"/>
                </a:cubicBezTo>
                <a:lnTo>
                  <a:pt x="17190" y="8050"/>
                </a:lnTo>
                <a:cubicBezTo>
                  <a:pt x="17267" y="7973"/>
                  <a:pt x="17190" y="7817"/>
                  <a:pt x="17134" y="7717"/>
                </a:cubicBezTo>
                <a:cubicBezTo>
                  <a:pt x="17090" y="7606"/>
                  <a:pt x="17112" y="7461"/>
                  <a:pt x="17179" y="7450"/>
                </a:cubicBezTo>
                <a:lnTo>
                  <a:pt x="16545" y="7361"/>
                </a:lnTo>
                <a:cubicBezTo>
                  <a:pt x="16656" y="7417"/>
                  <a:pt x="16734" y="7517"/>
                  <a:pt x="16778" y="7639"/>
                </a:cubicBezTo>
                <a:cubicBezTo>
                  <a:pt x="16823" y="7773"/>
                  <a:pt x="16745" y="7950"/>
                  <a:pt x="16634" y="7928"/>
                </a:cubicBezTo>
                <a:lnTo>
                  <a:pt x="16812" y="8128"/>
                </a:lnTo>
                <a:cubicBezTo>
                  <a:pt x="16801" y="8139"/>
                  <a:pt x="16801" y="8139"/>
                  <a:pt x="16789" y="8151"/>
                </a:cubicBezTo>
                <a:lnTo>
                  <a:pt x="16200" y="7884"/>
                </a:lnTo>
                <a:lnTo>
                  <a:pt x="15767" y="8373"/>
                </a:lnTo>
                <a:lnTo>
                  <a:pt x="15188" y="8184"/>
                </a:lnTo>
                <a:cubicBezTo>
                  <a:pt x="15744" y="7973"/>
                  <a:pt x="16089" y="7917"/>
                  <a:pt x="16656" y="7706"/>
                </a:cubicBezTo>
                <a:cubicBezTo>
                  <a:pt x="16056" y="7617"/>
                  <a:pt x="16278" y="7406"/>
                  <a:pt x="15700" y="7217"/>
                </a:cubicBezTo>
                <a:lnTo>
                  <a:pt x="15978" y="6939"/>
                </a:lnTo>
                <a:cubicBezTo>
                  <a:pt x="15678" y="6805"/>
                  <a:pt x="15400" y="6616"/>
                  <a:pt x="15177" y="6383"/>
                </a:cubicBezTo>
                <a:cubicBezTo>
                  <a:pt x="15266" y="6283"/>
                  <a:pt x="15366" y="6183"/>
                  <a:pt x="15466" y="6083"/>
                </a:cubicBezTo>
                <a:cubicBezTo>
                  <a:pt x="15377" y="5938"/>
                  <a:pt x="15199" y="5971"/>
                  <a:pt x="15055" y="5916"/>
                </a:cubicBezTo>
                <a:cubicBezTo>
                  <a:pt x="14910" y="5860"/>
                  <a:pt x="14888" y="5527"/>
                  <a:pt x="15022" y="5571"/>
                </a:cubicBezTo>
                <a:lnTo>
                  <a:pt x="14599" y="5271"/>
                </a:lnTo>
                <a:cubicBezTo>
                  <a:pt x="14710" y="5160"/>
                  <a:pt x="14599" y="4948"/>
                  <a:pt x="14532" y="4793"/>
                </a:cubicBezTo>
                <a:cubicBezTo>
                  <a:pt x="14466" y="4659"/>
                  <a:pt x="14488" y="4426"/>
                  <a:pt x="14588" y="4404"/>
                </a:cubicBezTo>
                <a:lnTo>
                  <a:pt x="13665" y="4281"/>
                </a:lnTo>
                <a:cubicBezTo>
                  <a:pt x="13832" y="4370"/>
                  <a:pt x="13954" y="4515"/>
                  <a:pt x="14021" y="4682"/>
                </a:cubicBezTo>
                <a:cubicBezTo>
                  <a:pt x="14065" y="4871"/>
                  <a:pt x="13954" y="5126"/>
                  <a:pt x="13787" y="5104"/>
                </a:cubicBezTo>
                <a:lnTo>
                  <a:pt x="14054" y="5404"/>
                </a:lnTo>
                <a:cubicBezTo>
                  <a:pt x="13976" y="5538"/>
                  <a:pt x="13832" y="5604"/>
                  <a:pt x="13687" y="5560"/>
                </a:cubicBezTo>
                <a:lnTo>
                  <a:pt x="14010" y="5816"/>
                </a:lnTo>
                <a:lnTo>
                  <a:pt x="13943" y="5871"/>
                </a:lnTo>
                <a:lnTo>
                  <a:pt x="13009" y="5460"/>
                </a:lnTo>
                <a:lnTo>
                  <a:pt x="12331" y="6205"/>
                </a:lnTo>
                <a:lnTo>
                  <a:pt x="12842" y="6205"/>
                </a:lnTo>
                <a:cubicBezTo>
                  <a:pt x="12564" y="6372"/>
                  <a:pt x="12264" y="6505"/>
                  <a:pt x="11953" y="6594"/>
                </a:cubicBezTo>
                <a:lnTo>
                  <a:pt x="12531" y="6638"/>
                </a:lnTo>
                <a:lnTo>
                  <a:pt x="12331" y="6805"/>
                </a:lnTo>
                <a:lnTo>
                  <a:pt x="11164" y="7306"/>
                </a:lnTo>
                <a:lnTo>
                  <a:pt x="12220" y="7306"/>
                </a:lnTo>
                <a:cubicBezTo>
                  <a:pt x="12020" y="7428"/>
                  <a:pt x="11808" y="7528"/>
                  <a:pt x="11597" y="7617"/>
                </a:cubicBezTo>
                <a:lnTo>
                  <a:pt x="12086" y="7617"/>
                </a:lnTo>
                <a:lnTo>
                  <a:pt x="11575" y="7984"/>
                </a:lnTo>
                <a:lnTo>
                  <a:pt x="11164" y="7984"/>
                </a:lnTo>
                <a:lnTo>
                  <a:pt x="12086" y="8317"/>
                </a:lnTo>
                <a:lnTo>
                  <a:pt x="12509" y="8317"/>
                </a:lnTo>
                <a:cubicBezTo>
                  <a:pt x="12253" y="8506"/>
                  <a:pt x="11986" y="8673"/>
                  <a:pt x="11719" y="8851"/>
                </a:cubicBezTo>
                <a:lnTo>
                  <a:pt x="12409" y="8807"/>
                </a:lnTo>
                <a:cubicBezTo>
                  <a:pt x="12531" y="8918"/>
                  <a:pt x="12676" y="9007"/>
                  <a:pt x="12820" y="9062"/>
                </a:cubicBezTo>
                <a:lnTo>
                  <a:pt x="12731" y="9107"/>
                </a:lnTo>
                <a:cubicBezTo>
                  <a:pt x="12542" y="9162"/>
                  <a:pt x="12353" y="9196"/>
                  <a:pt x="12153" y="9207"/>
                </a:cubicBezTo>
                <a:cubicBezTo>
                  <a:pt x="12242" y="9229"/>
                  <a:pt x="12331" y="9240"/>
                  <a:pt x="12409" y="9251"/>
                </a:cubicBezTo>
                <a:lnTo>
                  <a:pt x="12387" y="9262"/>
                </a:lnTo>
                <a:lnTo>
                  <a:pt x="12242" y="9307"/>
                </a:lnTo>
                <a:lnTo>
                  <a:pt x="12253" y="9329"/>
                </a:lnTo>
                <a:lnTo>
                  <a:pt x="11831" y="9518"/>
                </a:lnTo>
                <a:lnTo>
                  <a:pt x="12309" y="9796"/>
                </a:lnTo>
                <a:lnTo>
                  <a:pt x="11608" y="9807"/>
                </a:lnTo>
                <a:cubicBezTo>
                  <a:pt x="11597" y="9807"/>
                  <a:pt x="11586" y="9796"/>
                  <a:pt x="11575" y="9785"/>
                </a:cubicBezTo>
                <a:lnTo>
                  <a:pt x="11742" y="9607"/>
                </a:lnTo>
                <a:cubicBezTo>
                  <a:pt x="11697" y="9529"/>
                  <a:pt x="11586" y="9551"/>
                  <a:pt x="11508" y="9518"/>
                </a:cubicBezTo>
                <a:cubicBezTo>
                  <a:pt x="11430" y="9485"/>
                  <a:pt x="11419" y="9296"/>
                  <a:pt x="11497" y="9318"/>
                </a:cubicBezTo>
                <a:lnTo>
                  <a:pt x="11253" y="9151"/>
                </a:lnTo>
                <a:cubicBezTo>
                  <a:pt x="11319" y="9084"/>
                  <a:pt x="11253" y="8973"/>
                  <a:pt x="11219" y="8873"/>
                </a:cubicBezTo>
                <a:cubicBezTo>
                  <a:pt x="11175" y="8784"/>
                  <a:pt x="11197" y="8673"/>
                  <a:pt x="11253" y="8662"/>
                </a:cubicBezTo>
                <a:lnTo>
                  <a:pt x="10730" y="8584"/>
                </a:lnTo>
                <a:cubicBezTo>
                  <a:pt x="10819" y="8640"/>
                  <a:pt x="10886" y="8718"/>
                  <a:pt x="10919" y="8818"/>
                </a:cubicBezTo>
                <a:lnTo>
                  <a:pt x="10919" y="8818"/>
                </a:lnTo>
                <a:cubicBezTo>
                  <a:pt x="10574" y="8740"/>
                  <a:pt x="10674" y="8573"/>
                  <a:pt x="10241" y="8440"/>
                </a:cubicBezTo>
                <a:cubicBezTo>
                  <a:pt x="10319" y="8362"/>
                  <a:pt x="10396" y="8284"/>
                  <a:pt x="10474" y="8206"/>
                </a:cubicBezTo>
                <a:cubicBezTo>
                  <a:pt x="10219" y="8106"/>
                  <a:pt x="9996" y="7950"/>
                  <a:pt x="9807" y="7750"/>
                </a:cubicBezTo>
                <a:lnTo>
                  <a:pt x="10052" y="7506"/>
                </a:lnTo>
                <a:cubicBezTo>
                  <a:pt x="9974" y="7383"/>
                  <a:pt x="9829" y="7417"/>
                  <a:pt x="9707" y="7372"/>
                </a:cubicBezTo>
                <a:cubicBezTo>
                  <a:pt x="9596" y="7317"/>
                  <a:pt x="9574" y="7050"/>
                  <a:pt x="9685" y="7094"/>
                </a:cubicBezTo>
                <a:lnTo>
                  <a:pt x="9340" y="6850"/>
                </a:lnTo>
                <a:cubicBezTo>
                  <a:pt x="9429" y="6750"/>
                  <a:pt x="9340" y="6572"/>
                  <a:pt x="9273" y="6449"/>
                </a:cubicBezTo>
                <a:cubicBezTo>
                  <a:pt x="9218" y="6316"/>
                  <a:pt x="9251" y="6149"/>
                  <a:pt x="9329" y="6127"/>
                </a:cubicBezTo>
                <a:lnTo>
                  <a:pt x="8573" y="6027"/>
                </a:lnTo>
                <a:cubicBezTo>
                  <a:pt x="8706" y="6094"/>
                  <a:pt x="8806" y="6216"/>
                  <a:pt x="8851" y="6361"/>
                </a:cubicBezTo>
                <a:cubicBezTo>
                  <a:pt x="8895" y="6516"/>
                  <a:pt x="8806" y="6727"/>
                  <a:pt x="8673" y="6694"/>
                </a:cubicBezTo>
                <a:lnTo>
                  <a:pt x="8884" y="6950"/>
                </a:lnTo>
                <a:cubicBezTo>
                  <a:pt x="8829" y="7050"/>
                  <a:pt x="8706" y="7105"/>
                  <a:pt x="8584" y="7083"/>
                </a:cubicBezTo>
                <a:lnTo>
                  <a:pt x="8851" y="7283"/>
                </a:lnTo>
                <a:lnTo>
                  <a:pt x="8651" y="7461"/>
                </a:lnTo>
                <a:lnTo>
                  <a:pt x="8862" y="7684"/>
                </a:lnTo>
                <a:lnTo>
                  <a:pt x="8340" y="7884"/>
                </a:lnTo>
                <a:cubicBezTo>
                  <a:pt x="8484" y="7984"/>
                  <a:pt x="8595" y="8128"/>
                  <a:pt x="8662" y="8284"/>
                </a:cubicBezTo>
                <a:lnTo>
                  <a:pt x="7973" y="8295"/>
                </a:lnTo>
                <a:lnTo>
                  <a:pt x="8840" y="9218"/>
                </a:lnTo>
                <a:lnTo>
                  <a:pt x="7372" y="9585"/>
                </a:lnTo>
                <a:cubicBezTo>
                  <a:pt x="7450" y="9685"/>
                  <a:pt x="7539" y="9763"/>
                  <a:pt x="7639" y="9841"/>
                </a:cubicBezTo>
                <a:cubicBezTo>
                  <a:pt x="7428" y="9807"/>
                  <a:pt x="7105" y="9752"/>
                  <a:pt x="7061" y="9663"/>
                </a:cubicBezTo>
                <a:cubicBezTo>
                  <a:pt x="7039" y="9618"/>
                  <a:pt x="7661" y="9529"/>
                  <a:pt x="7639" y="9485"/>
                </a:cubicBezTo>
                <a:cubicBezTo>
                  <a:pt x="7595" y="9407"/>
                  <a:pt x="7517" y="9340"/>
                  <a:pt x="7428" y="9329"/>
                </a:cubicBezTo>
                <a:cubicBezTo>
                  <a:pt x="7205" y="9329"/>
                  <a:pt x="6527" y="9251"/>
                  <a:pt x="6527" y="9251"/>
                </a:cubicBezTo>
                <a:lnTo>
                  <a:pt x="6605" y="9218"/>
                </a:lnTo>
                <a:cubicBezTo>
                  <a:pt x="6816" y="9196"/>
                  <a:pt x="7028" y="9162"/>
                  <a:pt x="7239" y="9118"/>
                </a:cubicBezTo>
                <a:cubicBezTo>
                  <a:pt x="7150" y="9096"/>
                  <a:pt x="7061" y="9062"/>
                  <a:pt x="6972" y="9040"/>
                </a:cubicBezTo>
                <a:lnTo>
                  <a:pt x="7283" y="8884"/>
                </a:lnTo>
                <a:lnTo>
                  <a:pt x="6905" y="8573"/>
                </a:lnTo>
                <a:lnTo>
                  <a:pt x="6739" y="8517"/>
                </a:lnTo>
                <a:cubicBezTo>
                  <a:pt x="6850" y="8484"/>
                  <a:pt x="6972" y="8462"/>
                  <a:pt x="7094" y="8440"/>
                </a:cubicBezTo>
                <a:lnTo>
                  <a:pt x="6416" y="8273"/>
                </a:lnTo>
                <a:lnTo>
                  <a:pt x="6305" y="8106"/>
                </a:lnTo>
                <a:lnTo>
                  <a:pt x="6394" y="8084"/>
                </a:lnTo>
                <a:lnTo>
                  <a:pt x="6238" y="8017"/>
                </a:lnTo>
                <a:lnTo>
                  <a:pt x="6205" y="7962"/>
                </a:lnTo>
                <a:lnTo>
                  <a:pt x="6861" y="7861"/>
                </a:lnTo>
                <a:lnTo>
                  <a:pt x="5549" y="7306"/>
                </a:lnTo>
                <a:lnTo>
                  <a:pt x="4937" y="7984"/>
                </a:lnTo>
                <a:lnTo>
                  <a:pt x="5393" y="7984"/>
                </a:lnTo>
                <a:cubicBezTo>
                  <a:pt x="5149" y="8128"/>
                  <a:pt x="4882" y="8251"/>
                  <a:pt x="4604" y="8340"/>
                </a:cubicBezTo>
                <a:lnTo>
                  <a:pt x="5115" y="8373"/>
                </a:lnTo>
                <a:lnTo>
                  <a:pt x="4937" y="8529"/>
                </a:lnTo>
                <a:lnTo>
                  <a:pt x="3881" y="8984"/>
                </a:lnTo>
                <a:lnTo>
                  <a:pt x="4837" y="8984"/>
                </a:lnTo>
                <a:cubicBezTo>
                  <a:pt x="4659" y="9084"/>
                  <a:pt x="4470" y="9173"/>
                  <a:pt x="4281" y="9262"/>
                </a:cubicBezTo>
                <a:lnTo>
                  <a:pt x="4715" y="9262"/>
                </a:lnTo>
                <a:lnTo>
                  <a:pt x="4259" y="9585"/>
                </a:lnTo>
                <a:lnTo>
                  <a:pt x="3892" y="9585"/>
                </a:lnTo>
                <a:lnTo>
                  <a:pt x="4726" y="9885"/>
                </a:lnTo>
                <a:lnTo>
                  <a:pt x="5104" y="9885"/>
                </a:lnTo>
                <a:cubicBezTo>
                  <a:pt x="4882" y="10063"/>
                  <a:pt x="4637" y="10219"/>
                  <a:pt x="4393" y="10374"/>
                </a:cubicBezTo>
                <a:lnTo>
                  <a:pt x="5549" y="10307"/>
                </a:lnTo>
                <a:lnTo>
                  <a:pt x="5549" y="10485"/>
                </a:lnTo>
                <a:lnTo>
                  <a:pt x="5304" y="10597"/>
                </a:lnTo>
                <a:cubicBezTo>
                  <a:pt x="5137" y="10641"/>
                  <a:pt x="4971" y="10674"/>
                  <a:pt x="4793" y="10686"/>
                </a:cubicBezTo>
                <a:cubicBezTo>
                  <a:pt x="4871" y="10708"/>
                  <a:pt x="4948" y="10719"/>
                  <a:pt x="5015" y="10730"/>
                </a:cubicBezTo>
                <a:lnTo>
                  <a:pt x="4493" y="10963"/>
                </a:lnTo>
                <a:lnTo>
                  <a:pt x="4926" y="11208"/>
                </a:lnTo>
                <a:lnTo>
                  <a:pt x="3892" y="11241"/>
                </a:lnTo>
                <a:lnTo>
                  <a:pt x="4215" y="11497"/>
                </a:lnTo>
                <a:lnTo>
                  <a:pt x="3492" y="11553"/>
                </a:lnTo>
                <a:lnTo>
                  <a:pt x="3125" y="11842"/>
                </a:lnTo>
                <a:lnTo>
                  <a:pt x="3703" y="11953"/>
                </a:lnTo>
                <a:lnTo>
                  <a:pt x="3570" y="12109"/>
                </a:lnTo>
                <a:lnTo>
                  <a:pt x="3881" y="12109"/>
                </a:lnTo>
                <a:cubicBezTo>
                  <a:pt x="3703" y="12209"/>
                  <a:pt x="3525" y="12287"/>
                  <a:pt x="3325" y="12353"/>
                </a:cubicBezTo>
                <a:lnTo>
                  <a:pt x="3692" y="12375"/>
                </a:lnTo>
                <a:lnTo>
                  <a:pt x="3570" y="12487"/>
                </a:lnTo>
                <a:lnTo>
                  <a:pt x="2825" y="12798"/>
                </a:lnTo>
                <a:lnTo>
                  <a:pt x="3258" y="12798"/>
                </a:lnTo>
                <a:lnTo>
                  <a:pt x="3203" y="12820"/>
                </a:lnTo>
                <a:lnTo>
                  <a:pt x="3370" y="12865"/>
                </a:lnTo>
                <a:cubicBezTo>
                  <a:pt x="3281" y="12909"/>
                  <a:pt x="3192" y="12954"/>
                  <a:pt x="3103" y="12998"/>
                </a:cubicBezTo>
                <a:lnTo>
                  <a:pt x="3414" y="12998"/>
                </a:lnTo>
                <a:lnTo>
                  <a:pt x="3092" y="13220"/>
                </a:lnTo>
                <a:lnTo>
                  <a:pt x="2825" y="13220"/>
                </a:lnTo>
                <a:lnTo>
                  <a:pt x="3414" y="13432"/>
                </a:lnTo>
                <a:lnTo>
                  <a:pt x="3681" y="13432"/>
                </a:lnTo>
                <a:cubicBezTo>
                  <a:pt x="3514" y="13554"/>
                  <a:pt x="3347" y="13665"/>
                  <a:pt x="3181" y="13776"/>
                </a:cubicBezTo>
                <a:lnTo>
                  <a:pt x="3581" y="13754"/>
                </a:lnTo>
                <a:lnTo>
                  <a:pt x="3514" y="13799"/>
                </a:lnTo>
                <a:lnTo>
                  <a:pt x="3614" y="13988"/>
                </a:lnTo>
                <a:cubicBezTo>
                  <a:pt x="3559" y="13988"/>
                  <a:pt x="3514" y="13999"/>
                  <a:pt x="3459" y="13999"/>
                </a:cubicBezTo>
                <a:cubicBezTo>
                  <a:pt x="3514" y="14010"/>
                  <a:pt x="3570" y="14021"/>
                  <a:pt x="3614" y="14032"/>
                </a:cubicBezTo>
                <a:lnTo>
                  <a:pt x="3247" y="14199"/>
                </a:lnTo>
                <a:lnTo>
                  <a:pt x="3548" y="14366"/>
                </a:lnTo>
                <a:lnTo>
                  <a:pt x="2825" y="14388"/>
                </a:lnTo>
                <a:lnTo>
                  <a:pt x="3058" y="14566"/>
                </a:lnTo>
                <a:lnTo>
                  <a:pt x="2547" y="14610"/>
                </a:lnTo>
                <a:lnTo>
                  <a:pt x="2291" y="14810"/>
                </a:lnTo>
                <a:lnTo>
                  <a:pt x="2736" y="14899"/>
                </a:lnTo>
                <a:lnTo>
                  <a:pt x="2981" y="14944"/>
                </a:lnTo>
                <a:lnTo>
                  <a:pt x="2814" y="15088"/>
                </a:lnTo>
                <a:cubicBezTo>
                  <a:pt x="2558" y="14855"/>
                  <a:pt x="2169" y="14899"/>
                  <a:pt x="1969" y="15166"/>
                </a:cubicBezTo>
                <a:cubicBezTo>
                  <a:pt x="1924" y="15222"/>
                  <a:pt x="1880" y="15277"/>
                  <a:pt x="1824" y="15333"/>
                </a:cubicBezTo>
                <a:cubicBezTo>
                  <a:pt x="1380" y="15922"/>
                  <a:pt x="1102" y="16623"/>
                  <a:pt x="1024" y="17356"/>
                </a:cubicBezTo>
                <a:cubicBezTo>
                  <a:pt x="990" y="17623"/>
                  <a:pt x="1257" y="17990"/>
                  <a:pt x="1535" y="18024"/>
                </a:cubicBezTo>
                <a:cubicBezTo>
                  <a:pt x="1635" y="18001"/>
                  <a:pt x="1669" y="18012"/>
                  <a:pt x="1646" y="18079"/>
                </a:cubicBezTo>
                <a:cubicBezTo>
                  <a:pt x="1502" y="18057"/>
                  <a:pt x="1380" y="18024"/>
                  <a:pt x="1235" y="17990"/>
                </a:cubicBezTo>
                <a:cubicBezTo>
                  <a:pt x="368" y="17790"/>
                  <a:pt x="1" y="19135"/>
                  <a:pt x="868" y="19335"/>
                </a:cubicBezTo>
                <a:cubicBezTo>
                  <a:pt x="5960" y="20514"/>
                  <a:pt x="11075" y="18946"/>
                  <a:pt x="16089" y="18124"/>
                </a:cubicBezTo>
                <a:cubicBezTo>
                  <a:pt x="21326" y="17268"/>
                  <a:pt x="26629" y="16901"/>
                  <a:pt x="31932" y="17034"/>
                </a:cubicBezTo>
                <a:cubicBezTo>
                  <a:pt x="33378" y="17067"/>
                  <a:pt x="34845" y="16956"/>
                  <a:pt x="36280" y="17167"/>
                </a:cubicBezTo>
                <a:cubicBezTo>
                  <a:pt x="37725" y="17379"/>
                  <a:pt x="38726" y="18146"/>
                  <a:pt x="40004" y="18757"/>
                </a:cubicBezTo>
                <a:cubicBezTo>
                  <a:pt x="42306" y="19858"/>
                  <a:pt x="45285" y="19914"/>
                  <a:pt x="47787" y="20236"/>
                </a:cubicBezTo>
                <a:cubicBezTo>
                  <a:pt x="51223" y="20670"/>
                  <a:pt x="54658" y="20992"/>
                  <a:pt x="58105" y="21203"/>
                </a:cubicBezTo>
                <a:cubicBezTo>
                  <a:pt x="64909" y="21604"/>
                  <a:pt x="71747" y="21537"/>
                  <a:pt x="78540" y="21003"/>
                </a:cubicBezTo>
                <a:cubicBezTo>
                  <a:pt x="80208" y="20870"/>
                  <a:pt x="81887" y="20770"/>
                  <a:pt x="83554" y="20603"/>
                </a:cubicBezTo>
                <a:cubicBezTo>
                  <a:pt x="84844" y="20481"/>
                  <a:pt x="86145" y="20481"/>
                  <a:pt x="87412" y="20203"/>
                </a:cubicBezTo>
                <a:cubicBezTo>
                  <a:pt x="89770" y="19680"/>
                  <a:pt x="91671" y="18324"/>
                  <a:pt x="94128" y="18101"/>
                </a:cubicBezTo>
                <a:cubicBezTo>
                  <a:pt x="98253" y="17734"/>
                  <a:pt x="101099" y="17657"/>
                  <a:pt x="105124" y="18680"/>
                </a:cubicBezTo>
                <a:cubicBezTo>
                  <a:pt x="108104" y="19436"/>
                  <a:pt x="112417" y="19247"/>
                  <a:pt x="115364" y="19291"/>
                </a:cubicBezTo>
                <a:cubicBezTo>
                  <a:pt x="122012" y="19391"/>
                  <a:pt x="129573" y="21281"/>
                  <a:pt x="130240" y="21170"/>
                </a:cubicBezTo>
                <a:cubicBezTo>
                  <a:pt x="132052" y="20881"/>
                  <a:pt x="133876" y="20981"/>
                  <a:pt x="135699" y="21037"/>
                </a:cubicBezTo>
                <a:lnTo>
                  <a:pt x="149219" y="21426"/>
                </a:lnTo>
                <a:cubicBezTo>
                  <a:pt x="150108" y="21437"/>
                  <a:pt x="149530" y="15011"/>
                  <a:pt x="148630" y="14977"/>
                </a:cubicBez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566375" y="4092650"/>
            <a:ext cx="10128900" cy="352800"/>
          </a:xfrm>
          <a:prstGeom prst="rect">
            <a:avLst/>
          </a:prstGeom>
          <a:gradFill>
            <a:gsLst>
              <a:gs pos="0">
                <a:srgbClr val="24657F">
                  <a:alpha val="50840"/>
                </a:srgbClr>
              </a:gs>
              <a:gs pos="100000">
                <a:srgbClr val="081317">
                  <a:alpha val="5084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738596" y="2939337"/>
            <a:ext cx="10621338" cy="1528699"/>
          </a:xfrm>
          <a:custGeom>
            <a:avLst/>
            <a:gdLst/>
            <a:ahLst/>
            <a:cxnLst/>
            <a:rect l="l" t="t" r="r" b="b"/>
            <a:pathLst>
              <a:path w="150109" h="21604" extrusionOk="0">
                <a:moveTo>
                  <a:pt x="148630" y="14977"/>
                </a:moveTo>
                <a:lnTo>
                  <a:pt x="147029" y="14933"/>
                </a:lnTo>
                <a:lnTo>
                  <a:pt x="147306" y="14710"/>
                </a:lnTo>
                <a:lnTo>
                  <a:pt x="146606" y="14899"/>
                </a:lnTo>
                <a:lnTo>
                  <a:pt x="146328" y="14710"/>
                </a:lnTo>
                <a:lnTo>
                  <a:pt x="145917" y="14710"/>
                </a:lnTo>
                <a:cubicBezTo>
                  <a:pt x="145728" y="14644"/>
                  <a:pt x="145539" y="14588"/>
                  <a:pt x="145361" y="14544"/>
                </a:cubicBezTo>
                <a:lnTo>
                  <a:pt x="145294" y="14366"/>
                </a:lnTo>
                <a:cubicBezTo>
                  <a:pt x="145694" y="14321"/>
                  <a:pt x="146083" y="14243"/>
                  <a:pt x="146473" y="14154"/>
                </a:cubicBezTo>
                <a:lnTo>
                  <a:pt x="145150" y="13921"/>
                </a:lnTo>
                <a:lnTo>
                  <a:pt x="145116" y="13810"/>
                </a:lnTo>
                <a:lnTo>
                  <a:pt x="145594" y="13765"/>
                </a:lnTo>
                <a:lnTo>
                  <a:pt x="146117" y="13765"/>
                </a:lnTo>
                <a:cubicBezTo>
                  <a:pt x="146228" y="13765"/>
                  <a:pt x="146350" y="13743"/>
                  <a:pt x="146461" y="13687"/>
                </a:cubicBezTo>
                <a:lnTo>
                  <a:pt x="146851" y="13654"/>
                </a:lnTo>
                <a:lnTo>
                  <a:pt x="147596" y="13654"/>
                </a:lnTo>
                <a:lnTo>
                  <a:pt x="147162" y="13376"/>
                </a:lnTo>
                <a:lnTo>
                  <a:pt x="147596" y="13198"/>
                </a:lnTo>
                <a:lnTo>
                  <a:pt x="146940" y="13143"/>
                </a:lnTo>
                <a:lnTo>
                  <a:pt x="147073" y="12820"/>
                </a:lnTo>
                <a:lnTo>
                  <a:pt x="146762" y="12865"/>
                </a:lnTo>
                <a:cubicBezTo>
                  <a:pt x="146684" y="12576"/>
                  <a:pt x="146417" y="12364"/>
                  <a:pt x="146117" y="12375"/>
                </a:cubicBezTo>
                <a:cubicBezTo>
                  <a:pt x="145950" y="12375"/>
                  <a:pt x="145783" y="12364"/>
                  <a:pt x="145617" y="12364"/>
                </a:cubicBezTo>
                <a:lnTo>
                  <a:pt x="144894" y="12131"/>
                </a:lnTo>
                <a:cubicBezTo>
                  <a:pt x="144838" y="12120"/>
                  <a:pt x="144794" y="12098"/>
                  <a:pt x="144749" y="12075"/>
                </a:cubicBezTo>
                <a:lnTo>
                  <a:pt x="146550" y="12075"/>
                </a:lnTo>
                <a:lnTo>
                  <a:pt x="146550" y="11386"/>
                </a:lnTo>
                <a:lnTo>
                  <a:pt x="145950" y="11386"/>
                </a:lnTo>
                <a:lnTo>
                  <a:pt x="145883" y="11341"/>
                </a:lnTo>
                <a:lnTo>
                  <a:pt x="146506" y="11086"/>
                </a:lnTo>
                <a:cubicBezTo>
                  <a:pt x="146217" y="11064"/>
                  <a:pt x="145928" y="11030"/>
                  <a:pt x="145639" y="10986"/>
                </a:cubicBezTo>
                <a:lnTo>
                  <a:pt x="146250" y="10230"/>
                </a:lnTo>
                <a:lnTo>
                  <a:pt x="145272" y="10230"/>
                </a:lnTo>
                <a:lnTo>
                  <a:pt x="145350" y="9952"/>
                </a:lnTo>
                <a:lnTo>
                  <a:pt x="146172" y="9785"/>
                </a:lnTo>
                <a:cubicBezTo>
                  <a:pt x="145950" y="9685"/>
                  <a:pt x="145717" y="9618"/>
                  <a:pt x="145472" y="9585"/>
                </a:cubicBezTo>
                <a:lnTo>
                  <a:pt x="145494" y="9496"/>
                </a:lnTo>
                <a:lnTo>
                  <a:pt x="146706" y="9496"/>
                </a:lnTo>
                <a:lnTo>
                  <a:pt x="146584" y="9262"/>
                </a:lnTo>
                <a:lnTo>
                  <a:pt x="145717" y="9140"/>
                </a:lnTo>
                <a:lnTo>
                  <a:pt x="146272" y="8895"/>
                </a:lnTo>
                <a:lnTo>
                  <a:pt x="145605" y="8818"/>
                </a:lnTo>
                <a:lnTo>
                  <a:pt x="145794" y="8584"/>
                </a:lnTo>
                <a:lnTo>
                  <a:pt x="145372" y="8506"/>
                </a:lnTo>
                <a:cubicBezTo>
                  <a:pt x="145494" y="8506"/>
                  <a:pt x="145605" y="8451"/>
                  <a:pt x="145683" y="8362"/>
                </a:cubicBezTo>
                <a:lnTo>
                  <a:pt x="144660" y="8084"/>
                </a:lnTo>
                <a:lnTo>
                  <a:pt x="144660" y="7895"/>
                </a:lnTo>
                <a:cubicBezTo>
                  <a:pt x="144794" y="7861"/>
                  <a:pt x="144916" y="7817"/>
                  <a:pt x="145038" y="7761"/>
                </a:cubicBezTo>
                <a:lnTo>
                  <a:pt x="145038" y="7761"/>
                </a:lnTo>
                <a:lnTo>
                  <a:pt x="145639" y="7617"/>
                </a:lnTo>
                <a:cubicBezTo>
                  <a:pt x="145639" y="7617"/>
                  <a:pt x="144949" y="7550"/>
                  <a:pt x="144894" y="7428"/>
                </a:cubicBezTo>
                <a:cubicBezTo>
                  <a:pt x="144872" y="7372"/>
                  <a:pt x="145505" y="7283"/>
                  <a:pt x="145472" y="7239"/>
                </a:cubicBezTo>
                <a:cubicBezTo>
                  <a:pt x="145427" y="7161"/>
                  <a:pt x="145350" y="7105"/>
                  <a:pt x="145261" y="7083"/>
                </a:cubicBezTo>
                <a:cubicBezTo>
                  <a:pt x="145038" y="7083"/>
                  <a:pt x="144360" y="7016"/>
                  <a:pt x="144360" y="7016"/>
                </a:cubicBezTo>
                <a:lnTo>
                  <a:pt x="144438" y="6972"/>
                </a:lnTo>
                <a:cubicBezTo>
                  <a:pt x="144649" y="6950"/>
                  <a:pt x="144860" y="6916"/>
                  <a:pt x="145072" y="6872"/>
                </a:cubicBezTo>
                <a:cubicBezTo>
                  <a:pt x="144983" y="6850"/>
                  <a:pt x="144894" y="6827"/>
                  <a:pt x="144794" y="6794"/>
                </a:cubicBezTo>
                <a:lnTo>
                  <a:pt x="145105" y="6638"/>
                </a:lnTo>
                <a:lnTo>
                  <a:pt x="144727" y="6338"/>
                </a:lnTo>
                <a:lnTo>
                  <a:pt x="144560" y="6272"/>
                </a:lnTo>
                <a:cubicBezTo>
                  <a:pt x="144683" y="6249"/>
                  <a:pt x="144805" y="6216"/>
                  <a:pt x="144927" y="6194"/>
                </a:cubicBezTo>
                <a:lnTo>
                  <a:pt x="144238" y="6027"/>
                </a:lnTo>
                <a:lnTo>
                  <a:pt x="144138" y="5871"/>
                </a:lnTo>
                <a:lnTo>
                  <a:pt x="144216" y="5838"/>
                </a:lnTo>
                <a:lnTo>
                  <a:pt x="144071" y="5771"/>
                </a:lnTo>
                <a:lnTo>
                  <a:pt x="144027" y="5716"/>
                </a:lnTo>
                <a:lnTo>
                  <a:pt x="144683" y="5616"/>
                </a:lnTo>
                <a:lnTo>
                  <a:pt x="143371" y="5037"/>
                </a:lnTo>
                <a:lnTo>
                  <a:pt x="142826" y="5649"/>
                </a:lnTo>
                <a:lnTo>
                  <a:pt x="141981" y="5560"/>
                </a:lnTo>
                <a:lnTo>
                  <a:pt x="142259" y="5215"/>
                </a:lnTo>
                <a:lnTo>
                  <a:pt x="141636" y="5093"/>
                </a:lnTo>
                <a:cubicBezTo>
                  <a:pt x="141803" y="5082"/>
                  <a:pt x="141970" y="5015"/>
                  <a:pt x="142081" y="4882"/>
                </a:cubicBezTo>
                <a:lnTo>
                  <a:pt x="140591" y="4470"/>
                </a:lnTo>
                <a:lnTo>
                  <a:pt x="140591" y="4192"/>
                </a:lnTo>
                <a:cubicBezTo>
                  <a:pt x="140780" y="4137"/>
                  <a:pt x="140958" y="4070"/>
                  <a:pt x="141136" y="3992"/>
                </a:cubicBezTo>
                <a:lnTo>
                  <a:pt x="141136" y="3992"/>
                </a:lnTo>
                <a:lnTo>
                  <a:pt x="142025" y="3770"/>
                </a:lnTo>
                <a:cubicBezTo>
                  <a:pt x="142025" y="3770"/>
                  <a:pt x="141025" y="3670"/>
                  <a:pt x="140936" y="3492"/>
                </a:cubicBezTo>
                <a:cubicBezTo>
                  <a:pt x="140902" y="3436"/>
                  <a:pt x="141825" y="3292"/>
                  <a:pt x="141781" y="3225"/>
                </a:cubicBezTo>
                <a:cubicBezTo>
                  <a:pt x="141725" y="3103"/>
                  <a:pt x="141603" y="3025"/>
                  <a:pt x="141469" y="3003"/>
                </a:cubicBezTo>
                <a:cubicBezTo>
                  <a:pt x="141136" y="3003"/>
                  <a:pt x="140146" y="2892"/>
                  <a:pt x="140146" y="2892"/>
                </a:cubicBezTo>
                <a:lnTo>
                  <a:pt x="140258" y="2836"/>
                </a:lnTo>
                <a:cubicBezTo>
                  <a:pt x="140569" y="2803"/>
                  <a:pt x="140880" y="2758"/>
                  <a:pt x="141191" y="2703"/>
                </a:cubicBezTo>
                <a:cubicBezTo>
                  <a:pt x="141058" y="2658"/>
                  <a:pt x="140925" y="2614"/>
                  <a:pt x="140791" y="2569"/>
                </a:cubicBezTo>
                <a:lnTo>
                  <a:pt x="141247" y="2347"/>
                </a:lnTo>
                <a:lnTo>
                  <a:pt x="140691" y="1902"/>
                </a:lnTo>
                <a:lnTo>
                  <a:pt x="140458" y="1802"/>
                </a:lnTo>
                <a:cubicBezTo>
                  <a:pt x="140624" y="1769"/>
                  <a:pt x="140802" y="1735"/>
                  <a:pt x="140980" y="1702"/>
                </a:cubicBezTo>
                <a:lnTo>
                  <a:pt x="139980" y="1446"/>
                </a:lnTo>
                <a:lnTo>
                  <a:pt x="139824" y="1213"/>
                </a:lnTo>
                <a:lnTo>
                  <a:pt x="139946" y="1179"/>
                </a:lnTo>
                <a:lnTo>
                  <a:pt x="139724" y="1079"/>
                </a:lnTo>
                <a:lnTo>
                  <a:pt x="139668" y="990"/>
                </a:lnTo>
                <a:lnTo>
                  <a:pt x="140636" y="846"/>
                </a:lnTo>
                <a:lnTo>
                  <a:pt x="138701" y="1"/>
                </a:lnTo>
                <a:lnTo>
                  <a:pt x="137823" y="990"/>
                </a:lnTo>
                <a:lnTo>
                  <a:pt x="138490" y="990"/>
                </a:lnTo>
                <a:cubicBezTo>
                  <a:pt x="138123" y="1213"/>
                  <a:pt x="137723" y="1380"/>
                  <a:pt x="137322" y="1513"/>
                </a:cubicBezTo>
                <a:lnTo>
                  <a:pt x="138067" y="1569"/>
                </a:lnTo>
                <a:lnTo>
                  <a:pt x="137823" y="1791"/>
                </a:lnTo>
                <a:lnTo>
                  <a:pt x="136266" y="2458"/>
                </a:lnTo>
                <a:lnTo>
                  <a:pt x="137656" y="2458"/>
                </a:lnTo>
                <a:cubicBezTo>
                  <a:pt x="137389" y="2603"/>
                  <a:pt x="137122" y="2736"/>
                  <a:pt x="136833" y="2858"/>
                </a:cubicBezTo>
                <a:cubicBezTo>
                  <a:pt x="137055" y="2858"/>
                  <a:pt x="137267" y="2858"/>
                  <a:pt x="137478" y="2858"/>
                </a:cubicBezTo>
                <a:lnTo>
                  <a:pt x="136811" y="3336"/>
                </a:lnTo>
                <a:lnTo>
                  <a:pt x="136255" y="3336"/>
                </a:lnTo>
                <a:lnTo>
                  <a:pt x="137478" y="3781"/>
                </a:lnTo>
                <a:lnTo>
                  <a:pt x="138045" y="3781"/>
                </a:lnTo>
                <a:cubicBezTo>
                  <a:pt x="137711" y="4037"/>
                  <a:pt x="137356" y="4259"/>
                  <a:pt x="137000" y="4493"/>
                </a:cubicBezTo>
                <a:lnTo>
                  <a:pt x="138701" y="4393"/>
                </a:lnTo>
                <a:lnTo>
                  <a:pt x="138701" y="4671"/>
                </a:lnTo>
                <a:lnTo>
                  <a:pt x="138345" y="4837"/>
                </a:lnTo>
                <a:cubicBezTo>
                  <a:pt x="138089" y="4904"/>
                  <a:pt x="137845" y="4948"/>
                  <a:pt x="137589" y="4971"/>
                </a:cubicBezTo>
                <a:cubicBezTo>
                  <a:pt x="137700" y="4993"/>
                  <a:pt x="137811" y="5015"/>
                  <a:pt x="137923" y="5026"/>
                </a:cubicBezTo>
                <a:lnTo>
                  <a:pt x="137144" y="5382"/>
                </a:lnTo>
                <a:lnTo>
                  <a:pt x="137778" y="5749"/>
                </a:lnTo>
                <a:lnTo>
                  <a:pt x="136255" y="5782"/>
                </a:lnTo>
                <a:lnTo>
                  <a:pt x="136744" y="6160"/>
                </a:lnTo>
                <a:lnTo>
                  <a:pt x="135677" y="6238"/>
                </a:lnTo>
                <a:lnTo>
                  <a:pt x="135132" y="6661"/>
                </a:lnTo>
                <a:lnTo>
                  <a:pt x="136077" y="6850"/>
                </a:lnTo>
                <a:lnTo>
                  <a:pt x="136588" y="6950"/>
                </a:lnTo>
                <a:lnTo>
                  <a:pt x="135966" y="7450"/>
                </a:lnTo>
                <a:lnTo>
                  <a:pt x="136800" y="7417"/>
                </a:lnTo>
                <a:lnTo>
                  <a:pt x="135265" y="8117"/>
                </a:lnTo>
                <a:lnTo>
                  <a:pt x="136655" y="8473"/>
                </a:lnTo>
                <a:cubicBezTo>
                  <a:pt x="136355" y="8706"/>
                  <a:pt x="136055" y="8951"/>
                  <a:pt x="135744" y="9185"/>
                </a:cubicBezTo>
                <a:lnTo>
                  <a:pt x="136244" y="9140"/>
                </a:lnTo>
                <a:lnTo>
                  <a:pt x="135710" y="9551"/>
                </a:lnTo>
                <a:lnTo>
                  <a:pt x="135799" y="9718"/>
                </a:lnTo>
                <a:lnTo>
                  <a:pt x="135121" y="9529"/>
                </a:lnTo>
                <a:lnTo>
                  <a:pt x="135121" y="9396"/>
                </a:lnTo>
                <a:cubicBezTo>
                  <a:pt x="135210" y="9374"/>
                  <a:pt x="135299" y="9340"/>
                  <a:pt x="135388" y="9307"/>
                </a:cubicBezTo>
                <a:lnTo>
                  <a:pt x="135799" y="9196"/>
                </a:lnTo>
                <a:cubicBezTo>
                  <a:pt x="135799" y="9196"/>
                  <a:pt x="135321" y="9151"/>
                  <a:pt x="135277" y="9062"/>
                </a:cubicBezTo>
                <a:cubicBezTo>
                  <a:pt x="135265" y="9029"/>
                  <a:pt x="135710" y="8962"/>
                  <a:pt x="135688" y="8929"/>
                </a:cubicBezTo>
                <a:cubicBezTo>
                  <a:pt x="135655" y="8873"/>
                  <a:pt x="135599" y="8840"/>
                  <a:pt x="135543" y="8829"/>
                </a:cubicBezTo>
                <a:cubicBezTo>
                  <a:pt x="135377" y="8829"/>
                  <a:pt x="134910" y="8773"/>
                  <a:pt x="134910" y="8773"/>
                </a:cubicBezTo>
                <a:lnTo>
                  <a:pt x="134954" y="8740"/>
                </a:lnTo>
                <a:cubicBezTo>
                  <a:pt x="135110" y="8729"/>
                  <a:pt x="135254" y="8706"/>
                  <a:pt x="135410" y="8673"/>
                </a:cubicBezTo>
                <a:cubicBezTo>
                  <a:pt x="135343" y="8662"/>
                  <a:pt x="135277" y="8640"/>
                  <a:pt x="135210" y="8618"/>
                </a:cubicBezTo>
                <a:lnTo>
                  <a:pt x="135432" y="8506"/>
                </a:lnTo>
                <a:lnTo>
                  <a:pt x="135165" y="8295"/>
                </a:lnTo>
                <a:lnTo>
                  <a:pt x="135054" y="8251"/>
                </a:lnTo>
                <a:cubicBezTo>
                  <a:pt x="135132" y="8228"/>
                  <a:pt x="135221" y="8217"/>
                  <a:pt x="135310" y="8195"/>
                </a:cubicBezTo>
                <a:lnTo>
                  <a:pt x="134832" y="8084"/>
                </a:lnTo>
                <a:lnTo>
                  <a:pt x="134754" y="7973"/>
                </a:lnTo>
                <a:lnTo>
                  <a:pt x="134810" y="7950"/>
                </a:lnTo>
                <a:lnTo>
                  <a:pt x="134710" y="7906"/>
                </a:lnTo>
                <a:lnTo>
                  <a:pt x="134676" y="7861"/>
                </a:lnTo>
                <a:lnTo>
                  <a:pt x="135143" y="7795"/>
                </a:lnTo>
                <a:lnTo>
                  <a:pt x="134220" y="7383"/>
                </a:lnTo>
                <a:lnTo>
                  <a:pt x="133798" y="7861"/>
                </a:lnTo>
                <a:lnTo>
                  <a:pt x="134120" y="7861"/>
                </a:lnTo>
                <a:cubicBezTo>
                  <a:pt x="133942" y="7962"/>
                  <a:pt x="133753" y="8050"/>
                  <a:pt x="133564" y="8106"/>
                </a:cubicBezTo>
                <a:lnTo>
                  <a:pt x="133920" y="8139"/>
                </a:lnTo>
                <a:lnTo>
                  <a:pt x="133798" y="8239"/>
                </a:lnTo>
                <a:lnTo>
                  <a:pt x="133064" y="8562"/>
                </a:lnTo>
                <a:lnTo>
                  <a:pt x="133731" y="8562"/>
                </a:lnTo>
                <a:cubicBezTo>
                  <a:pt x="133598" y="8629"/>
                  <a:pt x="133475" y="8695"/>
                  <a:pt x="133342" y="8751"/>
                </a:cubicBezTo>
                <a:lnTo>
                  <a:pt x="133642" y="8751"/>
                </a:lnTo>
                <a:lnTo>
                  <a:pt x="133331" y="8984"/>
                </a:lnTo>
                <a:lnTo>
                  <a:pt x="133064" y="8984"/>
                </a:lnTo>
                <a:lnTo>
                  <a:pt x="133642" y="9196"/>
                </a:lnTo>
                <a:lnTo>
                  <a:pt x="133920" y="9196"/>
                </a:lnTo>
                <a:cubicBezTo>
                  <a:pt x="133787" y="9285"/>
                  <a:pt x="133653" y="9374"/>
                  <a:pt x="133520" y="9463"/>
                </a:cubicBezTo>
                <a:lnTo>
                  <a:pt x="132986" y="9407"/>
                </a:lnTo>
                <a:lnTo>
                  <a:pt x="133153" y="9207"/>
                </a:lnTo>
                <a:lnTo>
                  <a:pt x="132797" y="9140"/>
                </a:lnTo>
                <a:cubicBezTo>
                  <a:pt x="132897" y="9140"/>
                  <a:pt x="132986" y="9096"/>
                  <a:pt x="133053" y="9018"/>
                </a:cubicBezTo>
                <a:lnTo>
                  <a:pt x="132197" y="8784"/>
                </a:lnTo>
                <a:lnTo>
                  <a:pt x="132197" y="8618"/>
                </a:lnTo>
                <a:cubicBezTo>
                  <a:pt x="132308" y="8584"/>
                  <a:pt x="132408" y="8551"/>
                  <a:pt x="132508" y="8506"/>
                </a:cubicBezTo>
                <a:lnTo>
                  <a:pt x="132508" y="8506"/>
                </a:lnTo>
                <a:lnTo>
                  <a:pt x="133020" y="8384"/>
                </a:lnTo>
                <a:cubicBezTo>
                  <a:pt x="133020" y="8384"/>
                  <a:pt x="132441" y="8328"/>
                  <a:pt x="132386" y="8217"/>
                </a:cubicBezTo>
                <a:cubicBezTo>
                  <a:pt x="132375" y="8184"/>
                  <a:pt x="132908" y="8095"/>
                  <a:pt x="132875" y="8062"/>
                </a:cubicBezTo>
                <a:cubicBezTo>
                  <a:pt x="132842" y="7995"/>
                  <a:pt x="132775" y="7950"/>
                  <a:pt x="132708" y="7939"/>
                </a:cubicBezTo>
                <a:cubicBezTo>
                  <a:pt x="132508" y="7939"/>
                  <a:pt x="131941" y="7873"/>
                  <a:pt x="131941" y="7873"/>
                </a:cubicBezTo>
                <a:lnTo>
                  <a:pt x="132008" y="7839"/>
                </a:lnTo>
                <a:cubicBezTo>
                  <a:pt x="132186" y="7817"/>
                  <a:pt x="132364" y="7795"/>
                  <a:pt x="132541" y="7750"/>
                </a:cubicBezTo>
                <a:cubicBezTo>
                  <a:pt x="132464" y="7728"/>
                  <a:pt x="132386" y="7706"/>
                  <a:pt x="132308" y="7684"/>
                </a:cubicBezTo>
                <a:lnTo>
                  <a:pt x="132575" y="7550"/>
                </a:lnTo>
                <a:lnTo>
                  <a:pt x="132297" y="7294"/>
                </a:lnTo>
                <a:lnTo>
                  <a:pt x="132152" y="7239"/>
                </a:lnTo>
                <a:cubicBezTo>
                  <a:pt x="132252" y="7217"/>
                  <a:pt x="132352" y="7194"/>
                  <a:pt x="132453" y="7172"/>
                </a:cubicBezTo>
                <a:lnTo>
                  <a:pt x="131874" y="7028"/>
                </a:lnTo>
                <a:lnTo>
                  <a:pt x="131785" y="6883"/>
                </a:lnTo>
                <a:lnTo>
                  <a:pt x="131852" y="6872"/>
                </a:lnTo>
                <a:lnTo>
                  <a:pt x="131730" y="6805"/>
                </a:lnTo>
                <a:lnTo>
                  <a:pt x="131696" y="6761"/>
                </a:lnTo>
                <a:lnTo>
                  <a:pt x="132252" y="6672"/>
                </a:lnTo>
                <a:lnTo>
                  <a:pt x="131141" y="6183"/>
                </a:lnTo>
                <a:lnTo>
                  <a:pt x="130640" y="6739"/>
                </a:lnTo>
                <a:lnTo>
                  <a:pt x="130362" y="6694"/>
                </a:lnTo>
                <a:cubicBezTo>
                  <a:pt x="130496" y="6683"/>
                  <a:pt x="130618" y="6627"/>
                  <a:pt x="130707" y="6538"/>
                </a:cubicBezTo>
                <a:lnTo>
                  <a:pt x="129573" y="6216"/>
                </a:lnTo>
                <a:lnTo>
                  <a:pt x="129573" y="6005"/>
                </a:lnTo>
                <a:cubicBezTo>
                  <a:pt x="129717" y="5960"/>
                  <a:pt x="129851" y="5916"/>
                  <a:pt x="129995" y="5860"/>
                </a:cubicBezTo>
                <a:lnTo>
                  <a:pt x="129995" y="5860"/>
                </a:lnTo>
                <a:lnTo>
                  <a:pt x="130674" y="5693"/>
                </a:lnTo>
                <a:cubicBezTo>
                  <a:pt x="130674" y="5693"/>
                  <a:pt x="129906" y="5616"/>
                  <a:pt x="129840" y="5471"/>
                </a:cubicBezTo>
                <a:cubicBezTo>
                  <a:pt x="129806" y="5427"/>
                  <a:pt x="130507" y="5315"/>
                  <a:pt x="130485" y="5271"/>
                </a:cubicBezTo>
                <a:cubicBezTo>
                  <a:pt x="130429" y="5182"/>
                  <a:pt x="130351" y="5115"/>
                  <a:pt x="130251" y="5104"/>
                </a:cubicBezTo>
                <a:cubicBezTo>
                  <a:pt x="129995" y="5104"/>
                  <a:pt x="129239" y="5015"/>
                  <a:pt x="129239" y="5015"/>
                </a:cubicBezTo>
                <a:lnTo>
                  <a:pt x="129328" y="4971"/>
                </a:lnTo>
                <a:cubicBezTo>
                  <a:pt x="129562" y="4948"/>
                  <a:pt x="129795" y="4915"/>
                  <a:pt x="130029" y="4871"/>
                </a:cubicBezTo>
                <a:cubicBezTo>
                  <a:pt x="129929" y="4837"/>
                  <a:pt x="129829" y="4804"/>
                  <a:pt x="129729" y="4771"/>
                </a:cubicBezTo>
                <a:lnTo>
                  <a:pt x="130073" y="4593"/>
                </a:lnTo>
                <a:lnTo>
                  <a:pt x="129662" y="4259"/>
                </a:lnTo>
                <a:lnTo>
                  <a:pt x="129473" y="4192"/>
                </a:lnTo>
                <a:cubicBezTo>
                  <a:pt x="129617" y="4159"/>
                  <a:pt x="129740" y="4137"/>
                  <a:pt x="129873" y="4104"/>
                </a:cubicBezTo>
                <a:lnTo>
                  <a:pt x="129117" y="3914"/>
                </a:lnTo>
                <a:lnTo>
                  <a:pt x="128995" y="3737"/>
                </a:lnTo>
                <a:lnTo>
                  <a:pt x="129095" y="3714"/>
                </a:lnTo>
                <a:lnTo>
                  <a:pt x="128928" y="3637"/>
                </a:lnTo>
                <a:lnTo>
                  <a:pt x="128884" y="3570"/>
                </a:lnTo>
                <a:lnTo>
                  <a:pt x="129617" y="3459"/>
                </a:lnTo>
                <a:lnTo>
                  <a:pt x="128150" y="2814"/>
                </a:lnTo>
                <a:lnTo>
                  <a:pt x="127472" y="3570"/>
                </a:lnTo>
                <a:lnTo>
                  <a:pt x="127983" y="3570"/>
                </a:lnTo>
                <a:cubicBezTo>
                  <a:pt x="127705" y="3737"/>
                  <a:pt x="127405" y="3870"/>
                  <a:pt x="127094" y="3959"/>
                </a:cubicBezTo>
                <a:lnTo>
                  <a:pt x="127661" y="4003"/>
                </a:lnTo>
                <a:lnTo>
                  <a:pt x="127472" y="4170"/>
                </a:lnTo>
                <a:lnTo>
                  <a:pt x="126293" y="4682"/>
                </a:lnTo>
                <a:lnTo>
                  <a:pt x="127360" y="4682"/>
                </a:lnTo>
                <a:cubicBezTo>
                  <a:pt x="127160" y="4793"/>
                  <a:pt x="126949" y="4893"/>
                  <a:pt x="126738" y="4982"/>
                </a:cubicBezTo>
                <a:lnTo>
                  <a:pt x="127227" y="4982"/>
                </a:lnTo>
                <a:lnTo>
                  <a:pt x="126838" y="5260"/>
                </a:lnTo>
                <a:lnTo>
                  <a:pt x="126004" y="4904"/>
                </a:lnTo>
                <a:lnTo>
                  <a:pt x="125492" y="5471"/>
                </a:lnTo>
                <a:lnTo>
                  <a:pt x="125882" y="5471"/>
                </a:lnTo>
                <a:cubicBezTo>
                  <a:pt x="125670" y="5593"/>
                  <a:pt x="125437" y="5693"/>
                  <a:pt x="125203" y="5771"/>
                </a:cubicBezTo>
                <a:lnTo>
                  <a:pt x="125637" y="5805"/>
                </a:lnTo>
                <a:lnTo>
                  <a:pt x="125504" y="5927"/>
                </a:lnTo>
                <a:lnTo>
                  <a:pt x="124614" y="6316"/>
                </a:lnTo>
                <a:lnTo>
                  <a:pt x="125415" y="6316"/>
                </a:lnTo>
                <a:cubicBezTo>
                  <a:pt x="125259" y="6405"/>
                  <a:pt x="125103" y="6483"/>
                  <a:pt x="124937" y="6550"/>
                </a:cubicBezTo>
                <a:lnTo>
                  <a:pt x="125315" y="6550"/>
                </a:lnTo>
                <a:lnTo>
                  <a:pt x="124925" y="6827"/>
                </a:lnTo>
                <a:lnTo>
                  <a:pt x="124614" y="6827"/>
                </a:lnTo>
                <a:lnTo>
                  <a:pt x="125181" y="7028"/>
                </a:lnTo>
                <a:cubicBezTo>
                  <a:pt x="125203" y="7139"/>
                  <a:pt x="125137" y="7272"/>
                  <a:pt x="125048" y="7250"/>
                </a:cubicBezTo>
                <a:lnTo>
                  <a:pt x="125170" y="7395"/>
                </a:lnTo>
                <a:lnTo>
                  <a:pt x="125037" y="7483"/>
                </a:lnTo>
                <a:lnTo>
                  <a:pt x="125148" y="7483"/>
                </a:lnTo>
                <a:cubicBezTo>
                  <a:pt x="125103" y="7517"/>
                  <a:pt x="125048" y="7528"/>
                  <a:pt x="124992" y="7506"/>
                </a:cubicBezTo>
                <a:lnTo>
                  <a:pt x="125181" y="7650"/>
                </a:lnTo>
                <a:lnTo>
                  <a:pt x="125037" y="7773"/>
                </a:lnTo>
                <a:lnTo>
                  <a:pt x="125181" y="7928"/>
                </a:lnTo>
                <a:lnTo>
                  <a:pt x="124825" y="8062"/>
                </a:lnTo>
                <a:cubicBezTo>
                  <a:pt x="124881" y="8106"/>
                  <a:pt x="124937" y="8162"/>
                  <a:pt x="124970" y="8217"/>
                </a:cubicBezTo>
                <a:lnTo>
                  <a:pt x="124925" y="8217"/>
                </a:lnTo>
                <a:lnTo>
                  <a:pt x="124792" y="8106"/>
                </a:lnTo>
                <a:lnTo>
                  <a:pt x="124647" y="8050"/>
                </a:lnTo>
                <a:cubicBezTo>
                  <a:pt x="124748" y="8028"/>
                  <a:pt x="124848" y="8006"/>
                  <a:pt x="124948" y="7995"/>
                </a:cubicBezTo>
                <a:lnTo>
                  <a:pt x="124381" y="7839"/>
                </a:lnTo>
                <a:lnTo>
                  <a:pt x="124281" y="7706"/>
                </a:lnTo>
                <a:lnTo>
                  <a:pt x="124358" y="7684"/>
                </a:lnTo>
                <a:lnTo>
                  <a:pt x="124225" y="7628"/>
                </a:lnTo>
                <a:lnTo>
                  <a:pt x="124192" y="7572"/>
                </a:lnTo>
                <a:lnTo>
                  <a:pt x="124748" y="7495"/>
                </a:lnTo>
                <a:lnTo>
                  <a:pt x="123636" y="7005"/>
                </a:lnTo>
                <a:lnTo>
                  <a:pt x="123124" y="7584"/>
                </a:lnTo>
                <a:lnTo>
                  <a:pt x="123513" y="7584"/>
                </a:lnTo>
                <a:cubicBezTo>
                  <a:pt x="123436" y="7628"/>
                  <a:pt x="123358" y="7661"/>
                  <a:pt x="123280" y="7706"/>
                </a:cubicBezTo>
                <a:cubicBezTo>
                  <a:pt x="123124" y="7650"/>
                  <a:pt x="122969" y="7595"/>
                  <a:pt x="122813" y="7561"/>
                </a:cubicBezTo>
                <a:cubicBezTo>
                  <a:pt x="122835" y="7550"/>
                  <a:pt x="122846" y="7539"/>
                  <a:pt x="122857" y="7517"/>
                </a:cubicBezTo>
                <a:lnTo>
                  <a:pt x="122657" y="7461"/>
                </a:lnTo>
                <a:cubicBezTo>
                  <a:pt x="123035" y="7183"/>
                  <a:pt x="123602" y="6994"/>
                  <a:pt x="124014" y="6872"/>
                </a:cubicBezTo>
                <a:cubicBezTo>
                  <a:pt x="123613" y="6750"/>
                  <a:pt x="123024" y="6561"/>
                  <a:pt x="122591" y="6416"/>
                </a:cubicBezTo>
                <a:cubicBezTo>
                  <a:pt x="122635" y="6405"/>
                  <a:pt x="122668" y="6394"/>
                  <a:pt x="122657" y="6383"/>
                </a:cubicBezTo>
                <a:cubicBezTo>
                  <a:pt x="122646" y="6361"/>
                  <a:pt x="122624" y="6338"/>
                  <a:pt x="122602" y="6316"/>
                </a:cubicBezTo>
                <a:cubicBezTo>
                  <a:pt x="123069" y="6149"/>
                  <a:pt x="123402" y="6083"/>
                  <a:pt x="123903" y="5894"/>
                </a:cubicBezTo>
                <a:cubicBezTo>
                  <a:pt x="123313" y="5805"/>
                  <a:pt x="123525" y="5593"/>
                  <a:pt x="122946" y="5404"/>
                </a:cubicBezTo>
                <a:lnTo>
                  <a:pt x="123224" y="5126"/>
                </a:lnTo>
                <a:cubicBezTo>
                  <a:pt x="122924" y="4993"/>
                  <a:pt x="122646" y="4804"/>
                  <a:pt x="122424" y="4570"/>
                </a:cubicBezTo>
                <a:lnTo>
                  <a:pt x="122713" y="4270"/>
                </a:lnTo>
                <a:cubicBezTo>
                  <a:pt x="122624" y="4126"/>
                  <a:pt x="122446" y="4159"/>
                  <a:pt x="122302" y="4104"/>
                </a:cubicBezTo>
                <a:cubicBezTo>
                  <a:pt x="122157" y="4048"/>
                  <a:pt x="122135" y="3714"/>
                  <a:pt x="122268" y="3759"/>
                </a:cubicBezTo>
                <a:lnTo>
                  <a:pt x="121846" y="3470"/>
                </a:lnTo>
                <a:cubicBezTo>
                  <a:pt x="121968" y="3347"/>
                  <a:pt x="121846" y="3136"/>
                  <a:pt x="121779" y="2981"/>
                </a:cubicBezTo>
                <a:cubicBezTo>
                  <a:pt x="121712" y="2847"/>
                  <a:pt x="121746" y="2614"/>
                  <a:pt x="121835" y="2591"/>
                </a:cubicBezTo>
                <a:lnTo>
                  <a:pt x="120912" y="2469"/>
                </a:lnTo>
                <a:cubicBezTo>
                  <a:pt x="121079" y="2558"/>
                  <a:pt x="121201" y="2703"/>
                  <a:pt x="121268" y="2881"/>
                </a:cubicBezTo>
                <a:cubicBezTo>
                  <a:pt x="121312" y="3058"/>
                  <a:pt x="121201" y="3325"/>
                  <a:pt x="121034" y="3292"/>
                </a:cubicBezTo>
                <a:lnTo>
                  <a:pt x="121301" y="3603"/>
                </a:lnTo>
                <a:cubicBezTo>
                  <a:pt x="121223" y="3725"/>
                  <a:pt x="121079" y="3792"/>
                  <a:pt x="120934" y="3759"/>
                </a:cubicBezTo>
                <a:lnTo>
                  <a:pt x="121256" y="4003"/>
                </a:lnTo>
                <a:lnTo>
                  <a:pt x="121012" y="4215"/>
                </a:lnTo>
                <a:lnTo>
                  <a:pt x="121256" y="4493"/>
                </a:lnTo>
                <a:lnTo>
                  <a:pt x="120567" y="4192"/>
                </a:lnTo>
                <a:lnTo>
                  <a:pt x="119956" y="4871"/>
                </a:lnTo>
                <a:lnTo>
                  <a:pt x="120411" y="4871"/>
                </a:lnTo>
                <a:cubicBezTo>
                  <a:pt x="120167" y="5015"/>
                  <a:pt x="119900" y="5126"/>
                  <a:pt x="119622" y="5215"/>
                </a:cubicBezTo>
                <a:lnTo>
                  <a:pt x="120133" y="5260"/>
                </a:lnTo>
                <a:lnTo>
                  <a:pt x="119956" y="5404"/>
                </a:lnTo>
                <a:lnTo>
                  <a:pt x="118899" y="5860"/>
                </a:lnTo>
                <a:lnTo>
                  <a:pt x="119856" y="5860"/>
                </a:lnTo>
                <a:cubicBezTo>
                  <a:pt x="119822" y="5882"/>
                  <a:pt x="119778" y="5905"/>
                  <a:pt x="119744" y="5916"/>
                </a:cubicBezTo>
                <a:cubicBezTo>
                  <a:pt x="119600" y="5994"/>
                  <a:pt x="119444" y="6071"/>
                  <a:pt x="119300" y="6138"/>
                </a:cubicBezTo>
                <a:lnTo>
                  <a:pt x="119555" y="6138"/>
                </a:lnTo>
                <a:lnTo>
                  <a:pt x="119255" y="6461"/>
                </a:lnTo>
                <a:lnTo>
                  <a:pt x="119055" y="6461"/>
                </a:lnTo>
                <a:cubicBezTo>
                  <a:pt x="119066" y="6449"/>
                  <a:pt x="119088" y="6438"/>
                  <a:pt x="119111" y="6449"/>
                </a:cubicBezTo>
                <a:lnTo>
                  <a:pt x="118810" y="6238"/>
                </a:lnTo>
                <a:cubicBezTo>
                  <a:pt x="118810" y="6238"/>
                  <a:pt x="118810" y="6238"/>
                  <a:pt x="118810" y="6227"/>
                </a:cubicBezTo>
                <a:lnTo>
                  <a:pt x="119211" y="6127"/>
                </a:lnTo>
                <a:cubicBezTo>
                  <a:pt x="119211" y="6127"/>
                  <a:pt x="119022" y="6116"/>
                  <a:pt x="118833" y="6071"/>
                </a:cubicBezTo>
                <a:cubicBezTo>
                  <a:pt x="118810" y="6016"/>
                  <a:pt x="118788" y="5960"/>
                  <a:pt x="118755" y="5905"/>
                </a:cubicBezTo>
                <a:cubicBezTo>
                  <a:pt x="118744" y="5894"/>
                  <a:pt x="118744" y="5871"/>
                  <a:pt x="118744" y="5849"/>
                </a:cubicBezTo>
                <a:cubicBezTo>
                  <a:pt x="118899" y="5816"/>
                  <a:pt x="119055" y="5782"/>
                  <a:pt x="119044" y="5760"/>
                </a:cubicBezTo>
                <a:cubicBezTo>
                  <a:pt x="118999" y="5671"/>
                  <a:pt x="118922" y="5616"/>
                  <a:pt x="118833" y="5604"/>
                </a:cubicBezTo>
                <a:cubicBezTo>
                  <a:pt x="118699" y="5604"/>
                  <a:pt x="118421" y="5582"/>
                  <a:pt x="118210" y="5560"/>
                </a:cubicBezTo>
                <a:lnTo>
                  <a:pt x="118166" y="5560"/>
                </a:lnTo>
                <a:lnTo>
                  <a:pt x="117932" y="5538"/>
                </a:lnTo>
                <a:lnTo>
                  <a:pt x="118010" y="5493"/>
                </a:lnTo>
                <a:cubicBezTo>
                  <a:pt x="118221" y="5471"/>
                  <a:pt x="118432" y="5438"/>
                  <a:pt x="118644" y="5393"/>
                </a:cubicBezTo>
                <a:cubicBezTo>
                  <a:pt x="118555" y="5371"/>
                  <a:pt x="118466" y="5338"/>
                  <a:pt x="118377" y="5315"/>
                </a:cubicBezTo>
                <a:lnTo>
                  <a:pt x="118688" y="5160"/>
                </a:lnTo>
                <a:lnTo>
                  <a:pt x="118310" y="4860"/>
                </a:lnTo>
                <a:lnTo>
                  <a:pt x="118143" y="4793"/>
                </a:lnTo>
                <a:cubicBezTo>
                  <a:pt x="118266" y="4759"/>
                  <a:pt x="118377" y="4737"/>
                  <a:pt x="118499" y="4715"/>
                </a:cubicBezTo>
                <a:lnTo>
                  <a:pt x="117843" y="4548"/>
                </a:lnTo>
                <a:lnTo>
                  <a:pt x="117732" y="4393"/>
                </a:lnTo>
                <a:lnTo>
                  <a:pt x="117810" y="4370"/>
                </a:lnTo>
                <a:lnTo>
                  <a:pt x="117665" y="4304"/>
                </a:lnTo>
                <a:lnTo>
                  <a:pt x="117621" y="4237"/>
                </a:lnTo>
                <a:lnTo>
                  <a:pt x="118288" y="4137"/>
                </a:lnTo>
                <a:lnTo>
                  <a:pt x="116965" y="3570"/>
                </a:lnTo>
                <a:lnTo>
                  <a:pt x="116364" y="4237"/>
                </a:lnTo>
                <a:lnTo>
                  <a:pt x="116820" y="4237"/>
                </a:lnTo>
                <a:cubicBezTo>
                  <a:pt x="116565" y="4393"/>
                  <a:pt x="116298" y="4504"/>
                  <a:pt x="116020" y="4593"/>
                </a:cubicBezTo>
                <a:lnTo>
                  <a:pt x="116531" y="4626"/>
                </a:lnTo>
                <a:lnTo>
                  <a:pt x="116353" y="4793"/>
                </a:lnTo>
                <a:lnTo>
                  <a:pt x="115297" y="5238"/>
                </a:lnTo>
                <a:lnTo>
                  <a:pt x="116253" y="5238"/>
                </a:lnTo>
                <a:cubicBezTo>
                  <a:pt x="116075" y="5338"/>
                  <a:pt x="115886" y="5438"/>
                  <a:pt x="115697" y="5516"/>
                </a:cubicBezTo>
                <a:lnTo>
                  <a:pt x="116131" y="5516"/>
                </a:lnTo>
                <a:lnTo>
                  <a:pt x="115686" y="5849"/>
                </a:lnTo>
                <a:lnTo>
                  <a:pt x="115308" y="5849"/>
                </a:lnTo>
                <a:lnTo>
                  <a:pt x="116142" y="6149"/>
                </a:lnTo>
                <a:lnTo>
                  <a:pt x="116520" y="6149"/>
                </a:lnTo>
                <a:cubicBezTo>
                  <a:pt x="116298" y="6316"/>
                  <a:pt x="116053" y="6472"/>
                  <a:pt x="115808" y="6627"/>
                </a:cubicBezTo>
                <a:lnTo>
                  <a:pt x="116965" y="6561"/>
                </a:lnTo>
                <a:lnTo>
                  <a:pt x="116965" y="6750"/>
                </a:lnTo>
                <a:lnTo>
                  <a:pt x="116720" y="6861"/>
                </a:lnTo>
                <a:cubicBezTo>
                  <a:pt x="116598" y="6894"/>
                  <a:pt x="116476" y="6916"/>
                  <a:pt x="116342" y="6939"/>
                </a:cubicBezTo>
                <a:cubicBezTo>
                  <a:pt x="116353" y="6905"/>
                  <a:pt x="116376" y="6883"/>
                  <a:pt x="116398" y="6883"/>
                </a:cubicBezTo>
                <a:lnTo>
                  <a:pt x="115875" y="6805"/>
                </a:lnTo>
                <a:cubicBezTo>
                  <a:pt x="115964" y="6861"/>
                  <a:pt x="116031" y="6939"/>
                  <a:pt x="116064" y="7039"/>
                </a:cubicBezTo>
                <a:cubicBezTo>
                  <a:pt x="115708" y="6961"/>
                  <a:pt x="115820" y="6794"/>
                  <a:pt x="115386" y="6650"/>
                </a:cubicBezTo>
                <a:lnTo>
                  <a:pt x="115608" y="6427"/>
                </a:lnTo>
                <a:cubicBezTo>
                  <a:pt x="115364" y="6316"/>
                  <a:pt x="115141" y="6172"/>
                  <a:pt x="114952" y="5971"/>
                </a:cubicBezTo>
                <a:lnTo>
                  <a:pt x="115186" y="5727"/>
                </a:lnTo>
                <a:cubicBezTo>
                  <a:pt x="115119" y="5604"/>
                  <a:pt x="114975" y="5638"/>
                  <a:pt x="114852" y="5582"/>
                </a:cubicBezTo>
                <a:cubicBezTo>
                  <a:pt x="114741" y="5538"/>
                  <a:pt x="114719" y="5271"/>
                  <a:pt x="114830" y="5304"/>
                </a:cubicBezTo>
                <a:lnTo>
                  <a:pt x="114474" y="5071"/>
                </a:lnTo>
                <a:cubicBezTo>
                  <a:pt x="114563" y="4971"/>
                  <a:pt x="114474" y="4793"/>
                  <a:pt x="114419" y="4671"/>
                </a:cubicBezTo>
                <a:cubicBezTo>
                  <a:pt x="114363" y="4548"/>
                  <a:pt x="114385" y="4359"/>
                  <a:pt x="114463" y="4348"/>
                </a:cubicBezTo>
                <a:lnTo>
                  <a:pt x="113707" y="4248"/>
                </a:lnTo>
                <a:cubicBezTo>
                  <a:pt x="113841" y="4315"/>
                  <a:pt x="113941" y="4437"/>
                  <a:pt x="113996" y="4582"/>
                </a:cubicBezTo>
                <a:cubicBezTo>
                  <a:pt x="114041" y="4737"/>
                  <a:pt x="113941" y="4948"/>
                  <a:pt x="113807" y="4915"/>
                </a:cubicBezTo>
                <a:cubicBezTo>
                  <a:pt x="113874" y="5004"/>
                  <a:pt x="113941" y="5082"/>
                  <a:pt x="114018" y="5171"/>
                </a:cubicBezTo>
                <a:cubicBezTo>
                  <a:pt x="113963" y="5271"/>
                  <a:pt x="113841" y="5327"/>
                  <a:pt x="113718" y="5304"/>
                </a:cubicBezTo>
                <a:lnTo>
                  <a:pt x="113996" y="5504"/>
                </a:lnTo>
                <a:lnTo>
                  <a:pt x="113785" y="5682"/>
                </a:lnTo>
                <a:cubicBezTo>
                  <a:pt x="113852" y="5760"/>
                  <a:pt x="113930" y="5827"/>
                  <a:pt x="113996" y="5905"/>
                </a:cubicBezTo>
                <a:lnTo>
                  <a:pt x="113474" y="6105"/>
                </a:lnTo>
                <a:cubicBezTo>
                  <a:pt x="113563" y="6172"/>
                  <a:pt x="113640" y="6249"/>
                  <a:pt x="113707" y="6349"/>
                </a:cubicBezTo>
                <a:lnTo>
                  <a:pt x="113429" y="6227"/>
                </a:lnTo>
                <a:lnTo>
                  <a:pt x="113173" y="6516"/>
                </a:lnTo>
                <a:lnTo>
                  <a:pt x="113118" y="6516"/>
                </a:lnTo>
                <a:lnTo>
                  <a:pt x="113140" y="6550"/>
                </a:lnTo>
                <a:lnTo>
                  <a:pt x="112840" y="6894"/>
                </a:lnTo>
                <a:lnTo>
                  <a:pt x="113285" y="6894"/>
                </a:lnTo>
                <a:cubicBezTo>
                  <a:pt x="113040" y="7039"/>
                  <a:pt x="112773" y="7161"/>
                  <a:pt x="112495" y="7250"/>
                </a:cubicBezTo>
                <a:lnTo>
                  <a:pt x="113007" y="7283"/>
                </a:lnTo>
                <a:lnTo>
                  <a:pt x="112840" y="7439"/>
                </a:lnTo>
                <a:lnTo>
                  <a:pt x="112173" y="7717"/>
                </a:lnTo>
                <a:cubicBezTo>
                  <a:pt x="112106" y="7672"/>
                  <a:pt x="112095" y="7506"/>
                  <a:pt x="112173" y="7528"/>
                </a:cubicBezTo>
                <a:lnTo>
                  <a:pt x="112006" y="7417"/>
                </a:lnTo>
                <a:lnTo>
                  <a:pt x="112217" y="7361"/>
                </a:lnTo>
                <a:cubicBezTo>
                  <a:pt x="112217" y="7361"/>
                  <a:pt x="112095" y="7350"/>
                  <a:pt x="111950" y="7328"/>
                </a:cubicBezTo>
                <a:cubicBezTo>
                  <a:pt x="111973" y="7261"/>
                  <a:pt x="111928" y="7161"/>
                  <a:pt x="111895" y="7094"/>
                </a:cubicBezTo>
                <a:cubicBezTo>
                  <a:pt x="111873" y="7061"/>
                  <a:pt x="111862" y="7039"/>
                  <a:pt x="111862" y="7016"/>
                </a:cubicBezTo>
                <a:cubicBezTo>
                  <a:pt x="111962" y="6983"/>
                  <a:pt x="112028" y="6961"/>
                  <a:pt x="112017" y="6950"/>
                </a:cubicBezTo>
                <a:cubicBezTo>
                  <a:pt x="111973" y="6861"/>
                  <a:pt x="111884" y="6794"/>
                  <a:pt x="111784" y="6783"/>
                </a:cubicBezTo>
                <a:cubicBezTo>
                  <a:pt x="111528" y="6783"/>
                  <a:pt x="110772" y="6694"/>
                  <a:pt x="110772" y="6694"/>
                </a:cubicBezTo>
                <a:lnTo>
                  <a:pt x="110861" y="6650"/>
                </a:lnTo>
                <a:cubicBezTo>
                  <a:pt x="111094" y="6627"/>
                  <a:pt x="111339" y="6594"/>
                  <a:pt x="111572" y="6550"/>
                </a:cubicBezTo>
                <a:cubicBezTo>
                  <a:pt x="111472" y="6516"/>
                  <a:pt x="111372" y="6483"/>
                  <a:pt x="111272" y="6449"/>
                </a:cubicBezTo>
                <a:lnTo>
                  <a:pt x="111617" y="6272"/>
                </a:lnTo>
                <a:lnTo>
                  <a:pt x="111194" y="5938"/>
                </a:lnTo>
                <a:lnTo>
                  <a:pt x="111017" y="5860"/>
                </a:lnTo>
                <a:cubicBezTo>
                  <a:pt x="111150" y="5838"/>
                  <a:pt x="111283" y="5805"/>
                  <a:pt x="111417" y="5782"/>
                </a:cubicBezTo>
                <a:lnTo>
                  <a:pt x="110650" y="5593"/>
                </a:lnTo>
                <a:lnTo>
                  <a:pt x="110527" y="5415"/>
                </a:lnTo>
                <a:lnTo>
                  <a:pt x="110627" y="5393"/>
                </a:lnTo>
                <a:lnTo>
                  <a:pt x="110461" y="5315"/>
                </a:lnTo>
                <a:lnTo>
                  <a:pt x="110416" y="5249"/>
                </a:lnTo>
                <a:lnTo>
                  <a:pt x="111150" y="5138"/>
                </a:lnTo>
                <a:lnTo>
                  <a:pt x="109682" y="4493"/>
                </a:lnTo>
                <a:lnTo>
                  <a:pt x="109004" y="5249"/>
                </a:lnTo>
                <a:lnTo>
                  <a:pt x="109516" y="5249"/>
                </a:lnTo>
                <a:cubicBezTo>
                  <a:pt x="109293" y="5382"/>
                  <a:pt x="109060" y="5493"/>
                  <a:pt x="108815" y="5571"/>
                </a:cubicBezTo>
                <a:cubicBezTo>
                  <a:pt x="108715" y="5504"/>
                  <a:pt x="108615" y="5460"/>
                  <a:pt x="108493" y="5415"/>
                </a:cubicBezTo>
                <a:lnTo>
                  <a:pt x="108771" y="5138"/>
                </a:lnTo>
                <a:cubicBezTo>
                  <a:pt x="108470" y="5015"/>
                  <a:pt x="108204" y="4826"/>
                  <a:pt x="107970" y="4582"/>
                </a:cubicBezTo>
                <a:lnTo>
                  <a:pt x="108259" y="4293"/>
                </a:lnTo>
                <a:cubicBezTo>
                  <a:pt x="108181" y="4137"/>
                  <a:pt x="107992" y="4170"/>
                  <a:pt x="107848" y="4115"/>
                </a:cubicBezTo>
                <a:cubicBezTo>
                  <a:pt x="107714" y="4070"/>
                  <a:pt x="107681" y="3737"/>
                  <a:pt x="107826" y="3781"/>
                </a:cubicBezTo>
                <a:lnTo>
                  <a:pt x="107403" y="3481"/>
                </a:lnTo>
                <a:cubicBezTo>
                  <a:pt x="107514" y="3370"/>
                  <a:pt x="107403" y="3147"/>
                  <a:pt x="107325" y="3003"/>
                </a:cubicBezTo>
                <a:cubicBezTo>
                  <a:pt x="107259" y="2858"/>
                  <a:pt x="107292" y="2636"/>
                  <a:pt x="107392" y="2603"/>
                </a:cubicBezTo>
                <a:lnTo>
                  <a:pt x="106469" y="2480"/>
                </a:lnTo>
                <a:cubicBezTo>
                  <a:pt x="106625" y="2580"/>
                  <a:pt x="106747" y="2725"/>
                  <a:pt x="106814" y="2892"/>
                </a:cubicBezTo>
                <a:cubicBezTo>
                  <a:pt x="106869" y="3081"/>
                  <a:pt x="106747" y="3336"/>
                  <a:pt x="106591" y="3303"/>
                </a:cubicBezTo>
                <a:lnTo>
                  <a:pt x="106847" y="3614"/>
                </a:lnTo>
                <a:cubicBezTo>
                  <a:pt x="106780" y="3748"/>
                  <a:pt x="106625" y="3803"/>
                  <a:pt x="106491" y="3770"/>
                </a:cubicBezTo>
                <a:lnTo>
                  <a:pt x="106814" y="4026"/>
                </a:lnTo>
                <a:lnTo>
                  <a:pt x="106569" y="4226"/>
                </a:lnTo>
                <a:cubicBezTo>
                  <a:pt x="106647" y="4326"/>
                  <a:pt x="106736" y="4415"/>
                  <a:pt x="106814" y="4504"/>
                </a:cubicBezTo>
                <a:lnTo>
                  <a:pt x="106180" y="4748"/>
                </a:lnTo>
                <a:cubicBezTo>
                  <a:pt x="106358" y="4871"/>
                  <a:pt x="106503" y="5037"/>
                  <a:pt x="106580" y="5238"/>
                </a:cubicBezTo>
                <a:lnTo>
                  <a:pt x="105746" y="5249"/>
                </a:lnTo>
                <a:lnTo>
                  <a:pt x="106091" y="5627"/>
                </a:lnTo>
                <a:lnTo>
                  <a:pt x="104935" y="5293"/>
                </a:lnTo>
                <a:lnTo>
                  <a:pt x="104935" y="5015"/>
                </a:lnTo>
                <a:cubicBezTo>
                  <a:pt x="105113" y="4960"/>
                  <a:pt x="105302" y="4893"/>
                  <a:pt x="105480" y="4826"/>
                </a:cubicBezTo>
                <a:lnTo>
                  <a:pt x="105491" y="4826"/>
                </a:lnTo>
                <a:lnTo>
                  <a:pt x="106369" y="4604"/>
                </a:lnTo>
                <a:cubicBezTo>
                  <a:pt x="106369" y="4604"/>
                  <a:pt x="105368" y="4504"/>
                  <a:pt x="105280" y="4326"/>
                </a:cubicBezTo>
                <a:cubicBezTo>
                  <a:pt x="105246" y="4259"/>
                  <a:pt x="106169" y="4115"/>
                  <a:pt x="106124" y="4059"/>
                </a:cubicBezTo>
                <a:cubicBezTo>
                  <a:pt x="106069" y="3937"/>
                  <a:pt x="105947" y="3859"/>
                  <a:pt x="105813" y="3837"/>
                </a:cubicBezTo>
                <a:cubicBezTo>
                  <a:pt x="105491" y="3837"/>
                  <a:pt x="104490" y="3725"/>
                  <a:pt x="104490" y="3725"/>
                </a:cubicBezTo>
                <a:lnTo>
                  <a:pt x="104601" y="3659"/>
                </a:lnTo>
                <a:cubicBezTo>
                  <a:pt x="104924" y="3637"/>
                  <a:pt x="105235" y="3592"/>
                  <a:pt x="105535" y="3525"/>
                </a:cubicBezTo>
                <a:cubicBezTo>
                  <a:pt x="105402" y="3481"/>
                  <a:pt x="105268" y="3448"/>
                  <a:pt x="105135" y="3403"/>
                </a:cubicBezTo>
                <a:lnTo>
                  <a:pt x="105602" y="3170"/>
                </a:lnTo>
                <a:lnTo>
                  <a:pt x="105046" y="2725"/>
                </a:lnTo>
                <a:lnTo>
                  <a:pt x="104801" y="2636"/>
                </a:lnTo>
                <a:cubicBezTo>
                  <a:pt x="104979" y="2591"/>
                  <a:pt x="105146" y="2558"/>
                  <a:pt x="105324" y="2525"/>
                </a:cubicBezTo>
                <a:lnTo>
                  <a:pt x="104323" y="2269"/>
                </a:lnTo>
                <a:lnTo>
                  <a:pt x="104168" y="2047"/>
                </a:lnTo>
                <a:lnTo>
                  <a:pt x="104290" y="2002"/>
                </a:lnTo>
                <a:lnTo>
                  <a:pt x="104079" y="1902"/>
                </a:lnTo>
                <a:lnTo>
                  <a:pt x="104012" y="1813"/>
                </a:lnTo>
                <a:lnTo>
                  <a:pt x="104990" y="1669"/>
                </a:lnTo>
                <a:lnTo>
                  <a:pt x="103056" y="824"/>
                </a:lnTo>
                <a:lnTo>
                  <a:pt x="102166" y="1824"/>
                </a:lnTo>
                <a:lnTo>
                  <a:pt x="102833" y="1824"/>
                </a:lnTo>
                <a:cubicBezTo>
                  <a:pt x="102455" y="2036"/>
                  <a:pt x="102066" y="2213"/>
                  <a:pt x="101655" y="2336"/>
                </a:cubicBezTo>
                <a:lnTo>
                  <a:pt x="102411" y="2391"/>
                </a:lnTo>
                <a:lnTo>
                  <a:pt x="102166" y="2614"/>
                </a:lnTo>
                <a:lnTo>
                  <a:pt x="100610" y="3270"/>
                </a:lnTo>
                <a:lnTo>
                  <a:pt x="102000" y="3270"/>
                </a:lnTo>
                <a:cubicBezTo>
                  <a:pt x="101733" y="3425"/>
                  <a:pt x="101455" y="3559"/>
                  <a:pt x="101177" y="3681"/>
                </a:cubicBezTo>
                <a:cubicBezTo>
                  <a:pt x="101388" y="3681"/>
                  <a:pt x="101599" y="3681"/>
                  <a:pt x="101822" y="3681"/>
                </a:cubicBezTo>
                <a:lnTo>
                  <a:pt x="101166" y="4159"/>
                </a:lnTo>
                <a:lnTo>
                  <a:pt x="100610" y="4159"/>
                </a:lnTo>
                <a:lnTo>
                  <a:pt x="101633" y="4537"/>
                </a:lnTo>
                <a:cubicBezTo>
                  <a:pt x="101633" y="4548"/>
                  <a:pt x="101644" y="4559"/>
                  <a:pt x="101655" y="4570"/>
                </a:cubicBezTo>
                <a:cubicBezTo>
                  <a:pt x="101699" y="4726"/>
                  <a:pt x="101599" y="4937"/>
                  <a:pt x="101466" y="4915"/>
                </a:cubicBezTo>
                <a:lnTo>
                  <a:pt x="101644" y="5115"/>
                </a:lnTo>
                <a:lnTo>
                  <a:pt x="101344" y="5315"/>
                </a:lnTo>
                <a:lnTo>
                  <a:pt x="101399" y="5315"/>
                </a:lnTo>
                <a:lnTo>
                  <a:pt x="101655" y="5504"/>
                </a:lnTo>
                <a:lnTo>
                  <a:pt x="101444" y="5671"/>
                </a:lnTo>
                <a:cubicBezTo>
                  <a:pt x="101510" y="5749"/>
                  <a:pt x="101577" y="5827"/>
                  <a:pt x="101644" y="5905"/>
                </a:cubicBezTo>
                <a:lnTo>
                  <a:pt x="101121" y="6105"/>
                </a:lnTo>
                <a:cubicBezTo>
                  <a:pt x="101266" y="6205"/>
                  <a:pt x="101388" y="6338"/>
                  <a:pt x="101455" y="6505"/>
                </a:cubicBezTo>
                <a:lnTo>
                  <a:pt x="100765" y="6516"/>
                </a:lnTo>
                <a:lnTo>
                  <a:pt x="100832" y="6594"/>
                </a:lnTo>
                <a:lnTo>
                  <a:pt x="100610" y="6594"/>
                </a:lnTo>
                <a:lnTo>
                  <a:pt x="101088" y="6972"/>
                </a:lnTo>
                <a:lnTo>
                  <a:pt x="100021" y="7050"/>
                </a:lnTo>
                <a:lnTo>
                  <a:pt x="99498" y="7461"/>
                </a:lnTo>
                <a:lnTo>
                  <a:pt x="99253" y="7361"/>
                </a:lnTo>
                <a:lnTo>
                  <a:pt x="99053" y="7584"/>
                </a:lnTo>
                <a:lnTo>
                  <a:pt x="98887" y="7561"/>
                </a:lnTo>
                <a:cubicBezTo>
                  <a:pt x="98920" y="7584"/>
                  <a:pt x="98964" y="7617"/>
                  <a:pt x="98998" y="7650"/>
                </a:cubicBezTo>
                <a:lnTo>
                  <a:pt x="98742" y="7928"/>
                </a:lnTo>
                <a:lnTo>
                  <a:pt x="99020" y="7928"/>
                </a:lnTo>
                <a:cubicBezTo>
                  <a:pt x="99009" y="7950"/>
                  <a:pt x="98975" y="7962"/>
                  <a:pt x="98953" y="7962"/>
                </a:cubicBezTo>
                <a:lnTo>
                  <a:pt x="98987" y="8006"/>
                </a:lnTo>
                <a:cubicBezTo>
                  <a:pt x="98820" y="8095"/>
                  <a:pt x="98642" y="8173"/>
                  <a:pt x="98464" y="8228"/>
                </a:cubicBezTo>
                <a:lnTo>
                  <a:pt x="98898" y="8262"/>
                </a:lnTo>
                <a:lnTo>
                  <a:pt x="98753" y="8395"/>
                </a:lnTo>
                <a:lnTo>
                  <a:pt x="97864" y="8773"/>
                </a:lnTo>
                <a:lnTo>
                  <a:pt x="98664" y="8773"/>
                </a:lnTo>
                <a:cubicBezTo>
                  <a:pt x="98508" y="8862"/>
                  <a:pt x="98353" y="8940"/>
                  <a:pt x="98186" y="9007"/>
                </a:cubicBezTo>
                <a:lnTo>
                  <a:pt x="98553" y="9007"/>
                </a:lnTo>
                <a:lnTo>
                  <a:pt x="98175" y="9285"/>
                </a:lnTo>
                <a:lnTo>
                  <a:pt x="97853" y="9285"/>
                </a:lnTo>
                <a:lnTo>
                  <a:pt x="98553" y="9540"/>
                </a:lnTo>
                <a:lnTo>
                  <a:pt x="98731" y="9540"/>
                </a:lnTo>
                <a:lnTo>
                  <a:pt x="98175" y="9674"/>
                </a:lnTo>
                <a:cubicBezTo>
                  <a:pt x="98231" y="9752"/>
                  <a:pt x="98308" y="9818"/>
                  <a:pt x="98397" y="9874"/>
                </a:cubicBezTo>
                <a:lnTo>
                  <a:pt x="98275" y="9952"/>
                </a:lnTo>
                <a:lnTo>
                  <a:pt x="98497" y="9941"/>
                </a:lnTo>
                <a:lnTo>
                  <a:pt x="98186" y="10030"/>
                </a:lnTo>
                <a:cubicBezTo>
                  <a:pt x="98242" y="10163"/>
                  <a:pt x="98308" y="10296"/>
                  <a:pt x="98420" y="10396"/>
                </a:cubicBezTo>
                <a:lnTo>
                  <a:pt x="98242" y="10485"/>
                </a:lnTo>
                <a:cubicBezTo>
                  <a:pt x="98308" y="10530"/>
                  <a:pt x="98364" y="10563"/>
                  <a:pt x="98431" y="10608"/>
                </a:cubicBezTo>
                <a:lnTo>
                  <a:pt x="98197" y="10686"/>
                </a:lnTo>
                <a:lnTo>
                  <a:pt x="97853" y="10697"/>
                </a:lnTo>
                <a:lnTo>
                  <a:pt x="97875" y="10708"/>
                </a:lnTo>
                <a:lnTo>
                  <a:pt x="97819" y="10708"/>
                </a:lnTo>
                <a:lnTo>
                  <a:pt x="98008" y="10474"/>
                </a:lnTo>
                <a:lnTo>
                  <a:pt x="97586" y="10385"/>
                </a:lnTo>
                <a:cubicBezTo>
                  <a:pt x="97708" y="10385"/>
                  <a:pt x="97819" y="10341"/>
                  <a:pt x="97897" y="10252"/>
                </a:cubicBezTo>
                <a:lnTo>
                  <a:pt x="96885" y="9963"/>
                </a:lnTo>
                <a:lnTo>
                  <a:pt x="96885" y="9774"/>
                </a:lnTo>
                <a:cubicBezTo>
                  <a:pt x="97008" y="9740"/>
                  <a:pt x="97130" y="9696"/>
                  <a:pt x="97252" y="9640"/>
                </a:cubicBezTo>
                <a:lnTo>
                  <a:pt x="97252" y="9640"/>
                </a:lnTo>
                <a:lnTo>
                  <a:pt x="97853" y="9496"/>
                </a:lnTo>
                <a:cubicBezTo>
                  <a:pt x="97853" y="9496"/>
                  <a:pt x="97174" y="9429"/>
                  <a:pt x="97108" y="9307"/>
                </a:cubicBezTo>
                <a:cubicBezTo>
                  <a:pt x="97085" y="9251"/>
                  <a:pt x="97719" y="9162"/>
                  <a:pt x="97686" y="9118"/>
                </a:cubicBezTo>
                <a:cubicBezTo>
                  <a:pt x="97652" y="9040"/>
                  <a:pt x="97575" y="8984"/>
                  <a:pt x="97474" y="8962"/>
                </a:cubicBezTo>
                <a:cubicBezTo>
                  <a:pt x="97252" y="8962"/>
                  <a:pt x="96574" y="8895"/>
                  <a:pt x="96574" y="8895"/>
                </a:cubicBezTo>
                <a:lnTo>
                  <a:pt x="96652" y="8851"/>
                </a:lnTo>
                <a:cubicBezTo>
                  <a:pt x="96863" y="8829"/>
                  <a:pt x="97074" y="8795"/>
                  <a:pt x="97285" y="8751"/>
                </a:cubicBezTo>
                <a:cubicBezTo>
                  <a:pt x="97197" y="8729"/>
                  <a:pt x="97108" y="8695"/>
                  <a:pt x="97019" y="8673"/>
                </a:cubicBezTo>
                <a:lnTo>
                  <a:pt x="97330" y="8517"/>
                </a:lnTo>
                <a:lnTo>
                  <a:pt x="96952" y="8217"/>
                </a:lnTo>
                <a:lnTo>
                  <a:pt x="96785" y="8151"/>
                </a:lnTo>
                <a:cubicBezTo>
                  <a:pt x="96907" y="8117"/>
                  <a:pt x="97030" y="8095"/>
                  <a:pt x="97141" y="8073"/>
                </a:cubicBezTo>
                <a:lnTo>
                  <a:pt x="96463" y="7906"/>
                </a:lnTo>
                <a:lnTo>
                  <a:pt x="96352" y="7750"/>
                </a:lnTo>
                <a:lnTo>
                  <a:pt x="96441" y="7717"/>
                </a:lnTo>
                <a:lnTo>
                  <a:pt x="96296" y="7650"/>
                </a:lnTo>
                <a:lnTo>
                  <a:pt x="96251" y="7595"/>
                </a:lnTo>
                <a:lnTo>
                  <a:pt x="96907" y="7495"/>
                </a:lnTo>
                <a:lnTo>
                  <a:pt x="95607" y="6905"/>
                </a:lnTo>
                <a:lnTo>
                  <a:pt x="94995" y="7584"/>
                </a:lnTo>
                <a:lnTo>
                  <a:pt x="95451" y="7584"/>
                </a:lnTo>
                <a:cubicBezTo>
                  <a:pt x="95206" y="7728"/>
                  <a:pt x="94940" y="7850"/>
                  <a:pt x="94662" y="7928"/>
                </a:cubicBezTo>
                <a:lnTo>
                  <a:pt x="95173" y="7973"/>
                </a:lnTo>
                <a:lnTo>
                  <a:pt x="94995" y="8128"/>
                </a:lnTo>
                <a:lnTo>
                  <a:pt x="93939" y="8573"/>
                </a:lnTo>
                <a:lnTo>
                  <a:pt x="94895" y="8573"/>
                </a:lnTo>
                <a:cubicBezTo>
                  <a:pt x="94717" y="8684"/>
                  <a:pt x="94528" y="8773"/>
                  <a:pt x="94339" y="8851"/>
                </a:cubicBezTo>
                <a:lnTo>
                  <a:pt x="94773" y="8851"/>
                </a:lnTo>
                <a:lnTo>
                  <a:pt x="94328" y="9185"/>
                </a:lnTo>
                <a:lnTo>
                  <a:pt x="93939" y="9185"/>
                </a:lnTo>
                <a:lnTo>
                  <a:pt x="94773" y="9485"/>
                </a:lnTo>
                <a:lnTo>
                  <a:pt x="95151" y="9485"/>
                </a:lnTo>
                <a:cubicBezTo>
                  <a:pt x="94928" y="9652"/>
                  <a:pt x="94684" y="9818"/>
                  <a:pt x="94439" y="9963"/>
                </a:cubicBezTo>
                <a:lnTo>
                  <a:pt x="95596" y="9896"/>
                </a:lnTo>
                <a:lnTo>
                  <a:pt x="95596" y="10085"/>
                </a:lnTo>
                <a:lnTo>
                  <a:pt x="95351" y="10196"/>
                </a:lnTo>
                <a:cubicBezTo>
                  <a:pt x="95184" y="10252"/>
                  <a:pt x="95017" y="10274"/>
                  <a:pt x="94839" y="10296"/>
                </a:cubicBezTo>
                <a:cubicBezTo>
                  <a:pt x="94917" y="10307"/>
                  <a:pt x="94995" y="10319"/>
                  <a:pt x="95073" y="10330"/>
                </a:cubicBezTo>
                <a:lnTo>
                  <a:pt x="94539" y="10563"/>
                </a:lnTo>
                <a:lnTo>
                  <a:pt x="94973" y="10819"/>
                </a:lnTo>
                <a:lnTo>
                  <a:pt x="93950" y="10841"/>
                </a:lnTo>
                <a:lnTo>
                  <a:pt x="93950" y="10841"/>
                </a:lnTo>
                <a:cubicBezTo>
                  <a:pt x="93917" y="10774"/>
                  <a:pt x="93850" y="10730"/>
                  <a:pt x="93772" y="10719"/>
                </a:cubicBezTo>
                <a:cubicBezTo>
                  <a:pt x="93583" y="10719"/>
                  <a:pt x="93005" y="10652"/>
                  <a:pt x="93005" y="10652"/>
                </a:cubicBezTo>
                <a:lnTo>
                  <a:pt x="93072" y="10619"/>
                </a:lnTo>
                <a:cubicBezTo>
                  <a:pt x="93250" y="10597"/>
                  <a:pt x="93427" y="10574"/>
                  <a:pt x="93605" y="10530"/>
                </a:cubicBezTo>
                <a:cubicBezTo>
                  <a:pt x="93528" y="10508"/>
                  <a:pt x="93461" y="10485"/>
                  <a:pt x="93383" y="10463"/>
                </a:cubicBezTo>
                <a:lnTo>
                  <a:pt x="93639" y="10330"/>
                </a:lnTo>
                <a:lnTo>
                  <a:pt x="93327" y="10074"/>
                </a:lnTo>
                <a:lnTo>
                  <a:pt x="93183" y="10018"/>
                </a:lnTo>
                <a:cubicBezTo>
                  <a:pt x="93283" y="9996"/>
                  <a:pt x="93383" y="9974"/>
                  <a:pt x="93483" y="9952"/>
                </a:cubicBezTo>
                <a:lnTo>
                  <a:pt x="92916" y="9818"/>
                </a:lnTo>
                <a:lnTo>
                  <a:pt x="92816" y="9674"/>
                </a:lnTo>
                <a:lnTo>
                  <a:pt x="92894" y="9652"/>
                </a:lnTo>
                <a:lnTo>
                  <a:pt x="92771" y="9596"/>
                </a:lnTo>
                <a:lnTo>
                  <a:pt x="92727" y="9540"/>
                </a:lnTo>
                <a:lnTo>
                  <a:pt x="93283" y="9463"/>
                </a:lnTo>
                <a:lnTo>
                  <a:pt x="92171" y="8973"/>
                </a:lnTo>
                <a:lnTo>
                  <a:pt x="91660" y="9540"/>
                </a:lnTo>
                <a:lnTo>
                  <a:pt x="92049" y="9540"/>
                </a:lnTo>
                <a:cubicBezTo>
                  <a:pt x="91838" y="9674"/>
                  <a:pt x="91604" y="9774"/>
                  <a:pt x="91371" y="9841"/>
                </a:cubicBezTo>
                <a:lnTo>
                  <a:pt x="91804" y="9874"/>
                </a:lnTo>
                <a:lnTo>
                  <a:pt x="91671" y="10007"/>
                </a:lnTo>
                <a:lnTo>
                  <a:pt x="90770" y="10385"/>
                </a:lnTo>
                <a:lnTo>
                  <a:pt x="91571" y="10385"/>
                </a:lnTo>
                <a:cubicBezTo>
                  <a:pt x="91471" y="10441"/>
                  <a:pt x="91382" y="10496"/>
                  <a:pt x="91282" y="10541"/>
                </a:cubicBezTo>
                <a:lnTo>
                  <a:pt x="90637" y="10352"/>
                </a:lnTo>
                <a:lnTo>
                  <a:pt x="90637" y="10163"/>
                </a:lnTo>
                <a:cubicBezTo>
                  <a:pt x="90759" y="10118"/>
                  <a:pt x="90881" y="10074"/>
                  <a:pt x="91004" y="10018"/>
                </a:cubicBezTo>
                <a:lnTo>
                  <a:pt x="91004" y="10018"/>
                </a:lnTo>
                <a:lnTo>
                  <a:pt x="91615" y="9874"/>
                </a:lnTo>
                <a:cubicBezTo>
                  <a:pt x="91615" y="9874"/>
                  <a:pt x="90926" y="9796"/>
                  <a:pt x="90870" y="9674"/>
                </a:cubicBezTo>
                <a:cubicBezTo>
                  <a:pt x="90848" y="9629"/>
                  <a:pt x="91471" y="9540"/>
                  <a:pt x="91448" y="9496"/>
                </a:cubicBezTo>
                <a:cubicBezTo>
                  <a:pt x="91404" y="9407"/>
                  <a:pt x="91326" y="9351"/>
                  <a:pt x="91237" y="9340"/>
                </a:cubicBezTo>
                <a:cubicBezTo>
                  <a:pt x="91004" y="9340"/>
                  <a:pt x="90325" y="9262"/>
                  <a:pt x="90325" y="9262"/>
                </a:cubicBezTo>
                <a:lnTo>
                  <a:pt x="90403" y="9229"/>
                </a:lnTo>
                <a:cubicBezTo>
                  <a:pt x="90626" y="9207"/>
                  <a:pt x="90837" y="9173"/>
                  <a:pt x="91048" y="9129"/>
                </a:cubicBezTo>
                <a:cubicBezTo>
                  <a:pt x="90948" y="9107"/>
                  <a:pt x="90859" y="9073"/>
                  <a:pt x="90770" y="9040"/>
                </a:cubicBezTo>
                <a:lnTo>
                  <a:pt x="91082" y="8884"/>
                </a:lnTo>
                <a:lnTo>
                  <a:pt x="90703" y="8584"/>
                </a:lnTo>
                <a:lnTo>
                  <a:pt x="90537" y="8517"/>
                </a:lnTo>
                <a:cubicBezTo>
                  <a:pt x="90659" y="8495"/>
                  <a:pt x="90770" y="8473"/>
                  <a:pt x="90892" y="8451"/>
                </a:cubicBezTo>
                <a:lnTo>
                  <a:pt x="90214" y="8273"/>
                </a:lnTo>
                <a:lnTo>
                  <a:pt x="90103" y="8117"/>
                </a:lnTo>
                <a:lnTo>
                  <a:pt x="90192" y="8095"/>
                </a:lnTo>
                <a:lnTo>
                  <a:pt x="90036" y="8028"/>
                </a:lnTo>
                <a:lnTo>
                  <a:pt x="90003" y="7973"/>
                </a:lnTo>
                <a:lnTo>
                  <a:pt x="90659" y="7861"/>
                </a:lnTo>
                <a:lnTo>
                  <a:pt x="89347" y="7306"/>
                </a:lnTo>
                <a:lnTo>
                  <a:pt x="88747" y="7984"/>
                </a:lnTo>
                <a:lnTo>
                  <a:pt x="89214" y="7984"/>
                </a:lnTo>
                <a:cubicBezTo>
                  <a:pt x="88958" y="8128"/>
                  <a:pt x="88691" y="8251"/>
                  <a:pt x="88413" y="8340"/>
                </a:cubicBezTo>
                <a:lnTo>
                  <a:pt x="88925" y="8373"/>
                </a:lnTo>
                <a:lnTo>
                  <a:pt x="88758" y="8529"/>
                </a:lnTo>
                <a:lnTo>
                  <a:pt x="87702" y="8984"/>
                </a:lnTo>
                <a:lnTo>
                  <a:pt x="88647" y="8984"/>
                </a:lnTo>
                <a:cubicBezTo>
                  <a:pt x="88469" y="9084"/>
                  <a:pt x="88280" y="9173"/>
                  <a:pt x="88091" y="9262"/>
                </a:cubicBezTo>
                <a:lnTo>
                  <a:pt x="88535" y="9262"/>
                </a:lnTo>
                <a:lnTo>
                  <a:pt x="88080" y="9585"/>
                </a:lnTo>
                <a:lnTo>
                  <a:pt x="87702" y="9585"/>
                </a:lnTo>
                <a:lnTo>
                  <a:pt x="88535" y="9885"/>
                </a:lnTo>
                <a:lnTo>
                  <a:pt x="88925" y="9885"/>
                </a:lnTo>
                <a:cubicBezTo>
                  <a:pt x="88691" y="10063"/>
                  <a:pt x="88446" y="10219"/>
                  <a:pt x="88202" y="10374"/>
                </a:cubicBezTo>
                <a:lnTo>
                  <a:pt x="89369" y="10307"/>
                </a:lnTo>
                <a:lnTo>
                  <a:pt x="89369" y="10485"/>
                </a:lnTo>
                <a:lnTo>
                  <a:pt x="89125" y="10597"/>
                </a:lnTo>
                <a:cubicBezTo>
                  <a:pt x="88958" y="10641"/>
                  <a:pt x="88780" y="10674"/>
                  <a:pt x="88602" y="10686"/>
                </a:cubicBezTo>
                <a:cubicBezTo>
                  <a:pt x="88680" y="10708"/>
                  <a:pt x="88758" y="10719"/>
                  <a:pt x="88836" y="10730"/>
                </a:cubicBezTo>
                <a:lnTo>
                  <a:pt x="88313" y="10963"/>
                </a:lnTo>
                <a:lnTo>
                  <a:pt x="88736" y="11208"/>
                </a:lnTo>
                <a:lnTo>
                  <a:pt x="88035" y="11230"/>
                </a:lnTo>
                <a:cubicBezTo>
                  <a:pt x="87835" y="11197"/>
                  <a:pt x="87579" y="11141"/>
                  <a:pt x="87546" y="11075"/>
                </a:cubicBezTo>
                <a:cubicBezTo>
                  <a:pt x="87524" y="11030"/>
                  <a:pt x="88146" y="10930"/>
                  <a:pt x="88124" y="10886"/>
                </a:cubicBezTo>
                <a:cubicBezTo>
                  <a:pt x="88080" y="10808"/>
                  <a:pt x="88002" y="10752"/>
                  <a:pt x="87913" y="10741"/>
                </a:cubicBezTo>
                <a:cubicBezTo>
                  <a:pt x="87735" y="10741"/>
                  <a:pt x="87268" y="10686"/>
                  <a:pt x="87090" y="10674"/>
                </a:cubicBezTo>
                <a:cubicBezTo>
                  <a:pt x="87068" y="10663"/>
                  <a:pt x="87057" y="10652"/>
                  <a:pt x="87034" y="10652"/>
                </a:cubicBezTo>
                <a:lnTo>
                  <a:pt x="87090" y="10619"/>
                </a:lnTo>
                <a:cubicBezTo>
                  <a:pt x="87301" y="10608"/>
                  <a:pt x="87513" y="10574"/>
                  <a:pt x="87724" y="10530"/>
                </a:cubicBezTo>
                <a:cubicBezTo>
                  <a:pt x="87635" y="10496"/>
                  <a:pt x="87535" y="10474"/>
                  <a:pt x="87446" y="10441"/>
                </a:cubicBezTo>
                <a:lnTo>
                  <a:pt x="87757" y="10285"/>
                </a:lnTo>
                <a:lnTo>
                  <a:pt x="87379" y="9985"/>
                </a:lnTo>
                <a:lnTo>
                  <a:pt x="87212" y="9918"/>
                </a:lnTo>
                <a:cubicBezTo>
                  <a:pt x="87335" y="9896"/>
                  <a:pt x="87446" y="9863"/>
                  <a:pt x="87568" y="9841"/>
                </a:cubicBezTo>
                <a:lnTo>
                  <a:pt x="86890" y="9674"/>
                </a:lnTo>
                <a:lnTo>
                  <a:pt x="86779" y="9518"/>
                </a:lnTo>
                <a:lnTo>
                  <a:pt x="86868" y="9496"/>
                </a:lnTo>
                <a:lnTo>
                  <a:pt x="86723" y="9429"/>
                </a:lnTo>
                <a:lnTo>
                  <a:pt x="86679" y="9362"/>
                </a:lnTo>
                <a:lnTo>
                  <a:pt x="87335" y="9262"/>
                </a:lnTo>
                <a:lnTo>
                  <a:pt x="86012" y="8684"/>
                </a:lnTo>
                <a:lnTo>
                  <a:pt x="85622" y="9118"/>
                </a:lnTo>
                <a:cubicBezTo>
                  <a:pt x="85456" y="9051"/>
                  <a:pt x="85300" y="8940"/>
                  <a:pt x="85178" y="8807"/>
                </a:cubicBezTo>
                <a:lnTo>
                  <a:pt x="85333" y="8640"/>
                </a:lnTo>
                <a:cubicBezTo>
                  <a:pt x="85289" y="8551"/>
                  <a:pt x="85189" y="8573"/>
                  <a:pt x="85100" y="8540"/>
                </a:cubicBezTo>
                <a:cubicBezTo>
                  <a:pt x="85022" y="8517"/>
                  <a:pt x="85011" y="8328"/>
                  <a:pt x="85089" y="8351"/>
                </a:cubicBezTo>
                <a:cubicBezTo>
                  <a:pt x="85011" y="8295"/>
                  <a:pt x="84933" y="8239"/>
                  <a:pt x="84844" y="8184"/>
                </a:cubicBezTo>
                <a:cubicBezTo>
                  <a:pt x="84911" y="8117"/>
                  <a:pt x="84844" y="7995"/>
                  <a:pt x="84811" y="7906"/>
                </a:cubicBezTo>
                <a:cubicBezTo>
                  <a:pt x="84766" y="7817"/>
                  <a:pt x="84789" y="7695"/>
                  <a:pt x="84844" y="7684"/>
                </a:cubicBezTo>
                <a:lnTo>
                  <a:pt x="84322" y="7617"/>
                </a:lnTo>
                <a:cubicBezTo>
                  <a:pt x="84411" y="7661"/>
                  <a:pt x="84477" y="7750"/>
                  <a:pt x="84522" y="7839"/>
                </a:cubicBezTo>
                <a:cubicBezTo>
                  <a:pt x="84544" y="7950"/>
                  <a:pt x="84477" y="8095"/>
                  <a:pt x="84388" y="8073"/>
                </a:cubicBezTo>
                <a:lnTo>
                  <a:pt x="84533" y="8251"/>
                </a:lnTo>
                <a:cubicBezTo>
                  <a:pt x="84500" y="8317"/>
                  <a:pt x="84411" y="8362"/>
                  <a:pt x="84333" y="8340"/>
                </a:cubicBezTo>
                <a:lnTo>
                  <a:pt x="84511" y="8473"/>
                </a:lnTo>
                <a:lnTo>
                  <a:pt x="84377" y="8595"/>
                </a:lnTo>
                <a:lnTo>
                  <a:pt x="84511" y="8751"/>
                </a:lnTo>
                <a:lnTo>
                  <a:pt x="84155" y="8895"/>
                </a:lnTo>
                <a:cubicBezTo>
                  <a:pt x="84255" y="8962"/>
                  <a:pt x="84333" y="9062"/>
                  <a:pt x="84388" y="9173"/>
                </a:cubicBezTo>
                <a:lnTo>
                  <a:pt x="83910" y="9185"/>
                </a:lnTo>
                <a:lnTo>
                  <a:pt x="84511" y="9807"/>
                </a:lnTo>
                <a:lnTo>
                  <a:pt x="83832" y="9985"/>
                </a:lnTo>
                <a:cubicBezTo>
                  <a:pt x="83621" y="9963"/>
                  <a:pt x="83310" y="9941"/>
                  <a:pt x="83121" y="9918"/>
                </a:cubicBezTo>
                <a:cubicBezTo>
                  <a:pt x="83076" y="9896"/>
                  <a:pt x="83043" y="9885"/>
                  <a:pt x="82999" y="9863"/>
                </a:cubicBezTo>
                <a:lnTo>
                  <a:pt x="83021" y="9852"/>
                </a:lnTo>
                <a:cubicBezTo>
                  <a:pt x="83265" y="9829"/>
                  <a:pt x="83510" y="9796"/>
                  <a:pt x="83743" y="9740"/>
                </a:cubicBezTo>
                <a:cubicBezTo>
                  <a:pt x="83643" y="9707"/>
                  <a:pt x="83543" y="9674"/>
                  <a:pt x="83432" y="9640"/>
                </a:cubicBezTo>
                <a:lnTo>
                  <a:pt x="83799" y="9463"/>
                </a:lnTo>
                <a:lnTo>
                  <a:pt x="83365" y="9118"/>
                </a:lnTo>
                <a:lnTo>
                  <a:pt x="83221" y="9062"/>
                </a:lnTo>
                <a:lnTo>
                  <a:pt x="83532" y="8984"/>
                </a:lnTo>
                <a:lnTo>
                  <a:pt x="83510" y="8973"/>
                </a:lnTo>
                <a:lnTo>
                  <a:pt x="83588" y="8951"/>
                </a:lnTo>
                <a:lnTo>
                  <a:pt x="83388" y="8907"/>
                </a:lnTo>
                <a:cubicBezTo>
                  <a:pt x="83165" y="8784"/>
                  <a:pt x="82932" y="8662"/>
                  <a:pt x="82698" y="8562"/>
                </a:cubicBezTo>
                <a:lnTo>
                  <a:pt x="82776" y="8551"/>
                </a:lnTo>
                <a:lnTo>
                  <a:pt x="82598" y="8473"/>
                </a:lnTo>
                <a:lnTo>
                  <a:pt x="82554" y="8395"/>
                </a:lnTo>
                <a:lnTo>
                  <a:pt x="83310" y="8284"/>
                </a:lnTo>
                <a:lnTo>
                  <a:pt x="82598" y="7973"/>
                </a:lnTo>
                <a:cubicBezTo>
                  <a:pt x="82854" y="7873"/>
                  <a:pt x="83110" y="7784"/>
                  <a:pt x="83377" y="7706"/>
                </a:cubicBezTo>
                <a:cubicBezTo>
                  <a:pt x="82932" y="7572"/>
                  <a:pt x="82243" y="7350"/>
                  <a:pt x="81798" y="7205"/>
                </a:cubicBezTo>
                <a:cubicBezTo>
                  <a:pt x="82365" y="6994"/>
                  <a:pt x="82698" y="6939"/>
                  <a:pt x="83265" y="6727"/>
                </a:cubicBezTo>
                <a:cubicBezTo>
                  <a:pt x="82676" y="6638"/>
                  <a:pt x="82887" y="6416"/>
                  <a:pt x="82309" y="6238"/>
                </a:cubicBezTo>
                <a:lnTo>
                  <a:pt x="82587" y="5960"/>
                </a:lnTo>
                <a:cubicBezTo>
                  <a:pt x="82287" y="5827"/>
                  <a:pt x="82009" y="5638"/>
                  <a:pt x="81787" y="5404"/>
                </a:cubicBezTo>
                <a:cubicBezTo>
                  <a:pt x="81887" y="5304"/>
                  <a:pt x="81976" y="5204"/>
                  <a:pt x="82076" y="5104"/>
                </a:cubicBezTo>
                <a:cubicBezTo>
                  <a:pt x="81987" y="4948"/>
                  <a:pt x="81809" y="4982"/>
                  <a:pt x="81664" y="4926"/>
                </a:cubicBezTo>
                <a:cubicBezTo>
                  <a:pt x="81520" y="4871"/>
                  <a:pt x="81498" y="4548"/>
                  <a:pt x="81631" y="4593"/>
                </a:cubicBezTo>
                <a:lnTo>
                  <a:pt x="81209" y="4293"/>
                </a:lnTo>
                <a:cubicBezTo>
                  <a:pt x="81331" y="4181"/>
                  <a:pt x="81209" y="3959"/>
                  <a:pt x="81142" y="3814"/>
                </a:cubicBezTo>
                <a:cubicBezTo>
                  <a:pt x="81075" y="3681"/>
                  <a:pt x="81097" y="3448"/>
                  <a:pt x="81197" y="3425"/>
                </a:cubicBezTo>
                <a:lnTo>
                  <a:pt x="80275" y="3292"/>
                </a:lnTo>
                <a:cubicBezTo>
                  <a:pt x="80441" y="3392"/>
                  <a:pt x="80564" y="3536"/>
                  <a:pt x="80630" y="3703"/>
                </a:cubicBezTo>
                <a:cubicBezTo>
                  <a:pt x="80675" y="3892"/>
                  <a:pt x="80564" y="4148"/>
                  <a:pt x="80397" y="4115"/>
                </a:cubicBezTo>
                <a:lnTo>
                  <a:pt x="80664" y="4426"/>
                </a:lnTo>
                <a:cubicBezTo>
                  <a:pt x="80586" y="4548"/>
                  <a:pt x="80441" y="4615"/>
                  <a:pt x="80297" y="4582"/>
                </a:cubicBezTo>
                <a:lnTo>
                  <a:pt x="80619" y="4826"/>
                </a:lnTo>
                <a:lnTo>
                  <a:pt x="80375" y="5037"/>
                </a:lnTo>
                <a:cubicBezTo>
                  <a:pt x="80464" y="5138"/>
                  <a:pt x="80541" y="5226"/>
                  <a:pt x="80630" y="5315"/>
                </a:cubicBezTo>
                <a:lnTo>
                  <a:pt x="79997" y="5560"/>
                </a:lnTo>
                <a:cubicBezTo>
                  <a:pt x="80175" y="5682"/>
                  <a:pt x="80308" y="5849"/>
                  <a:pt x="80397" y="6049"/>
                </a:cubicBezTo>
                <a:lnTo>
                  <a:pt x="79563" y="6060"/>
                </a:lnTo>
                <a:lnTo>
                  <a:pt x="80619" y="7172"/>
                </a:lnTo>
                <a:lnTo>
                  <a:pt x="78840" y="7617"/>
                </a:lnTo>
                <a:cubicBezTo>
                  <a:pt x="78874" y="7650"/>
                  <a:pt x="78907" y="7695"/>
                  <a:pt x="78929" y="7728"/>
                </a:cubicBezTo>
                <a:lnTo>
                  <a:pt x="78907" y="7728"/>
                </a:lnTo>
                <a:cubicBezTo>
                  <a:pt x="78851" y="7728"/>
                  <a:pt x="78774" y="7728"/>
                  <a:pt x="78685" y="7717"/>
                </a:cubicBezTo>
                <a:cubicBezTo>
                  <a:pt x="78718" y="7684"/>
                  <a:pt x="78740" y="7650"/>
                  <a:pt x="78774" y="7617"/>
                </a:cubicBezTo>
                <a:cubicBezTo>
                  <a:pt x="78718" y="7517"/>
                  <a:pt x="78596" y="7539"/>
                  <a:pt x="78496" y="7506"/>
                </a:cubicBezTo>
                <a:cubicBezTo>
                  <a:pt x="78473" y="7495"/>
                  <a:pt x="78462" y="7472"/>
                  <a:pt x="78451" y="7450"/>
                </a:cubicBezTo>
                <a:cubicBezTo>
                  <a:pt x="78507" y="7439"/>
                  <a:pt x="78573" y="7428"/>
                  <a:pt x="78640" y="7417"/>
                </a:cubicBezTo>
                <a:cubicBezTo>
                  <a:pt x="78562" y="7395"/>
                  <a:pt x="78496" y="7372"/>
                  <a:pt x="78418" y="7350"/>
                </a:cubicBezTo>
                <a:cubicBezTo>
                  <a:pt x="78418" y="7294"/>
                  <a:pt x="78440" y="7250"/>
                  <a:pt x="78485" y="7261"/>
                </a:cubicBezTo>
                <a:lnTo>
                  <a:pt x="78407" y="7205"/>
                </a:lnTo>
                <a:lnTo>
                  <a:pt x="78696" y="7061"/>
                </a:lnTo>
                <a:lnTo>
                  <a:pt x="78140" y="6616"/>
                </a:lnTo>
                <a:lnTo>
                  <a:pt x="78118" y="6605"/>
                </a:lnTo>
                <a:cubicBezTo>
                  <a:pt x="78107" y="6561"/>
                  <a:pt x="78129" y="6505"/>
                  <a:pt x="78162" y="6472"/>
                </a:cubicBezTo>
                <a:lnTo>
                  <a:pt x="78207" y="6461"/>
                </a:lnTo>
                <a:lnTo>
                  <a:pt x="78218" y="6461"/>
                </a:lnTo>
                <a:lnTo>
                  <a:pt x="78207" y="6461"/>
                </a:lnTo>
                <a:cubicBezTo>
                  <a:pt x="78273" y="6449"/>
                  <a:pt x="78351" y="6438"/>
                  <a:pt x="78418" y="6416"/>
                </a:cubicBezTo>
                <a:lnTo>
                  <a:pt x="77406" y="6183"/>
                </a:lnTo>
                <a:lnTo>
                  <a:pt x="77250" y="5949"/>
                </a:lnTo>
                <a:lnTo>
                  <a:pt x="77373" y="5916"/>
                </a:lnTo>
                <a:lnTo>
                  <a:pt x="77161" y="5816"/>
                </a:lnTo>
                <a:lnTo>
                  <a:pt x="77095" y="5727"/>
                </a:lnTo>
                <a:lnTo>
                  <a:pt x="78062" y="5571"/>
                </a:lnTo>
                <a:lnTo>
                  <a:pt x="76139" y="4737"/>
                </a:lnTo>
                <a:lnTo>
                  <a:pt x="75249" y="5727"/>
                </a:lnTo>
                <a:lnTo>
                  <a:pt x="75916" y="5727"/>
                </a:lnTo>
                <a:cubicBezTo>
                  <a:pt x="75549" y="5938"/>
                  <a:pt x="75149" y="6116"/>
                  <a:pt x="74749" y="6238"/>
                </a:cubicBezTo>
                <a:lnTo>
                  <a:pt x="75494" y="6294"/>
                </a:lnTo>
                <a:lnTo>
                  <a:pt x="75249" y="6516"/>
                </a:lnTo>
                <a:lnTo>
                  <a:pt x="74404" y="6883"/>
                </a:lnTo>
                <a:lnTo>
                  <a:pt x="74304" y="6794"/>
                </a:lnTo>
                <a:lnTo>
                  <a:pt x="74549" y="6550"/>
                </a:lnTo>
                <a:cubicBezTo>
                  <a:pt x="74482" y="6427"/>
                  <a:pt x="74326" y="6449"/>
                  <a:pt x="74204" y="6405"/>
                </a:cubicBezTo>
                <a:cubicBezTo>
                  <a:pt x="74093" y="6361"/>
                  <a:pt x="74071" y="6094"/>
                  <a:pt x="74182" y="6127"/>
                </a:cubicBezTo>
                <a:lnTo>
                  <a:pt x="73837" y="5882"/>
                </a:lnTo>
                <a:cubicBezTo>
                  <a:pt x="73926" y="5793"/>
                  <a:pt x="73837" y="5604"/>
                  <a:pt x="73782" y="5493"/>
                </a:cubicBezTo>
                <a:cubicBezTo>
                  <a:pt x="73715" y="5371"/>
                  <a:pt x="73748" y="5182"/>
                  <a:pt x="73826" y="5171"/>
                </a:cubicBezTo>
                <a:lnTo>
                  <a:pt x="73070" y="5060"/>
                </a:lnTo>
                <a:cubicBezTo>
                  <a:pt x="73192" y="5138"/>
                  <a:pt x="73292" y="5260"/>
                  <a:pt x="73348" y="5404"/>
                </a:cubicBezTo>
                <a:cubicBezTo>
                  <a:pt x="73392" y="5549"/>
                  <a:pt x="73292" y="5771"/>
                  <a:pt x="73159" y="5738"/>
                </a:cubicBezTo>
                <a:cubicBezTo>
                  <a:pt x="73237" y="5827"/>
                  <a:pt x="73303" y="5905"/>
                  <a:pt x="73370" y="5994"/>
                </a:cubicBezTo>
                <a:cubicBezTo>
                  <a:pt x="73315" y="6094"/>
                  <a:pt x="73192" y="6149"/>
                  <a:pt x="73081" y="6116"/>
                </a:cubicBezTo>
                <a:lnTo>
                  <a:pt x="73348" y="6327"/>
                </a:lnTo>
                <a:lnTo>
                  <a:pt x="73137" y="6494"/>
                </a:lnTo>
                <a:lnTo>
                  <a:pt x="73348" y="6727"/>
                </a:lnTo>
                <a:lnTo>
                  <a:pt x="72825" y="6928"/>
                </a:lnTo>
                <a:cubicBezTo>
                  <a:pt x="72970" y="7028"/>
                  <a:pt x="73081" y="7172"/>
                  <a:pt x="73159" y="7328"/>
                </a:cubicBezTo>
                <a:lnTo>
                  <a:pt x="72458" y="7339"/>
                </a:lnTo>
                <a:lnTo>
                  <a:pt x="73326" y="8262"/>
                </a:lnTo>
                <a:lnTo>
                  <a:pt x="71869" y="8629"/>
                </a:lnTo>
                <a:cubicBezTo>
                  <a:pt x="72014" y="8829"/>
                  <a:pt x="72214" y="8973"/>
                  <a:pt x="72458" y="9040"/>
                </a:cubicBezTo>
                <a:lnTo>
                  <a:pt x="72314" y="9084"/>
                </a:lnTo>
                <a:lnTo>
                  <a:pt x="72080" y="8973"/>
                </a:lnTo>
                <a:lnTo>
                  <a:pt x="71980" y="9096"/>
                </a:lnTo>
                <a:cubicBezTo>
                  <a:pt x="71836" y="9029"/>
                  <a:pt x="71702" y="8929"/>
                  <a:pt x="71591" y="8818"/>
                </a:cubicBezTo>
                <a:lnTo>
                  <a:pt x="71758" y="8651"/>
                </a:lnTo>
                <a:cubicBezTo>
                  <a:pt x="71714" y="8562"/>
                  <a:pt x="71602" y="8584"/>
                  <a:pt x="71525" y="8551"/>
                </a:cubicBezTo>
                <a:cubicBezTo>
                  <a:pt x="71447" y="8517"/>
                  <a:pt x="71436" y="8328"/>
                  <a:pt x="71513" y="8362"/>
                </a:cubicBezTo>
                <a:lnTo>
                  <a:pt x="71280" y="8184"/>
                </a:lnTo>
                <a:cubicBezTo>
                  <a:pt x="71347" y="8117"/>
                  <a:pt x="71280" y="7995"/>
                  <a:pt x="71235" y="7906"/>
                </a:cubicBezTo>
                <a:cubicBezTo>
                  <a:pt x="71202" y="7817"/>
                  <a:pt x="71224" y="7695"/>
                  <a:pt x="71269" y="7684"/>
                </a:cubicBezTo>
                <a:lnTo>
                  <a:pt x="70757" y="7617"/>
                </a:lnTo>
                <a:cubicBezTo>
                  <a:pt x="70846" y="7661"/>
                  <a:pt x="70913" y="7750"/>
                  <a:pt x="70946" y="7839"/>
                </a:cubicBezTo>
                <a:cubicBezTo>
                  <a:pt x="70980" y="7950"/>
                  <a:pt x="70913" y="8095"/>
                  <a:pt x="70824" y="8073"/>
                </a:cubicBezTo>
                <a:lnTo>
                  <a:pt x="70957" y="8251"/>
                </a:lnTo>
                <a:cubicBezTo>
                  <a:pt x="70924" y="8317"/>
                  <a:pt x="70835" y="8362"/>
                  <a:pt x="70757" y="8340"/>
                </a:cubicBezTo>
                <a:lnTo>
                  <a:pt x="70946" y="8473"/>
                </a:lnTo>
                <a:lnTo>
                  <a:pt x="70802" y="8595"/>
                </a:lnTo>
                <a:lnTo>
                  <a:pt x="70946" y="8751"/>
                </a:lnTo>
                <a:lnTo>
                  <a:pt x="70579" y="8895"/>
                </a:lnTo>
                <a:cubicBezTo>
                  <a:pt x="70680" y="8962"/>
                  <a:pt x="70757" y="9062"/>
                  <a:pt x="70813" y="9173"/>
                </a:cubicBezTo>
                <a:lnTo>
                  <a:pt x="70335" y="9185"/>
                </a:lnTo>
                <a:lnTo>
                  <a:pt x="70446" y="9296"/>
                </a:lnTo>
                <a:lnTo>
                  <a:pt x="69734" y="9073"/>
                </a:lnTo>
                <a:cubicBezTo>
                  <a:pt x="70124" y="8929"/>
                  <a:pt x="70357" y="8884"/>
                  <a:pt x="70746" y="8740"/>
                </a:cubicBezTo>
                <a:cubicBezTo>
                  <a:pt x="70346" y="8673"/>
                  <a:pt x="70491" y="8529"/>
                  <a:pt x="70090" y="8395"/>
                </a:cubicBezTo>
                <a:lnTo>
                  <a:pt x="70279" y="8206"/>
                </a:lnTo>
                <a:cubicBezTo>
                  <a:pt x="70068" y="8117"/>
                  <a:pt x="69879" y="7995"/>
                  <a:pt x="69723" y="7828"/>
                </a:cubicBezTo>
                <a:cubicBezTo>
                  <a:pt x="69790" y="7761"/>
                  <a:pt x="69857" y="7684"/>
                  <a:pt x="69912" y="7617"/>
                </a:cubicBezTo>
                <a:cubicBezTo>
                  <a:pt x="69857" y="7517"/>
                  <a:pt x="69734" y="7539"/>
                  <a:pt x="69634" y="7506"/>
                </a:cubicBezTo>
                <a:cubicBezTo>
                  <a:pt x="69545" y="7472"/>
                  <a:pt x="69523" y="7239"/>
                  <a:pt x="69623" y="7272"/>
                </a:cubicBezTo>
                <a:lnTo>
                  <a:pt x="69334" y="7072"/>
                </a:lnTo>
                <a:cubicBezTo>
                  <a:pt x="69412" y="6983"/>
                  <a:pt x="69334" y="6839"/>
                  <a:pt x="69290" y="6739"/>
                </a:cubicBezTo>
                <a:cubicBezTo>
                  <a:pt x="69234" y="6627"/>
                  <a:pt x="69256" y="6483"/>
                  <a:pt x="69323" y="6461"/>
                </a:cubicBezTo>
                <a:lnTo>
                  <a:pt x="68689" y="6383"/>
                </a:lnTo>
                <a:cubicBezTo>
                  <a:pt x="68801" y="6438"/>
                  <a:pt x="68878" y="6538"/>
                  <a:pt x="68934" y="6661"/>
                </a:cubicBezTo>
                <a:cubicBezTo>
                  <a:pt x="68967" y="6783"/>
                  <a:pt x="68889" y="6961"/>
                  <a:pt x="68778" y="6939"/>
                </a:cubicBezTo>
                <a:lnTo>
                  <a:pt x="68956" y="7150"/>
                </a:lnTo>
                <a:cubicBezTo>
                  <a:pt x="68901" y="7228"/>
                  <a:pt x="68801" y="7272"/>
                  <a:pt x="68700" y="7250"/>
                </a:cubicBezTo>
                <a:lnTo>
                  <a:pt x="68934" y="7428"/>
                </a:lnTo>
                <a:lnTo>
                  <a:pt x="68756" y="7561"/>
                </a:lnTo>
                <a:lnTo>
                  <a:pt x="68856" y="7672"/>
                </a:lnTo>
                <a:cubicBezTo>
                  <a:pt x="68423" y="7539"/>
                  <a:pt x="67755" y="7328"/>
                  <a:pt x="67333" y="7194"/>
                </a:cubicBezTo>
                <a:cubicBezTo>
                  <a:pt x="67889" y="6983"/>
                  <a:pt x="68234" y="6928"/>
                  <a:pt x="68801" y="6705"/>
                </a:cubicBezTo>
                <a:cubicBezTo>
                  <a:pt x="68211" y="6616"/>
                  <a:pt x="68423" y="6405"/>
                  <a:pt x="67844" y="6216"/>
                </a:cubicBezTo>
                <a:lnTo>
                  <a:pt x="68122" y="5938"/>
                </a:lnTo>
                <a:cubicBezTo>
                  <a:pt x="67822" y="5816"/>
                  <a:pt x="67544" y="5627"/>
                  <a:pt x="67322" y="5382"/>
                </a:cubicBezTo>
                <a:cubicBezTo>
                  <a:pt x="67411" y="5282"/>
                  <a:pt x="67511" y="5182"/>
                  <a:pt x="67611" y="5082"/>
                </a:cubicBezTo>
                <a:cubicBezTo>
                  <a:pt x="67522" y="4937"/>
                  <a:pt x="67344" y="4971"/>
                  <a:pt x="67200" y="4915"/>
                </a:cubicBezTo>
                <a:cubicBezTo>
                  <a:pt x="67055" y="4860"/>
                  <a:pt x="67033" y="4526"/>
                  <a:pt x="67177" y="4582"/>
                </a:cubicBezTo>
                <a:lnTo>
                  <a:pt x="66744" y="4281"/>
                </a:lnTo>
                <a:cubicBezTo>
                  <a:pt x="66866" y="4159"/>
                  <a:pt x="66744" y="3948"/>
                  <a:pt x="66677" y="3792"/>
                </a:cubicBezTo>
                <a:cubicBezTo>
                  <a:pt x="66610" y="3670"/>
                  <a:pt x="66632" y="3425"/>
                  <a:pt x="66733" y="3403"/>
                </a:cubicBezTo>
                <a:lnTo>
                  <a:pt x="65821" y="3281"/>
                </a:lnTo>
                <a:cubicBezTo>
                  <a:pt x="65977" y="3370"/>
                  <a:pt x="66099" y="3514"/>
                  <a:pt x="66166" y="3692"/>
                </a:cubicBezTo>
                <a:cubicBezTo>
                  <a:pt x="66221" y="3881"/>
                  <a:pt x="66099" y="4137"/>
                  <a:pt x="65932" y="4104"/>
                </a:cubicBezTo>
                <a:lnTo>
                  <a:pt x="66199" y="4415"/>
                </a:lnTo>
                <a:cubicBezTo>
                  <a:pt x="66121" y="4537"/>
                  <a:pt x="65977" y="4604"/>
                  <a:pt x="65832" y="4570"/>
                </a:cubicBezTo>
                <a:lnTo>
                  <a:pt x="66166" y="4815"/>
                </a:lnTo>
                <a:lnTo>
                  <a:pt x="65910" y="5026"/>
                </a:lnTo>
                <a:lnTo>
                  <a:pt x="66166" y="5304"/>
                </a:lnTo>
                <a:lnTo>
                  <a:pt x="65532" y="5549"/>
                </a:lnTo>
                <a:cubicBezTo>
                  <a:pt x="65710" y="5671"/>
                  <a:pt x="65843" y="5838"/>
                  <a:pt x="65932" y="6027"/>
                </a:cubicBezTo>
                <a:lnTo>
                  <a:pt x="65098" y="6049"/>
                </a:lnTo>
                <a:lnTo>
                  <a:pt x="66154" y="7161"/>
                </a:lnTo>
                <a:lnTo>
                  <a:pt x="64375" y="7606"/>
                </a:lnTo>
                <a:cubicBezTo>
                  <a:pt x="64553" y="7850"/>
                  <a:pt x="64809" y="8028"/>
                  <a:pt x="65087" y="8106"/>
                </a:cubicBezTo>
                <a:lnTo>
                  <a:pt x="64398" y="8317"/>
                </a:lnTo>
                <a:cubicBezTo>
                  <a:pt x="64498" y="8595"/>
                  <a:pt x="64653" y="8862"/>
                  <a:pt x="64865" y="9073"/>
                </a:cubicBezTo>
                <a:lnTo>
                  <a:pt x="64498" y="9240"/>
                </a:lnTo>
                <a:lnTo>
                  <a:pt x="64887" y="9518"/>
                </a:lnTo>
                <a:lnTo>
                  <a:pt x="63953" y="9818"/>
                </a:lnTo>
                <a:cubicBezTo>
                  <a:pt x="63986" y="9852"/>
                  <a:pt x="64009" y="9885"/>
                  <a:pt x="64042" y="9918"/>
                </a:cubicBezTo>
                <a:lnTo>
                  <a:pt x="63742" y="9818"/>
                </a:lnTo>
                <a:cubicBezTo>
                  <a:pt x="64053" y="9707"/>
                  <a:pt x="64253" y="9674"/>
                  <a:pt x="64576" y="9540"/>
                </a:cubicBezTo>
                <a:cubicBezTo>
                  <a:pt x="64242" y="9496"/>
                  <a:pt x="64353" y="9374"/>
                  <a:pt x="64031" y="9262"/>
                </a:cubicBezTo>
                <a:lnTo>
                  <a:pt x="64186" y="9107"/>
                </a:lnTo>
                <a:cubicBezTo>
                  <a:pt x="64020" y="9040"/>
                  <a:pt x="63864" y="8929"/>
                  <a:pt x="63731" y="8795"/>
                </a:cubicBezTo>
                <a:lnTo>
                  <a:pt x="63897" y="8629"/>
                </a:lnTo>
                <a:cubicBezTo>
                  <a:pt x="63853" y="8551"/>
                  <a:pt x="63742" y="8562"/>
                  <a:pt x="63664" y="8540"/>
                </a:cubicBezTo>
                <a:cubicBezTo>
                  <a:pt x="63586" y="8506"/>
                  <a:pt x="63564" y="8317"/>
                  <a:pt x="63653" y="8340"/>
                </a:cubicBezTo>
                <a:lnTo>
                  <a:pt x="63408" y="8173"/>
                </a:lnTo>
                <a:cubicBezTo>
                  <a:pt x="63475" y="8106"/>
                  <a:pt x="63408" y="7984"/>
                  <a:pt x="63364" y="7895"/>
                </a:cubicBezTo>
                <a:cubicBezTo>
                  <a:pt x="63330" y="7806"/>
                  <a:pt x="63353" y="7684"/>
                  <a:pt x="63408" y="7672"/>
                </a:cubicBezTo>
                <a:lnTo>
                  <a:pt x="62886" y="7606"/>
                </a:lnTo>
                <a:cubicBezTo>
                  <a:pt x="62975" y="7661"/>
                  <a:pt x="63041" y="7739"/>
                  <a:pt x="63075" y="7839"/>
                </a:cubicBezTo>
                <a:cubicBezTo>
                  <a:pt x="62719" y="7750"/>
                  <a:pt x="62830" y="7595"/>
                  <a:pt x="62396" y="7450"/>
                </a:cubicBezTo>
                <a:lnTo>
                  <a:pt x="62619" y="7228"/>
                </a:lnTo>
                <a:cubicBezTo>
                  <a:pt x="62374" y="7117"/>
                  <a:pt x="62152" y="6961"/>
                  <a:pt x="61963" y="6772"/>
                </a:cubicBezTo>
                <a:lnTo>
                  <a:pt x="62196" y="6527"/>
                </a:lnTo>
                <a:cubicBezTo>
                  <a:pt x="62130" y="6405"/>
                  <a:pt x="61985" y="6427"/>
                  <a:pt x="61863" y="6383"/>
                </a:cubicBezTo>
                <a:cubicBezTo>
                  <a:pt x="61752" y="6338"/>
                  <a:pt x="61729" y="6071"/>
                  <a:pt x="61841" y="6105"/>
                </a:cubicBezTo>
                <a:lnTo>
                  <a:pt x="61496" y="5860"/>
                </a:lnTo>
                <a:cubicBezTo>
                  <a:pt x="61585" y="5771"/>
                  <a:pt x="61496" y="5582"/>
                  <a:pt x="61429" y="5471"/>
                </a:cubicBezTo>
                <a:cubicBezTo>
                  <a:pt x="61374" y="5349"/>
                  <a:pt x="61407" y="5160"/>
                  <a:pt x="61485" y="5149"/>
                </a:cubicBezTo>
                <a:lnTo>
                  <a:pt x="60729" y="5037"/>
                </a:lnTo>
                <a:cubicBezTo>
                  <a:pt x="60851" y="5115"/>
                  <a:pt x="60951" y="5238"/>
                  <a:pt x="61007" y="5371"/>
                </a:cubicBezTo>
                <a:cubicBezTo>
                  <a:pt x="61051" y="5527"/>
                  <a:pt x="60951" y="5738"/>
                  <a:pt x="60818" y="5716"/>
                </a:cubicBezTo>
                <a:cubicBezTo>
                  <a:pt x="60884" y="5793"/>
                  <a:pt x="60951" y="5882"/>
                  <a:pt x="61029" y="5971"/>
                </a:cubicBezTo>
                <a:cubicBezTo>
                  <a:pt x="60973" y="6071"/>
                  <a:pt x="60851" y="6127"/>
                  <a:pt x="60729" y="6094"/>
                </a:cubicBezTo>
                <a:lnTo>
                  <a:pt x="61007" y="6305"/>
                </a:lnTo>
                <a:lnTo>
                  <a:pt x="60795" y="6472"/>
                </a:lnTo>
                <a:lnTo>
                  <a:pt x="61007" y="6705"/>
                </a:lnTo>
                <a:lnTo>
                  <a:pt x="60662" y="6839"/>
                </a:lnTo>
                <a:lnTo>
                  <a:pt x="59750" y="6616"/>
                </a:lnTo>
                <a:lnTo>
                  <a:pt x="59584" y="6383"/>
                </a:lnTo>
                <a:lnTo>
                  <a:pt x="59717" y="6349"/>
                </a:lnTo>
                <a:lnTo>
                  <a:pt x="59495" y="6249"/>
                </a:lnTo>
                <a:lnTo>
                  <a:pt x="59428" y="6160"/>
                </a:lnTo>
                <a:lnTo>
                  <a:pt x="60406" y="6016"/>
                </a:lnTo>
                <a:lnTo>
                  <a:pt x="58472" y="5171"/>
                </a:lnTo>
                <a:lnTo>
                  <a:pt x="57582" y="6160"/>
                </a:lnTo>
                <a:lnTo>
                  <a:pt x="58249" y="6160"/>
                </a:lnTo>
                <a:cubicBezTo>
                  <a:pt x="57882" y="6383"/>
                  <a:pt x="57493" y="6550"/>
                  <a:pt x="57082" y="6672"/>
                </a:cubicBezTo>
                <a:lnTo>
                  <a:pt x="57838" y="6727"/>
                </a:lnTo>
                <a:lnTo>
                  <a:pt x="57582" y="6961"/>
                </a:lnTo>
                <a:lnTo>
                  <a:pt x="56037" y="7628"/>
                </a:lnTo>
                <a:lnTo>
                  <a:pt x="57427" y="7628"/>
                </a:lnTo>
                <a:cubicBezTo>
                  <a:pt x="57160" y="7773"/>
                  <a:pt x="56882" y="7906"/>
                  <a:pt x="56604" y="8028"/>
                </a:cubicBezTo>
                <a:cubicBezTo>
                  <a:pt x="56815" y="8028"/>
                  <a:pt x="57037" y="8028"/>
                  <a:pt x="57249" y="8028"/>
                </a:cubicBezTo>
                <a:lnTo>
                  <a:pt x="56582" y="8506"/>
                </a:lnTo>
                <a:lnTo>
                  <a:pt x="56026" y="8506"/>
                </a:lnTo>
                <a:lnTo>
                  <a:pt x="57249" y="8962"/>
                </a:lnTo>
                <a:lnTo>
                  <a:pt x="57805" y="8962"/>
                </a:lnTo>
                <a:cubicBezTo>
                  <a:pt x="57471" y="9207"/>
                  <a:pt x="57115" y="9440"/>
                  <a:pt x="56759" y="9663"/>
                </a:cubicBezTo>
                <a:lnTo>
                  <a:pt x="58216" y="9585"/>
                </a:lnTo>
                <a:cubicBezTo>
                  <a:pt x="58249" y="9618"/>
                  <a:pt x="58283" y="9674"/>
                  <a:pt x="58305" y="9718"/>
                </a:cubicBezTo>
                <a:lnTo>
                  <a:pt x="57894" y="9729"/>
                </a:lnTo>
                <a:lnTo>
                  <a:pt x="58127" y="9985"/>
                </a:lnTo>
                <a:lnTo>
                  <a:pt x="58105" y="9996"/>
                </a:lnTo>
                <a:cubicBezTo>
                  <a:pt x="57849" y="10074"/>
                  <a:pt x="57593" y="10118"/>
                  <a:pt x="57338" y="10141"/>
                </a:cubicBezTo>
                <a:cubicBezTo>
                  <a:pt x="57449" y="10163"/>
                  <a:pt x="57560" y="10174"/>
                  <a:pt x="57682" y="10196"/>
                </a:cubicBezTo>
                <a:lnTo>
                  <a:pt x="56904" y="10541"/>
                </a:lnTo>
                <a:lnTo>
                  <a:pt x="56960" y="10574"/>
                </a:lnTo>
                <a:lnTo>
                  <a:pt x="56437" y="10441"/>
                </a:lnTo>
                <a:lnTo>
                  <a:pt x="56326" y="10285"/>
                </a:lnTo>
                <a:lnTo>
                  <a:pt x="56415" y="10252"/>
                </a:lnTo>
                <a:lnTo>
                  <a:pt x="56270" y="10185"/>
                </a:lnTo>
                <a:lnTo>
                  <a:pt x="56226" y="10130"/>
                </a:lnTo>
                <a:lnTo>
                  <a:pt x="56882" y="10030"/>
                </a:lnTo>
                <a:lnTo>
                  <a:pt x="55570" y="9451"/>
                </a:lnTo>
                <a:lnTo>
                  <a:pt x="54958" y="10130"/>
                </a:lnTo>
                <a:lnTo>
                  <a:pt x="55414" y="10130"/>
                </a:lnTo>
                <a:cubicBezTo>
                  <a:pt x="55170" y="10274"/>
                  <a:pt x="54903" y="10396"/>
                  <a:pt x="54625" y="10474"/>
                </a:cubicBezTo>
                <a:lnTo>
                  <a:pt x="55136" y="10519"/>
                </a:lnTo>
                <a:lnTo>
                  <a:pt x="54958" y="10674"/>
                </a:lnTo>
                <a:lnTo>
                  <a:pt x="53902" y="11130"/>
                </a:lnTo>
                <a:lnTo>
                  <a:pt x="54858" y="11130"/>
                </a:lnTo>
                <a:cubicBezTo>
                  <a:pt x="54680" y="11230"/>
                  <a:pt x="54491" y="11319"/>
                  <a:pt x="54302" y="11408"/>
                </a:cubicBezTo>
                <a:lnTo>
                  <a:pt x="54736" y="11408"/>
                </a:lnTo>
                <a:lnTo>
                  <a:pt x="54291" y="11742"/>
                </a:lnTo>
                <a:lnTo>
                  <a:pt x="53913" y="11742"/>
                </a:lnTo>
                <a:lnTo>
                  <a:pt x="54747" y="12042"/>
                </a:lnTo>
                <a:lnTo>
                  <a:pt x="55125" y="12042"/>
                </a:lnTo>
                <a:cubicBezTo>
                  <a:pt x="54903" y="12209"/>
                  <a:pt x="54658" y="12364"/>
                  <a:pt x="54414" y="12520"/>
                </a:cubicBezTo>
                <a:lnTo>
                  <a:pt x="55570" y="12453"/>
                </a:lnTo>
                <a:lnTo>
                  <a:pt x="55570" y="12642"/>
                </a:lnTo>
                <a:lnTo>
                  <a:pt x="55325" y="12753"/>
                </a:lnTo>
                <a:cubicBezTo>
                  <a:pt x="55158" y="12798"/>
                  <a:pt x="54992" y="12831"/>
                  <a:pt x="54814" y="12842"/>
                </a:cubicBezTo>
                <a:cubicBezTo>
                  <a:pt x="54892" y="12865"/>
                  <a:pt x="54969" y="12876"/>
                  <a:pt x="55047" y="12887"/>
                </a:cubicBezTo>
                <a:lnTo>
                  <a:pt x="54514" y="13132"/>
                </a:lnTo>
                <a:lnTo>
                  <a:pt x="54936" y="13376"/>
                </a:lnTo>
                <a:lnTo>
                  <a:pt x="54136" y="13398"/>
                </a:lnTo>
                <a:lnTo>
                  <a:pt x="54147" y="13387"/>
                </a:lnTo>
                <a:lnTo>
                  <a:pt x="53791" y="13309"/>
                </a:lnTo>
                <a:cubicBezTo>
                  <a:pt x="53891" y="13309"/>
                  <a:pt x="53980" y="13265"/>
                  <a:pt x="54047" y="13198"/>
                </a:cubicBezTo>
                <a:lnTo>
                  <a:pt x="53191" y="12954"/>
                </a:lnTo>
                <a:lnTo>
                  <a:pt x="53191" y="12798"/>
                </a:lnTo>
                <a:cubicBezTo>
                  <a:pt x="53291" y="12765"/>
                  <a:pt x="53402" y="12720"/>
                  <a:pt x="53502" y="12676"/>
                </a:cubicBezTo>
                <a:lnTo>
                  <a:pt x="53502" y="12676"/>
                </a:lnTo>
                <a:lnTo>
                  <a:pt x="54013" y="12553"/>
                </a:lnTo>
                <a:cubicBezTo>
                  <a:pt x="54013" y="12553"/>
                  <a:pt x="53435" y="12498"/>
                  <a:pt x="53380" y="12387"/>
                </a:cubicBezTo>
                <a:cubicBezTo>
                  <a:pt x="53368" y="12353"/>
                  <a:pt x="53891" y="12264"/>
                  <a:pt x="53869" y="12231"/>
                </a:cubicBezTo>
                <a:cubicBezTo>
                  <a:pt x="53835" y="12164"/>
                  <a:pt x="53769" y="12120"/>
                  <a:pt x="53691" y="12109"/>
                </a:cubicBezTo>
                <a:cubicBezTo>
                  <a:pt x="53502" y="12109"/>
                  <a:pt x="52924" y="12042"/>
                  <a:pt x="52924" y="12042"/>
                </a:cubicBezTo>
                <a:lnTo>
                  <a:pt x="52990" y="12009"/>
                </a:lnTo>
                <a:cubicBezTo>
                  <a:pt x="53179" y="11986"/>
                  <a:pt x="53357" y="11964"/>
                  <a:pt x="53535" y="11931"/>
                </a:cubicBezTo>
                <a:cubicBezTo>
                  <a:pt x="53457" y="11909"/>
                  <a:pt x="53380" y="11875"/>
                  <a:pt x="53302" y="11853"/>
                </a:cubicBezTo>
                <a:lnTo>
                  <a:pt x="53569" y="11720"/>
                </a:lnTo>
                <a:lnTo>
                  <a:pt x="53246" y="11464"/>
                </a:lnTo>
                <a:lnTo>
                  <a:pt x="53113" y="11408"/>
                </a:lnTo>
                <a:cubicBezTo>
                  <a:pt x="53213" y="11386"/>
                  <a:pt x="53313" y="11364"/>
                  <a:pt x="53413" y="11353"/>
                </a:cubicBezTo>
                <a:lnTo>
                  <a:pt x="52835" y="11208"/>
                </a:lnTo>
                <a:lnTo>
                  <a:pt x="52746" y="11075"/>
                </a:lnTo>
                <a:lnTo>
                  <a:pt x="52813" y="11052"/>
                </a:lnTo>
                <a:lnTo>
                  <a:pt x="52690" y="10997"/>
                </a:lnTo>
                <a:lnTo>
                  <a:pt x="52657" y="10941"/>
                </a:lnTo>
                <a:lnTo>
                  <a:pt x="53213" y="10852"/>
                </a:lnTo>
                <a:lnTo>
                  <a:pt x="52101" y="10374"/>
                </a:lnTo>
                <a:lnTo>
                  <a:pt x="51590" y="10941"/>
                </a:lnTo>
                <a:lnTo>
                  <a:pt x="51968" y="10941"/>
                </a:lnTo>
                <a:cubicBezTo>
                  <a:pt x="51756" y="11075"/>
                  <a:pt x="51534" y="11164"/>
                  <a:pt x="51300" y="11241"/>
                </a:cubicBezTo>
                <a:lnTo>
                  <a:pt x="51734" y="11275"/>
                </a:lnTo>
                <a:lnTo>
                  <a:pt x="51590" y="11408"/>
                </a:lnTo>
                <a:lnTo>
                  <a:pt x="51111" y="11597"/>
                </a:lnTo>
                <a:lnTo>
                  <a:pt x="51056" y="11575"/>
                </a:lnTo>
                <a:lnTo>
                  <a:pt x="51267" y="11475"/>
                </a:lnTo>
                <a:lnTo>
                  <a:pt x="51011" y="11264"/>
                </a:lnTo>
                <a:lnTo>
                  <a:pt x="50889" y="11208"/>
                </a:lnTo>
                <a:lnTo>
                  <a:pt x="51145" y="11164"/>
                </a:lnTo>
                <a:lnTo>
                  <a:pt x="50667" y="11041"/>
                </a:lnTo>
                <a:lnTo>
                  <a:pt x="50589" y="10930"/>
                </a:lnTo>
                <a:lnTo>
                  <a:pt x="50644" y="10908"/>
                </a:lnTo>
                <a:lnTo>
                  <a:pt x="50544" y="10863"/>
                </a:lnTo>
                <a:lnTo>
                  <a:pt x="50511" y="10819"/>
                </a:lnTo>
                <a:lnTo>
                  <a:pt x="50978" y="10752"/>
                </a:lnTo>
                <a:lnTo>
                  <a:pt x="50055" y="10352"/>
                </a:lnTo>
                <a:lnTo>
                  <a:pt x="49699" y="10752"/>
                </a:lnTo>
                <a:cubicBezTo>
                  <a:pt x="49477" y="10719"/>
                  <a:pt x="49055" y="10652"/>
                  <a:pt x="48999" y="10552"/>
                </a:cubicBezTo>
                <a:cubicBezTo>
                  <a:pt x="48977" y="10496"/>
                  <a:pt x="49677" y="10396"/>
                  <a:pt x="49644" y="10341"/>
                </a:cubicBezTo>
                <a:cubicBezTo>
                  <a:pt x="49599" y="10252"/>
                  <a:pt x="49510" y="10196"/>
                  <a:pt x="49410" y="10174"/>
                </a:cubicBezTo>
                <a:cubicBezTo>
                  <a:pt x="49166" y="10174"/>
                  <a:pt x="48410" y="10096"/>
                  <a:pt x="48410" y="10096"/>
                </a:cubicBezTo>
                <a:lnTo>
                  <a:pt x="48499" y="10052"/>
                </a:lnTo>
                <a:cubicBezTo>
                  <a:pt x="48732" y="10030"/>
                  <a:pt x="48966" y="9996"/>
                  <a:pt x="49199" y="9941"/>
                </a:cubicBezTo>
                <a:cubicBezTo>
                  <a:pt x="49099" y="9907"/>
                  <a:pt x="48999" y="9885"/>
                  <a:pt x="48899" y="9852"/>
                </a:cubicBezTo>
                <a:lnTo>
                  <a:pt x="49244" y="9674"/>
                </a:lnTo>
                <a:lnTo>
                  <a:pt x="48832" y="9340"/>
                </a:lnTo>
                <a:lnTo>
                  <a:pt x="48643" y="9262"/>
                </a:lnTo>
                <a:cubicBezTo>
                  <a:pt x="48777" y="9240"/>
                  <a:pt x="48910" y="9207"/>
                  <a:pt x="49043" y="9185"/>
                </a:cubicBezTo>
                <a:lnTo>
                  <a:pt x="48287" y="8996"/>
                </a:lnTo>
                <a:lnTo>
                  <a:pt x="48165" y="8818"/>
                </a:lnTo>
                <a:lnTo>
                  <a:pt x="48265" y="8795"/>
                </a:lnTo>
                <a:lnTo>
                  <a:pt x="48098" y="8718"/>
                </a:lnTo>
                <a:lnTo>
                  <a:pt x="48054" y="8651"/>
                </a:lnTo>
                <a:lnTo>
                  <a:pt x="48777" y="8540"/>
                </a:lnTo>
                <a:lnTo>
                  <a:pt x="47320" y="7906"/>
                </a:lnTo>
                <a:lnTo>
                  <a:pt x="46653" y="8651"/>
                </a:lnTo>
                <a:lnTo>
                  <a:pt x="47153" y="8651"/>
                </a:lnTo>
                <a:cubicBezTo>
                  <a:pt x="46875" y="8818"/>
                  <a:pt x="46575" y="8951"/>
                  <a:pt x="46275" y="9040"/>
                </a:cubicBezTo>
                <a:lnTo>
                  <a:pt x="46842" y="9084"/>
                </a:lnTo>
                <a:lnTo>
                  <a:pt x="46653" y="9251"/>
                </a:lnTo>
                <a:lnTo>
                  <a:pt x="45474" y="9763"/>
                </a:lnTo>
                <a:lnTo>
                  <a:pt x="46531" y="9763"/>
                </a:lnTo>
                <a:cubicBezTo>
                  <a:pt x="46331" y="9874"/>
                  <a:pt x="46130" y="9974"/>
                  <a:pt x="45908" y="10063"/>
                </a:cubicBezTo>
                <a:lnTo>
                  <a:pt x="46397" y="10063"/>
                </a:lnTo>
                <a:lnTo>
                  <a:pt x="45897" y="10430"/>
                </a:lnTo>
                <a:lnTo>
                  <a:pt x="45474" y="10430"/>
                </a:lnTo>
                <a:lnTo>
                  <a:pt x="46408" y="10763"/>
                </a:lnTo>
                <a:lnTo>
                  <a:pt x="46831" y="10763"/>
                </a:lnTo>
                <a:cubicBezTo>
                  <a:pt x="46575" y="10952"/>
                  <a:pt x="46308" y="11130"/>
                  <a:pt x="46042" y="11297"/>
                </a:cubicBezTo>
                <a:lnTo>
                  <a:pt x="47320" y="11230"/>
                </a:lnTo>
                <a:lnTo>
                  <a:pt x="47320" y="11430"/>
                </a:lnTo>
                <a:lnTo>
                  <a:pt x="47053" y="11553"/>
                </a:lnTo>
                <a:cubicBezTo>
                  <a:pt x="46864" y="11608"/>
                  <a:pt x="46675" y="11642"/>
                  <a:pt x="46486" y="11664"/>
                </a:cubicBezTo>
                <a:cubicBezTo>
                  <a:pt x="46564" y="11675"/>
                  <a:pt x="46653" y="11686"/>
                  <a:pt x="46731" y="11697"/>
                </a:cubicBezTo>
                <a:lnTo>
                  <a:pt x="46153" y="11964"/>
                </a:lnTo>
                <a:lnTo>
                  <a:pt x="46631" y="12242"/>
                </a:lnTo>
                <a:lnTo>
                  <a:pt x="45486" y="12275"/>
                </a:lnTo>
                <a:lnTo>
                  <a:pt x="45852" y="12576"/>
                </a:lnTo>
                <a:lnTo>
                  <a:pt x="45041" y="12631"/>
                </a:lnTo>
                <a:lnTo>
                  <a:pt x="44818" y="12798"/>
                </a:lnTo>
                <a:lnTo>
                  <a:pt x="44418" y="12798"/>
                </a:lnTo>
                <a:lnTo>
                  <a:pt x="44507" y="12498"/>
                </a:lnTo>
                <a:lnTo>
                  <a:pt x="45419" y="12320"/>
                </a:lnTo>
                <a:cubicBezTo>
                  <a:pt x="45163" y="12198"/>
                  <a:pt x="44907" y="12131"/>
                  <a:pt x="44629" y="12086"/>
                </a:cubicBezTo>
                <a:lnTo>
                  <a:pt x="44663" y="11997"/>
                </a:lnTo>
                <a:lnTo>
                  <a:pt x="46008" y="11997"/>
                </a:lnTo>
                <a:lnTo>
                  <a:pt x="45875" y="11731"/>
                </a:lnTo>
                <a:lnTo>
                  <a:pt x="44919" y="11597"/>
                </a:lnTo>
                <a:lnTo>
                  <a:pt x="45530" y="11319"/>
                </a:lnTo>
                <a:lnTo>
                  <a:pt x="44785" y="11241"/>
                </a:lnTo>
                <a:lnTo>
                  <a:pt x="44996" y="10986"/>
                </a:lnTo>
                <a:lnTo>
                  <a:pt x="44529" y="10886"/>
                </a:lnTo>
                <a:cubicBezTo>
                  <a:pt x="44663" y="10886"/>
                  <a:pt x="44785" y="10830"/>
                  <a:pt x="44874" y="10730"/>
                </a:cubicBezTo>
                <a:lnTo>
                  <a:pt x="43740" y="10419"/>
                </a:lnTo>
                <a:lnTo>
                  <a:pt x="43740" y="10207"/>
                </a:lnTo>
                <a:cubicBezTo>
                  <a:pt x="43885" y="10163"/>
                  <a:pt x="44018" y="10118"/>
                  <a:pt x="44163" y="10063"/>
                </a:cubicBezTo>
                <a:lnTo>
                  <a:pt x="44163" y="10063"/>
                </a:lnTo>
                <a:lnTo>
                  <a:pt x="44830" y="9896"/>
                </a:lnTo>
                <a:cubicBezTo>
                  <a:pt x="44830" y="9896"/>
                  <a:pt x="44074" y="9818"/>
                  <a:pt x="43996" y="9685"/>
                </a:cubicBezTo>
                <a:cubicBezTo>
                  <a:pt x="43974" y="9629"/>
                  <a:pt x="44674" y="9518"/>
                  <a:pt x="44641" y="9474"/>
                </a:cubicBezTo>
                <a:cubicBezTo>
                  <a:pt x="44596" y="9385"/>
                  <a:pt x="44507" y="9318"/>
                  <a:pt x="44407" y="9307"/>
                </a:cubicBezTo>
                <a:cubicBezTo>
                  <a:pt x="44151" y="9307"/>
                  <a:pt x="43406" y="9229"/>
                  <a:pt x="43406" y="9229"/>
                </a:cubicBezTo>
                <a:lnTo>
                  <a:pt x="43484" y="9185"/>
                </a:lnTo>
                <a:cubicBezTo>
                  <a:pt x="43729" y="9162"/>
                  <a:pt x="43962" y="9118"/>
                  <a:pt x="44196" y="9073"/>
                </a:cubicBezTo>
                <a:cubicBezTo>
                  <a:pt x="44096" y="9040"/>
                  <a:pt x="43996" y="9007"/>
                  <a:pt x="43896" y="8973"/>
                </a:cubicBezTo>
                <a:lnTo>
                  <a:pt x="44240" y="8807"/>
                </a:lnTo>
                <a:lnTo>
                  <a:pt x="43818" y="8473"/>
                </a:lnTo>
                <a:lnTo>
                  <a:pt x="43640" y="8395"/>
                </a:lnTo>
                <a:cubicBezTo>
                  <a:pt x="43773" y="8373"/>
                  <a:pt x="43907" y="8340"/>
                  <a:pt x="44040" y="8317"/>
                </a:cubicBezTo>
                <a:lnTo>
                  <a:pt x="43284" y="8128"/>
                </a:lnTo>
                <a:lnTo>
                  <a:pt x="43162" y="7950"/>
                </a:lnTo>
                <a:lnTo>
                  <a:pt x="43251" y="7917"/>
                </a:lnTo>
                <a:lnTo>
                  <a:pt x="43095" y="7839"/>
                </a:lnTo>
                <a:lnTo>
                  <a:pt x="43040" y="7784"/>
                </a:lnTo>
                <a:lnTo>
                  <a:pt x="43773" y="7661"/>
                </a:lnTo>
                <a:lnTo>
                  <a:pt x="42317" y="7028"/>
                </a:lnTo>
                <a:lnTo>
                  <a:pt x="41894" y="7495"/>
                </a:lnTo>
                <a:lnTo>
                  <a:pt x="41227" y="7406"/>
                </a:lnTo>
                <a:lnTo>
                  <a:pt x="42039" y="7039"/>
                </a:lnTo>
                <a:lnTo>
                  <a:pt x="41049" y="6939"/>
                </a:lnTo>
                <a:lnTo>
                  <a:pt x="41327" y="6594"/>
                </a:lnTo>
                <a:lnTo>
                  <a:pt x="40705" y="6472"/>
                </a:lnTo>
                <a:cubicBezTo>
                  <a:pt x="40883" y="6461"/>
                  <a:pt x="41038" y="6394"/>
                  <a:pt x="41161" y="6260"/>
                </a:cubicBezTo>
                <a:lnTo>
                  <a:pt x="39671" y="5849"/>
                </a:lnTo>
                <a:lnTo>
                  <a:pt x="39671" y="5571"/>
                </a:lnTo>
                <a:cubicBezTo>
                  <a:pt x="39849" y="5516"/>
                  <a:pt x="40038" y="5449"/>
                  <a:pt x="40216" y="5371"/>
                </a:cubicBezTo>
                <a:lnTo>
                  <a:pt x="40227" y="5371"/>
                </a:lnTo>
                <a:lnTo>
                  <a:pt x="41105" y="5149"/>
                </a:lnTo>
                <a:cubicBezTo>
                  <a:pt x="41105" y="5149"/>
                  <a:pt x="40104" y="5049"/>
                  <a:pt x="40015" y="4871"/>
                </a:cubicBezTo>
                <a:cubicBezTo>
                  <a:pt x="39982" y="4804"/>
                  <a:pt x="40905" y="4671"/>
                  <a:pt x="40860" y="4604"/>
                </a:cubicBezTo>
                <a:cubicBezTo>
                  <a:pt x="40805" y="4482"/>
                  <a:pt x="40683" y="4404"/>
                  <a:pt x="40549" y="4381"/>
                </a:cubicBezTo>
                <a:cubicBezTo>
                  <a:pt x="40227" y="4381"/>
                  <a:pt x="39226" y="4270"/>
                  <a:pt x="39226" y="4270"/>
                </a:cubicBezTo>
                <a:lnTo>
                  <a:pt x="39337" y="4215"/>
                </a:lnTo>
                <a:cubicBezTo>
                  <a:pt x="39649" y="4181"/>
                  <a:pt x="39971" y="4137"/>
                  <a:pt x="40271" y="4070"/>
                </a:cubicBezTo>
                <a:cubicBezTo>
                  <a:pt x="40138" y="4037"/>
                  <a:pt x="40004" y="3992"/>
                  <a:pt x="39871" y="3948"/>
                </a:cubicBezTo>
                <a:lnTo>
                  <a:pt x="40338" y="3714"/>
                </a:lnTo>
                <a:lnTo>
                  <a:pt x="39782" y="3270"/>
                </a:lnTo>
                <a:lnTo>
                  <a:pt x="39537" y="3181"/>
                </a:lnTo>
                <a:cubicBezTo>
                  <a:pt x="39715" y="3136"/>
                  <a:pt x="39882" y="3103"/>
                  <a:pt x="40060" y="3070"/>
                </a:cubicBezTo>
                <a:lnTo>
                  <a:pt x="39059" y="2825"/>
                </a:lnTo>
                <a:lnTo>
                  <a:pt x="38904" y="2591"/>
                </a:lnTo>
                <a:lnTo>
                  <a:pt x="39026" y="2558"/>
                </a:lnTo>
                <a:lnTo>
                  <a:pt x="38815" y="2458"/>
                </a:lnTo>
                <a:lnTo>
                  <a:pt x="38748" y="2369"/>
                </a:lnTo>
                <a:lnTo>
                  <a:pt x="39726" y="2213"/>
                </a:lnTo>
                <a:lnTo>
                  <a:pt x="37792" y="1368"/>
                </a:lnTo>
                <a:lnTo>
                  <a:pt x="36902" y="2358"/>
                </a:lnTo>
                <a:lnTo>
                  <a:pt x="37569" y="2358"/>
                </a:lnTo>
                <a:cubicBezTo>
                  <a:pt x="37202" y="2580"/>
                  <a:pt x="36802" y="2747"/>
                  <a:pt x="36402" y="2869"/>
                </a:cubicBezTo>
                <a:lnTo>
                  <a:pt x="37147" y="2925"/>
                </a:lnTo>
                <a:lnTo>
                  <a:pt x="36902" y="3158"/>
                </a:lnTo>
                <a:lnTo>
                  <a:pt x="35346" y="3826"/>
                </a:lnTo>
                <a:lnTo>
                  <a:pt x="36736" y="3826"/>
                </a:lnTo>
                <a:cubicBezTo>
                  <a:pt x="36469" y="3970"/>
                  <a:pt x="36202" y="4104"/>
                  <a:pt x="35913" y="4226"/>
                </a:cubicBezTo>
                <a:cubicBezTo>
                  <a:pt x="36135" y="4226"/>
                  <a:pt x="36346" y="4226"/>
                  <a:pt x="36558" y="4226"/>
                </a:cubicBezTo>
                <a:lnTo>
                  <a:pt x="35891" y="4704"/>
                </a:lnTo>
                <a:lnTo>
                  <a:pt x="35335" y="4704"/>
                </a:lnTo>
                <a:lnTo>
                  <a:pt x="36558" y="5149"/>
                </a:lnTo>
                <a:lnTo>
                  <a:pt x="37125" y="5149"/>
                </a:lnTo>
                <a:cubicBezTo>
                  <a:pt x="36780" y="5404"/>
                  <a:pt x="36424" y="5627"/>
                  <a:pt x="36080" y="5860"/>
                </a:cubicBezTo>
                <a:lnTo>
                  <a:pt x="37792" y="5760"/>
                </a:lnTo>
                <a:lnTo>
                  <a:pt x="37792" y="6038"/>
                </a:lnTo>
                <a:lnTo>
                  <a:pt x="37425" y="6205"/>
                </a:lnTo>
                <a:cubicBezTo>
                  <a:pt x="37180" y="6272"/>
                  <a:pt x="36925" y="6316"/>
                  <a:pt x="36669" y="6338"/>
                </a:cubicBezTo>
                <a:cubicBezTo>
                  <a:pt x="36780" y="6361"/>
                  <a:pt x="36891" y="6383"/>
                  <a:pt x="37002" y="6394"/>
                </a:cubicBezTo>
                <a:lnTo>
                  <a:pt x="36235" y="6750"/>
                </a:lnTo>
                <a:lnTo>
                  <a:pt x="36858" y="7117"/>
                </a:lnTo>
                <a:lnTo>
                  <a:pt x="35346" y="7150"/>
                </a:lnTo>
                <a:lnTo>
                  <a:pt x="35824" y="7528"/>
                </a:lnTo>
                <a:lnTo>
                  <a:pt x="34768" y="7606"/>
                </a:lnTo>
                <a:lnTo>
                  <a:pt x="34223" y="8028"/>
                </a:lnTo>
                <a:lnTo>
                  <a:pt x="34656" y="8117"/>
                </a:lnTo>
                <a:lnTo>
                  <a:pt x="34612" y="8173"/>
                </a:lnTo>
                <a:lnTo>
                  <a:pt x="34923" y="8173"/>
                </a:lnTo>
                <a:lnTo>
                  <a:pt x="34979" y="8184"/>
                </a:lnTo>
                <a:cubicBezTo>
                  <a:pt x="34768" y="8306"/>
                  <a:pt x="34545" y="8395"/>
                  <a:pt x="34323" y="8473"/>
                </a:cubicBezTo>
                <a:lnTo>
                  <a:pt x="34756" y="8495"/>
                </a:lnTo>
                <a:lnTo>
                  <a:pt x="34612" y="8629"/>
                </a:lnTo>
                <a:lnTo>
                  <a:pt x="33722" y="9018"/>
                </a:lnTo>
                <a:lnTo>
                  <a:pt x="34523" y="9018"/>
                </a:lnTo>
                <a:cubicBezTo>
                  <a:pt x="34378" y="9096"/>
                  <a:pt x="34212" y="9173"/>
                  <a:pt x="34056" y="9240"/>
                </a:cubicBezTo>
                <a:lnTo>
                  <a:pt x="34423" y="9240"/>
                </a:lnTo>
                <a:lnTo>
                  <a:pt x="34045" y="9518"/>
                </a:lnTo>
                <a:lnTo>
                  <a:pt x="33722" y="9518"/>
                </a:lnTo>
                <a:lnTo>
                  <a:pt x="34423" y="9774"/>
                </a:lnTo>
                <a:lnTo>
                  <a:pt x="34756" y="9774"/>
                </a:lnTo>
                <a:cubicBezTo>
                  <a:pt x="34556" y="9918"/>
                  <a:pt x="34345" y="10052"/>
                  <a:pt x="34145" y="10185"/>
                </a:cubicBezTo>
                <a:lnTo>
                  <a:pt x="35123" y="10130"/>
                </a:lnTo>
                <a:lnTo>
                  <a:pt x="35123" y="10285"/>
                </a:lnTo>
                <a:lnTo>
                  <a:pt x="34923" y="10385"/>
                </a:lnTo>
                <a:cubicBezTo>
                  <a:pt x="34779" y="10419"/>
                  <a:pt x="34634" y="10452"/>
                  <a:pt x="34490" y="10463"/>
                </a:cubicBezTo>
                <a:cubicBezTo>
                  <a:pt x="34545" y="10474"/>
                  <a:pt x="34612" y="10485"/>
                  <a:pt x="34679" y="10496"/>
                </a:cubicBezTo>
                <a:lnTo>
                  <a:pt x="34390" y="10630"/>
                </a:lnTo>
                <a:cubicBezTo>
                  <a:pt x="34390" y="10597"/>
                  <a:pt x="34401" y="10574"/>
                  <a:pt x="34423" y="10574"/>
                </a:cubicBezTo>
                <a:lnTo>
                  <a:pt x="34078" y="10519"/>
                </a:lnTo>
                <a:cubicBezTo>
                  <a:pt x="34123" y="10552"/>
                  <a:pt x="34156" y="10585"/>
                  <a:pt x="34189" y="10630"/>
                </a:cubicBezTo>
                <a:cubicBezTo>
                  <a:pt x="34078" y="10619"/>
                  <a:pt x="33967" y="10597"/>
                  <a:pt x="33867" y="10541"/>
                </a:cubicBezTo>
                <a:cubicBezTo>
                  <a:pt x="33856" y="10541"/>
                  <a:pt x="33845" y="10530"/>
                  <a:pt x="33845" y="10519"/>
                </a:cubicBezTo>
                <a:cubicBezTo>
                  <a:pt x="33823" y="10485"/>
                  <a:pt x="34267" y="10419"/>
                  <a:pt x="34245" y="10396"/>
                </a:cubicBezTo>
                <a:cubicBezTo>
                  <a:pt x="34223" y="10341"/>
                  <a:pt x="34167" y="10296"/>
                  <a:pt x="34101" y="10285"/>
                </a:cubicBezTo>
                <a:cubicBezTo>
                  <a:pt x="33945" y="10285"/>
                  <a:pt x="33467" y="10230"/>
                  <a:pt x="33467" y="10230"/>
                </a:cubicBezTo>
                <a:lnTo>
                  <a:pt x="33522" y="10207"/>
                </a:lnTo>
                <a:cubicBezTo>
                  <a:pt x="33667" y="10196"/>
                  <a:pt x="33823" y="10174"/>
                  <a:pt x="33967" y="10141"/>
                </a:cubicBezTo>
                <a:cubicBezTo>
                  <a:pt x="33900" y="10118"/>
                  <a:pt x="33834" y="10096"/>
                  <a:pt x="33778" y="10074"/>
                </a:cubicBezTo>
                <a:lnTo>
                  <a:pt x="33989" y="9974"/>
                </a:lnTo>
                <a:lnTo>
                  <a:pt x="33734" y="9763"/>
                </a:lnTo>
                <a:lnTo>
                  <a:pt x="33611" y="9707"/>
                </a:lnTo>
                <a:cubicBezTo>
                  <a:pt x="33700" y="9696"/>
                  <a:pt x="33778" y="9674"/>
                  <a:pt x="33867" y="9663"/>
                </a:cubicBezTo>
                <a:lnTo>
                  <a:pt x="33389" y="9540"/>
                </a:lnTo>
                <a:lnTo>
                  <a:pt x="33311" y="9429"/>
                </a:lnTo>
                <a:lnTo>
                  <a:pt x="33378" y="9418"/>
                </a:lnTo>
                <a:lnTo>
                  <a:pt x="33267" y="9362"/>
                </a:lnTo>
                <a:lnTo>
                  <a:pt x="33233" y="9318"/>
                </a:lnTo>
                <a:lnTo>
                  <a:pt x="33700" y="9251"/>
                </a:lnTo>
                <a:lnTo>
                  <a:pt x="32777" y="8851"/>
                </a:lnTo>
                <a:lnTo>
                  <a:pt x="32688" y="8951"/>
                </a:lnTo>
                <a:lnTo>
                  <a:pt x="32666" y="8895"/>
                </a:lnTo>
                <a:cubicBezTo>
                  <a:pt x="32622" y="8829"/>
                  <a:pt x="32644" y="8695"/>
                  <a:pt x="32700" y="8684"/>
                </a:cubicBezTo>
                <a:lnTo>
                  <a:pt x="32210" y="8618"/>
                </a:lnTo>
                <a:lnTo>
                  <a:pt x="32110" y="8395"/>
                </a:lnTo>
                <a:lnTo>
                  <a:pt x="31143" y="8262"/>
                </a:lnTo>
                <a:lnTo>
                  <a:pt x="31766" y="7984"/>
                </a:lnTo>
                <a:lnTo>
                  <a:pt x="31021" y="7906"/>
                </a:lnTo>
                <a:lnTo>
                  <a:pt x="31232" y="7639"/>
                </a:lnTo>
                <a:lnTo>
                  <a:pt x="30765" y="7550"/>
                </a:lnTo>
                <a:cubicBezTo>
                  <a:pt x="30887" y="7550"/>
                  <a:pt x="31010" y="7495"/>
                  <a:pt x="31099" y="7395"/>
                </a:cubicBezTo>
                <a:lnTo>
                  <a:pt x="30231" y="7150"/>
                </a:lnTo>
                <a:lnTo>
                  <a:pt x="30431" y="6939"/>
                </a:lnTo>
                <a:cubicBezTo>
                  <a:pt x="30343" y="6905"/>
                  <a:pt x="30254" y="6861"/>
                  <a:pt x="30165" y="6805"/>
                </a:cubicBezTo>
                <a:cubicBezTo>
                  <a:pt x="30231" y="6783"/>
                  <a:pt x="30309" y="6750"/>
                  <a:pt x="30387" y="6716"/>
                </a:cubicBezTo>
                <a:lnTo>
                  <a:pt x="30387" y="6716"/>
                </a:lnTo>
                <a:lnTo>
                  <a:pt x="31054" y="6550"/>
                </a:lnTo>
                <a:cubicBezTo>
                  <a:pt x="31054" y="6550"/>
                  <a:pt x="30287" y="6483"/>
                  <a:pt x="30220" y="6338"/>
                </a:cubicBezTo>
                <a:cubicBezTo>
                  <a:pt x="30198" y="6294"/>
                  <a:pt x="30887" y="6183"/>
                  <a:pt x="30865" y="6138"/>
                </a:cubicBezTo>
                <a:cubicBezTo>
                  <a:pt x="30810" y="6049"/>
                  <a:pt x="30732" y="5982"/>
                  <a:pt x="30632" y="5971"/>
                </a:cubicBezTo>
                <a:cubicBezTo>
                  <a:pt x="30376" y="5971"/>
                  <a:pt x="29620" y="5882"/>
                  <a:pt x="29620" y="5882"/>
                </a:cubicBezTo>
                <a:lnTo>
                  <a:pt x="29709" y="5838"/>
                </a:lnTo>
                <a:cubicBezTo>
                  <a:pt x="29942" y="5816"/>
                  <a:pt x="30187" y="5782"/>
                  <a:pt x="30420" y="5727"/>
                </a:cubicBezTo>
                <a:cubicBezTo>
                  <a:pt x="30309" y="5705"/>
                  <a:pt x="30209" y="5671"/>
                  <a:pt x="30109" y="5638"/>
                </a:cubicBezTo>
                <a:lnTo>
                  <a:pt x="30465" y="5460"/>
                </a:lnTo>
                <a:lnTo>
                  <a:pt x="30042" y="5126"/>
                </a:lnTo>
                <a:lnTo>
                  <a:pt x="29864" y="5071"/>
                </a:lnTo>
                <a:cubicBezTo>
                  <a:pt x="29998" y="5037"/>
                  <a:pt x="30131" y="5015"/>
                  <a:pt x="30265" y="4982"/>
                </a:cubicBezTo>
                <a:lnTo>
                  <a:pt x="29509" y="4793"/>
                </a:lnTo>
                <a:lnTo>
                  <a:pt x="29397" y="4615"/>
                </a:lnTo>
                <a:lnTo>
                  <a:pt x="29486" y="4582"/>
                </a:lnTo>
                <a:lnTo>
                  <a:pt x="29320" y="4515"/>
                </a:lnTo>
                <a:lnTo>
                  <a:pt x="29275" y="4437"/>
                </a:lnTo>
                <a:lnTo>
                  <a:pt x="30009" y="4326"/>
                </a:lnTo>
                <a:lnTo>
                  <a:pt x="28541" y="3692"/>
                </a:lnTo>
                <a:lnTo>
                  <a:pt x="27874" y="4448"/>
                </a:lnTo>
                <a:lnTo>
                  <a:pt x="28319" y="4448"/>
                </a:lnTo>
                <a:lnTo>
                  <a:pt x="28341" y="4470"/>
                </a:lnTo>
                <a:cubicBezTo>
                  <a:pt x="28074" y="4615"/>
                  <a:pt x="27785" y="4748"/>
                  <a:pt x="27496" y="4837"/>
                </a:cubicBezTo>
                <a:lnTo>
                  <a:pt x="28063" y="4871"/>
                </a:lnTo>
                <a:lnTo>
                  <a:pt x="27874" y="5049"/>
                </a:lnTo>
                <a:lnTo>
                  <a:pt x="26863" y="5482"/>
                </a:lnTo>
                <a:cubicBezTo>
                  <a:pt x="26562" y="5460"/>
                  <a:pt x="26251" y="5427"/>
                  <a:pt x="26251" y="5427"/>
                </a:cubicBezTo>
                <a:lnTo>
                  <a:pt x="26340" y="5382"/>
                </a:lnTo>
                <a:cubicBezTo>
                  <a:pt x="26585" y="5349"/>
                  <a:pt x="26829" y="5315"/>
                  <a:pt x="27074" y="5260"/>
                </a:cubicBezTo>
                <a:cubicBezTo>
                  <a:pt x="26974" y="5238"/>
                  <a:pt x="26863" y="5204"/>
                  <a:pt x="26762" y="5171"/>
                </a:cubicBezTo>
                <a:lnTo>
                  <a:pt x="27118" y="4982"/>
                </a:lnTo>
                <a:lnTo>
                  <a:pt x="26685" y="4637"/>
                </a:lnTo>
                <a:lnTo>
                  <a:pt x="26496" y="4559"/>
                </a:lnTo>
                <a:cubicBezTo>
                  <a:pt x="26629" y="4537"/>
                  <a:pt x="26774" y="4504"/>
                  <a:pt x="26907" y="4482"/>
                </a:cubicBezTo>
                <a:lnTo>
                  <a:pt x="26129" y="4281"/>
                </a:lnTo>
                <a:lnTo>
                  <a:pt x="26006" y="4104"/>
                </a:lnTo>
                <a:lnTo>
                  <a:pt x="26106" y="4070"/>
                </a:lnTo>
                <a:lnTo>
                  <a:pt x="25929" y="3992"/>
                </a:lnTo>
                <a:lnTo>
                  <a:pt x="25884" y="3926"/>
                </a:lnTo>
                <a:lnTo>
                  <a:pt x="26640" y="3803"/>
                </a:lnTo>
                <a:lnTo>
                  <a:pt x="25128" y="3147"/>
                </a:lnTo>
                <a:lnTo>
                  <a:pt x="24428" y="3926"/>
                </a:lnTo>
                <a:lnTo>
                  <a:pt x="24950" y="3926"/>
                </a:lnTo>
                <a:cubicBezTo>
                  <a:pt x="24661" y="4092"/>
                  <a:pt x="24350" y="4226"/>
                  <a:pt x="24038" y="4326"/>
                </a:cubicBezTo>
                <a:lnTo>
                  <a:pt x="24628" y="4370"/>
                </a:lnTo>
                <a:lnTo>
                  <a:pt x="24428" y="4548"/>
                </a:lnTo>
                <a:lnTo>
                  <a:pt x="23205" y="5071"/>
                </a:lnTo>
                <a:lnTo>
                  <a:pt x="24305" y="5071"/>
                </a:lnTo>
                <a:cubicBezTo>
                  <a:pt x="24094" y="5193"/>
                  <a:pt x="23883" y="5293"/>
                  <a:pt x="23660" y="5393"/>
                </a:cubicBezTo>
                <a:lnTo>
                  <a:pt x="24172" y="5393"/>
                </a:lnTo>
                <a:lnTo>
                  <a:pt x="23649" y="5771"/>
                </a:lnTo>
                <a:lnTo>
                  <a:pt x="23205" y="5771"/>
                </a:lnTo>
                <a:lnTo>
                  <a:pt x="24172" y="6116"/>
                </a:lnTo>
                <a:lnTo>
                  <a:pt x="24617" y="6116"/>
                </a:lnTo>
                <a:cubicBezTo>
                  <a:pt x="24350" y="6316"/>
                  <a:pt x="24061" y="6494"/>
                  <a:pt x="23783" y="6672"/>
                </a:cubicBezTo>
                <a:lnTo>
                  <a:pt x="25128" y="6594"/>
                </a:lnTo>
                <a:lnTo>
                  <a:pt x="25128" y="6816"/>
                </a:lnTo>
                <a:lnTo>
                  <a:pt x="24850" y="6939"/>
                </a:lnTo>
                <a:cubicBezTo>
                  <a:pt x="24650" y="6994"/>
                  <a:pt x="24450" y="7028"/>
                  <a:pt x="24250" y="7050"/>
                </a:cubicBezTo>
                <a:cubicBezTo>
                  <a:pt x="24339" y="7061"/>
                  <a:pt x="24428" y="7083"/>
                  <a:pt x="24517" y="7094"/>
                </a:cubicBezTo>
                <a:lnTo>
                  <a:pt x="23905" y="7372"/>
                </a:lnTo>
                <a:lnTo>
                  <a:pt x="24405" y="7661"/>
                </a:lnTo>
                <a:lnTo>
                  <a:pt x="23216" y="7684"/>
                </a:lnTo>
                <a:lnTo>
                  <a:pt x="23583" y="7984"/>
                </a:lnTo>
                <a:lnTo>
                  <a:pt x="22749" y="8039"/>
                </a:lnTo>
                <a:lnTo>
                  <a:pt x="22704" y="8084"/>
                </a:lnTo>
                <a:lnTo>
                  <a:pt x="22515" y="8062"/>
                </a:lnTo>
                <a:cubicBezTo>
                  <a:pt x="22460" y="8028"/>
                  <a:pt x="22404" y="7984"/>
                  <a:pt x="22349" y="7950"/>
                </a:cubicBezTo>
                <a:cubicBezTo>
                  <a:pt x="22493" y="7928"/>
                  <a:pt x="22615" y="7906"/>
                  <a:pt x="22749" y="7884"/>
                </a:cubicBezTo>
                <a:cubicBezTo>
                  <a:pt x="22660" y="7850"/>
                  <a:pt x="22571" y="7828"/>
                  <a:pt x="22471" y="7795"/>
                </a:cubicBezTo>
                <a:lnTo>
                  <a:pt x="22782" y="7639"/>
                </a:lnTo>
                <a:lnTo>
                  <a:pt x="22404" y="7339"/>
                </a:lnTo>
                <a:lnTo>
                  <a:pt x="22237" y="7272"/>
                </a:lnTo>
                <a:cubicBezTo>
                  <a:pt x="22360" y="7250"/>
                  <a:pt x="22482" y="7217"/>
                  <a:pt x="22593" y="7194"/>
                </a:cubicBezTo>
                <a:lnTo>
                  <a:pt x="21915" y="7028"/>
                </a:lnTo>
                <a:lnTo>
                  <a:pt x="21804" y="6872"/>
                </a:lnTo>
                <a:lnTo>
                  <a:pt x="21893" y="6850"/>
                </a:lnTo>
                <a:lnTo>
                  <a:pt x="21737" y="6783"/>
                </a:lnTo>
                <a:lnTo>
                  <a:pt x="21715" y="6750"/>
                </a:lnTo>
                <a:cubicBezTo>
                  <a:pt x="21715" y="6739"/>
                  <a:pt x="21715" y="6727"/>
                  <a:pt x="21715" y="6716"/>
                </a:cubicBezTo>
                <a:lnTo>
                  <a:pt x="22360" y="6616"/>
                </a:lnTo>
                <a:lnTo>
                  <a:pt x="21592" y="6283"/>
                </a:lnTo>
                <a:cubicBezTo>
                  <a:pt x="21604" y="6216"/>
                  <a:pt x="21626" y="6160"/>
                  <a:pt x="21670" y="6149"/>
                </a:cubicBezTo>
                <a:lnTo>
                  <a:pt x="21103" y="6071"/>
                </a:lnTo>
                <a:lnTo>
                  <a:pt x="21048" y="6049"/>
                </a:lnTo>
                <a:lnTo>
                  <a:pt x="21037" y="6060"/>
                </a:lnTo>
                <a:lnTo>
                  <a:pt x="20914" y="6049"/>
                </a:lnTo>
                <a:cubicBezTo>
                  <a:pt x="20937" y="6060"/>
                  <a:pt x="20970" y="6083"/>
                  <a:pt x="20992" y="6105"/>
                </a:cubicBezTo>
                <a:lnTo>
                  <a:pt x="20436" y="6727"/>
                </a:lnTo>
                <a:lnTo>
                  <a:pt x="20892" y="6727"/>
                </a:lnTo>
                <a:cubicBezTo>
                  <a:pt x="20636" y="6872"/>
                  <a:pt x="20369" y="6983"/>
                  <a:pt x="20092" y="7072"/>
                </a:cubicBezTo>
                <a:lnTo>
                  <a:pt x="20603" y="7117"/>
                </a:lnTo>
                <a:lnTo>
                  <a:pt x="20436" y="7261"/>
                </a:lnTo>
                <a:lnTo>
                  <a:pt x="19380" y="7717"/>
                </a:lnTo>
                <a:lnTo>
                  <a:pt x="20325" y="7717"/>
                </a:lnTo>
                <a:cubicBezTo>
                  <a:pt x="20147" y="7817"/>
                  <a:pt x="19969" y="7917"/>
                  <a:pt x="19769" y="7995"/>
                </a:cubicBezTo>
                <a:lnTo>
                  <a:pt x="20214" y="7995"/>
                </a:lnTo>
                <a:lnTo>
                  <a:pt x="19758" y="8328"/>
                </a:lnTo>
                <a:lnTo>
                  <a:pt x="19391" y="8328"/>
                </a:lnTo>
                <a:lnTo>
                  <a:pt x="20225" y="8629"/>
                </a:lnTo>
                <a:lnTo>
                  <a:pt x="20603" y="8629"/>
                </a:lnTo>
                <a:cubicBezTo>
                  <a:pt x="20369" y="8795"/>
                  <a:pt x="20136" y="8951"/>
                  <a:pt x="19891" y="9107"/>
                </a:cubicBezTo>
                <a:lnTo>
                  <a:pt x="21003" y="9040"/>
                </a:lnTo>
                <a:lnTo>
                  <a:pt x="21048" y="9096"/>
                </a:lnTo>
                <a:lnTo>
                  <a:pt x="21048" y="9229"/>
                </a:lnTo>
                <a:lnTo>
                  <a:pt x="20814" y="9340"/>
                </a:lnTo>
                <a:cubicBezTo>
                  <a:pt x="20636" y="9385"/>
                  <a:pt x="20470" y="9418"/>
                  <a:pt x="20292" y="9429"/>
                </a:cubicBezTo>
                <a:lnTo>
                  <a:pt x="20381" y="9451"/>
                </a:lnTo>
                <a:lnTo>
                  <a:pt x="19725" y="9596"/>
                </a:lnTo>
                <a:cubicBezTo>
                  <a:pt x="19836" y="9752"/>
                  <a:pt x="19980" y="9874"/>
                  <a:pt x="20147" y="9963"/>
                </a:cubicBezTo>
                <a:lnTo>
                  <a:pt x="19658" y="9974"/>
                </a:lnTo>
                <a:cubicBezTo>
                  <a:pt x="19580" y="9918"/>
                  <a:pt x="19513" y="9863"/>
                  <a:pt x="19458" y="9796"/>
                </a:cubicBezTo>
                <a:lnTo>
                  <a:pt x="19613" y="9629"/>
                </a:lnTo>
                <a:cubicBezTo>
                  <a:pt x="19569" y="9540"/>
                  <a:pt x="19469" y="9563"/>
                  <a:pt x="19380" y="9529"/>
                </a:cubicBezTo>
                <a:cubicBezTo>
                  <a:pt x="19302" y="9496"/>
                  <a:pt x="19291" y="9307"/>
                  <a:pt x="19369" y="9340"/>
                </a:cubicBezTo>
                <a:lnTo>
                  <a:pt x="19124" y="9173"/>
                </a:lnTo>
                <a:cubicBezTo>
                  <a:pt x="19191" y="9107"/>
                  <a:pt x="19124" y="8984"/>
                  <a:pt x="19091" y="8895"/>
                </a:cubicBezTo>
                <a:cubicBezTo>
                  <a:pt x="19046" y="8807"/>
                  <a:pt x="19069" y="8684"/>
                  <a:pt x="19124" y="8673"/>
                </a:cubicBezTo>
                <a:lnTo>
                  <a:pt x="18602" y="8606"/>
                </a:lnTo>
                <a:cubicBezTo>
                  <a:pt x="18691" y="8651"/>
                  <a:pt x="18757" y="8740"/>
                  <a:pt x="18802" y="8829"/>
                </a:cubicBezTo>
                <a:cubicBezTo>
                  <a:pt x="18824" y="8940"/>
                  <a:pt x="18757" y="9084"/>
                  <a:pt x="18668" y="9062"/>
                </a:cubicBezTo>
                <a:lnTo>
                  <a:pt x="18735" y="9140"/>
                </a:lnTo>
                <a:lnTo>
                  <a:pt x="18335" y="9040"/>
                </a:lnTo>
                <a:lnTo>
                  <a:pt x="18257" y="8929"/>
                </a:lnTo>
                <a:lnTo>
                  <a:pt x="18324" y="8907"/>
                </a:lnTo>
                <a:lnTo>
                  <a:pt x="18213" y="8862"/>
                </a:lnTo>
                <a:lnTo>
                  <a:pt x="18190" y="8818"/>
                </a:lnTo>
                <a:lnTo>
                  <a:pt x="18657" y="8751"/>
                </a:lnTo>
                <a:lnTo>
                  <a:pt x="17734" y="8351"/>
                </a:lnTo>
                <a:lnTo>
                  <a:pt x="17579" y="8506"/>
                </a:lnTo>
                <a:cubicBezTo>
                  <a:pt x="17557" y="8506"/>
                  <a:pt x="17523" y="8495"/>
                  <a:pt x="17501" y="8495"/>
                </a:cubicBezTo>
                <a:cubicBezTo>
                  <a:pt x="17401" y="8451"/>
                  <a:pt x="17379" y="8217"/>
                  <a:pt x="17479" y="8251"/>
                </a:cubicBezTo>
                <a:lnTo>
                  <a:pt x="17190" y="8050"/>
                </a:lnTo>
                <a:cubicBezTo>
                  <a:pt x="17267" y="7973"/>
                  <a:pt x="17190" y="7817"/>
                  <a:pt x="17134" y="7717"/>
                </a:cubicBezTo>
                <a:cubicBezTo>
                  <a:pt x="17090" y="7606"/>
                  <a:pt x="17112" y="7461"/>
                  <a:pt x="17179" y="7450"/>
                </a:cubicBezTo>
                <a:lnTo>
                  <a:pt x="16545" y="7361"/>
                </a:lnTo>
                <a:cubicBezTo>
                  <a:pt x="16656" y="7417"/>
                  <a:pt x="16734" y="7517"/>
                  <a:pt x="16778" y="7639"/>
                </a:cubicBezTo>
                <a:cubicBezTo>
                  <a:pt x="16823" y="7773"/>
                  <a:pt x="16745" y="7950"/>
                  <a:pt x="16634" y="7928"/>
                </a:cubicBezTo>
                <a:lnTo>
                  <a:pt x="16812" y="8128"/>
                </a:lnTo>
                <a:cubicBezTo>
                  <a:pt x="16801" y="8139"/>
                  <a:pt x="16801" y="8139"/>
                  <a:pt x="16789" y="8151"/>
                </a:cubicBezTo>
                <a:lnTo>
                  <a:pt x="16200" y="7884"/>
                </a:lnTo>
                <a:lnTo>
                  <a:pt x="15767" y="8373"/>
                </a:lnTo>
                <a:lnTo>
                  <a:pt x="15188" y="8184"/>
                </a:lnTo>
                <a:cubicBezTo>
                  <a:pt x="15744" y="7973"/>
                  <a:pt x="16089" y="7917"/>
                  <a:pt x="16656" y="7706"/>
                </a:cubicBezTo>
                <a:cubicBezTo>
                  <a:pt x="16056" y="7617"/>
                  <a:pt x="16278" y="7406"/>
                  <a:pt x="15700" y="7217"/>
                </a:cubicBezTo>
                <a:lnTo>
                  <a:pt x="15978" y="6939"/>
                </a:lnTo>
                <a:cubicBezTo>
                  <a:pt x="15678" y="6805"/>
                  <a:pt x="15400" y="6616"/>
                  <a:pt x="15177" y="6383"/>
                </a:cubicBezTo>
                <a:cubicBezTo>
                  <a:pt x="15266" y="6283"/>
                  <a:pt x="15366" y="6183"/>
                  <a:pt x="15466" y="6083"/>
                </a:cubicBezTo>
                <a:cubicBezTo>
                  <a:pt x="15377" y="5938"/>
                  <a:pt x="15199" y="5971"/>
                  <a:pt x="15055" y="5916"/>
                </a:cubicBezTo>
                <a:cubicBezTo>
                  <a:pt x="14910" y="5860"/>
                  <a:pt x="14888" y="5527"/>
                  <a:pt x="15022" y="5571"/>
                </a:cubicBezTo>
                <a:lnTo>
                  <a:pt x="14599" y="5271"/>
                </a:lnTo>
                <a:cubicBezTo>
                  <a:pt x="14710" y="5160"/>
                  <a:pt x="14599" y="4948"/>
                  <a:pt x="14532" y="4793"/>
                </a:cubicBezTo>
                <a:cubicBezTo>
                  <a:pt x="14466" y="4659"/>
                  <a:pt x="14488" y="4426"/>
                  <a:pt x="14588" y="4404"/>
                </a:cubicBezTo>
                <a:lnTo>
                  <a:pt x="13665" y="4281"/>
                </a:lnTo>
                <a:cubicBezTo>
                  <a:pt x="13832" y="4370"/>
                  <a:pt x="13954" y="4515"/>
                  <a:pt x="14021" y="4682"/>
                </a:cubicBezTo>
                <a:cubicBezTo>
                  <a:pt x="14065" y="4871"/>
                  <a:pt x="13954" y="5126"/>
                  <a:pt x="13787" y="5104"/>
                </a:cubicBezTo>
                <a:lnTo>
                  <a:pt x="14054" y="5404"/>
                </a:lnTo>
                <a:cubicBezTo>
                  <a:pt x="13976" y="5538"/>
                  <a:pt x="13832" y="5604"/>
                  <a:pt x="13687" y="5560"/>
                </a:cubicBezTo>
                <a:lnTo>
                  <a:pt x="14010" y="5816"/>
                </a:lnTo>
                <a:lnTo>
                  <a:pt x="13943" y="5871"/>
                </a:lnTo>
                <a:lnTo>
                  <a:pt x="13009" y="5460"/>
                </a:lnTo>
                <a:lnTo>
                  <a:pt x="12331" y="6205"/>
                </a:lnTo>
                <a:lnTo>
                  <a:pt x="12842" y="6205"/>
                </a:lnTo>
                <a:cubicBezTo>
                  <a:pt x="12564" y="6372"/>
                  <a:pt x="12264" y="6505"/>
                  <a:pt x="11953" y="6594"/>
                </a:cubicBezTo>
                <a:lnTo>
                  <a:pt x="12531" y="6638"/>
                </a:lnTo>
                <a:lnTo>
                  <a:pt x="12331" y="6805"/>
                </a:lnTo>
                <a:lnTo>
                  <a:pt x="11164" y="7306"/>
                </a:lnTo>
                <a:lnTo>
                  <a:pt x="12220" y="7306"/>
                </a:lnTo>
                <a:cubicBezTo>
                  <a:pt x="12020" y="7428"/>
                  <a:pt x="11808" y="7528"/>
                  <a:pt x="11597" y="7617"/>
                </a:cubicBezTo>
                <a:lnTo>
                  <a:pt x="12086" y="7617"/>
                </a:lnTo>
                <a:lnTo>
                  <a:pt x="11575" y="7984"/>
                </a:lnTo>
                <a:lnTo>
                  <a:pt x="11164" y="7984"/>
                </a:lnTo>
                <a:lnTo>
                  <a:pt x="12086" y="8317"/>
                </a:lnTo>
                <a:lnTo>
                  <a:pt x="12509" y="8317"/>
                </a:lnTo>
                <a:cubicBezTo>
                  <a:pt x="12253" y="8506"/>
                  <a:pt x="11986" y="8673"/>
                  <a:pt x="11719" y="8851"/>
                </a:cubicBezTo>
                <a:lnTo>
                  <a:pt x="12409" y="8807"/>
                </a:lnTo>
                <a:cubicBezTo>
                  <a:pt x="12531" y="8918"/>
                  <a:pt x="12676" y="9007"/>
                  <a:pt x="12820" y="9062"/>
                </a:cubicBezTo>
                <a:lnTo>
                  <a:pt x="12731" y="9107"/>
                </a:lnTo>
                <a:cubicBezTo>
                  <a:pt x="12542" y="9162"/>
                  <a:pt x="12353" y="9196"/>
                  <a:pt x="12153" y="9207"/>
                </a:cubicBezTo>
                <a:cubicBezTo>
                  <a:pt x="12242" y="9229"/>
                  <a:pt x="12331" y="9240"/>
                  <a:pt x="12409" y="9251"/>
                </a:cubicBezTo>
                <a:lnTo>
                  <a:pt x="12387" y="9262"/>
                </a:lnTo>
                <a:lnTo>
                  <a:pt x="12242" y="9307"/>
                </a:lnTo>
                <a:lnTo>
                  <a:pt x="12253" y="9329"/>
                </a:lnTo>
                <a:lnTo>
                  <a:pt x="11831" y="9518"/>
                </a:lnTo>
                <a:lnTo>
                  <a:pt x="12309" y="9796"/>
                </a:lnTo>
                <a:lnTo>
                  <a:pt x="11608" y="9807"/>
                </a:lnTo>
                <a:cubicBezTo>
                  <a:pt x="11597" y="9807"/>
                  <a:pt x="11586" y="9796"/>
                  <a:pt x="11575" y="9785"/>
                </a:cubicBezTo>
                <a:lnTo>
                  <a:pt x="11742" y="9607"/>
                </a:lnTo>
                <a:cubicBezTo>
                  <a:pt x="11697" y="9529"/>
                  <a:pt x="11586" y="9551"/>
                  <a:pt x="11508" y="9518"/>
                </a:cubicBezTo>
                <a:cubicBezTo>
                  <a:pt x="11430" y="9485"/>
                  <a:pt x="11419" y="9296"/>
                  <a:pt x="11497" y="9318"/>
                </a:cubicBezTo>
                <a:lnTo>
                  <a:pt x="11253" y="9151"/>
                </a:lnTo>
                <a:cubicBezTo>
                  <a:pt x="11319" y="9084"/>
                  <a:pt x="11253" y="8973"/>
                  <a:pt x="11219" y="8873"/>
                </a:cubicBezTo>
                <a:cubicBezTo>
                  <a:pt x="11175" y="8784"/>
                  <a:pt x="11197" y="8673"/>
                  <a:pt x="11253" y="8662"/>
                </a:cubicBezTo>
                <a:lnTo>
                  <a:pt x="10730" y="8584"/>
                </a:lnTo>
                <a:cubicBezTo>
                  <a:pt x="10819" y="8640"/>
                  <a:pt x="10886" y="8718"/>
                  <a:pt x="10919" y="8818"/>
                </a:cubicBezTo>
                <a:lnTo>
                  <a:pt x="10919" y="8818"/>
                </a:lnTo>
                <a:cubicBezTo>
                  <a:pt x="10574" y="8740"/>
                  <a:pt x="10674" y="8573"/>
                  <a:pt x="10241" y="8440"/>
                </a:cubicBezTo>
                <a:cubicBezTo>
                  <a:pt x="10319" y="8362"/>
                  <a:pt x="10396" y="8284"/>
                  <a:pt x="10474" y="8206"/>
                </a:cubicBezTo>
                <a:cubicBezTo>
                  <a:pt x="10219" y="8106"/>
                  <a:pt x="9996" y="7950"/>
                  <a:pt x="9807" y="7750"/>
                </a:cubicBezTo>
                <a:lnTo>
                  <a:pt x="10052" y="7506"/>
                </a:lnTo>
                <a:cubicBezTo>
                  <a:pt x="9974" y="7383"/>
                  <a:pt x="9829" y="7417"/>
                  <a:pt x="9707" y="7372"/>
                </a:cubicBezTo>
                <a:cubicBezTo>
                  <a:pt x="9596" y="7317"/>
                  <a:pt x="9574" y="7050"/>
                  <a:pt x="9685" y="7094"/>
                </a:cubicBezTo>
                <a:lnTo>
                  <a:pt x="9340" y="6850"/>
                </a:lnTo>
                <a:cubicBezTo>
                  <a:pt x="9429" y="6750"/>
                  <a:pt x="9340" y="6572"/>
                  <a:pt x="9273" y="6449"/>
                </a:cubicBezTo>
                <a:cubicBezTo>
                  <a:pt x="9218" y="6316"/>
                  <a:pt x="9251" y="6149"/>
                  <a:pt x="9329" y="6127"/>
                </a:cubicBezTo>
                <a:lnTo>
                  <a:pt x="8573" y="6027"/>
                </a:lnTo>
                <a:cubicBezTo>
                  <a:pt x="8706" y="6094"/>
                  <a:pt x="8806" y="6216"/>
                  <a:pt x="8851" y="6361"/>
                </a:cubicBezTo>
                <a:cubicBezTo>
                  <a:pt x="8895" y="6516"/>
                  <a:pt x="8806" y="6727"/>
                  <a:pt x="8673" y="6694"/>
                </a:cubicBezTo>
                <a:lnTo>
                  <a:pt x="8884" y="6950"/>
                </a:lnTo>
                <a:cubicBezTo>
                  <a:pt x="8829" y="7050"/>
                  <a:pt x="8706" y="7105"/>
                  <a:pt x="8584" y="7083"/>
                </a:cubicBezTo>
                <a:lnTo>
                  <a:pt x="8851" y="7283"/>
                </a:lnTo>
                <a:lnTo>
                  <a:pt x="8651" y="7461"/>
                </a:lnTo>
                <a:lnTo>
                  <a:pt x="8862" y="7684"/>
                </a:lnTo>
                <a:lnTo>
                  <a:pt x="8340" y="7884"/>
                </a:lnTo>
                <a:cubicBezTo>
                  <a:pt x="8484" y="7984"/>
                  <a:pt x="8595" y="8128"/>
                  <a:pt x="8662" y="8284"/>
                </a:cubicBezTo>
                <a:lnTo>
                  <a:pt x="7973" y="8295"/>
                </a:lnTo>
                <a:lnTo>
                  <a:pt x="8840" y="9218"/>
                </a:lnTo>
                <a:lnTo>
                  <a:pt x="7372" y="9585"/>
                </a:lnTo>
                <a:cubicBezTo>
                  <a:pt x="7450" y="9685"/>
                  <a:pt x="7539" y="9763"/>
                  <a:pt x="7639" y="9841"/>
                </a:cubicBezTo>
                <a:cubicBezTo>
                  <a:pt x="7428" y="9807"/>
                  <a:pt x="7105" y="9752"/>
                  <a:pt x="7061" y="9663"/>
                </a:cubicBezTo>
                <a:cubicBezTo>
                  <a:pt x="7039" y="9618"/>
                  <a:pt x="7661" y="9529"/>
                  <a:pt x="7639" y="9485"/>
                </a:cubicBezTo>
                <a:cubicBezTo>
                  <a:pt x="7595" y="9407"/>
                  <a:pt x="7517" y="9340"/>
                  <a:pt x="7428" y="9329"/>
                </a:cubicBezTo>
                <a:cubicBezTo>
                  <a:pt x="7205" y="9329"/>
                  <a:pt x="6527" y="9251"/>
                  <a:pt x="6527" y="9251"/>
                </a:cubicBezTo>
                <a:lnTo>
                  <a:pt x="6605" y="9218"/>
                </a:lnTo>
                <a:cubicBezTo>
                  <a:pt x="6816" y="9196"/>
                  <a:pt x="7028" y="9162"/>
                  <a:pt x="7239" y="9118"/>
                </a:cubicBezTo>
                <a:cubicBezTo>
                  <a:pt x="7150" y="9096"/>
                  <a:pt x="7061" y="9062"/>
                  <a:pt x="6972" y="9040"/>
                </a:cubicBezTo>
                <a:lnTo>
                  <a:pt x="7283" y="8884"/>
                </a:lnTo>
                <a:lnTo>
                  <a:pt x="6905" y="8573"/>
                </a:lnTo>
                <a:lnTo>
                  <a:pt x="6739" y="8517"/>
                </a:lnTo>
                <a:cubicBezTo>
                  <a:pt x="6850" y="8484"/>
                  <a:pt x="6972" y="8462"/>
                  <a:pt x="7094" y="8440"/>
                </a:cubicBezTo>
                <a:lnTo>
                  <a:pt x="6416" y="8273"/>
                </a:lnTo>
                <a:lnTo>
                  <a:pt x="6305" y="8106"/>
                </a:lnTo>
                <a:lnTo>
                  <a:pt x="6394" y="8084"/>
                </a:lnTo>
                <a:lnTo>
                  <a:pt x="6238" y="8017"/>
                </a:lnTo>
                <a:lnTo>
                  <a:pt x="6205" y="7962"/>
                </a:lnTo>
                <a:lnTo>
                  <a:pt x="6861" y="7861"/>
                </a:lnTo>
                <a:lnTo>
                  <a:pt x="5549" y="7306"/>
                </a:lnTo>
                <a:lnTo>
                  <a:pt x="4937" y="7984"/>
                </a:lnTo>
                <a:lnTo>
                  <a:pt x="5393" y="7984"/>
                </a:lnTo>
                <a:cubicBezTo>
                  <a:pt x="5149" y="8128"/>
                  <a:pt x="4882" y="8251"/>
                  <a:pt x="4604" y="8340"/>
                </a:cubicBezTo>
                <a:lnTo>
                  <a:pt x="5115" y="8373"/>
                </a:lnTo>
                <a:lnTo>
                  <a:pt x="4937" y="8529"/>
                </a:lnTo>
                <a:lnTo>
                  <a:pt x="3881" y="8984"/>
                </a:lnTo>
                <a:lnTo>
                  <a:pt x="4837" y="8984"/>
                </a:lnTo>
                <a:cubicBezTo>
                  <a:pt x="4659" y="9084"/>
                  <a:pt x="4470" y="9173"/>
                  <a:pt x="4281" y="9262"/>
                </a:cubicBezTo>
                <a:lnTo>
                  <a:pt x="4715" y="9262"/>
                </a:lnTo>
                <a:lnTo>
                  <a:pt x="4259" y="9585"/>
                </a:lnTo>
                <a:lnTo>
                  <a:pt x="3892" y="9585"/>
                </a:lnTo>
                <a:lnTo>
                  <a:pt x="4726" y="9885"/>
                </a:lnTo>
                <a:lnTo>
                  <a:pt x="5104" y="9885"/>
                </a:lnTo>
                <a:cubicBezTo>
                  <a:pt x="4882" y="10063"/>
                  <a:pt x="4637" y="10219"/>
                  <a:pt x="4393" y="10374"/>
                </a:cubicBezTo>
                <a:lnTo>
                  <a:pt x="5549" y="10307"/>
                </a:lnTo>
                <a:lnTo>
                  <a:pt x="5549" y="10485"/>
                </a:lnTo>
                <a:lnTo>
                  <a:pt x="5304" y="10597"/>
                </a:lnTo>
                <a:cubicBezTo>
                  <a:pt x="5137" y="10641"/>
                  <a:pt x="4971" y="10674"/>
                  <a:pt x="4793" y="10686"/>
                </a:cubicBezTo>
                <a:cubicBezTo>
                  <a:pt x="4871" y="10708"/>
                  <a:pt x="4948" y="10719"/>
                  <a:pt x="5015" y="10730"/>
                </a:cubicBezTo>
                <a:lnTo>
                  <a:pt x="4493" y="10963"/>
                </a:lnTo>
                <a:lnTo>
                  <a:pt x="4926" y="11208"/>
                </a:lnTo>
                <a:lnTo>
                  <a:pt x="3892" y="11241"/>
                </a:lnTo>
                <a:lnTo>
                  <a:pt x="4215" y="11497"/>
                </a:lnTo>
                <a:lnTo>
                  <a:pt x="3492" y="11553"/>
                </a:lnTo>
                <a:lnTo>
                  <a:pt x="3125" y="11842"/>
                </a:lnTo>
                <a:lnTo>
                  <a:pt x="3703" y="11953"/>
                </a:lnTo>
                <a:lnTo>
                  <a:pt x="3570" y="12109"/>
                </a:lnTo>
                <a:lnTo>
                  <a:pt x="3881" y="12109"/>
                </a:lnTo>
                <a:cubicBezTo>
                  <a:pt x="3703" y="12209"/>
                  <a:pt x="3525" y="12287"/>
                  <a:pt x="3325" y="12353"/>
                </a:cubicBezTo>
                <a:lnTo>
                  <a:pt x="3692" y="12375"/>
                </a:lnTo>
                <a:lnTo>
                  <a:pt x="3570" y="12487"/>
                </a:lnTo>
                <a:lnTo>
                  <a:pt x="2825" y="12798"/>
                </a:lnTo>
                <a:lnTo>
                  <a:pt x="3258" y="12798"/>
                </a:lnTo>
                <a:lnTo>
                  <a:pt x="3203" y="12820"/>
                </a:lnTo>
                <a:lnTo>
                  <a:pt x="3370" y="12865"/>
                </a:lnTo>
                <a:cubicBezTo>
                  <a:pt x="3281" y="12909"/>
                  <a:pt x="3192" y="12954"/>
                  <a:pt x="3103" y="12998"/>
                </a:cubicBezTo>
                <a:lnTo>
                  <a:pt x="3414" y="12998"/>
                </a:lnTo>
                <a:lnTo>
                  <a:pt x="3092" y="13220"/>
                </a:lnTo>
                <a:lnTo>
                  <a:pt x="2825" y="13220"/>
                </a:lnTo>
                <a:lnTo>
                  <a:pt x="3414" y="13432"/>
                </a:lnTo>
                <a:lnTo>
                  <a:pt x="3681" y="13432"/>
                </a:lnTo>
                <a:cubicBezTo>
                  <a:pt x="3514" y="13554"/>
                  <a:pt x="3347" y="13665"/>
                  <a:pt x="3181" y="13776"/>
                </a:cubicBezTo>
                <a:lnTo>
                  <a:pt x="3581" y="13754"/>
                </a:lnTo>
                <a:lnTo>
                  <a:pt x="3514" y="13799"/>
                </a:lnTo>
                <a:lnTo>
                  <a:pt x="3614" y="13988"/>
                </a:lnTo>
                <a:cubicBezTo>
                  <a:pt x="3559" y="13988"/>
                  <a:pt x="3514" y="13999"/>
                  <a:pt x="3459" y="13999"/>
                </a:cubicBezTo>
                <a:cubicBezTo>
                  <a:pt x="3514" y="14010"/>
                  <a:pt x="3570" y="14021"/>
                  <a:pt x="3614" y="14032"/>
                </a:cubicBezTo>
                <a:lnTo>
                  <a:pt x="3247" y="14199"/>
                </a:lnTo>
                <a:lnTo>
                  <a:pt x="3548" y="14366"/>
                </a:lnTo>
                <a:lnTo>
                  <a:pt x="2825" y="14388"/>
                </a:lnTo>
                <a:lnTo>
                  <a:pt x="3058" y="14566"/>
                </a:lnTo>
                <a:lnTo>
                  <a:pt x="2547" y="14610"/>
                </a:lnTo>
                <a:lnTo>
                  <a:pt x="2291" y="14810"/>
                </a:lnTo>
                <a:lnTo>
                  <a:pt x="2736" y="14899"/>
                </a:lnTo>
                <a:lnTo>
                  <a:pt x="2981" y="14944"/>
                </a:lnTo>
                <a:lnTo>
                  <a:pt x="2814" y="15088"/>
                </a:lnTo>
                <a:cubicBezTo>
                  <a:pt x="2558" y="14855"/>
                  <a:pt x="2169" y="14899"/>
                  <a:pt x="1969" y="15166"/>
                </a:cubicBezTo>
                <a:cubicBezTo>
                  <a:pt x="1924" y="15222"/>
                  <a:pt x="1880" y="15277"/>
                  <a:pt x="1824" y="15333"/>
                </a:cubicBezTo>
                <a:cubicBezTo>
                  <a:pt x="1380" y="15922"/>
                  <a:pt x="1102" y="16623"/>
                  <a:pt x="1024" y="17356"/>
                </a:cubicBezTo>
                <a:cubicBezTo>
                  <a:pt x="990" y="17623"/>
                  <a:pt x="1257" y="17990"/>
                  <a:pt x="1535" y="18024"/>
                </a:cubicBezTo>
                <a:cubicBezTo>
                  <a:pt x="1635" y="18001"/>
                  <a:pt x="1669" y="18012"/>
                  <a:pt x="1646" y="18079"/>
                </a:cubicBezTo>
                <a:cubicBezTo>
                  <a:pt x="1502" y="18057"/>
                  <a:pt x="1380" y="18024"/>
                  <a:pt x="1235" y="17990"/>
                </a:cubicBezTo>
                <a:cubicBezTo>
                  <a:pt x="368" y="17790"/>
                  <a:pt x="1" y="19135"/>
                  <a:pt x="868" y="19335"/>
                </a:cubicBezTo>
                <a:cubicBezTo>
                  <a:pt x="5960" y="20514"/>
                  <a:pt x="11075" y="18946"/>
                  <a:pt x="16089" y="18124"/>
                </a:cubicBezTo>
                <a:cubicBezTo>
                  <a:pt x="21326" y="17268"/>
                  <a:pt x="26629" y="16901"/>
                  <a:pt x="31932" y="17034"/>
                </a:cubicBezTo>
                <a:cubicBezTo>
                  <a:pt x="33378" y="17067"/>
                  <a:pt x="34845" y="16956"/>
                  <a:pt x="36280" y="17167"/>
                </a:cubicBezTo>
                <a:cubicBezTo>
                  <a:pt x="37725" y="17379"/>
                  <a:pt x="38726" y="18146"/>
                  <a:pt x="40004" y="18757"/>
                </a:cubicBezTo>
                <a:cubicBezTo>
                  <a:pt x="42306" y="19858"/>
                  <a:pt x="45285" y="19914"/>
                  <a:pt x="47787" y="20236"/>
                </a:cubicBezTo>
                <a:cubicBezTo>
                  <a:pt x="51223" y="20670"/>
                  <a:pt x="54658" y="20992"/>
                  <a:pt x="58105" y="21203"/>
                </a:cubicBezTo>
                <a:cubicBezTo>
                  <a:pt x="64909" y="21604"/>
                  <a:pt x="71747" y="21537"/>
                  <a:pt x="78540" y="21003"/>
                </a:cubicBezTo>
                <a:cubicBezTo>
                  <a:pt x="80208" y="20870"/>
                  <a:pt x="81887" y="20770"/>
                  <a:pt x="83554" y="20603"/>
                </a:cubicBezTo>
                <a:cubicBezTo>
                  <a:pt x="84844" y="20481"/>
                  <a:pt x="86145" y="20481"/>
                  <a:pt x="87412" y="20203"/>
                </a:cubicBezTo>
                <a:cubicBezTo>
                  <a:pt x="89770" y="19680"/>
                  <a:pt x="91671" y="18324"/>
                  <a:pt x="94128" y="18101"/>
                </a:cubicBezTo>
                <a:cubicBezTo>
                  <a:pt x="98253" y="17734"/>
                  <a:pt x="101099" y="17657"/>
                  <a:pt x="105124" y="18680"/>
                </a:cubicBezTo>
                <a:cubicBezTo>
                  <a:pt x="108104" y="19436"/>
                  <a:pt x="112417" y="19247"/>
                  <a:pt x="115364" y="19291"/>
                </a:cubicBezTo>
                <a:cubicBezTo>
                  <a:pt x="122012" y="19391"/>
                  <a:pt x="129573" y="21281"/>
                  <a:pt x="130240" y="21170"/>
                </a:cubicBezTo>
                <a:cubicBezTo>
                  <a:pt x="132052" y="20881"/>
                  <a:pt x="133876" y="20981"/>
                  <a:pt x="135699" y="21037"/>
                </a:cubicBezTo>
                <a:lnTo>
                  <a:pt x="149219" y="21426"/>
                </a:lnTo>
                <a:cubicBezTo>
                  <a:pt x="150108" y="21437"/>
                  <a:pt x="149530" y="15011"/>
                  <a:pt x="148630" y="14977"/>
                </a:cubicBez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957700" y="4316867"/>
            <a:ext cx="11306700" cy="2791800"/>
          </a:xfrm>
          <a:prstGeom prst="rect">
            <a:avLst/>
          </a:prstGeom>
          <a:solidFill>
            <a:srgbClr val="FFFFFF">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85"/>
        <p:cNvGrpSpPr/>
        <p:nvPr/>
      </p:nvGrpSpPr>
      <p:grpSpPr>
        <a:xfrm>
          <a:off x="0" y="0"/>
          <a:ext cx="0" cy="0"/>
          <a:chOff x="0" y="0"/>
          <a:chExt cx="0" cy="0"/>
        </a:xfrm>
      </p:grpSpPr>
      <p:sp>
        <p:nvSpPr>
          <p:cNvPr id="86" name="Google Shape;86;p4"/>
          <p:cNvSpPr/>
          <p:nvPr/>
        </p:nvSpPr>
        <p:spPr>
          <a:xfrm flipH="1">
            <a:off x="-776761" y="4624323"/>
            <a:ext cx="10453811" cy="711695"/>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txBox="1">
            <a:spLocks noGrp="1"/>
          </p:cNvSpPr>
          <p:nvPr>
            <p:ph type="body" idx="1"/>
          </p:nvPr>
        </p:nvSpPr>
        <p:spPr>
          <a:xfrm>
            <a:off x="714350" y="1018175"/>
            <a:ext cx="7704000" cy="3585900"/>
          </a:xfrm>
          <a:prstGeom prst="rect">
            <a:avLst/>
          </a:prstGeom>
        </p:spPr>
        <p:txBody>
          <a:bodyPr spcFirstLastPara="1" wrap="square" lIns="91425" tIns="91425" rIns="91425" bIns="91425" anchor="t" anchorCtr="0">
            <a:noAutofit/>
          </a:bodyPr>
          <a:lstStyle>
            <a:lvl1pPr marL="457200" lvl="0" indent="-330200" rtl="0">
              <a:lnSpc>
                <a:spcPct val="100000"/>
              </a:lnSpc>
              <a:spcBef>
                <a:spcPts val="0"/>
              </a:spcBef>
              <a:spcAft>
                <a:spcPts val="0"/>
              </a:spcAft>
              <a:buSzPts val="1600"/>
              <a:buChar char="●"/>
              <a:defRPr sz="1200">
                <a:solidFill>
                  <a:srgbClr val="434343"/>
                </a:solidFill>
                <a:latin typeface="Fira Sans"/>
                <a:ea typeface="Fira Sans"/>
                <a:cs typeface="Fira Sans"/>
                <a:sym typeface="Fira Sans"/>
              </a:defRPr>
            </a:lvl1pPr>
            <a:lvl2pPr marL="914400" lvl="1" indent="-330200" rtl="0">
              <a:lnSpc>
                <a:spcPct val="115000"/>
              </a:lnSpc>
              <a:spcBef>
                <a:spcPts val="1000"/>
              </a:spcBef>
              <a:spcAft>
                <a:spcPts val="0"/>
              </a:spcAft>
              <a:buSzPts val="1600"/>
              <a:buChar char="○"/>
              <a:defRPr>
                <a:solidFill>
                  <a:srgbClr val="434343"/>
                </a:solidFill>
              </a:defRPr>
            </a:lvl2pPr>
            <a:lvl3pPr marL="1371600" lvl="2" indent="-330200" rtl="0">
              <a:lnSpc>
                <a:spcPct val="115000"/>
              </a:lnSpc>
              <a:spcBef>
                <a:spcPts val="0"/>
              </a:spcBef>
              <a:spcAft>
                <a:spcPts val="0"/>
              </a:spcAft>
              <a:buSzPts val="1600"/>
              <a:buChar char="■"/>
              <a:defRPr>
                <a:solidFill>
                  <a:srgbClr val="434343"/>
                </a:solidFill>
              </a:defRPr>
            </a:lvl3pPr>
            <a:lvl4pPr marL="1828800" lvl="3" indent="-330200" rtl="0">
              <a:lnSpc>
                <a:spcPct val="115000"/>
              </a:lnSpc>
              <a:spcBef>
                <a:spcPts val="0"/>
              </a:spcBef>
              <a:spcAft>
                <a:spcPts val="0"/>
              </a:spcAft>
              <a:buSzPts val="1600"/>
              <a:buChar char="●"/>
              <a:defRPr>
                <a:solidFill>
                  <a:srgbClr val="434343"/>
                </a:solidFill>
              </a:defRPr>
            </a:lvl4pPr>
            <a:lvl5pPr marL="2286000" lvl="4" indent="-330200" rtl="0">
              <a:lnSpc>
                <a:spcPct val="115000"/>
              </a:lnSpc>
              <a:spcBef>
                <a:spcPts val="0"/>
              </a:spcBef>
              <a:spcAft>
                <a:spcPts val="0"/>
              </a:spcAft>
              <a:buSzPts val="1600"/>
              <a:buChar char="○"/>
              <a:defRPr>
                <a:solidFill>
                  <a:srgbClr val="434343"/>
                </a:solidFill>
              </a:defRPr>
            </a:lvl5pPr>
            <a:lvl6pPr marL="2743200" lvl="5" indent="-330200" rtl="0">
              <a:lnSpc>
                <a:spcPct val="115000"/>
              </a:lnSpc>
              <a:spcBef>
                <a:spcPts val="0"/>
              </a:spcBef>
              <a:spcAft>
                <a:spcPts val="0"/>
              </a:spcAft>
              <a:buSzPts val="1600"/>
              <a:buChar char="■"/>
              <a:defRPr>
                <a:solidFill>
                  <a:srgbClr val="434343"/>
                </a:solidFill>
              </a:defRPr>
            </a:lvl6pPr>
            <a:lvl7pPr marL="3200400" lvl="6" indent="-330200" rtl="0">
              <a:lnSpc>
                <a:spcPct val="115000"/>
              </a:lnSpc>
              <a:spcBef>
                <a:spcPts val="0"/>
              </a:spcBef>
              <a:spcAft>
                <a:spcPts val="0"/>
              </a:spcAft>
              <a:buSzPts val="1600"/>
              <a:buChar char="●"/>
              <a:defRPr>
                <a:solidFill>
                  <a:srgbClr val="434343"/>
                </a:solidFill>
              </a:defRPr>
            </a:lvl7pPr>
            <a:lvl8pPr marL="3657600" lvl="7" indent="-330200" rtl="0">
              <a:lnSpc>
                <a:spcPct val="115000"/>
              </a:lnSpc>
              <a:spcBef>
                <a:spcPts val="0"/>
              </a:spcBef>
              <a:spcAft>
                <a:spcPts val="0"/>
              </a:spcAft>
              <a:buSzPts val="1600"/>
              <a:buChar char="○"/>
              <a:defRPr>
                <a:solidFill>
                  <a:srgbClr val="434343"/>
                </a:solidFill>
              </a:defRPr>
            </a:lvl8pPr>
            <a:lvl9pPr marL="4114800" lvl="8" indent="-330200" rtl="0">
              <a:lnSpc>
                <a:spcPct val="115000"/>
              </a:lnSpc>
              <a:spcBef>
                <a:spcPts val="0"/>
              </a:spcBef>
              <a:spcAft>
                <a:spcPts val="0"/>
              </a:spcAft>
              <a:buSzPts val="1600"/>
              <a:buChar char="■"/>
              <a:defRPr>
                <a:solidFill>
                  <a:srgbClr val="434343"/>
                </a:solidFill>
              </a:defRPr>
            </a:lvl9pPr>
          </a:lstStyle>
          <a:p>
            <a:endParaRPr/>
          </a:p>
        </p:txBody>
      </p:sp>
      <p:sp>
        <p:nvSpPr>
          <p:cNvPr id="88" name="Google Shape;88;p4"/>
          <p:cNvSpPr/>
          <p:nvPr/>
        </p:nvSpPr>
        <p:spPr>
          <a:xfrm rot="10800000">
            <a:off x="-298736" y="4615236"/>
            <a:ext cx="10399036" cy="720766"/>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 name="Google Shape;89;p4"/>
          <p:cNvGrpSpPr/>
          <p:nvPr/>
        </p:nvGrpSpPr>
        <p:grpSpPr>
          <a:xfrm>
            <a:off x="7925857" y="2810472"/>
            <a:ext cx="2315814" cy="2493939"/>
            <a:chOff x="7925857" y="2734272"/>
            <a:chExt cx="2315814" cy="2493939"/>
          </a:xfrm>
        </p:grpSpPr>
        <p:sp>
          <p:nvSpPr>
            <p:cNvPr id="90" name="Google Shape;90;p4"/>
            <p:cNvSpPr/>
            <p:nvPr/>
          </p:nvSpPr>
          <p:spPr>
            <a:xfrm flipH="1">
              <a:off x="8221474" y="3832066"/>
              <a:ext cx="922528" cy="1345586"/>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flipH="1">
              <a:off x="8590517" y="2734272"/>
              <a:ext cx="1651154" cy="2409221"/>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flipH="1">
              <a:off x="7925857" y="4234330"/>
              <a:ext cx="681775" cy="993881"/>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4"/>
          <p:cNvSpPr/>
          <p:nvPr/>
        </p:nvSpPr>
        <p:spPr>
          <a:xfrm flipH="1">
            <a:off x="8170208" y="4427243"/>
            <a:ext cx="521128" cy="760467"/>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4"/>
          <p:cNvGrpSpPr/>
          <p:nvPr/>
        </p:nvGrpSpPr>
        <p:grpSpPr>
          <a:xfrm>
            <a:off x="-298822" y="4156855"/>
            <a:ext cx="1018818" cy="1179081"/>
            <a:chOff x="-298822" y="4080655"/>
            <a:chExt cx="1018818" cy="1179081"/>
          </a:xfrm>
        </p:grpSpPr>
        <p:sp>
          <p:nvSpPr>
            <p:cNvPr id="95" name="Google Shape;95;p4"/>
            <p:cNvSpPr/>
            <p:nvPr/>
          </p:nvSpPr>
          <p:spPr>
            <a:xfrm flipH="1">
              <a:off x="-298822" y="4080655"/>
              <a:ext cx="808921" cy="1179081"/>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flipH="1">
              <a:off x="132695" y="4403211"/>
              <a:ext cx="587301" cy="856521"/>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4"/>
          <p:cNvGrpSpPr/>
          <p:nvPr/>
        </p:nvGrpSpPr>
        <p:grpSpPr>
          <a:xfrm>
            <a:off x="2035119" y="4427257"/>
            <a:ext cx="4525247" cy="711691"/>
            <a:chOff x="2035119" y="4351057"/>
            <a:chExt cx="4525247" cy="711691"/>
          </a:xfrm>
        </p:grpSpPr>
        <p:sp>
          <p:nvSpPr>
            <p:cNvPr id="98" name="Google Shape;98;p4"/>
            <p:cNvSpPr/>
            <p:nvPr/>
          </p:nvSpPr>
          <p:spPr>
            <a:xfrm flipH="1">
              <a:off x="6174094" y="4351057"/>
              <a:ext cx="386272" cy="307616"/>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flipH="1">
              <a:off x="2035119" y="4876161"/>
              <a:ext cx="234846" cy="186587"/>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flipH="1">
              <a:off x="4131913" y="4876161"/>
              <a:ext cx="234126" cy="186587"/>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4"/>
          <p:cNvSpPr/>
          <p:nvPr/>
        </p:nvSpPr>
        <p:spPr>
          <a:xfrm>
            <a:off x="4161450" y="147513"/>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rot="10800000" flipH="1">
            <a:off x="8590513" y="1577469"/>
            <a:ext cx="1727133" cy="332981"/>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rot="10800000" flipH="1">
            <a:off x="-483350" y="2869913"/>
            <a:ext cx="793325" cy="140125"/>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rot="10800000" flipH="1">
            <a:off x="-1115998" y="147520"/>
            <a:ext cx="2340440" cy="497053"/>
          </a:xfrm>
          <a:custGeom>
            <a:avLst/>
            <a:gdLst/>
            <a:ahLst/>
            <a:cxnLst/>
            <a:rect l="l" t="t" r="r" b="b"/>
            <a:pathLst>
              <a:path w="21993" h="4671" extrusionOk="0">
                <a:moveTo>
                  <a:pt x="1" y="1"/>
                </a:moveTo>
                <a:lnTo>
                  <a:pt x="1" y="178"/>
                </a:lnTo>
                <a:cubicBezTo>
                  <a:pt x="34" y="2675"/>
                  <a:pt x="1916" y="4671"/>
                  <a:pt x="4227" y="4671"/>
                </a:cubicBezTo>
                <a:cubicBezTo>
                  <a:pt x="4253" y="4671"/>
                  <a:pt x="4278" y="4671"/>
                  <a:pt x="4304" y="4670"/>
                </a:cubicBezTo>
                <a:cubicBezTo>
                  <a:pt x="5982" y="4637"/>
                  <a:pt x="7417" y="3558"/>
                  <a:pt x="8084" y="2013"/>
                </a:cubicBezTo>
                <a:cubicBezTo>
                  <a:pt x="8529" y="2440"/>
                  <a:pt x="9108" y="2656"/>
                  <a:pt x="9688" y="2656"/>
                </a:cubicBezTo>
                <a:cubicBezTo>
                  <a:pt x="10166" y="2656"/>
                  <a:pt x="10646" y="2509"/>
                  <a:pt x="11052" y="2213"/>
                </a:cubicBezTo>
                <a:cubicBezTo>
                  <a:pt x="11795" y="3557"/>
                  <a:pt x="13160" y="4471"/>
                  <a:pt x="14705" y="4471"/>
                </a:cubicBezTo>
                <a:cubicBezTo>
                  <a:pt x="14733" y="4471"/>
                  <a:pt x="14760" y="4471"/>
                  <a:pt x="14788" y="4470"/>
                </a:cubicBezTo>
                <a:cubicBezTo>
                  <a:pt x="15822" y="4448"/>
                  <a:pt x="16801" y="4036"/>
                  <a:pt x="17534" y="3314"/>
                </a:cubicBezTo>
                <a:cubicBezTo>
                  <a:pt x="17890" y="3447"/>
                  <a:pt x="18279" y="3503"/>
                  <a:pt x="18657" y="3503"/>
                </a:cubicBezTo>
                <a:cubicBezTo>
                  <a:pt x="20470" y="3469"/>
                  <a:pt x="21915" y="1924"/>
                  <a:pt x="21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txBox="1">
            <a:spLocks noGrp="1"/>
          </p:cNvSpPr>
          <p:nvPr>
            <p:ph type="title"/>
          </p:nvPr>
        </p:nvSpPr>
        <p:spPr>
          <a:xfrm>
            <a:off x="713228" y="394350"/>
            <a:ext cx="77151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b="1">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121"/>
        <p:cNvGrpSpPr/>
        <p:nvPr/>
      </p:nvGrpSpPr>
      <p:grpSpPr>
        <a:xfrm>
          <a:off x="0" y="0"/>
          <a:ext cx="0" cy="0"/>
          <a:chOff x="0" y="0"/>
          <a:chExt cx="0" cy="0"/>
        </a:xfrm>
      </p:grpSpPr>
      <p:sp>
        <p:nvSpPr>
          <p:cNvPr id="122" name="Google Shape;122;p7"/>
          <p:cNvSpPr txBox="1">
            <a:spLocks noGrp="1"/>
          </p:cNvSpPr>
          <p:nvPr>
            <p:ph type="subTitle" idx="1"/>
          </p:nvPr>
        </p:nvSpPr>
        <p:spPr>
          <a:xfrm>
            <a:off x="713225" y="2193750"/>
            <a:ext cx="4581300" cy="1328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23" name="Google Shape;123;p7"/>
          <p:cNvSpPr txBox="1">
            <a:spLocks noGrp="1"/>
          </p:cNvSpPr>
          <p:nvPr>
            <p:ph type="title"/>
          </p:nvPr>
        </p:nvSpPr>
        <p:spPr>
          <a:xfrm>
            <a:off x="713225" y="1621050"/>
            <a:ext cx="4581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b="1">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24" name="Google Shape;124;p7"/>
          <p:cNvGrpSpPr/>
          <p:nvPr/>
        </p:nvGrpSpPr>
        <p:grpSpPr>
          <a:xfrm rot="233892" flipH="1">
            <a:off x="-1019041" y="3738259"/>
            <a:ext cx="6426138" cy="2281122"/>
            <a:chOff x="5935091" y="4995712"/>
            <a:chExt cx="3772667" cy="1528654"/>
          </a:xfrm>
        </p:grpSpPr>
        <p:sp>
          <p:nvSpPr>
            <p:cNvPr id="125" name="Google Shape;125;p7"/>
            <p:cNvSpPr/>
            <p:nvPr/>
          </p:nvSpPr>
          <p:spPr>
            <a:xfrm>
              <a:off x="5935091" y="4995712"/>
              <a:ext cx="3772667" cy="1528654"/>
            </a:xfrm>
            <a:custGeom>
              <a:avLst/>
              <a:gdLst/>
              <a:ahLst/>
              <a:cxnLst/>
              <a:rect l="l" t="t" r="r" b="b"/>
              <a:pathLst>
                <a:path w="77583" h="31436" extrusionOk="0">
                  <a:moveTo>
                    <a:pt x="57345" y="1"/>
                  </a:moveTo>
                  <a:lnTo>
                    <a:pt x="55459" y="809"/>
                  </a:lnTo>
                  <a:lnTo>
                    <a:pt x="47364" y="809"/>
                  </a:lnTo>
                  <a:lnTo>
                    <a:pt x="44803" y="3778"/>
                  </a:lnTo>
                  <a:lnTo>
                    <a:pt x="39810" y="3103"/>
                  </a:lnTo>
                  <a:lnTo>
                    <a:pt x="37653" y="3103"/>
                  </a:lnTo>
                  <a:cubicBezTo>
                    <a:pt x="37653" y="3103"/>
                    <a:pt x="36437" y="3911"/>
                    <a:pt x="36033" y="4315"/>
                  </a:cubicBezTo>
                  <a:cubicBezTo>
                    <a:pt x="35899" y="4451"/>
                    <a:pt x="35599" y="4496"/>
                    <a:pt x="35259" y="4496"/>
                  </a:cubicBezTo>
                  <a:cubicBezTo>
                    <a:pt x="34579" y="4496"/>
                    <a:pt x="33739" y="4315"/>
                    <a:pt x="33739" y="4315"/>
                  </a:cubicBezTo>
                  <a:lnTo>
                    <a:pt x="30499" y="6609"/>
                  </a:lnTo>
                  <a:lnTo>
                    <a:pt x="28475" y="8633"/>
                  </a:lnTo>
                  <a:lnTo>
                    <a:pt x="24161" y="10386"/>
                  </a:lnTo>
                  <a:lnTo>
                    <a:pt x="21055" y="12547"/>
                  </a:lnTo>
                  <a:lnTo>
                    <a:pt x="18223" y="13493"/>
                  </a:lnTo>
                  <a:cubicBezTo>
                    <a:pt x="18223" y="13493"/>
                    <a:pt x="13949" y="15502"/>
                    <a:pt x="12805" y="15502"/>
                  </a:cubicBezTo>
                  <a:cubicBezTo>
                    <a:pt x="12764" y="15502"/>
                    <a:pt x="12726" y="15499"/>
                    <a:pt x="12693" y="15494"/>
                  </a:cubicBezTo>
                  <a:cubicBezTo>
                    <a:pt x="12646" y="15486"/>
                    <a:pt x="12595" y="15482"/>
                    <a:pt x="12540" y="15482"/>
                  </a:cubicBezTo>
                  <a:cubicBezTo>
                    <a:pt x="11518" y="15482"/>
                    <a:pt x="9225" y="16799"/>
                    <a:pt x="8048" y="16799"/>
                  </a:cubicBezTo>
                  <a:cubicBezTo>
                    <a:pt x="8022" y="16799"/>
                    <a:pt x="7996" y="16798"/>
                    <a:pt x="7971" y="16797"/>
                  </a:cubicBezTo>
                  <a:cubicBezTo>
                    <a:pt x="7856" y="16791"/>
                    <a:pt x="7738" y="16788"/>
                    <a:pt x="7617" y="16788"/>
                  </a:cubicBezTo>
                  <a:cubicBezTo>
                    <a:pt x="6463" y="16788"/>
                    <a:pt x="5135" y="17040"/>
                    <a:pt x="5135" y="17040"/>
                  </a:cubicBezTo>
                  <a:lnTo>
                    <a:pt x="1886" y="17040"/>
                  </a:lnTo>
                  <a:lnTo>
                    <a:pt x="0" y="16558"/>
                  </a:lnTo>
                  <a:lnTo>
                    <a:pt x="0" y="25094"/>
                  </a:lnTo>
                  <a:lnTo>
                    <a:pt x="77582" y="31436"/>
                  </a:lnTo>
                  <a:lnTo>
                    <a:pt x="77582" y="31436"/>
                  </a:lnTo>
                  <a:lnTo>
                    <a:pt x="70566" y="15494"/>
                  </a:lnTo>
                  <a:lnTo>
                    <a:pt x="68129" y="13355"/>
                  </a:lnTo>
                  <a:lnTo>
                    <a:pt x="66381" y="11198"/>
                  </a:lnTo>
                  <a:lnTo>
                    <a:pt x="64628" y="7958"/>
                  </a:lnTo>
                  <a:lnTo>
                    <a:pt x="63411" y="5664"/>
                  </a:lnTo>
                  <a:lnTo>
                    <a:pt x="62062" y="5664"/>
                  </a:lnTo>
                  <a:lnTo>
                    <a:pt x="60043" y="2158"/>
                  </a:lnTo>
                  <a:lnTo>
                    <a:pt x="57345"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a:off x="7174873" y="5046096"/>
              <a:ext cx="1530837" cy="1256699"/>
            </a:xfrm>
            <a:custGeom>
              <a:avLst/>
              <a:gdLst/>
              <a:ahLst/>
              <a:cxnLst/>
              <a:rect l="l" t="t" r="r" b="b"/>
              <a:pathLst>
                <a:path w="31170" h="22002" extrusionOk="0">
                  <a:moveTo>
                    <a:pt x="29008" y="1"/>
                  </a:moveTo>
                  <a:lnTo>
                    <a:pt x="28535" y="1079"/>
                  </a:lnTo>
                  <a:lnTo>
                    <a:pt x="27929" y="1483"/>
                  </a:lnTo>
                  <a:lnTo>
                    <a:pt x="28466" y="2429"/>
                  </a:lnTo>
                  <a:lnTo>
                    <a:pt x="27659" y="3507"/>
                  </a:lnTo>
                  <a:lnTo>
                    <a:pt x="24621" y="6003"/>
                  </a:lnTo>
                  <a:lnTo>
                    <a:pt x="19765" y="8564"/>
                  </a:lnTo>
                  <a:lnTo>
                    <a:pt x="19765" y="9509"/>
                  </a:lnTo>
                  <a:lnTo>
                    <a:pt x="20982" y="9509"/>
                  </a:lnTo>
                  <a:lnTo>
                    <a:pt x="22331" y="10386"/>
                  </a:lnTo>
                  <a:lnTo>
                    <a:pt x="18485" y="11129"/>
                  </a:lnTo>
                  <a:lnTo>
                    <a:pt x="22198" y="11873"/>
                  </a:lnTo>
                  <a:lnTo>
                    <a:pt x="15112" y="12951"/>
                  </a:lnTo>
                  <a:lnTo>
                    <a:pt x="8706" y="14030"/>
                  </a:lnTo>
                  <a:lnTo>
                    <a:pt x="11675" y="14773"/>
                  </a:lnTo>
                  <a:lnTo>
                    <a:pt x="10124" y="15718"/>
                  </a:lnTo>
                  <a:lnTo>
                    <a:pt x="7022" y="16255"/>
                  </a:lnTo>
                  <a:cubicBezTo>
                    <a:pt x="7022" y="16255"/>
                    <a:pt x="2433" y="17068"/>
                    <a:pt x="2433" y="17269"/>
                  </a:cubicBezTo>
                  <a:cubicBezTo>
                    <a:pt x="2433" y="17471"/>
                    <a:pt x="5333" y="18008"/>
                    <a:pt x="5333" y="18008"/>
                  </a:cubicBezTo>
                  <a:lnTo>
                    <a:pt x="9784" y="17269"/>
                  </a:lnTo>
                  <a:lnTo>
                    <a:pt x="13965" y="17604"/>
                  </a:lnTo>
                  <a:lnTo>
                    <a:pt x="16058" y="18008"/>
                  </a:lnTo>
                  <a:lnTo>
                    <a:pt x="12483" y="18527"/>
                  </a:lnTo>
                  <a:cubicBezTo>
                    <a:pt x="12483" y="18527"/>
                    <a:pt x="11173" y="18345"/>
                    <a:pt x="10133" y="18345"/>
                  </a:cubicBezTo>
                  <a:cubicBezTo>
                    <a:pt x="9613" y="18345"/>
                    <a:pt x="9160" y="18391"/>
                    <a:pt x="8972" y="18527"/>
                  </a:cubicBezTo>
                  <a:cubicBezTo>
                    <a:pt x="8408" y="18935"/>
                    <a:pt x="6558" y="18486"/>
                    <a:pt x="6072" y="19123"/>
                  </a:cubicBezTo>
                  <a:cubicBezTo>
                    <a:pt x="5585" y="19766"/>
                    <a:pt x="1" y="21918"/>
                    <a:pt x="1754" y="21987"/>
                  </a:cubicBezTo>
                  <a:cubicBezTo>
                    <a:pt x="2009" y="21997"/>
                    <a:pt x="2604" y="22001"/>
                    <a:pt x="3434" y="22001"/>
                  </a:cubicBezTo>
                  <a:cubicBezTo>
                    <a:pt x="8302" y="22001"/>
                    <a:pt x="21252" y="21854"/>
                    <a:pt x="21252" y="21854"/>
                  </a:cubicBezTo>
                  <a:lnTo>
                    <a:pt x="31169" y="19899"/>
                  </a:lnTo>
                  <a:lnTo>
                    <a:pt x="26989" y="17806"/>
                  </a:lnTo>
                  <a:lnTo>
                    <a:pt x="29347" y="16186"/>
                  </a:lnTo>
                  <a:lnTo>
                    <a:pt x="25433" y="15714"/>
                  </a:lnTo>
                  <a:lnTo>
                    <a:pt x="23005" y="15039"/>
                  </a:lnTo>
                  <a:lnTo>
                    <a:pt x="25906" y="13594"/>
                  </a:lnTo>
                  <a:lnTo>
                    <a:pt x="25300" y="13084"/>
                  </a:lnTo>
                  <a:lnTo>
                    <a:pt x="26718" y="12680"/>
                  </a:lnTo>
                  <a:lnTo>
                    <a:pt x="28540" y="11937"/>
                  </a:lnTo>
                  <a:lnTo>
                    <a:pt x="27727" y="11001"/>
                  </a:lnTo>
                  <a:cubicBezTo>
                    <a:pt x="27727" y="11001"/>
                    <a:pt x="27053" y="10317"/>
                    <a:pt x="26718" y="10253"/>
                  </a:cubicBezTo>
                  <a:cubicBezTo>
                    <a:pt x="26378" y="10189"/>
                    <a:pt x="29480" y="9106"/>
                    <a:pt x="29480" y="9106"/>
                  </a:cubicBezTo>
                  <a:lnTo>
                    <a:pt x="27594" y="8367"/>
                  </a:lnTo>
                  <a:lnTo>
                    <a:pt x="26314" y="7623"/>
                  </a:lnTo>
                  <a:lnTo>
                    <a:pt x="27461" y="6609"/>
                  </a:lnTo>
                  <a:lnTo>
                    <a:pt x="29889" y="6205"/>
                  </a:lnTo>
                  <a:lnTo>
                    <a:pt x="28810" y="5870"/>
                  </a:lnTo>
                  <a:lnTo>
                    <a:pt x="30495" y="4856"/>
                  </a:lnTo>
                  <a:lnTo>
                    <a:pt x="28200" y="4384"/>
                  </a:lnTo>
                  <a:lnTo>
                    <a:pt x="28944" y="3034"/>
                  </a:lnTo>
                  <a:lnTo>
                    <a:pt x="30224" y="2360"/>
                  </a:lnTo>
                  <a:lnTo>
                    <a:pt x="29279" y="1483"/>
                  </a:lnTo>
                  <a:lnTo>
                    <a:pt x="29008"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6183906" y="5196635"/>
              <a:ext cx="1624121" cy="998382"/>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a:off x="6958886" y="4995712"/>
              <a:ext cx="2204382" cy="610178"/>
            </a:xfrm>
            <a:custGeom>
              <a:avLst/>
              <a:gdLst/>
              <a:ahLst/>
              <a:cxnLst/>
              <a:rect l="l" t="t" r="r" b="b"/>
              <a:pathLst>
                <a:path w="45332" h="12548" extrusionOk="0">
                  <a:moveTo>
                    <a:pt x="36295" y="1"/>
                  </a:moveTo>
                  <a:lnTo>
                    <a:pt x="34405" y="809"/>
                  </a:lnTo>
                  <a:lnTo>
                    <a:pt x="26310" y="809"/>
                  </a:lnTo>
                  <a:lnTo>
                    <a:pt x="23744" y="3778"/>
                  </a:lnTo>
                  <a:lnTo>
                    <a:pt x="18930" y="3126"/>
                  </a:lnTo>
                  <a:lnTo>
                    <a:pt x="16595" y="3103"/>
                  </a:lnTo>
                  <a:lnTo>
                    <a:pt x="15209" y="4145"/>
                  </a:lnTo>
                  <a:lnTo>
                    <a:pt x="12685" y="4315"/>
                  </a:lnTo>
                  <a:lnTo>
                    <a:pt x="9445" y="6609"/>
                  </a:lnTo>
                  <a:lnTo>
                    <a:pt x="7421" y="8633"/>
                  </a:lnTo>
                  <a:lnTo>
                    <a:pt x="3103" y="10386"/>
                  </a:lnTo>
                  <a:lnTo>
                    <a:pt x="1" y="12547"/>
                  </a:lnTo>
                  <a:lnTo>
                    <a:pt x="1" y="12547"/>
                  </a:lnTo>
                  <a:lnTo>
                    <a:pt x="3713" y="10726"/>
                  </a:lnTo>
                  <a:lnTo>
                    <a:pt x="7894" y="9445"/>
                  </a:lnTo>
                  <a:lnTo>
                    <a:pt x="8334" y="10524"/>
                  </a:lnTo>
                  <a:lnTo>
                    <a:pt x="8435" y="8670"/>
                  </a:lnTo>
                  <a:lnTo>
                    <a:pt x="9142" y="12547"/>
                  </a:lnTo>
                  <a:lnTo>
                    <a:pt x="10693" y="7724"/>
                  </a:lnTo>
                  <a:lnTo>
                    <a:pt x="12956" y="4824"/>
                  </a:lnTo>
                  <a:lnTo>
                    <a:pt x="14874" y="5127"/>
                  </a:lnTo>
                  <a:lnTo>
                    <a:pt x="15282" y="6274"/>
                  </a:lnTo>
                  <a:lnTo>
                    <a:pt x="15548" y="4989"/>
                  </a:lnTo>
                  <a:lnTo>
                    <a:pt x="16563" y="7183"/>
                  </a:lnTo>
                  <a:lnTo>
                    <a:pt x="16530" y="4989"/>
                  </a:lnTo>
                  <a:lnTo>
                    <a:pt x="19091" y="3507"/>
                  </a:lnTo>
                  <a:lnTo>
                    <a:pt x="22294" y="4824"/>
                  </a:lnTo>
                  <a:lnTo>
                    <a:pt x="22230" y="5769"/>
                  </a:lnTo>
                  <a:lnTo>
                    <a:pt x="23038" y="4585"/>
                  </a:lnTo>
                  <a:lnTo>
                    <a:pt x="24827" y="7151"/>
                  </a:lnTo>
                  <a:lnTo>
                    <a:pt x="25502" y="3608"/>
                  </a:lnTo>
                  <a:lnTo>
                    <a:pt x="26177" y="3746"/>
                  </a:lnTo>
                  <a:lnTo>
                    <a:pt x="26512" y="2360"/>
                  </a:lnTo>
                  <a:lnTo>
                    <a:pt x="27640" y="4755"/>
                  </a:lnTo>
                  <a:lnTo>
                    <a:pt x="27117" y="1786"/>
                  </a:lnTo>
                  <a:lnTo>
                    <a:pt x="32684" y="2259"/>
                  </a:lnTo>
                  <a:lnTo>
                    <a:pt x="33597" y="2933"/>
                  </a:lnTo>
                  <a:lnTo>
                    <a:pt x="33932" y="2126"/>
                  </a:lnTo>
                  <a:lnTo>
                    <a:pt x="35690" y="4787"/>
                  </a:lnTo>
                  <a:lnTo>
                    <a:pt x="38452" y="3126"/>
                  </a:lnTo>
                  <a:lnTo>
                    <a:pt x="39361" y="7183"/>
                  </a:lnTo>
                  <a:lnTo>
                    <a:pt x="40136" y="6508"/>
                  </a:lnTo>
                  <a:lnTo>
                    <a:pt x="41554" y="6646"/>
                  </a:lnTo>
                  <a:lnTo>
                    <a:pt x="40811" y="8702"/>
                  </a:lnTo>
                  <a:lnTo>
                    <a:pt x="40811" y="8702"/>
                  </a:lnTo>
                  <a:lnTo>
                    <a:pt x="42197" y="6274"/>
                  </a:lnTo>
                  <a:lnTo>
                    <a:pt x="45331" y="11198"/>
                  </a:lnTo>
                  <a:lnTo>
                    <a:pt x="42362" y="5664"/>
                  </a:lnTo>
                  <a:lnTo>
                    <a:pt x="41017" y="5664"/>
                  </a:lnTo>
                  <a:lnTo>
                    <a:pt x="38994" y="2158"/>
                  </a:lnTo>
                  <a:lnTo>
                    <a:pt x="36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7"/>
          <p:cNvSpPr/>
          <p:nvPr/>
        </p:nvSpPr>
        <p:spPr>
          <a:xfrm rot="10800000" flipH="1">
            <a:off x="-987423" y="216958"/>
            <a:ext cx="2340440" cy="497053"/>
          </a:xfrm>
          <a:custGeom>
            <a:avLst/>
            <a:gdLst/>
            <a:ahLst/>
            <a:cxnLst/>
            <a:rect l="l" t="t" r="r" b="b"/>
            <a:pathLst>
              <a:path w="21993" h="4671" extrusionOk="0">
                <a:moveTo>
                  <a:pt x="1" y="1"/>
                </a:moveTo>
                <a:lnTo>
                  <a:pt x="1" y="178"/>
                </a:lnTo>
                <a:cubicBezTo>
                  <a:pt x="34" y="2675"/>
                  <a:pt x="1916" y="4671"/>
                  <a:pt x="4227" y="4671"/>
                </a:cubicBezTo>
                <a:cubicBezTo>
                  <a:pt x="4253" y="4671"/>
                  <a:pt x="4278" y="4671"/>
                  <a:pt x="4304" y="4670"/>
                </a:cubicBezTo>
                <a:cubicBezTo>
                  <a:pt x="5982" y="4637"/>
                  <a:pt x="7417" y="3558"/>
                  <a:pt x="8084" y="2013"/>
                </a:cubicBezTo>
                <a:cubicBezTo>
                  <a:pt x="8529" y="2440"/>
                  <a:pt x="9108" y="2656"/>
                  <a:pt x="9688" y="2656"/>
                </a:cubicBezTo>
                <a:cubicBezTo>
                  <a:pt x="10166" y="2656"/>
                  <a:pt x="10646" y="2509"/>
                  <a:pt x="11052" y="2213"/>
                </a:cubicBezTo>
                <a:cubicBezTo>
                  <a:pt x="11795" y="3557"/>
                  <a:pt x="13160" y="4471"/>
                  <a:pt x="14705" y="4471"/>
                </a:cubicBezTo>
                <a:cubicBezTo>
                  <a:pt x="14733" y="4471"/>
                  <a:pt x="14760" y="4471"/>
                  <a:pt x="14788" y="4470"/>
                </a:cubicBezTo>
                <a:cubicBezTo>
                  <a:pt x="15822" y="4448"/>
                  <a:pt x="16801" y="4036"/>
                  <a:pt x="17534" y="3314"/>
                </a:cubicBezTo>
                <a:cubicBezTo>
                  <a:pt x="17890" y="3447"/>
                  <a:pt x="18279" y="3503"/>
                  <a:pt x="18657" y="3503"/>
                </a:cubicBezTo>
                <a:cubicBezTo>
                  <a:pt x="20470" y="3469"/>
                  <a:pt x="21915" y="1924"/>
                  <a:pt x="21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a:off x="3696250" y="269025"/>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rot="10800000" flipH="1">
            <a:off x="-1213987" y="2544869"/>
            <a:ext cx="1727133" cy="332981"/>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156"/>
        <p:cNvGrpSpPr/>
        <p:nvPr/>
      </p:nvGrpSpPr>
      <p:grpSpPr>
        <a:xfrm>
          <a:off x="0" y="0"/>
          <a:ext cx="0" cy="0"/>
          <a:chOff x="0" y="0"/>
          <a:chExt cx="0" cy="0"/>
        </a:xfrm>
      </p:grpSpPr>
      <p:sp>
        <p:nvSpPr>
          <p:cNvPr id="157" name="Google Shape;157;p9"/>
          <p:cNvSpPr/>
          <p:nvPr/>
        </p:nvSpPr>
        <p:spPr>
          <a:xfrm>
            <a:off x="665588" y="3275113"/>
            <a:ext cx="1528800" cy="1528800"/>
          </a:xfrm>
          <a:prstGeom prst="ellipse">
            <a:avLst/>
          </a:prstGeom>
          <a:gradFill>
            <a:gsLst>
              <a:gs pos="0">
                <a:srgbClr val="FFFFFF">
                  <a:alpha val="78039"/>
                </a:srgbClr>
              </a:gs>
              <a:gs pos="50000">
                <a:srgbClr val="EFEFEF">
                  <a:alpha val="20784"/>
                </a:srgbClr>
              </a:gs>
              <a:gs pos="100000">
                <a:srgbClr val="FFFFFF">
                  <a:alpha val="78039"/>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61787" y="3994739"/>
            <a:ext cx="9897328" cy="1412016"/>
          </a:xfrm>
          <a:custGeom>
            <a:avLst/>
            <a:gdLst/>
            <a:ahLst/>
            <a:cxnLst/>
            <a:rect l="l" t="t" r="r" b="b"/>
            <a:pathLst>
              <a:path w="136144" h="17091" extrusionOk="0">
                <a:moveTo>
                  <a:pt x="59992" y="0"/>
                </a:moveTo>
                <a:cubicBezTo>
                  <a:pt x="59957" y="0"/>
                  <a:pt x="59923" y="0"/>
                  <a:pt x="59888" y="1"/>
                </a:cubicBezTo>
                <a:cubicBezTo>
                  <a:pt x="58323" y="10"/>
                  <a:pt x="56786" y="326"/>
                  <a:pt x="55239" y="547"/>
                </a:cubicBezTo>
                <a:cubicBezTo>
                  <a:pt x="49012" y="1437"/>
                  <a:pt x="42628" y="817"/>
                  <a:pt x="36424" y="1850"/>
                </a:cubicBezTo>
                <a:cubicBezTo>
                  <a:pt x="31876" y="2607"/>
                  <a:pt x="27521" y="4236"/>
                  <a:pt x="23020" y="5214"/>
                </a:cubicBezTo>
                <a:cubicBezTo>
                  <a:pt x="17797" y="6347"/>
                  <a:pt x="12433" y="6595"/>
                  <a:pt x="7096" y="6834"/>
                </a:cubicBezTo>
                <a:lnTo>
                  <a:pt x="570" y="7132"/>
                </a:lnTo>
                <a:lnTo>
                  <a:pt x="1" y="16819"/>
                </a:lnTo>
                <a:lnTo>
                  <a:pt x="136144" y="17090"/>
                </a:lnTo>
                <a:lnTo>
                  <a:pt x="136144" y="17090"/>
                </a:lnTo>
                <a:lnTo>
                  <a:pt x="135272" y="9390"/>
                </a:lnTo>
                <a:cubicBezTo>
                  <a:pt x="130128" y="9348"/>
                  <a:pt x="120403" y="5787"/>
                  <a:pt x="120403" y="5787"/>
                </a:cubicBezTo>
                <a:lnTo>
                  <a:pt x="113676" y="2919"/>
                </a:lnTo>
                <a:lnTo>
                  <a:pt x="112405" y="3039"/>
                </a:lnTo>
                <a:lnTo>
                  <a:pt x="110922" y="4149"/>
                </a:lnTo>
                <a:lnTo>
                  <a:pt x="108660" y="4273"/>
                </a:lnTo>
                <a:lnTo>
                  <a:pt x="104814" y="3635"/>
                </a:lnTo>
                <a:lnTo>
                  <a:pt x="102424" y="3392"/>
                </a:lnTo>
                <a:lnTo>
                  <a:pt x="99858" y="4374"/>
                </a:lnTo>
                <a:lnTo>
                  <a:pt x="97633" y="5049"/>
                </a:lnTo>
                <a:cubicBezTo>
                  <a:pt x="97633" y="5049"/>
                  <a:pt x="94132" y="6630"/>
                  <a:pt x="91069" y="6630"/>
                </a:cubicBezTo>
                <a:cubicBezTo>
                  <a:pt x="90585" y="6630"/>
                  <a:pt x="90113" y="6590"/>
                  <a:pt x="89666" y="6499"/>
                </a:cubicBezTo>
                <a:cubicBezTo>
                  <a:pt x="81796" y="4879"/>
                  <a:pt x="73967" y="3066"/>
                  <a:pt x="66189" y="1065"/>
                </a:cubicBezTo>
                <a:cubicBezTo>
                  <a:pt x="64153" y="542"/>
                  <a:pt x="62090" y="0"/>
                  <a:pt x="59992" y="0"/>
                </a:cubicBezTo>
                <a:close/>
              </a:path>
            </a:pathLst>
          </a:custGeom>
          <a:gradFill>
            <a:gsLst>
              <a:gs pos="0">
                <a:srgbClr val="C4DED7"/>
              </a:gs>
              <a:gs pos="100000">
                <a:srgbClr val="77A89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a:off x="-654912" y="4021291"/>
            <a:ext cx="10453811" cy="1528694"/>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rot="10800000" flipH="1">
            <a:off x="-627513" y="4462712"/>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9"/>
          <p:cNvGrpSpPr/>
          <p:nvPr/>
        </p:nvGrpSpPr>
        <p:grpSpPr>
          <a:xfrm>
            <a:off x="5" y="4079661"/>
            <a:ext cx="1515538" cy="1242189"/>
            <a:chOff x="-3000258" y="8"/>
            <a:chExt cx="723718" cy="593157"/>
          </a:xfrm>
        </p:grpSpPr>
        <p:sp>
          <p:nvSpPr>
            <p:cNvPr id="162" name="Google Shape;162;p9"/>
            <p:cNvSpPr/>
            <p:nvPr/>
          </p:nvSpPr>
          <p:spPr>
            <a:xfrm>
              <a:off x="-2951826" y="139032"/>
              <a:ext cx="311362" cy="454132"/>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9"/>
            <p:cNvSpPr/>
            <p:nvPr/>
          </p:nvSpPr>
          <p:spPr>
            <a:xfrm>
              <a:off x="-2726682" y="8"/>
              <a:ext cx="360670" cy="526247"/>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9"/>
            <p:cNvSpPr/>
            <p:nvPr/>
          </p:nvSpPr>
          <p:spPr>
            <a:xfrm>
              <a:off x="-2802978" y="197044"/>
              <a:ext cx="230105" cy="335432"/>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9"/>
            <p:cNvSpPr/>
            <p:nvPr/>
          </p:nvSpPr>
          <p:spPr>
            <a:xfrm>
              <a:off x="-2491667" y="259287"/>
              <a:ext cx="175886" cy="256656"/>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9"/>
            <p:cNvSpPr/>
            <p:nvPr/>
          </p:nvSpPr>
          <p:spPr>
            <a:xfrm>
              <a:off x="-2969672" y="411490"/>
              <a:ext cx="130370" cy="103820"/>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9"/>
            <p:cNvSpPr/>
            <p:nvPr/>
          </p:nvSpPr>
          <p:spPr>
            <a:xfrm>
              <a:off x="-3000258" y="451413"/>
              <a:ext cx="79263" cy="62973"/>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9"/>
            <p:cNvSpPr/>
            <p:nvPr/>
          </p:nvSpPr>
          <p:spPr>
            <a:xfrm>
              <a:off x="-2355560" y="457880"/>
              <a:ext cx="79020" cy="62973"/>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Google Shape;169;p9"/>
          <p:cNvSpPr/>
          <p:nvPr/>
        </p:nvSpPr>
        <p:spPr>
          <a:xfrm>
            <a:off x="7908736" y="4308708"/>
            <a:ext cx="703226" cy="1025021"/>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9"/>
          <p:cNvSpPr/>
          <p:nvPr/>
        </p:nvSpPr>
        <p:spPr>
          <a:xfrm>
            <a:off x="7169813" y="4448913"/>
            <a:ext cx="510563" cy="744606"/>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9"/>
          <p:cNvSpPr/>
          <p:nvPr/>
        </p:nvSpPr>
        <p:spPr>
          <a:xfrm rot="10800000" flipH="1">
            <a:off x="-34412" y="5558469"/>
            <a:ext cx="9897328" cy="1412016"/>
          </a:xfrm>
          <a:custGeom>
            <a:avLst/>
            <a:gdLst/>
            <a:ahLst/>
            <a:cxnLst/>
            <a:rect l="l" t="t" r="r" b="b"/>
            <a:pathLst>
              <a:path w="136144" h="17091" extrusionOk="0">
                <a:moveTo>
                  <a:pt x="59992" y="0"/>
                </a:moveTo>
                <a:cubicBezTo>
                  <a:pt x="59957" y="0"/>
                  <a:pt x="59923" y="0"/>
                  <a:pt x="59888" y="1"/>
                </a:cubicBezTo>
                <a:cubicBezTo>
                  <a:pt x="58323" y="10"/>
                  <a:pt x="56786" y="326"/>
                  <a:pt x="55239" y="547"/>
                </a:cubicBezTo>
                <a:cubicBezTo>
                  <a:pt x="49012" y="1437"/>
                  <a:pt x="42628" y="817"/>
                  <a:pt x="36424" y="1850"/>
                </a:cubicBezTo>
                <a:cubicBezTo>
                  <a:pt x="31876" y="2607"/>
                  <a:pt x="27521" y="4236"/>
                  <a:pt x="23020" y="5214"/>
                </a:cubicBezTo>
                <a:cubicBezTo>
                  <a:pt x="17797" y="6347"/>
                  <a:pt x="12433" y="6595"/>
                  <a:pt x="7096" y="6834"/>
                </a:cubicBezTo>
                <a:lnTo>
                  <a:pt x="570" y="7132"/>
                </a:lnTo>
                <a:lnTo>
                  <a:pt x="1" y="16819"/>
                </a:lnTo>
                <a:lnTo>
                  <a:pt x="136144" y="17090"/>
                </a:lnTo>
                <a:lnTo>
                  <a:pt x="136144" y="17090"/>
                </a:lnTo>
                <a:lnTo>
                  <a:pt x="135272" y="9390"/>
                </a:lnTo>
                <a:cubicBezTo>
                  <a:pt x="130128" y="9348"/>
                  <a:pt x="120403" y="5787"/>
                  <a:pt x="120403" y="5787"/>
                </a:cubicBezTo>
                <a:lnTo>
                  <a:pt x="113676" y="2919"/>
                </a:lnTo>
                <a:lnTo>
                  <a:pt x="112405" y="3039"/>
                </a:lnTo>
                <a:lnTo>
                  <a:pt x="110922" y="4149"/>
                </a:lnTo>
                <a:lnTo>
                  <a:pt x="108660" y="4273"/>
                </a:lnTo>
                <a:lnTo>
                  <a:pt x="104814" y="3635"/>
                </a:lnTo>
                <a:lnTo>
                  <a:pt x="102424" y="3392"/>
                </a:lnTo>
                <a:lnTo>
                  <a:pt x="99858" y="4374"/>
                </a:lnTo>
                <a:lnTo>
                  <a:pt x="97633" y="5049"/>
                </a:lnTo>
                <a:cubicBezTo>
                  <a:pt x="97633" y="5049"/>
                  <a:pt x="94132" y="6630"/>
                  <a:pt x="91069" y="6630"/>
                </a:cubicBezTo>
                <a:cubicBezTo>
                  <a:pt x="90585" y="6630"/>
                  <a:pt x="90113" y="6590"/>
                  <a:pt x="89666" y="6499"/>
                </a:cubicBezTo>
                <a:cubicBezTo>
                  <a:pt x="81796" y="4879"/>
                  <a:pt x="73967" y="3066"/>
                  <a:pt x="66189" y="1065"/>
                </a:cubicBezTo>
                <a:cubicBezTo>
                  <a:pt x="64153" y="542"/>
                  <a:pt x="62090" y="0"/>
                  <a:pt x="59992" y="0"/>
                </a:cubicBezTo>
                <a:close/>
              </a:path>
            </a:pathLst>
          </a:custGeom>
          <a:gradFill>
            <a:gsLst>
              <a:gs pos="0">
                <a:srgbClr val="C4DED7"/>
              </a:gs>
              <a:gs pos="100000">
                <a:srgbClr val="77A89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9"/>
          <p:cNvSpPr/>
          <p:nvPr/>
        </p:nvSpPr>
        <p:spPr>
          <a:xfrm rot="10800000" flipH="1">
            <a:off x="-654900" y="5394316"/>
            <a:ext cx="10453811" cy="1528694"/>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9"/>
          <p:cNvSpPr/>
          <p:nvPr/>
        </p:nvSpPr>
        <p:spPr>
          <a:xfrm>
            <a:off x="-627513" y="5415262"/>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 name="Google Shape;174;p9"/>
          <p:cNvGrpSpPr/>
          <p:nvPr/>
        </p:nvGrpSpPr>
        <p:grpSpPr>
          <a:xfrm rot="10800000" flipH="1">
            <a:off x="27380" y="5643374"/>
            <a:ext cx="1515538" cy="1242189"/>
            <a:chOff x="-3000258" y="8"/>
            <a:chExt cx="723718" cy="593157"/>
          </a:xfrm>
        </p:grpSpPr>
        <p:sp>
          <p:nvSpPr>
            <p:cNvPr id="175" name="Google Shape;175;p9"/>
            <p:cNvSpPr/>
            <p:nvPr/>
          </p:nvSpPr>
          <p:spPr>
            <a:xfrm>
              <a:off x="-2951826" y="139032"/>
              <a:ext cx="311362" cy="454132"/>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2726682" y="8"/>
              <a:ext cx="360670" cy="526247"/>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2802978" y="197044"/>
              <a:ext cx="230105" cy="335432"/>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a:off x="-2491667" y="259287"/>
              <a:ext cx="175886" cy="256656"/>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p:nvPr/>
          </p:nvSpPr>
          <p:spPr>
            <a:xfrm>
              <a:off x="-2969672" y="411490"/>
              <a:ext cx="130370" cy="103820"/>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9"/>
            <p:cNvSpPr/>
            <p:nvPr/>
          </p:nvSpPr>
          <p:spPr>
            <a:xfrm>
              <a:off x="-3000258" y="451413"/>
              <a:ext cx="79263" cy="62973"/>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2355560" y="457880"/>
              <a:ext cx="79020" cy="62973"/>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9"/>
          <p:cNvSpPr/>
          <p:nvPr/>
        </p:nvSpPr>
        <p:spPr>
          <a:xfrm rot="10800000" flipH="1">
            <a:off x="7936111" y="5631496"/>
            <a:ext cx="703226" cy="1025021"/>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rot="10800000" flipH="1">
            <a:off x="7197188" y="5771705"/>
            <a:ext cx="510563" cy="744606"/>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9"/>
          <p:cNvSpPr/>
          <p:nvPr/>
        </p:nvSpPr>
        <p:spPr>
          <a:xfrm>
            <a:off x="-928950" y="5415242"/>
            <a:ext cx="11306700" cy="2791800"/>
          </a:xfrm>
          <a:prstGeom prst="rect">
            <a:avLst/>
          </a:prstGeom>
          <a:solidFill>
            <a:srgbClr val="FFFFFF">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9"/>
          <p:cNvSpPr txBox="1">
            <a:spLocks noGrp="1"/>
          </p:cNvSpPr>
          <p:nvPr>
            <p:ph type="subTitle" idx="1"/>
          </p:nvPr>
        </p:nvSpPr>
        <p:spPr>
          <a:xfrm>
            <a:off x="2970975" y="1957525"/>
            <a:ext cx="4709400" cy="1430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None/>
              <a:defRPr>
                <a:solidFill>
                  <a:srgbClr val="13042D"/>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186" name="Google Shape;186;p9"/>
          <p:cNvSpPr txBox="1">
            <a:spLocks noGrp="1"/>
          </p:cNvSpPr>
          <p:nvPr>
            <p:ph type="title"/>
          </p:nvPr>
        </p:nvSpPr>
        <p:spPr>
          <a:xfrm>
            <a:off x="2970979" y="1377425"/>
            <a:ext cx="4709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200" b="1">
                <a:solidFill>
                  <a:srgbClr val="13042D"/>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7" name="Google Shape;187;p9"/>
          <p:cNvSpPr/>
          <p:nvPr/>
        </p:nvSpPr>
        <p:spPr>
          <a:xfrm rot="10800000" flipH="1">
            <a:off x="354250" y="290950"/>
            <a:ext cx="550100" cy="108250"/>
          </a:xfrm>
          <a:custGeom>
            <a:avLst/>
            <a:gdLst/>
            <a:ahLst/>
            <a:cxnLst/>
            <a:rect l="l" t="t" r="r" b="b"/>
            <a:pathLst>
              <a:path w="22004" h="4330" extrusionOk="0">
                <a:moveTo>
                  <a:pt x="1" y="1"/>
                </a:moveTo>
                <a:lnTo>
                  <a:pt x="1" y="168"/>
                </a:lnTo>
                <a:cubicBezTo>
                  <a:pt x="34" y="2147"/>
                  <a:pt x="1435" y="3837"/>
                  <a:pt x="3369" y="4237"/>
                </a:cubicBezTo>
                <a:cubicBezTo>
                  <a:pt x="3663" y="4299"/>
                  <a:pt x="3957" y="4329"/>
                  <a:pt x="4248" y="4329"/>
                </a:cubicBezTo>
                <a:cubicBezTo>
                  <a:pt x="5872" y="4329"/>
                  <a:pt x="7387" y="3387"/>
                  <a:pt x="8095" y="1869"/>
                </a:cubicBezTo>
                <a:cubicBezTo>
                  <a:pt x="8550" y="2263"/>
                  <a:pt x="9118" y="2462"/>
                  <a:pt x="9689" y="2462"/>
                </a:cubicBezTo>
                <a:cubicBezTo>
                  <a:pt x="10165" y="2462"/>
                  <a:pt x="10644" y="2324"/>
                  <a:pt x="11063" y="2047"/>
                </a:cubicBezTo>
                <a:cubicBezTo>
                  <a:pt x="11867" y="3417"/>
                  <a:pt x="13293" y="4151"/>
                  <a:pt x="14737" y="4151"/>
                </a:cubicBezTo>
                <a:cubicBezTo>
                  <a:pt x="15729" y="4151"/>
                  <a:pt x="16730" y="3805"/>
                  <a:pt x="17545" y="3081"/>
                </a:cubicBezTo>
                <a:cubicBezTo>
                  <a:pt x="17900" y="3197"/>
                  <a:pt x="18257" y="3252"/>
                  <a:pt x="18606" y="3252"/>
                </a:cubicBezTo>
                <a:cubicBezTo>
                  <a:pt x="20360" y="3252"/>
                  <a:pt x="21920" y="1874"/>
                  <a:pt x="220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9"/>
          <p:cNvSpPr/>
          <p:nvPr/>
        </p:nvSpPr>
        <p:spPr>
          <a:xfrm rot="10800000" flipH="1">
            <a:off x="-1137362" y="2861644"/>
            <a:ext cx="1727133" cy="332981"/>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9"/>
          <p:cNvSpPr/>
          <p:nvPr/>
        </p:nvSpPr>
        <p:spPr>
          <a:xfrm rot="10800000" flipH="1">
            <a:off x="8266475" y="3387613"/>
            <a:ext cx="793325" cy="140125"/>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9"/>
          <p:cNvSpPr/>
          <p:nvPr/>
        </p:nvSpPr>
        <p:spPr>
          <a:xfrm rot="10800000" flipH="1">
            <a:off x="7610902" y="96558"/>
            <a:ext cx="2340440" cy="497053"/>
          </a:xfrm>
          <a:custGeom>
            <a:avLst/>
            <a:gdLst/>
            <a:ahLst/>
            <a:cxnLst/>
            <a:rect l="l" t="t" r="r" b="b"/>
            <a:pathLst>
              <a:path w="21993" h="4671" extrusionOk="0">
                <a:moveTo>
                  <a:pt x="1" y="1"/>
                </a:moveTo>
                <a:lnTo>
                  <a:pt x="1" y="178"/>
                </a:lnTo>
                <a:cubicBezTo>
                  <a:pt x="34" y="2675"/>
                  <a:pt x="1916" y="4671"/>
                  <a:pt x="4227" y="4671"/>
                </a:cubicBezTo>
                <a:cubicBezTo>
                  <a:pt x="4253" y="4671"/>
                  <a:pt x="4278" y="4671"/>
                  <a:pt x="4304" y="4670"/>
                </a:cubicBezTo>
                <a:cubicBezTo>
                  <a:pt x="5982" y="4637"/>
                  <a:pt x="7417" y="3558"/>
                  <a:pt x="8084" y="2013"/>
                </a:cubicBezTo>
                <a:cubicBezTo>
                  <a:pt x="8529" y="2440"/>
                  <a:pt x="9108" y="2656"/>
                  <a:pt x="9688" y="2656"/>
                </a:cubicBezTo>
                <a:cubicBezTo>
                  <a:pt x="10166" y="2656"/>
                  <a:pt x="10646" y="2509"/>
                  <a:pt x="11052" y="2213"/>
                </a:cubicBezTo>
                <a:cubicBezTo>
                  <a:pt x="11795" y="3557"/>
                  <a:pt x="13160" y="4471"/>
                  <a:pt x="14705" y="4471"/>
                </a:cubicBezTo>
                <a:cubicBezTo>
                  <a:pt x="14733" y="4471"/>
                  <a:pt x="14760" y="4471"/>
                  <a:pt x="14788" y="4470"/>
                </a:cubicBezTo>
                <a:cubicBezTo>
                  <a:pt x="15822" y="4448"/>
                  <a:pt x="16801" y="4036"/>
                  <a:pt x="17534" y="3314"/>
                </a:cubicBezTo>
                <a:cubicBezTo>
                  <a:pt x="17890" y="3447"/>
                  <a:pt x="18279" y="3503"/>
                  <a:pt x="18657" y="3503"/>
                </a:cubicBezTo>
                <a:cubicBezTo>
                  <a:pt x="20470" y="3469"/>
                  <a:pt x="21915" y="1924"/>
                  <a:pt x="21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BLANK_1_1_1_2">
    <p:bg>
      <p:bgPr>
        <a:blipFill>
          <a:blip r:embed="rId2">
            <a:alphaModFix/>
          </a:blip>
          <a:stretch>
            <a:fillRect/>
          </a:stretch>
        </a:blipFill>
        <a:effectLst/>
      </p:bgPr>
    </p:bg>
    <p:spTree>
      <p:nvGrpSpPr>
        <p:cNvPr id="1" name="Shape 382"/>
        <p:cNvGrpSpPr/>
        <p:nvPr/>
      </p:nvGrpSpPr>
      <p:grpSpPr>
        <a:xfrm>
          <a:off x="0" y="0"/>
          <a:ext cx="0" cy="0"/>
          <a:chOff x="0" y="0"/>
          <a:chExt cx="0" cy="0"/>
        </a:xfrm>
      </p:grpSpPr>
      <p:sp>
        <p:nvSpPr>
          <p:cNvPr id="383" name="Google Shape;383;p21"/>
          <p:cNvSpPr/>
          <p:nvPr/>
        </p:nvSpPr>
        <p:spPr>
          <a:xfrm rot="10800000" flipH="1">
            <a:off x="4585738" y="4398700"/>
            <a:ext cx="1709060" cy="301871"/>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1"/>
          <p:cNvSpPr/>
          <p:nvPr/>
        </p:nvSpPr>
        <p:spPr>
          <a:xfrm>
            <a:off x="4585738" y="4700381"/>
            <a:ext cx="1709060" cy="301871"/>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1"/>
          <p:cNvSpPr/>
          <p:nvPr/>
        </p:nvSpPr>
        <p:spPr>
          <a:xfrm rot="10800000" flipH="1">
            <a:off x="-597887" y="4690989"/>
            <a:ext cx="11188469" cy="1025027"/>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1"/>
          <p:cNvSpPr/>
          <p:nvPr/>
        </p:nvSpPr>
        <p:spPr>
          <a:xfrm>
            <a:off x="-31238" y="4677206"/>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1"/>
          <p:cNvSpPr/>
          <p:nvPr/>
        </p:nvSpPr>
        <p:spPr>
          <a:xfrm rot="10800000" flipH="1">
            <a:off x="2116184" y="5302633"/>
            <a:ext cx="386272" cy="307616"/>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1"/>
          <p:cNvSpPr/>
          <p:nvPr/>
        </p:nvSpPr>
        <p:spPr>
          <a:xfrm rot="10800000" flipH="1">
            <a:off x="6116522" y="4925571"/>
            <a:ext cx="234846" cy="186587"/>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1"/>
          <p:cNvSpPr/>
          <p:nvPr/>
        </p:nvSpPr>
        <p:spPr>
          <a:xfrm rot="10800000" flipH="1">
            <a:off x="3501923" y="5483583"/>
            <a:ext cx="234126" cy="186587"/>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21"/>
          <p:cNvGrpSpPr/>
          <p:nvPr/>
        </p:nvGrpSpPr>
        <p:grpSpPr>
          <a:xfrm rot="10503019">
            <a:off x="7605778" y="4700574"/>
            <a:ext cx="1403755" cy="1511727"/>
            <a:chOff x="-1642997" y="-2818828"/>
            <a:chExt cx="2315814" cy="2493939"/>
          </a:xfrm>
        </p:grpSpPr>
        <p:sp>
          <p:nvSpPr>
            <p:cNvPr id="391" name="Google Shape;391;p21"/>
            <p:cNvSpPr/>
            <p:nvPr/>
          </p:nvSpPr>
          <p:spPr>
            <a:xfrm>
              <a:off x="-545327" y="-1721034"/>
              <a:ext cx="922528" cy="1345586"/>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1"/>
            <p:cNvSpPr/>
            <p:nvPr/>
          </p:nvSpPr>
          <p:spPr>
            <a:xfrm>
              <a:off x="-1642997" y="-2818828"/>
              <a:ext cx="1651154" cy="2409221"/>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1"/>
            <p:cNvSpPr/>
            <p:nvPr/>
          </p:nvSpPr>
          <p:spPr>
            <a:xfrm>
              <a:off x="-8957" y="-1318770"/>
              <a:ext cx="681775" cy="993881"/>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1"/>
            <p:cNvSpPr/>
            <p:nvPr/>
          </p:nvSpPr>
          <p:spPr>
            <a:xfrm>
              <a:off x="-92662" y="-1202057"/>
              <a:ext cx="521128" cy="760467"/>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5" name="Google Shape;395;p21"/>
          <p:cNvSpPr/>
          <p:nvPr/>
        </p:nvSpPr>
        <p:spPr>
          <a:xfrm rot="10800000" flipH="1">
            <a:off x="4582875" y="4551091"/>
            <a:ext cx="1709060" cy="301871"/>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1"/>
          <p:cNvSpPr/>
          <p:nvPr/>
        </p:nvSpPr>
        <p:spPr>
          <a:xfrm>
            <a:off x="-600750" y="3837327"/>
            <a:ext cx="11188469" cy="1025027"/>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1"/>
          <p:cNvSpPr/>
          <p:nvPr/>
        </p:nvSpPr>
        <p:spPr>
          <a:xfrm rot="10800000" flipH="1">
            <a:off x="-34100" y="3929987"/>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1"/>
          <p:cNvSpPr/>
          <p:nvPr/>
        </p:nvSpPr>
        <p:spPr>
          <a:xfrm>
            <a:off x="958401" y="3972476"/>
            <a:ext cx="517781" cy="754716"/>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1"/>
          <p:cNvSpPr/>
          <p:nvPr/>
        </p:nvSpPr>
        <p:spPr>
          <a:xfrm>
            <a:off x="716889" y="4178957"/>
            <a:ext cx="375924" cy="548249"/>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1"/>
          <p:cNvSpPr/>
          <p:nvPr/>
        </p:nvSpPr>
        <p:spPr>
          <a:xfrm>
            <a:off x="2113321" y="3943094"/>
            <a:ext cx="386272" cy="307616"/>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1"/>
          <p:cNvSpPr/>
          <p:nvPr/>
        </p:nvSpPr>
        <p:spPr>
          <a:xfrm>
            <a:off x="6113659" y="4441186"/>
            <a:ext cx="234846" cy="186587"/>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1"/>
          <p:cNvSpPr/>
          <p:nvPr/>
        </p:nvSpPr>
        <p:spPr>
          <a:xfrm>
            <a:off x="3499061" y="3883174"/>
            <a:ext cx="234126" cy="186587"/>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21"/>
          <p:cNvGrpSpPr/>
          <p:nvPr/>
        </p:nvGrpSpPr>
        <p:grpSpPr>
          <a:xfrm rot="296981" flipH="1">
            <a:off x="7602916" y="3341042"/>
            <a:ext cx="1403755" cy="1511727"/>
            <a:chOff x="-1642997" y="-2818828"/>
            <a:chExt cx="2315814" cy="2493939"/>
          </a:xfrm>
        </p:grpSpPr>
        <p:sp>
          <p:nvSpPr>
            <p:cNvPr id="404" name="Google Shape;404;p21"/>
            <p:cNvSpPr/>
            <p:nvPr/>
          </p:nvSpPr>
          <p:spPr>
            <a:xfrm>
              <a:off x="-545327" y="-1721034"/>
              <a:ext cx="922528" cy="1345586"/>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1"/>
            <p:cNvSpPr/>
            <p:nvPr/>
          </p:nvSpPr>
          <p:spPr>
            <a:xfrm>
              <a:off x="-1642997" y="-2818828"/>
              <a:ext cx="1651154" cy="2409221"/>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1"/>
            <p:cNvSpPr/>
            <p:nvPr/>
          </p:nvSpPr>
          <p:spPr>
            <a:xfrm>
              <a:off x="-8957" y="-1318770"/>
              <a:ext cx="681775" cy="993881"/>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1"/>
            <p:cNvSpPr/>
            <p:nvPr/>
          </p:nvSpPr>
          <p:spPr>
            <a:xfrm>
              <a:off x="-92662" y="-1202057"/>
              <a:ext cx="521128" cy="760467"/>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8" name="Google Shape;408;p21"/>
          <p:cNvSpPr txBox="1">
            <a:spLocks noGrp="1"/>
          </p:cNvSpPr>
          <p:nvPr>
            <p:ph type="title"/>
          </p:nvPr>
        </p:nvSpPr>
        <p:spPr>
          <a:xfrm>
            <a:off x="716900" y="2455841"/>
            <a:ext cx="2559600" cy="35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b="1">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09" name="Google Shape;409;p21"/>
          <p:cNvSpPr txBox="1">
            <a:spLocks noGrp="1"/>
          </p:cNvSpPr>
          <p:nvPr>
            <p:ph type="subTitle" idx="1"/>
          </p:nvPr>
        </p:nvSpPr>
        <p:spPr>
          <a:xfrm>
            <a:off x="716898" y="2747792"/>
            <a:ext cx="2559600" cy="93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0" name="Google Shape;410;p21"/>
          <p:cNvSpPr txBox="1">
            <a:spLocks noGrp="1"/>
          </p:cNvSpPr>
          <p:nvPr>
            <p:ph type="title" idx="2"/>
          </p:nvPr>
        </p:nvSpPr>
        <p:spPr>
          <a:xfrm>
            <a:off x="3289349" y="2455841"/>
            <a:ext cx="2559600" cy="35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b="1">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11" name="Google Shape;411;p21"/>
          <p:cNvSpPr txBox="1">
            <a:spLocks noGrp="1"/>
          </p:cNvSpPr>
          <p:nvPr>
            <p:ph type="subTitle" idx="3"/>
          </p:nvPr>
        </p:nvSpPr>
        <p:spPr>
          <a:xfrm>
            <a:off x="3289349" y="2747792"/>
            <a:ext cx="2559600" cy="93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2" name="Google Shape;412;p21"/>
          <p:cNvSpPr txBox="1">
            <a:spLocks noGrp="1"/>
          </p:cNvSpPr>
          <p:nvPr>
            <p:ph type="title" idx="4"/>
          </p:nvPr>
        </p:nvSpPr>
        <p:spPr>
          <a:xfrm>
            <a:off x="5867502" y="2455841"/>
            <a:ext cx="2559600" cy="351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b="1">
                <a:solidFill>
                  <a:schemeClr val="dk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13" name="Google Shape;413;p21"/>
          <p:cNvSpPr txBox="1">
            <a:spLocks noGrp="1"/>
          </p:cNvSpPr>
          <p:nvPr>
            <p:ph type="subTitle" idx="5"/>
          </p:nvPr>
        </p:nvSpPr>
        <p:spPr>
          <a:xfrm>
            <a:off x="5867503" y="2747792"/>
            <a:ext cx="2559600" cy="93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14" name="Google Shape;414;p21"/>
          <p:cNvSpPr txBox="1">
            <a:spLocks noGrp="1"/>
          </p:cNvSpPr>
          <p:nvPr>
            <p:ph type="title" idx="6"/>
          </p:nvPr>
        </p:nvSpPr>
        <p:spPr>
          <a:xfrm>
            <a:off x="713228" y="394350"/>
            <a:ext cx="77151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b="1">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15" name="Google Shape;415;p21"/>
          <p:cNvSpPr/>
          <p:nvPr/>
        </p:nvSpPr>
        <p:spPr>
          <a:xfrm>
            <a:off x="6242250" y="268413"/>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1"/>
          <p:cNvSpPr/>
          <p:nvPr/>
        </p:nvSpPr>
        <p:spPr>
          <a:xfrm rot="10800000" flipH="1">
            <a:off x="-339612" y="394351"/>
            <a:ext cx="2105673" cy="414349"/>
          </a:xfrm>
          <a:custGeom>
            <a:avLst/>
            <a:gdLst/>
            <a:ahLst/>
            <a:cxnLst/>
            <a:rect l="l" t="t" r="r" b="b"/>
            <a:pathLst>
              <a:path w="22004" h="4330" extrusionOk="0">
                <a:moveTo>
                  <a:pt x="1" y="1"/>
                </a:moveTo>
                <a:lnTo>
                  <a:pt x="1" y="168"/>
                </a:lnTo>
                <a:cubicBezTo>
                  <a:pt x="34" y="2147"/>
                  <a:pt x="1435" y="3837"/>
                  <a:pt x="3369" y="4237"/>
                </a:cubicBezTo>
                <a:cubicBezTo>
                  <a:pt x="3663" y="4299"/>
                  <a:pt x="3957" y="4329"/>
                  <a:pt x="4248" y="4329"/>
                </a:cubicBezTo>
                <a:cubicBezTo>
                  <a:pt x="5872" y="4329"/>
                  <a:pt x="7387" y="3387"/>
                  <a:pt x="8095" y="1869"/>
                </a:cubicBezTo>
                <a:cubicBezTo>
                  <a:pt x="8550" y="2263"/>
                  <a:pt x="9118" y="2462"/>
                  <a:pt x="9689" y="2462"/>
                </a:cubicBezTo>
                <a:cubicBezTo>
                  <a:pt x="10165" y="2462"/>
                  <a:pt x="10644" y="2324"/>
                  <a:pt x="11063" y="2047"/>
                </a:cubicBezTo>
                <a:cubicBezTo>
                  <a:pt x="11867" y="3417"/>
                  <a:pt x="13293" y="4151"/>
                  <a:pt x="14737" y="4151"/>
                </a:cubicBezTo>
                <a:cubicBezTo>
                  <a:pt x="15729" y="4151"/>
                  <a:pt x="16730" y="3805"/>
                  <a:pt x="17545" y="3081"/>
                </a:cubicBezTo>
                <a:cubicBezTo>
                  <a:pt x="17900" y="3197"/>
                  <a:pt x="18257" y="3252"/>
                  <a:pt x="18606" y="3252"/>
                </a:cubicBezTo>
                <a:cubicBezTo>
                  <a:pt x="20360" y="3252"/>
                  <a:pt x="21920" y="1874"/>
                  <a:pt x="220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1"/>
          <p:cNvSpPr/>
          <p:nvPr/>
        </p:nvSpPr>
        <p:spPr>
          <a:xfrm rot="10800000" flipH="1">
            <a:off x="954726" y="4814676"/>
            <a:ext cx="517781" cy="754716"/>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1"/>
          <p:cNvSpPr/>
          <p:nvPr/>
        </p:nvSpPr>
        <p:spPr>
          <a:xfrm rot="10800000" flipH="1">
            <a:off x="713214" y="4814662"/>
            <a:ext cx="375924" cy="548249"/>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1"/>
          <p:cNvSpPr/>
          <p:nvPr/>
        </p:nvSpPr>
        <p:spPr>
          <a:xfrm>
            <a:off x="-748962" y="4814644"/>
            <a:ext cx="11484900" cy="2791800"/>
          </a:xfrm>
          <a:prstGeom prst="rect">
            <a:avLst/>
          </a:prstGeom>
          <a:solidFill>
            <a:srgbClr val="FFFFFF">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blipFill>
          <a:blip r:embed="rId2">
            <a:alphaModFix/>
          </a:blip>
          <a:stretch>
            <a:fillRect/>
          </a:stretch>
        </a:blipFill>
        <a:effectLst/>
      </p:bgPr>
    </p:bg>
    <p:spTree>
      <p:nvGrpSpPr>
        <p:cNvPr id="1" name="Shape 542"/>
        <p:cNvGrpSpPr/>
        <p:nvPr/>
      </p:nvGrpSpPr>
      <p:grpSpPr>
        <a:xfrm>
          <a:off x="0" y="0"/>
          <a:ext cx="0" cy="0"/>
          <a:chOff x="0" y="0"/>
          <a:chExt cx="0" cy="0"/>
        </a:xfrm>
      </p:grpSpPr>
      <p:sp>
        <p:nvSpPr>
          <p:cNvPr id="543" name="Google Shape;543;p28"/>
          <p:cNvSpPr/>
          <p:nvPr/>
        </p:nvSpPr>
        <p:spPr>
          <a:xfrm flipH="1">
            <a:off x="-776761" y="4624323"/>
            <a:ext cx="10453811" cy="711695"/>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8"/>
          <p:cNvSpPr/>
          <p:nvPr/>
        </p:nvSpPr>
        <p:spPr>
          <a:xfrm rot="10800000">
            <a:off x="-298736" y="4615236"/>
            <a:ext cx="10399036" cy="720766"/>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5" name="Google Shape;545;p28"/>
          <p:cNvGrpSpPr/>
          <p:nvPr/>
        </p:nvGrpSpPr>
        <p:grpSpPr>
          <a:xfrm>
            <a:off x="7925857" y="2810472"/>
            <a:ext cx="2315814" cy="2493939"/>
            <a:chOff x="7925857" y="2734272"/>
            <a:chExt cx="2315814" cy="2493939"/>
          </a:xfrm>
        </p:grpSpPr>
        <p:sp>
          <p:nvSpPr>
            <p:cNvPr id="546" name="Google Shape;546;p28"/>
            <p:cNvSpPr/>
            <p:nvPr/>
          </p:nvSpPr>
          <p:spPr>
            <a:xfrm flipH="1">
              <a:off x="8221474" y="3832066"/>
              <a:ext cx="922528" cy="1345586"/>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8"/>
            <p:cNvSpPr/>
            <p:nvPr/>
          </p:nvSpPr>
          <p:spPr>
            <a:xfrm flipH="1">
              <a:off x="8590517" y="2734272"/>
              <a:ext cx="1651154" cy="2409221"/>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8"/>
            <p:cNvSpPr/>
            <p:nvPr/>
          </p:nvSpPr>
          <p:spPr>
            <a:xfrm flipH="1">
              <a:off x="7925857" y="4234330"/>
              <a:ext cx="681775" cy="993881"/>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9" name="Google Shape;549;p28"/>
          <p:cNvSpPr/>
          <p:nvPr/>
        </p:nvSpPr>
        <p:spPr>
          <a:xfrm flipH="1">
            <a:off x="8170208" y="4427243"/>
            <a:ext cx="521128" cy="760467"/>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 name="Google Shape;550;p28"/>
          <p:cNvGrpSpPr/>
          <p:nvPr/>
        </p:nvGrpSpPr>
        <p:grpSpPr>
          <a:xfrm>
            <a:off x="-298822" y="4156855"/>
            <a:ext cx="1018818" cy="1179080"/>
            <a:chOff x="-298822" y="4080655"/>
            <a:chExt cx="1018818" cy="1179080"/>
          </a:xfrm>
        </p:grpSpPr>
        <p:sp>
          <p:nvSpPr>
            <p:cNvPr id="551" name="Google Shape;551;p28"/>
            <p:cNvSpPr/>
            <p:nvPr/>
          </p:nvSpPr>
          <p:spPr>
            <a:xfrm flipH="1">
              <a:off x="-298822" y="4080655"/>
              <a:ext cx="808920" cy="1179080"/>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8"/>
            <p:cNvSpPr/>
            <p:nvPr/>
          </p:nvSpPr>
          <p:spPr>
            <a:xfrm flipH="1">
              <a:off x="132696" y="4403211"/>
              <a:ext cx="587300" cy="856520"/>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3" name="Google Shape;553;p28"/>
          <p:cNvGrpSpPr/>
          <p:nvPr/>
        </p:nvGrpSpPr>
        <p:grpSpPr>
          <a:xfrm>
            <a:off x="2035119" y="4427257"/>
            <a:ext cx="4525247" cy="711691"/>
            <a:chOff x="2035119" y="4351057"/>
            <a:chExt cx="4525247" cy="711691"/>
          </a:xfrm>
        </p:grpSpPr>
        <p:sp>
          <p:nvSpPr>
            <p:cNvPr id="554" name="Google Shape;554;p28"/>
            <p:cNvSpPr/>
            <p:nvPr/>
          </p:nvSpPr>
          <p:spPr>
            <a:xfrm flipH="1">
              <a:off x="6174094" y="4351057"/>
              <a:ext cx="386272" cy="307616"/>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8"/>
            <p:cNvSpPr/>
            <p:nvPr/>
          </p:nvSpPr>
          <p:spPr>
            <a:xfrm flipH="1">
              <a:off x="2035119" y="4876161"/>
              <a:ext cx="234846" cy="186587"/>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8"/>
            <p:cNvSpPr/>
            <p:nvPr/>
          </p:nvSpPr>
          <p:spPr>
            <a:xfrm flipH="1">
              <a:off x="4131913" y="4876161"/>
              <a:ext cx="234126" cy="186587"/>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28"/>
          <p:cNvSpPr/>
          <p:nvPr/>
        </p:nvSpPr>
        <p:spPr>
          <a:xfrm>
            <a:off x="4161450" y="147513"/>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8"/>
          <p:cNvSpPr/>
          <p:nvPr/>
        </p:nvSpPr>
        <p:spPr>
          <a:xfrm rot="10800000" flipH="1">
            <a:off x="8590513" y="1577469"/>
            <a:ext cx="1727133" cy="332981"/>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8"/>
          <p:cNvSpPr/>
          <p:nvPr/>
        </p:nvSpPr>
        <p:spPr>
          <a:xfrm rot="10800000" flipH="1">
            <a:off x="-483350" y="2869913"/>
            <a:ext cx="793325" cy="140125"/>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8"/>
          <p:cNvSpPr/>
          <p:nvPr/>
        </p:nvSpPr>
        <p:spPr>
          <a:xfrm rot="10800000" flipH="1">
            <a:off x="-1115998" y="147520"/>
            <a:ext cx="2340440" cy="497053"/>
          </a:xfrm>
          <a:custGeom>
            <a:avLst/>
            <a:gdLst/>
            <a:ahLst/>
            <a:cxnLst/>
            <a:rect l="l" t="t" r="r" b="b"/>
            <a:pathLst>
              <a:path w="21993" h="4671" extrusionOk="0">
                <a:moveTo>
                  <a:pt x="1" y="1"/>
                </a:moveTo>
                <a:lnTo>
                  <a:pt x="1" y="178"/>
                </a:lnTo>
                <a:cubicBezTo>
                  <a:pt x="34" y="2675"/>
                  <a:pt x="1916" y="4671"/>
                  <a:pt x="4227" y="4671"/>
                </a:cubicBezTo>
                <a:cubicBezTo>
                  <a:pt x="4253" y="4671"/>
                  <a:pt x="4278" y="4671"/>
                  <a:pt x="4304" y="4670"/>
                </a:cubicBezTo>
                <a:cubicBezTo>
                  <a:pt x="5982" y="4637"/>
                  <a:pt x="7417" y="3558"/>
                  <a:pt x="8084" y="2013"/>
                </a:cubicBezTo>
                <a:cubicBezTo>
                  <a:pt x="8529" y="2440"/>
                  <a:pt x="9108" y="2656"/>
                  <a:pt x="9688" y="2656"/>
                </a:cubicBezTo>
                <a:cubicBezTo>
                  <a:pt x="10166" y="2656"/>
                  <a:pt x="10646" y="2509"/>
                  <a:pt x="11052" y="2213"/>
                </a:cubicBezTo>
                <a:cubicBezTo>
                  <a:pt x="11795" y="3557"/>
                  <a:pt x="13160" y="4471"/>
                  <a:pt x="14705" y="4471"/>
                </a:cubicBezTo>
                <a:cubicBezTo>
                  <a:pt x="14733" y="4471"/>
                  <a:pt x="14760" y="4471"/>
                  <a:pt x="14788" y="4470"/>
                </a:cubicBezTo>
                <a:cubicBezTo>
                  <a:pt x="15822" y="4448"/>
                  <a:pt x="16801" y="4036"/>
                  <a:pt x="17534" y="3314"/>
                </a:cubicBezTo>
                <a:cubicBezTo>
                  <a:pt x="17890" y="3447"/>
                  <a:pt x="18279" y="3503"/>
                  <a:pt x="18657" y="3503"/>
                </a:cubicBezTo>
                <a:cubicBezTo>
                  <a:pt x="20470" y="3469"/>
                  <a:pt x="21915" y="1924"/>
                  <a:pt x="21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blipFill>
          <a:blip r:embed="rId2">
            <a:alphaModFix/>
          </a:blip>
          <a:stretch>
            <a:fillRect/>
          </a:stretch>
        </a:blipFill>
        <a:effectLst/>
      </p:bgPr>
    </p:bg>
    <p:spTree>
      <p:nvGrpSpPr>
        <p:cNvPr id="1" name="Shape 561"/>
        <p:cNvGrpSpPr/>
        <p:nvPr/>
      </p:nvGrpSpPr>
      <p:grpSpPr>
        <a:xfrm>
          <a:off x="0" y="0"/>
          <a:ext cx="0" cy="0"/>
          <a:chOff x="0" y="0"/>
          <a:chExt cx="0" cy="0"/>
        </a:xfrm>
      </p:grpSpPr>
      <p:sp>
        <p:nvSpPr>
          <p:cNvPr id="562" name="Google Shape;562;p29"/>
          <p:cNvSpPr/>
          <p:nvPr/>
        </p:nvSpPr>
        <p:spPr>
          <a:xfrm>
            <a:off x="6107975" y="1547700"/>
            <a:ext cx="1528800" cy="1528800"/>
          </a:xfrm>
          <a:prstGeom prst="ellipse">
            <a:avLst/>
          </a:prstGeom>
          <a:gradFill>
            <a:gsLst>
              <a:gs pos="0">
                <a:srgbClr val="FFFFFF">
                  <a:alpha val="78039"/>
                </a:srgbClr>
              </a:gs>
              <a:gs pos="50000">
                <a:srgbClr val="EFEFEF">
                  <a:alpha val="20784"/>
                </a:srgbClr>
              </a:gs>
              <a:gs pos="100000">
                <a:srgbClr val="FFFFFF">
                  <a:alpha val="78039"/>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3" name="Google Shape;563;p29"/>
          <p:cNvGrpSpPr/>
          <p:nvPr/>
        </p:nvGrpSpPr>
        <p:grpSpPr>
          <a:xfrm rot="10800000" flipH="1">
            <a:off x="3779990" y="4752995"/>
            <a:ext cx="4399976" cy="1817993"/>
            <a:chOff x="3779990" y="2257346"/>
            <a:chExt cx="4399976" cy="1817993"/>
          </a:xfrm>
        </p:grpSpPr>
        <p:sp>
          <p:nvSpPr>
            <p:cNvPr id="564" name="Google Shape;564;p29"/>
            <p:cNvSpPr/>
            <p:nvPr/>
          </p:nvSpPr>
          <p:spPr>
            <a:xfrm rot="233995" flipH="1">
              <a:off x="3826913" y="2402020"/>
              <a:ext cx="4306130" cy="1528647"/>
            </a:xfrm>
            <a:custGeom>
              <a:avLst/>
              <a:gdLst/>
              <a:ahLst/>
              <a:cxnLst/>
              <a:rect l="l" t="t" r="r" b="b"/>
              <a:pathLst>
                <a:path w="77583" h="31436" extrusionOk="0">
                  <a:moveTo>
                    <a:pt x="57345" y="1"/>
                  </a:moveTo>
                  <a:lnTo>
                    <a:pt x="55459" y="809"/>
                  </a:lnTo>
                  <a:lnTo>
                    <a:pt x="47364" y="809"/>
                  </a:lnTo>
                  <a:lnTo>
                    <a:pt x="44803" y="3778"/>
                  </a:lnTo>
                  <a:lnTo>
                    <a:pt x="39810" y="3103"/>
                  </a:lnTo>
                  <a:lnTo>
                    <a:pt x="37653" y="3103"/>
                  </a:lnTo>
                  <a:cubicBezTo>
                    <a:pt x="37653" y="3103"/>
                    <a:pt x="36437" y="3911"/>
                    <a:pt x="36033" y="4315"/>
                  </a:cubicBezTo>
                  <a:cubicBezTo>
                    <a:pt x="35899" y="4451"/>
                    <a:pt x="35599" y="4496"/>
                    <a:pt x="35259" y="4496"/>
                  </a:cubicBezTo>
                  <a:cubicBezTo>
                    <a:pt x="34579" y="4496"/>
                    <a:pt x="33739" y="4315"/>
                    <a:pt x="33739" y="4315"/>
                  </a:cubicBezTo>
                  <a:lnTo>
                    <a:pt x="30499" y="6609"/>
                  </a:lnTo>
                  <a:lnTo>
                    <a:pt x="28475" y="8633"/>
                  </a:lnTo>
                  <a:lnTo>
                    <a:pt x="24161" y="10386"/>
                  </a:lnTo>
                  <a:lnTo>
                    <a:pt x="21055" y="12547"/>
                  </a:lnTo>
                  <a:lnTo>
                    <a:pt x="18223" y="13493"/>
                  </a:lnTo>
                  <a:cubicBezTo>
                    <a:pt x="18223" y="13493"/>
                    <a:pt x="13949" y="15502"/>
                    <a:pt x="12805" y="15502"/>
                  </a:cubicBezTo>
                  <a:cubicBezTo>
                    <a:pt x="12764" y="15502"/>
                    <a:pt x="12726" y="15499"/>
                    <a:pt x="12693" y="15494"/>
                  </a:cubicBezTo>
                  <a:cubicBezTo>
                    <a:pt x="12646" y="15486"/>
                    <a:pt x="12595" y="15482"/>
                    <a:pt x="12540" y="15482"/>
                  </a:cubicBezTo>
                  <a:cubicBezTo>
                    <a:pt x="11518" y="15482"/>
                    <a:pt x="9225" y="16799"/>
                    <a:pt x="8048" y="16799"/>
                  </a:cubicBezTo>
                  <a:cubicBezTo>
                    <a:pt x="8022" y="16799"/>
                    <a:pt x="7996" y="16798"/>
                    <a:pt x="7971" y="16797"/>
                  </a:cubicBezTo>
                  <a:cubicBezTo>
                    <a:pt x="7856" y="16791"/>
                    <a:pt x="7738" y="16788"/>
                    <a:pt x="7617" y="16788"/>
                  </a:cubicBezTo>
                  <a:cubicBezTo>
                    <a:pt x="6463" y="16788"/>
                    <a:pt x="5135" y="17040"/>
                    <a:pt x="5135" y="17040"/>
                  </a:cubicBezTo>
                  <a:lnTo>
                    <a:pt x="1886" y="17040"/>
                  </a:lnTo>
                  <a:lnTo>
                    <a:pt x="0" y="16558"/>
                  </a:lnTo>
                  <a:lnTo>
                    <a:pt x="0" y="25094"/>
                  </a:lnTo>
                  <a:lnTo>
                    <a:pt x="77582" y="31436"/>
                  </a:lnTo>
                  <a:lnTo>
                    <a:pt x="77582" y="31436"/>
                  </a:lnTo>
                  <a:lnTo>
                    <a:pt x="70566" y="15494"/>
                  </a:lnTo>
                  <a:lnTo>
                    <a:pt x="68129" y="13355"/>
                  </a:lnTo>
                  <a:lnTo>
                    <a:pt x="66381" y="11198"/>
                  </a:lnTo>
                  <a:lnTo>
                    <a:pt x="64628" y="7958"/>
                  </a:lnTo>
                  <a:lnTo>
                    <a:pt x="63411" y="5664"/>
                  </a:lnTo>
                  <a:lnTo>
                    <a:pt x="62062" y="5664"/>
                  </a:lnTo>
                  <a:lnTo>
                    <a:pt x="60043" y="2158"/>
                  </a:lnTo>
                  <a:lnTo>
                    <a:pt x="57345"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9"/>
            <p:cNvSpPr/>
            <p:nvPr/>
          </p:nvSpPr>
          <p:spPr>
            <a:xfrm rot="233995" flipH="1">
              <a:off x="6035602" y="2584369"/>
              <a:ext cx="836549" cy="463515"/>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9"/>
            <p:cNvSpPr/>
            <p:nvPr/>
          </p:nvSpPr>
          <p:spPr>
            <a:xfrm rot="233950" flipH="1">
              <a:off x="5010503" y="2462496"/>
              <a:ext cx="1145901" cy="707264"/>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9"/>
            <p:cNvSpPr/>
            <p:nvPr/>
          </p:nvSpPr>
          <p:spPr>
            <a:xfrm rot="233995" flipH="1">
              <a:off x="4480175" y="2384507"/>
              <a:ext cx="2516086" cy="610175"/>
            </a:xfrm>
            <a:custGeom>
              <a:avLst/>
              <a:gdLst/>
              <a:ahLst/>
              <a:cxnLst/>
              <a:rect l="l" t="t" r="r" b="b"/>
              <a:pathLst>
                <a:path w="45332" h="12548" extrusionOk="0">
                  <a:moveTo>
                    <a:pt x="36295" y="1"/>
                  </a:moveTo>
                  <a:lnTo>
                    <a:pt x="34405" y="809"/>
                  </a:lnTo>
                  <a:lnTo>
                    <a:pt x="26310" y="809"/>
                  </a:lnTo>
                  <a:lnTo>
                    <a:pt x="23744" y="3778"/>
                  </a:lnTo>
                  <a:lnTo>
                    <a:pt x="18930" y="3126"/>
                  </a:lnTo>
                  <a:lnTo>
                    <a:pt x="16595" y="3103"/>
                  </a:lnTo>
                  <a:lnTo>
                    <a:pt x="15209" y="4145"/>
                  </a:lnTo>
                  <a:lnTo>
                    <a:pt x="12685" y="4315"/>
                  </a:lnTo>
                  <a:lnTo>
                    <a:pt x="9445" y="6609"/>
                  </a:lnTo>
                  <a:lnTo>
                    <a:pt x="7421" y="8633"/>
                  </a:lnTo>
                  <a:lnTo>
                    <a:pt x="3103" y="10386"/>
                  </a:lnTo>
                  <a:lnTo>
                    <a:pt x="1" y="12547"/>
                  </a:lnTo>
                  <a:lnTo>
                    <a:pt x="1" y="12547"/>
                  </a:lnTo>
                  <a:lnTo>
                    <a:pt x="3713" y="10726"/>
                  </a:lnTo>
                  <a:lnTo>
                    <a:pt x="7894" y="9445"/>
                  </a:lnTo>
                  <a:lnTo>
                    <a:pt x="8334" y="10524"/>
                  </a:lnTo>
                  <a:lnTo>
                    <a:pt x="8435" y="8670"/>
                  </a:lnTo>
                  <a:lnTo>
                    <a:pt x="9142" y="12547"/>
                  </a:lnTo>
                  <a:lnTo>
                    <a:pt x="10693" y="7724"/>
                  </a:lnTo>
                  <a:lnTo>
                    <a:pt x="12956" y="4824"/>
                  </a:lnTo>
                  <a:lnTo>
                    <a:pt x="14874" y="5127"/>
                  </a:lnTo>
                  <a:lnTo>
                    <a:pt x="15282" y="6274"/>
                  </a:lnTo>
                  <a:lnTo>
                    <a:pt x="15548" y="4989"/>
                  </a:lnTo>
                  <a:lnTo>
                    <a:pt x="16563" y="7183"/>
                  </a:lnTo>
                  <a:lnTo>
                    <a:pt x="16530" y="4989"/>
                  </a:lnTo>
                  <a:lnTo>
                    <a:pt x="19091" y="3507"/>
                  </a:lnTo>
                  <a:lnTo>
                    <a:pt x="22294" y="4824"/>
                  </a:lnTo>
                  <a:lnTo>
                    <a:pt x="22230" y="5769"/>
                  </a:lnTo>
                  <a:lnTo>
                    <a:pt x="23038" y="4585"/>
                  </a:lnTo>
                  <a:lnTo>
                    <a:pt x="24827" y="7151"/>
                  </a:lnTo>
                  <a:lnTo>
                    <a:pt x="25502" y="3608"/>
                  </a:lnTo>
                  <a:lnTo>
                    <a:pt x="26177" y="3746"/>
                  </a:lnTo>
                  <a:lnTo>
                    <a:pt x="26512" y="2360"/>
                  </a:lnTo>
                  <a:lnTo>
                    <a:pt x="27640" y="4755"/>
                  </a:lnTo>
                  <a:lnTo>
                    <a:pt x="27117" y="1786"/>
                  </a:lnTo>
                  <a:lnTo>
                    <a:pt x="32684" y="2259"/>
                  </a:lnTo>
                  <a:lnTo>
                    <a:pt x="33597" y="2933"/>
                  </a:lnTo>
                  <a:lnTo>
                    <a:pt x="33932" y="2126"/>
                  </a:lnTo>
                  <a:lnTo>
                    <a:pt x="35690" y="4787"/>
                  </a:lnTo>
                  <a:lnTo>
                    <a:pt x="38452" y="3126"/>
                  </a:lnTo>
                  <a:lnTo>
                    <a:pt x="39361" y="7183"/>
                  </a:lnTo>
                  <a:lnTo>
                    <a:pt x="40136" y="6508"/>
                  </a:lnTo>
                  <a:lnTo>
                    <a:pt x="41554" y="6646"/>
                  </a:lnTo>
                  <a:lnTo>
                    <a:pt x="40811" y="8702"/>
                  </a:lnTo>
                  <a:lnTo>
                    <a:pt x="40811" y="8702"/>
                  </a:lnTo>
                  <a:lnTo>
                    <a:pt x="42197" y="6274"/>
                  </a:lnTo>
                  <a:lnTo>
                    <a:pt x="45331" y="11198"/>
                  </a:lnTo>
                  <a:lnTo>
                    <a:pt x="42362" y="5664"/>
                  </a:lnTo>
                  <a:lnTo>
                    <a:pt x="41017" y="5664"/>
                  </a:lnTo>
                  <a:lnTo>
                    <a:pt x="38994" y="2158"/>
                  </a:lnTo>
                  <a:lnTo>
                    <a:pt x="36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29"/>
          <p:cNvSpPr/>
          <p:nvPr/>
        </p:nvSpPr>
        <p:spPr>
          <a:xfrm rot="10800000" flipH="1">
            <a:off x="919788" y="5372522"/>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9"/>
          <p:cNvSpPr/>
          <p:nvPr/>
        </p:nvSpPr>
        <p:spPr>
          <a:xfrm>
            <a:off x="4243700" y="4299772"/>
            <a:ext cx="1709060" cy="301871"/>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9"/>
          <p:cNvSpPr/>
          <p:nvPr/>
        </p:nvSpPr>
        <p:spPr>
          <a:xfrm rot="10800000" flipH="1">
            <a:off x="-236825" y="4596569"/>
            <a:ext cx="10290104" cy="1412016"/>
          </a:xfrm>
          <a:custGeom>
            <a:avLst/>
            <a:gdLst/>
            <a:ahLst/>
            <a:cxnLst/>
            <a:rect l="l" t="t" r="r" b="b"/>
            <a:pathLst>
              <a:path w="136144" h="17091" extrusionOk="0">
                <a:moveTo>
                  <a:pt x="59992" y="0"/>
                </a:moveTo>
                <a:cubicBezTo>
                  <a:pt x="59957" y="0"/>
                  <a:pt x="59923" y="0"/>
                  <a:pt x="59888" y="1"/>
                </a:cubicBezTo>
                <a:cubicBezTo>
                  <a:pt x="58323" y="10"/>
                  <a:pt x="56786" y="326"/>
                  <a:pt x="55239" y="547"/>
                </a:cubicBezTo>
                <a:cubicBezTo>
                  <a:pt x="49012" y="1437"/>
                  <a:pt x="42628" y="817"/>
                  <a:pt x="36424" y="1850"/>
                </a:cubicBezTo>
                <a:cubicBezTo>
                  <a:pt x="31876" y="2607"/>
                  <a:pt x="27521" y="4236"/>
                  <a:pt x="23020" y="5214"/>
                </a:cubicBezTo>
                <a:cubicBezTo>
                  <a:pt x="17797" y="6347"/>
                  <a:pt x="12433" y="6595"/>
                  <a:pt x="7096" y="6834"/>
                </a:cubicBezTo>
                <a:lnTo>
                  <a:pt x="570" y="7132"/>
                </a:lnTo>
                <a:lnTo>
                  <a:pt x="1" y="16819"/>
                </a:lnTo>
                <a:lnTo>
                  <a:pt x="136144" y="17090"/>
                </a:lnTo>
                <a:lnTo>
                  <a:pt x="136144" y="17090"/>
                </a:lnTo>
                <a:lnTo>
                  <a:pt x="135272" y="9390"/>
                </a:lnTo>
                <a:cubicBezTo>
                  <a:pt x="130128" y="9348"/>
                  <a:pt x="120403" y="5787"/>
                  <a:pt x="120403" y="5787"/>
                </a:cubicBezTo>
                <a:lnTo>
                  <a:pt x="113676" y="2919"/>
                </a:lnTo>
                <a:lnTo>
                  <a:pt x="112405" y="3039"/>
                </a:lnTo>
                <a:lnTo>
                  <a:pt x="110922" y="4149"/>
                </a:lnTo>
                <a:lnTo>
                  <a:pt x="108660" y="4273"/>
                </a:lnTo>
                <a:lnTo>
                  <a:pt x="104814" y="3635"/>
                </a:lnTo>
                <a:lnTo>
                  <a:pt x="102424" y="3392"/>
                </a:lnTo>
                <a:lnTo>
                  <a:pt x="99858" y="4374"/>
                </a:lnTo>
                <a:lnTo>
                  <a:pt x="97633" y="5049"/>
                </a:lnTo>
                <a:cubicBezTo>
                  <a:pt x="97633" y="5049"/>
                  <a:pt x="94132" y="6630"/>
                  <a:pt x="91069" y="6630"/>
                </a:cubicBezTo>
                <a:cubicBezTo>
                  <a:pt x="90585" y="6630"/>
                  <a:pt x="90113" y="6590"/>
                  <a:pt x="89666" y="6499"/>
                </a:cubicBezTo>
                <a:cubicBezTo>
                  <a:pt x="81796" y="4879"/>
                  <a:pt x="73967" y="3066"/>
                  <a:pt x="66189" y="1065"/>
                </a:cubicBezTo>
                <a:cubicBezTo>
                  <a:pt x="64153" y="542"/>
                  <a:pt x="62090" y="0"/>
                  <a:pt x="59992" y="0"/>
                </a:cubicBezTo>
                <a:close/>
              </a:path>
            </a:pathLst>
          </a:custGeom>
          <a:gradFill>
            <a:gsLst>
              <a:gs pos="0">
                <a:srgbClr val="C4DED7"/>
              </a:gs>
              <a:gs pos="100000">
                <a:srgbClr val="77A89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9"/>
          <p:cNvSpPr/>
          <p:nvPr/>
        </p:nvSpPr>
        <p:spPr>
          <a:xfrm rot="10800000" flipH="1">
            <a:off x="-939937" y="4290378"/>
            <a:ext cx="11188469" cy="1528694"/>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9"/>
          <p:cNvSpPr/>
          <p:nvPr/>
        </p:nvSpPr>
        <p:spPr>
          <a:xfrm>
            <a:off x="-373275" y="4276597"/>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9"/>
          <p:cNvSpPr/>
          <p:nvPr/>
        </p:nvSpPr>
        <p:spPr>
          <a:xfrm rot="10800000" flipH="1">
            <a:off x="731474" y="4425531"/>
            <a:ext cx="703226" cy="1025021"/>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9"/>
          <p:cNvSpPr/>
          <p:nvPr/>
        </p:nvSpPr>
        <p:spPr>
          <a:xfrm rot="10800000" flipH="1">
            <a:off x="555000" y="4524965"/>
            <a:ext cx="510563" cy="744606"/>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9"/>
          <p:cNvSpPr/>
          <p:nvPr/>
        </p:nvSpPr>
        <p:spPr>
          <a:xfrm rot="10800000" flipH="1">
            <a:off x="2288496" y="4961949"/>
            <a:ext cx="386272" cy="307616"/>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9"/>
          <p:cNvSpPr/>
          <p:nvPr/>
        </p:nvSpPr>
        <p:spPr>
          <a:xfrm rot="10800000" flipH="1">
            <a:off x="6459534" y="4346462"/>
            <a:ext cx="234846" cy="186587"/>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9"/>
          <p:cNvSpPr/>
          <p:nvPr/>
        </p:nvSpPr>
        <p:spPr>
          <a:xfrm rot="10800000" flipH="1">
            <a:off x="3779923" y="4844749"/>
            <a:ext cx="234126" cy="186587"/>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8" name="Google Shape;578;p29"/>
          <p:cNvGrpSpPr/>
          <p:nvPr/>
        </p:nvGrpSpPr>
        <p:grpSpPr>
          <a:xfrm rot="10503305">
            <a:off x="6916992" y="4232117"/>
            <a:ext cx="2315866" cy="2493994"/>
            <a:chOff x="-1642997" y="-2818828"/>
            <a:chExt cx="2315814" cy="2493939"/>
          </a:xfrm>
        </p:grpSpPr>
        <p:sp>
          <p:nvSpPr>
            <p:cNvPr id="579" name="Google Shape;579;p29"/>
            <p:cNvSpPr/>
            <p:nvPr/>
          </p:nvSpPr>
          <p:spPr>
            <a:xfrm>
              <a:off x="-545327" y="-1721034"/>
              <a:ext cx="922528" cy="1345586"/>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9"/>
            <p:cNvSpPr/>
            <p:nvPr/>
          </p:nvSpPr>
          <p:spPr>
            <a:xfrm>
              <a:off x="-1642997" y="-2818828"/>
              <a:ext cx="1651154" cy="2409221"/>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9"/>
            <p:cNvSpPr/>
            <p:nvPr/>
          </p:nvSpPr>
          <p:spPr>
            <a:xfrm>
              <a:off x="-8957" y="-1318770"/>
              <a:ext cx="681775" cy="993881"/>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9"/>
            <p:cNvSpPr/>
            <p:nvPr/>
          </p:nvSpPr>
          <p:spPr>
            <a:xfrm>
              <a:off x="-92662" y="-1202057"/>
              <a:ext cx="521128" cy="760467"/>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3" name="Google Shape;583;p29"/>
          <p:cNvSpPr/>
          <p:nvPr/>
        </p:nvSpPr>
        <p:spPr>
          <a:xfrm rot="10578709" flipH="1">
            <a:off x="4811268" y="4256765"/>
            <a:ext cx="1528782" cy="856446"/>
          </a:xfrm>
          <a:custGeom>
            <a:avLst/>
            <a:gdLst/>
            <a:ahLst/>
            <a:cxnLst/>
            <a:rect l="l" t="t" r="r" b="b"/>
            <a:pathLst>
              <a:path w="31170" h="22002" extrusionOk="0">
                <a:moveTo>
                  <a:pt x="29008" y="1"/>
                </a:moveTo>
                <a:lnTo>
                  <a:pt x="28535" y="1079"/>
                </a:lnTo>
                <a:lnTo>
                  <a:pt x="27929" y="1483"/>
                </a:lnTo>
                <a:lnTo>
                  <a:pt x="28466" y="2429"/>
                </a:lnTo>
                <a:lnTo>
                  <a:pt x="27659" y="3507"/>
                </a:lnTo>
                <a:lnTo>
                  <a:pt x="24621" y="6003"/>
                </a:lnTo>
                <a:lnTo>
                  <a:pt x="19765" y="8564"/>
                </a:lnTo>
                <a:lnTo>
                  <a:pt x="19765" y="9509"/>
                </a:lnTo>
                <a:lnTo>
                  <a:pt x="20982" y="9509"/>
                </a:lnTo>
                <a:lnTo>
                  <a:pt x="22331" y="10386"/>
                </a:lnTo>
                <a:lnTo>
                  <a:pt x="18485" y="11129"/>
                </a:lnTo>
                <a:lnTo>
                  <a:pt x="22198" y="11873"/>
                </a:lnTo>
                <a:lnTo>
                  <a:pt x="15112" y="12951"/>
                </a:lnTo>
                <a:lnTo>
                  <a:pt x="8706" y="14030"/>
                </a:lnTo>
                <a:lnTo>
                  <a:pt x="11675" y="14773"/>
                </a:lnTo>
                <a:lnTo>
                  <a:pt x="10124" y="15718"/>
                </a:lnTo>
                <a:lnTo>
                  <a:pt x="7022" y="16255"/>
                </a:lnTo>
                <a:cubicBezTo>
                  <a:pt x="7022" y="16255"/>
                  <a:pt x="2433" y="17068"/>
                  <a:pt x="2433" y="17269"/>
                </a:cubicBezTo>
                <a:cubicBezTo>
                  <a:pt x="2433" y="17471"/>
                  <a:pt x="5333" y="18008"/>
                  <a:pt x="5333" y="18008"/>
                </a:cubicBezTo>
                <a:lnTo>
                  <a:pt x="9784" y="17269"/>
                </a:lnTo>
                <a:lnTo>
                  <a:pt x="13965" y="17604"/>
                </a:lnTo>
                <a:lnTo>
                  <a:pt x="16058" y="18008"/>
                </a:lnTo>
                <a:lnTo>
                  <a:pt x="12483" y="18527"/>
                </a:lnTo>
                <a:cubicBezTo>
                  <a:pt x="12483" y="18527"/>
                  <a:pt x="11173" y="18345"/>
                  <a:pt x="10133" y="18345"/>
                </a:cubicBezTo>
                <a:cubicBezTo>
                  <a:pt x="9613" y="18345"/>
                  <a:pt x="9160" y="18391"/>
                  <a:pt x="8972" y="18527"/>
                </a:cubicBezTo>
                <a:cubicBezTo>
                  <a:pt x="8408" y="18935"/>
                  <a:pt x="6558" y="18486"/>
                  <a:pt x="6072" y="19123"/>
                </a:cubicBezTo>
                <a:cubicBezTo>
                  <a:pt x="5585" y="19766"/>
                  <a:pt x="1" y="21918"/>
                  <a:pt x="1754" y="21987"/>
                </a:cubicBezTo>
                <a:cubicBezTo>
                  <a:pt x="2009" y="21997"/>
                  <a:pt x="2604" y="22001"/>
                  <a:pt x="3434" y="22001"/>
                </a:cubicBezTo>
                <a:cubicBezTo>
                  <a:pt x="8302" y="22001"/>
                  <a:pt x="21252" y="21854"/>
                  <a:pt x="21252" y="21854"/>
                </a:cubicBezTo>
                <a:lnTo>
                  <a:pt x="31169" y="19899"/>
                </a:lnTo>
                <a:lnTo>
                  <a:pt x="26989" y="17806"/>
                </a:lnTo>
                <a:lnTo>
                  <a:pt x="29347" y="16186"/>
                </a:lnTo>
                <a:lnTo>
                  <a:pt x="25433" y="15714"/>
                </a:lnTo>
                <a:lnTo>
                  <a:pt x="23005" y="15039"/>
                </a:lnTo>
                <a:lnTo>
                  <a:pt x="25906" y="13594"/>
                </a:lnTo>
                <a:lnTo>
                  <a:pt x="25300" y="13084"/>
                </a:lnTo>
                <a:lnTo>
                  <a:pt x="26718" y="12680"/>
                </a:lnTo>
                <a:lnTo>
                  <a:pt x="28540" y="11937"/>
                </a:lnTo>
                <a:lnTo>
                  <a:pt x="27727" y="11001"/>
                </a:lnTo>
                <a:cubicBezTo>
                  <a:pt x="27727" y="11001"/>
                  <a:pt x="27053" y="10317"/>
                  <a:pt x="26718" y="10253"/>
                </a:cubicBezTo>
                <a:cubicBezTo>
                  <a:pt x="26378" y="10189"/>
                  <a:pt x="29480" y="9106"/>
                  <a:pt x="29480" y="9106"/>
                </a:cubicBezTo>
                <a:lnTo>
                  <a:pt x="27594" y="8367"/>
                </a:lnTo>
                <a:lnTo>
                  <a:pt x="26314" y="7623"/>
                </a:lnTo>
                <a:lnTo>
                  <a:pt x="27461" y="6609"/>
                </a:lnTo>
                <a:lnTo>
                  <a:pt x="29889" y="6205"/>
                </a:lnTo>
                <a:lnTo>
                  <a:pt x="28810" y="5870"/>
                </a:lnTo>
                <a:lnTo>
                  <a:pt x="30495" y="4856"/>
                </a:lnTo>
                <a:lnTo>
                  <a:pt x="28200" y="4384"/>
                </a:lnTo>
                <a:lnTo>
                  <a:pt x="28944" y="3034"/>
                </a:lnTo>
                <a:lnTo>
                  <a:pt x="30224" y="2360"/>
                </a:lnTo>
                <a:lnTo>
                  <a:pt x="29279" y="1483"/>
                </a:lnTo>
                <a:lnTo>
                  <a:pt x="29008"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4" name="Google Shape;584;p29"/>
          <p:cNvGrpSpPr/>
          <p:nvPr/>
        </p:nvGrpSpPr>
        <p:grpSpPr>
          <a:xfrm>
            <a:off x="3779990" y="2028746"/>
            <a:ext cx="4399976" cy="1817993"/>
            <a:chOff x="3779990" y="2257346"/>
            <a:chExt cx="4399976" cy="1817993"/>
          </a:xfrm>
        </p:grpSpPr>
        <p:sp>
          <p:nvSpPr>
            <p:cNvPr id="585" name="Google Shape;585;p29"/>
            <p:cNvSpPr/>
            <p:nvPr/>
          </p:nvSpPr>
          <p:spPr>
            <a:xfrm rot="233995" flipH="1">
              <a:off x="3826913" y="2402020"/>
              <a:ext cx="4306130" cy="1528647"/>
            </a:xfrm>
            <a:custGeom>
              <a:avLst/>
              <a:gdLst/>
              <a:ahLst/>
              <a:cxnLst/>
              <a:rect l="l" t="t" r="r" b="b"/>
              <a:pathLst>
                <a:path w="77583" h="31436" extrusionOk="0">
                  <a:moveTo>
                    <a:pt x="57345" y="1"/>
                  </a:moveTo>
                  <a:lnTo>
                    <a:pt x="55459" y="809"/>
                  </a:lnTo>
                  <a:lnTo>
                    <a:pt x="47364" y="809"/>
                  </a:lnTo>
                  <a:lnTo>
                    <a:pt x="44803" y="3778"/>
                  </a:lnTo>
                  <a:lnTo>
                    <a:pt x="39810" y="3103"/>
                  </a:lnTo>
                  <a:lnTo>
                    <a:pt x="37653" y="3103"/>
                  </a:lnTo>
                  <a:cubicBezTo>
                    <a:pt x="37653" y="3103"/>
                    <a:pt x="36437" y="3911"/>
                    <a:pt x="36033" y="4315"/>
                  </a:cubicBezTo>
                  <a:cubicBezTo>
                    <a:pt x="35899" y="4451"/>
                    <a:pt x="35599" y="4496"/>
                    <a:pt x="35259" y="4496"/>
                  </a:cubicBezTo>
                  <a:cubicBezTo>
                    <a:pt x="34579" y="4496"/>
                    <a:pt x="33739" y="4315"/>
                    <a:pt x="33739" y="4315"/>
                  </a:cubicBezTo>
                  <a:lnTo>
                    <a:pt x="30499" y="6609"/>
                  </a:lnTo>
                  <a:lnTo>
                    <a:pt x="28475" y="8633"/>
                  </a:lnTo>
                  <a:lnTo>
                    <a:pt x="24161" y="10386"/>
                  </a:lnTo>
                  <a:lnTo>
                    <a:pt x="21055" y="12547"/>
                  </a:lnTo>
                  <a:lnTo>
                    <a:pt x="18223" y="13493"/>
                  </a:lnTo>
                  <a:cubicBezTo>
                    <a:pt x="18223" y="13493"/>
                    <a:pt x="13949" y="15502"/>
                    <a:pt x="12805" y="15502"/>
                  </a:cubicBezTo>
                  <a:cubicBezTo>
                    <a:pt x="12764" y="15502"/>
                    <a:pt x="12726" y="15499"/>
                    <a:pt x="12693" y="15494"/>
                  </a:cubicBezTo>
                  <a:cubicBezTo>
                    <a:pt x="12646" y="15486"/>
                    <a:pt x="12595" y="15482"/>
                    <a:pt x="12540" y="15482"/>
                  </a:cubicBezTo>
                  <a:cubicBezTo>
                    <a:pt x="11518" y="15482"/>
                    <a:pt x="9225" y="16799"/>
                    <a:pt x="8048" y="16799"/>
                  </a:cubicBezTo>
                  <a:cubicBezTo>
                    <a:pt x="8022" y="16799"/>
                    <a:pt x="7996" y="16798"/>
                    <a:pt x="7971" y="16797"/>
                  </a:cubicBezTo>
                  <a:cubicBezTo>
                    <a:pt x="7856" y="16791"/>
                    <a:pt x="7738" y="16788"/>
                    <a:pt x="7617" y="16788"/>
                  </a:cubicBezTo>
                  <a:cubicBezTo>
                    <a:pt x="6463" y="16788"/>
                    <a:pt x="5135" y="17040"/>
                    <a:pt x="5135" y="17040"/>
                  </a:cubicBezTo>
                  <a:lnTo>
                    <a:pt x="1886" y="17040"/>
                  </a:lnTo>
                  <a:lnTo>
                    <a:pt x="0" y="16558"/>
                  </a:lnTo>
                  <a:lnTo>
                    <a:pt x="0" y="25094"/>
                  </a:lnTo>
                  <a:lnTo>
                    <a:pt x="77582" y="31436"/>
                  </a:lnTo>
                  <a:lnTo>
                    <a:pt x="77582" y="31436"/>
                  </a:lnTo>
                  <a:lnTo>
                    <a:pt x="70566" y="15494"/>
                  </a:lnTo>
                  <a:lnTo>
                    <a:pt x="68129" y="13355"/>
                  </a:lnTo>
                  <a:lnTo>
                    <a:pt x="66381" y="11198"/>
                  </a:lnTo>
                  <a:lnTo>
                    <a:pt x="64628" y="7958"/>
                  </a:lnTo>
                  <a:lnTo>
                    <a:pt x="63411" y="5664"/>
                  </a:lnTo>
                  <a:lnTo>
                    <a:pt x="62062" y="5664"/>
                  </a:lnTo>
                  <a:lnTo>
                    <a:pt x="60043" y="2158"/>
                  </a:lnTo>
                  <a:lnTo>
                    <a:pt x="57345" y="1"/>
                  </a:lnTo>
                  <a:close/>
                </a:path>
              </a:pathLst>
            </a:custGeom>
            <a:gradFill>
              <a:gsLst>
                <a:gs pos="0">
                  <a:srgbClr val="C4DED7"/>
                </a:gs>
                <a:gs pos="100000">
                  <a:srgbClr val="77A89C"/>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9"/>
            <p:cNvSpPr/>
            <p:nvPr/>
          </p:nvSpPr>
          <p:spPr>
            <a:xfrm rot="233995" flipH="1">
              <a:off x="6035602" y="2584369"/>
              <a:ext cx="836549" cy="463515"/>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9"/>
            <p:cNvSpPr/>
            <p:nvPr/>
          </p:nvSpPr>
          <p:spPr>
            <a:xfrm rot="233950" flipH="1">
              <a:off x="5010503" y="2462496"/>
              <a:ext cx="1145901" cy="707264"/>
            </a:xfrm>
            <a:custGeom>
              <a:avLst/>
              <a:gdLst/>
              <a:ahLst/>
              <a:cxnLst/>
              <a:rect l="l" t="t" r="r" b="b"/>
              <a:pathLst>
                <a:path w="15072" h="9532" extrusionOk="0">
                  <a:moveTo>
                    <a:pt x="14484" y="0"/>
                  </a:moveTo>
                  <a:lnTo>
                    <a:pt x="12864" y="1212"/>
                  </a:lnTo>
                  <a:lnTo>
                    <a:pt x="12230" y="1661"/>
                  </a:lnTo>
                  <a:lnTo>
                    <a:pt x="10028" y="3598"/>
                  </a:lnTo>
                  <a:lnTo>
                    <a:pt x="10028" y="4227"/>
                  </a:lnTo>
                  <a:lnTo>
                    <a:pt x="9936" y="5351"/>
                  </a:lnTo>
                  <a:lnTo>
                    <a:pt x="6586" y="6833"/>
                  </a:lnTo>
                  <a:lnTo>
                    <a:pt x="4585" y="7375"/>
                  </a:lnTo>
                  <a:lnTo>
                    <a:pt x="5847" y="7898"/>
                  </a:lnTo>
                  <a:lnTo>
                    <a:pt x="3236" y="7898"/>
                  </a:lnTo>
                  <a:cubicBezTo>
                    <a:pt x="3236" y="7898"/>
                    <a:pt x="987" y="9082"/>
                    <a:pt x="496" y="9265"/>
                  </a:cubicBezTo>
                  <a:cubicBezTo>
                    <a:pt x="1" y="9444"/>
                    <a:pt x="1800" y="9532"/>
                    <a:pt x="1800" y="9532"/>
                  </a:cubicBezTo>
                  <a:lnTo>
                    <a:pt x="4181" y="9532"/>
                  </a:lnTo>
                  <a:lnTo>
                    <a:pt x="9491" y="7508"/>
                  </a:lnTo>
                  <a:lnTo>
                    <a:pt x="10119" y="5755"/>
                  </a:lnTo>
                  <a:lnTo>
                    <a:pt x="11111" y="5397"/>
                  </a:lnTo>
                  <a:lnTo>
                    <a:pt x="11694" y="4855"/>
                  </a:lnTo>
                  <a:lnTo>
                    <a:pt x="12327" y="3731"/>
                  </a:lnTo>
                  <a:lnTo>
                    <a:pt x="14080" y="2969"/>
                  </a:lnTo>
                  <a:lnTo>
                    <a:pt x="15071" y="2386"/>
                  </a:lnTo>
                  <a:lnTo>
                    <a:pt x="14484" y="1262"/>
                  </a:lnTo>
                  <a:lnTo>
                    <a:pt x="14484" y="0"/>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9"/>
            <p:cNvSpPr/>
            <p:nvPr/>
          </p:nvSpPr>
          <p:spPr>
            <a:xfrm rot="233995" flipH="1">
              <a:off x="4480175" y="2384507"/>
              <a:ext cx="2516086" cy="610175"/>
            </a:xfrm>
            <a:custGeom>
              <a:avLst/>
              <a:gdLst/>
              <a:ahLst/>
              <a:cxnLst/>
              <a:rect l="l" t="t" r="r" b="b"/>
              <a:pathLst>
                <a:path w="45332" h="12548" extrusionOk="0">
                  <a:moveTo>
                    <a:pt x="36295" y="1"/>
                  </a:moveTo>
                  <a:lnTo>
                    <a:pt x="34405" y="809"/>
                  </a:lnTo>
                  <a:lnTo>
                    <a:pt x="26310" y="809"/>
                  </a:lnTo>
                  <a:lnTo>
                    <a:pt x="23744" y="3778"/>
                  </a:lnTo>
                  <a:lnTo>
                    <a:pt x="18930" y="3126"/>
                  </a:lnTo>
                  <a:lnTo>
                    <a:pt x="16595" y="3103"/>
                  </a:lnTo>
                  <a:lnTo>
                    <a:pt x="15209" y="4145"/>
                  </a:lnTo>
                  <a:lnTo>
                    <a:pt x="12685" y="4315"/>
                  </a:lnTo>
                  <a:lnTo>
                    <a:pt x="9445" y="6609"/>
                  </a:lnTo>
                  <a:lnTo>
                    <a:pt x="7421" y="8633"/>
                  </a:lnTo>
                  <a:lnTo>
                    <a:pt x="3103" y="10386"/>
                  </a:lnTo>
                  <a:lnTo>
                    <a:pt x="1" y="12547"/>
                  </a:lnTo>
                  <a:lnTo>
                    <a:pt x="1" y="12547"/>
                  </a:lnTo>
                  <a:lnTo>
                    <a:pt x="3713" y="10726"/>
                  </a:lnTo>
                  <a:lnTo>
                    <a:pt x="7894" y="9445"/>
                  </a:lnTo>
                  <a:lnTo>
                    <a:pt x="8334" y="10524"/>
                  </a:lnTo>
                  <a:lnTo>
                    <a:pt x="8435" y="8670"/>
                  </a:lnTo>
                  <a:lnTo>
                    <a:pt x="9142" y="12547"/>
                  </a:lnTo>
                  <a:lnTo>
                    <a:pt x="10693" y="7724"/>
                  </a:lnTo>
                  <a:lnTo>
                    <a:pt x="12956" y="4824"/>
                  </a:lnTo>
                  <a:lnTo>
                    <a:pt x="14874" y="5127"/>
                  </a:lnTo>
                  <a:lnTo>
                    <a:pt x="15282" y="6274"/>
                  </a:lnTo>
                  <a:lnTo>
                    <a:pt x="15548" y="4989"/>
                  </a:lnTo>
                  <a:lnTo>
                    <a:pt x="16563" y="7183"/>
                  </a:lnTo>
                  <a:lnTo>
                    <a:pt x="16530" y="4989"/>
                  </a:lnTo>
                  <a:lnTo>
                    <a:pt x="19091" y="3507"/>
                  </a:lnTo>
                  <a:lnTo>
                    <a:pt x="22294" y="4824"/>
                  </a:lnTo>
                  <a:lnTo>
                    <a:pt x="22230" y="5769"/>
                  </a:lnTo>
                  <a:lnTo>
                    <a:pt x="23038" y="4585"/>
                  </a:lnTo>
                  <a:lnTo>
                    <a:pt x="24827" y="7151"/>
                  </a:lnTo>
                  <a:lnTo>
                    <a:pt x="25502" y="3608"/>
                  </a:lnTo>
                  <a:lnTo>
                    <a:pt x="26177" y="3746"/>
                  </a:lnTo>
                  <a:lnTo>
                    <a:pt x="26512" y="2360"/>
                  </a:lnTo>
                  <a:lnTo>
                    <a:pt x="27640" y="4755"/>
                  </a:lnTo>
                  <a:lnTo>
                    <a:pt x="27117" y="1786"/>
                  </a:lnTo>
                  <a:lnTo>
                    <a:pt x="32684" y="2259"/>
                  </a:lnTo>
                  <a:lnTo>
                    <a:pt x="33597" y="2933"/>
                  </a:lnTo>
                  <a:lnTo>
                    <a:pt x="33932" y="2126"/>
                  </a:lnTo>
                  <a:lnTo>
                    <a:pt x="35690" y="4787"/>
                  </a:lnTo>
                  <a:lnTo>
                    <a:pt x="38452" y="3126"/>
                  </a:lnTo>
                  <a:lnTo>
                    <a:pt x="39361" y="7183"/>
                  </a:lnTo>
                  <a:lnTo>
                    <a:pt x="40136" y="6508"/>
                  </a:lnTo>
                  <a:lnTo>
                    <a:pt x="41554" y="6646"/>
                  </a:lnTo>
                  <a:lnTo>
                    <a:pt x="40811" y="8702"/>
                  </a:lnTo>
                  <a:lnTo>
                    <a:pt x="40811" y="8702"/>
                  </a:lnTo>
                  <a:lnTo>
                    <a:pt x="42197" y="6274"/>
                  </a:lnTo>
                  <a:lnTo>
                    <a:pt x="45331" y="11198"/>
                  </a:lnTo>
                  <a:lnTo>
                    <a:pt x="42362" y="5664"/>
                  </a:lnTo>
                  <a:lnTo>
                    <a:pt x="41017" y="5664"/>
                  </a:lnTo>
                  <a:lnTo>
                    <a:pt x="38994" y="2158"/>
                  </a:lnTo>
                  <a:lnTo>
                    <a:pt x="36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9" name="Google Shape;589;p29"/>
          <p:cNvSpPr/>
          <p:nvPr/>
        </p:nvSpPr>
        <p:spPr>
          <a:xfrm>
            <a:off x="919788" y="3131688"/>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9"/>
          <p:cNvSpPr/>
          <p:nvPr/>
        </p:nvSpPr>
        <p:spPr>
          <a:xfrm rot="10800000" flipH="1">
            <a:off x="4243700" y="3998091"/>
            <a:ext cx="1709060" cy="301871"/>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9"/>
          <p:cNvSpPr/>
          <p:nvPr/>
        </p:nvSpPr>
        <p:spPr>
          <a:xfrm>
            <a:off x="-236825" y="2591150"/>
            <a:ext cx="10290104" cy="1412016"/>
          </a:xfrm>
          <a:custGeom>
            <a:avLst/>
            <a:gdLst/>
            <a:ahLst/>
            <a:cxnLst/>
            <a:rect l="l" t="t" r="r" b="b"/>
            <a:pathLst>
              <a:path w="136144" h="17091" extrusionOk="0">
                <a:moveTo>
                  <a:pt x="59992" y="0"/>
                </a:moveTo>
                <a:cubicBezTo>
                  <a:pt x="59957" y="0"/>
                  <a:pt x="59923" y="0"/>
                  <a:pt x="59888" y="1"/>
                </a:cubicBezTo>
                <a:cubicBezTo>
                  <a:pt x="58323" y="10"/>
                  <a:pt x="56786" y="326"/>
                  <a:pt x="55239" y="547"/>
                </a:cubicBezTo>
                <a:cubicBezTo>
                  <a:pt x="49012" y="1437"/>
                  <a:pt x="42628" y="817"/>
                  <a:pt x="36424" y="1850"/>
                </a:cubicBezTo>
                <a:cubicBezTo>
                  <a:pt x="31876" y="2607"/>
                  <a:pt x="27521" y="4236"/>
                  <a:pt x="23020" y="5214"/>
                </a:cubicBezTo>
                <a:cubicBezTo>
                  <a:pt x="17797" y="6347"/>
                  <a:pt x="12433" y="6595"/>
                  <a:pt x="7096" y="6834"/>
                </a:cubicBezTo>
                <a:lnTo>
                  <a:pt x="570" y="7132"/>
                </a:lnTo>
                <a:lnTo>
                  <a:pt x="1" y="16819"/>
                </a:lnTo>
                <a:lnTo>
                  <a:pt x="136144" y="17090"/>
                </a:lnTo>
                <a:lnTo>
                  <a:pt x="136144" y="17090"/>
                </a:lnTo>
                <a:lnTo>
                  <a:pt x="135272" y="9390"/>
                </a:lnTo>
                <a:cubicBezTo>
                  <a:pt x="130128" y="9348"/>
                  <a:pt x="120403" y="5787"/>
                  <a:pt x="120403" y="5787"/>
                </a:cubicBezTo>
                <a:lnTo>
                  <a:pt x="113676" y="2919"/>
                </a:lnTo>
                <a:lnTo>
                  <a:pt x="112405" y="3039"/>
                </a:lnTo>
                <a:lnTo>
                  <a:pt x="110922" y="4149"/>
                </a:lnTo>
                <a:lnTo>
                  <a:pt x="108660" y="4273"/>
                </a:lnTo>
                <a:lnTo>
                  <a:pt x="104814" y="3635"/>
                </a:lnTo>
                <a:lnTo>
                  <a:pt x="102424" y="3392"/>
                </a:lnTo>
                <a:lnTo>
                  <a:pt x="99858" y="4374"/>
                </a:lnTo>
                <a:lnTo>
                  <a:pt x="97633" y="5049"/>
                </a:lnTo>
                <a:cubicBezTo>
                  <a:pt x="97633" y="5049"/>
                  <a:pt x="94132" y="6630"/>
                  <a:pt x="91069" y="6630"/>
                </a:cubicBezTo>
                <a:cubicBezTo>
                  <a:pt x="90585" y="6630"/>
                  <a:pt x="90113" y="6590"/>
                  <a:pt x="89666" y="6499"/>
                </a:cubicBezTo>
                <a:cubicBezTo>
                  <a:pt x="81796" y="4879"/>
                  <a:pt x="73967" y="3066"/>
                  <a:pt x="66189" y="1065"/>
                </a:cubicBezTo>
                <a:cubicBezTo>
                  <a:pt x="64153" y="542"/>
                  <a:pt x="62090" y="0"/>
                  <a:pt x="59992" y="0"/>
                </a:cubicBezTo>
                <a:close/>
              </a:path>
            </a:pathLst>
          </a:custGeom>
          <a:gradFill>
            <a:gsLst>
              <a:gs pos="0">
                <a:srgbClr val="C4DED7"/>
              </a:gs>
              <a:gs pos="100000">
                <a:srgbClr val="77A89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9"/>
          <p:cNvSpPr/>
          <p:nvPr/>
        </p:nvSpPr>
        <p:spPr>
          <a:xfrm>
            <a:off x="-939937" y="2780662"/>
            <a:ext cx="11188469" cy="1528694"/>
          </a:xfrm>
          <a:custGeom>
            <a:avLst/>
            <a:gdLst/>
            <a:ahLst/>
            <a:cxnLst/>
            <a:rect l="l" t="t" r="r" b="b"/>
            <a:pathLst>
              <a:path w="138484" h="16930" extrusionOk="0">
                <a:moveTo>
                  <a:pt x="60952" y="409"/>
                </a:moveTo>
                <a:cubicBezTo>
                  <a:pt x="60961" y="418"/>
                  <a:pt x="60965" y="428"/>
                  <a:pt x="60975" y="441"/>
                </a:cubicBezTo>
                <a:lnTo>
                  <a:pt x="60915" y="464"/>
                </a:lnTo>
                <a:lnTo>
                  <a:pt x="60906" y="455"/>
                </a:lnTo>
                <a:lnTo>
                  <a:pt x="60952" y="409"/>
                </a:lnTo>
                <a:close/>
                <a:moveTo>
                  <a:pt x="61828" y="515"/>
                </a:moveTo>
                <a:lnTo>
                  <a:pt x="61837" y="522"/>
                </a:lnTo>
                <a:cubicBezTo>
                  <a:pt x="61834" y="519"/>
                  <a:pt x="61830" y="517"/>
                  <a:pt x="61828" y="515"/>
                </a:cubicBezTo>
                <a:close/>
                <a:moveTo>
                  <a:pt x="62939" y="717"/>
                </a:moveTo>
                <a:lnTo>
                  <a:pt x="62971" y="740"/>
                </a:lnTo>
                <a:lnTo>
                  <a:pt x="62916" y="785"/>
                </a:lnTo>
                <a:lnTo>
                  <a:pt x="62934" y="808"/>
                </a:lnTo>
                <a:cubicBezTo>
                  <a:pt x="62920" y="795"/>
                  <a:pt x="62906" y="785"/>
                  <a:pt x="62888" y="767"/>
                </a:cubicBezTo>
                <a:lnTo>
                  <a:pt x="62939" y="717"/>
                </a:lnTo>
                <a:close/>
                <a:moveTo>
                  <a:pt x="60961" y="808"/>
                </a:moveTo>
                <a:lnTo>
                  <a:pt x="60975" y="822"/>
                </a:lnTo>
                <a:lnTo>
                  <a:pt x="60929" y="831"/>
                </a:lnTo>
                <a:lnTo>
                  <a:pt x="60910" y="827"/>
                </a:lnTo>
                <a:cubicBezTo>
                  <a:pt x="60929" y="818"/>
                  <a:pt x="60947" y="813"/>
                  <a:pt x="60961" y="808"/>
                </a:cubicBezTo>
                <a:close/>
                <a:moveTo>
                  <a:pt x="59419" y="841"/>
                </a:moveTo>
                <a:cubicBezTo>
                  <a:pt x="59437" y="859"/>
                  <a:pt x="59451" y="882"/>
                  <a:pt x="59465" y="905"/>
                </a:cubicBezTo>
                <a:lnTo>
                  <a:pt x="59391" y="905"/>
                </a:lnTo>
                <a:cubicBezTo>
                  <a:pt x="59382" y="900"/>
                  <a:pt x="59373" y="896"/>
                  <a:pt x="59364" y="896"/>
                </a:cubicBezTo>
                <a:lnTo>
                  <a:pt x="59419" y="841"/>
                </a:lnTo>
                <a:close/>
                <a:moveTo>
                  <a:pt x="61447" y="758"/>
                </a:moveTo>
                <a:lnTo>
                  <a:pt x="61447" y="763"/>
                </a:lnTo>
                <a:cubicBezTo>
                  <a:pt x="61493" y="808"/>
                  <a:pt x="61534" y="854"/>
                  <a:pt x="61576" y="900"/>
                </a:cubicBezTo>
                <a:lnTo>
                  <a:pt x="61488" y="919"/>
                </a:lnTo>
                <a:lnTo>
                  <a:pt x="61222" y="836"/>
                </a:lnTo>
                <a:cubicBezTo>
                  <a:pt x="61310" y="799"/>
                  <a:pt x="61374" y="785"/>
                  <a:pt x="61447" y="758"/>
                </a:cubicBezTo>
                <a:close/>
                <a:moveTo>
                  <a:pt x="59869" y="932"/>
                </a:moveTo>
                <a:lnTo>
                  <a:pt x="59873" y="937"/>
                </a:lnTo>
                <a:lnTo>
                  <a:pt x="59869" y="937"/>
                </a:lnTo>
                <a:lnTo>
                  <a:pt x="59869" y="932"/>
                </a:lnTo>
                <a:close/>
                <a:moveTo>
                  <a:pt x="57703" y="960"/>
                </a:moveTo>
                <a:lnTo>
                  <a:pt x="57725" y="983"/>
                </a:lnTo>
                <a:lnTo>
                  <a:pt x="57675" y="1001"/>
                </a:lnTo>
                <a:lnTo>
                  <a:pt x="57666" y="1001"/>
                </a:lnTo>
                <a:lnTo>
                  <a:pt x="57703" y="960"/>
                </a:lnTo>
                <a:close/>
                <a:moveTo>
                  <a:pt x="58276" y="827"/>
                </a:moveTo>
                <a:lnTo>
                  <a:pt x="58345" y="882"/>
                </a:lnTo>
                <a:lnTo>
                  <a:pt x="58295" y="923"/>
                </a:lnTo>
                <a:lnTo>
                  <a:pt x="58331" y="969"/>
                </a:lnTo>
                <a:cubicBezTo>
                  <a:pt x="58327" y="974"/>
                  <a:pt x="58317" y="974"/>
                  <a:pt x="58308" y="974"/>
                </a:cubicBezTo>
                <a:lnTo>
                  <a:pt x="58322" y="992"/>
                </a:lnTo>
                <a:lnTo>
                  <a:pt x="58281" y="1006"/>
                </a:lnTo>
                <a:cubicBezTo>
                  <a:pt x="58299" y="983"/>
                  <a:pt x="58281" y="941"/>
                  <a:pt x="58262" y="909"/>
                </a:cubicBezTo>
                <a:cubicBezTo>
                  <a:pt x="58249" y="877"/>
                  <a:pt x="58253" y="831"/>
                  <a:pt x="58276" y="827"/>
                </a:cubicBezTo>
                <a:close/>
                <a:moveTo>
                  <a:pt x="64086" y="978"/>
                </a:moveTo>
                <a:lnTo>
                  <a:pt x="64127" y="1029"/>
                </a:lnTo>
                <a:cubicBezTo>
                  <a:pt x="64109" y="1019"/>
                  <a:pt x="64090" y="1006"/>
                  <a:pt x="64077" y="987"/>
                </a:cubicBezTo>
                <a:lnTo>
                  <a:pt x="64086" y="978"/>
                </a:lnTo>
                <a:close/>
                <a:moveTo>
                  <a:pt x="60318" y="960"/>
                </a:moveTo>
                <a:cubicBezTo>
                  <a:pt x="60350" y="992"/>
                  <a:pt x="60392" y="1015"/>
                  <a:pt x="60433" y="1029"/>
                </a:cubicBezTo>
                <a:lnTo>
                  <a:pt x="60337" y="1061"/>
                </a:lnTo>
                <a:lnTo>
                  <a:pt x="60176" y="1006"/>
                </a:lnTo>
                <a:cubicBezTo>
                  <a:pt x="60231" y="983"/>
                  <a:pt x="60272" y="969"/>
                  <a:pt x="60318" y="960"/>
                </a:cubicBezTo>
                <a:close/>
                <a:moveTo>
                  <a:pt x="61273" y="1061"/>
                </a:moveTo>
                <a:cubicBezTo>
                  <a:pt x="61296" y="1075"/>
                  <a:pt x="61323" y="1088"/>
                  <a:pt x="61351" y="1098"/>
                </a:cubicBezTo>
                <a:lnTo>
                  <a:pt x="61346" y="1098"/>
                </a:lnTo>
                <a:cubicBezTo>
                  <a:pt x="61314" y="1088"/>
                  <a:pt x="61282" y="1079"/>
                  <a:pt x="61250" y="1075"/>
                </a:cubicBezTo>
                <a:cubicBezTo>
                  <a:pt x="61259" y="1070"/>
                  <a:pt x="61264" y="1065"/>
                  <a:pt x="61273" y="1061"/>
                </a:cubicBezTo>
                <a:close/>
                <a:moveTo>
                  <a:pt x="59414" y="1042"/>
                </a:moveTo>
                <a:lnTo>
                  <a:pt x="59419" y="1047"/>
                </a:lnTo>
                <a:cubicBezTo>
                  <a:pt x="59451" y="1079"/>
                  <a:pt x="59478" y="1111"/>
                  <a:pt x="59511" y="1143"/>
                </a:cubicBezTo>
                <a:lnTo>
                  <a:pt x="59442" y="1162"/>
                </a:lnTo>
                <a:lnTo>
                  <a:pt x="59258" y="1102"/>
                </a:lnTo>
                <a:cubicBezTo>
                  <a:pt x="59318" y="1075"/>
                  <a:pt x="59368" y="1061"/>
                  <a:pt x="59414" y="1042"/>
                </a:cubicBezTo>
                <a:close/>
                <a:moveTo>
                  <a:pt x="60341" y="1162"/>
                </a:moveTo>
                <a:cubicBezTo>
                  <a:pt x="60355" y="1185"/>
                  <a:pt x="60369" y="1208"/>
                  <a:pt x="60387" y="1226"/>
                </a:cubicBezTo>
                <a:lnTo>
                  <a:pt x="60314" y="1258"/>
                </a:lnTo>
                <a:lnTo>
                  <a:pt x="60332" y="1272"/>
                </a:lnTo>
                <a:cubicBezTo>
                  <a:pt x="60291" y="1258"/>
                  <a:pt x="60249" y="1244"/>
                  <a:pt x="60208" y="1240"/>
                </a:cubicBezTo>
                <a:cubicBezTo>
                  <a:pt x="60249" y="1212"/>
                  <a:pt x="60291" y="1185"/>
                  <a:pt x="60341" y="1171"/>
                </a:cubicBezTo>
                <a:lnTo>
                  <a:pt x="60341" y="1162"/>
                </a:lnTo>
                <a:close/>
                <a:moveTo>
                  <a:pt x="63517" y="1139"/>
                </a:moveTo>
                <a:cubicBezTo>
                  <a:pt x="63531" y="1157"/>
                  <a:pt x="63540" y="1171"/>
                  <a:pt x="63549" y="1189"/>
                </a:cubicBezTo>
                <a:lnTo>
                  <a:pt x="63375" y="1194"/>
                </a:lnTo>
                <a:lnTo>
                  <a:pt x="63503" y="1332"/>
                </a:lnTo>
                <a:cubicBezTo>
                  <a:pt x="63411" y="1304"/>
                  <a:pt x="63297" y="1267"/>
                  <a:pt x="63214" y="1240"/>
                </a:cubicBezTo>
                <a:cubicBezTo>
                  <a:pt x="63333" y="1194"/>
                  <a:pt x="63402" y="1180"/>
                  <a:pt x="63517" y="1139"/>
                </a:cubicBezTo>
                <a:close/>
                <a:moveTo>
                  <a:pt x="58083" y="1336"/>
                </a:moveTo>
                <a:cubicBezTo>
                  <a:pt x="58093" y="1345"/>
                  <a:pt x="58102" y="1359"/>
                  <a:pt x="58106" y="1373"/>
                </a:cubicBezTo>
                <a:lnTo>
                  <a:pt x="57973" y="1373"/>
                </a:lnTo>
                <a:cubicBezTo>
                  <a:pt x="58010" y="1359"/>
                  <a:pt x="58047" y="1350"/>
                  <a:pt x="58083" y="1341"/>
                </a:cubicBezTo>
                <a:lnTo>
                  <a:pt x="58083" y="1336"/>
                </a:lnTo>
                <a:close/>
                <a:moveTo>
                  <a:pt x="57712" y="1354"/>
                </a:moveTo>
                <a:lnTo>
                  <a:pt x="57721" y="1368"/>
                </a:lnTo>
                <a:lnTo>
                  <a:pt x="57684" y="1377"/>
                </a:lnTo>
                <a:lnTo>
                  <a:pt x="57670" y="1373"/>
                </a:lnTo>
                <a:lnTo>
                  <a:pt x="57712" y="1354"/>
                </a:lnTo>
                <a:close/>
                <a:moveTo>
                  <a:pt x="63521" y="1354"/>
                </a:moveTo>
                <a:lnTo>
                  <a:pt x="63595" y="1428"/>
                </a:lnTo>
                <a:lnTo>
                  <a:pt x="63320" y="1497"/>
                </a:lnTo>
                <a:cubicBezTo>
                  <a:pt x="63292" y="1492"/>
                  <a:pt x="63269" y="1488"/>
                  <a:pt x="63246" y="1483"/>
                </a:cubicBezTo>
                <a:cubicBezTo>
                  <a:pt x="63329" y="1423"/>
                  <a:pt x="63425" y="1377"/>
                  <a:pt x="63521" y="1354"/>
                </a:cubicBezTo>
                <a:close/>
                <a:moveTo>
                  <a:pt x="55477" y="1405"/>
                </a:moveTo>
                <a:cubicBezTo>
                  <a:pt x="55491" y="1419"/>
                  <a:pt x="55500" y="1437"/>
                  <a:pt x="55504" y="1455"/>
                </a:cubicBezTo>
                <a:lnTo>
                  <a:pt x="55509" y="1460"/>
                </a:lnTo>
                <a:cubicBezTo>
                  <a:pt x="55514" y="1483"/>
                  <a:pt x="55509" y="1511"/>
                  <a:pt x="55491" y="1529"/>
                </a:cubicBezTo>
                <a:cubicBezTo>
                  <a:pt x="55486" y="1511"/>
                  <a:pt x="55481" y="1497"/>
                  <a:pt x="55472" y="1483"/>
                </a:cubicBezTo>
                <a:cubicBezTo>
                  <a:pt x="55463" y="1455"/>
                  <a:pt x="55463" y="1428"/>
                  <a:pt x="55477" y="1405"/>
                </a:cubicBezTo>
                <a:close/>
                <a:moveTo>
                  <a:pt x="60282" y="1469"/>
                </a:moveTo>
                <a:cubicBezTo>
                  <a:pt x="60318" y="1501"/>
                  <a:pt x="60364" y="1529"/>
                  <a:pt x="60415" y="1552"/>
                </a:cubicBezTo>
                <a:lnTo>
                  <a:pt x="60405" y="1552"/>
                </a:lnTo>
                <a:cubicBezTo>
                  <a:pt x="60360" y="1524"/>
                  <a:pt x="60309" y="1501"/>
                  <a:pt x="60259" y="1483"/>
                </a:cubicBezTo>
                <a:cubicBezTo>
                  <a:pt x="60263" y="1478"/>
                  <a:pt x="60272" y="1474"/>
                  <a:pt x="60282" y="1469"/>
                </a:cubicBezTo>
                <a:close/>
                <a:moveTo>
                  <a:pt x="62305" y="1446"/>
                </a:moveTo>
                <a:cubicBezTo>
                  <a:pt x="62323" y="1478"/>
                  <a:pt x="62346" y="1513"/>
                  <a:pt x="62368" y="1541"/>
                </a:cubicBezTo>
                <a:lnTo>
                  <a:pt x="62368" y="1541"/>
                </a:lnTo>
                <a:lnTo>
                  <a:pt x="62310" y="1566"/>
                </a:lnTo>
                <a:lnTo>
                  <a:pt x="62269" y="1547"/>
                </a:lnTo>
                <a:lnTo>
                  <a:pt x="62273" y="1547"/>
                </a:lnTo>
                <a:cubicBezTo>
                  <a:pt x="62241" y="1533"/>
                  <a:pt x="62214" y="1520"/>
                  <a:pt x="62181" y="1506"/>
                </a:cubicBezTo>
                <a:cubicBezTo>
                  <a:pt x="62218" y="1478"/>
                  <a:pt x="62264" y="1460"/>
                  <a:pt x="62305" y="1446"/>
                </a:cubicBezTo>
                <a:close/>
                <a:moveTo>
                  <a:pt x="55491" y="1575"/>
                </a:moveTo>
                <a:lnTo>
                  <a:pt x="55500" y="1589"/>
                </a:lnTo>
                <a:lnTo>
                  <a:pt x="55486" y="1579"/>
                </a:lnTo>
                <a:cubicBezTo>
                  <a:pt x="55486" y="1579"/>
                  <a:pt x="55486" y="1575"/>
                  <a:pt x="55486" y="1575"/>
                </a:cubicBezTo>
                <a:close/>
                <a:moveTo>
                  <a:pt x="58093" y="1561"/>
                </a:moveTo>
                <a:lnTo>
                  <a:pt x="58106" y="1566"/>
                </a:lnTo>
                <a:lnTo>
                  <a:pt x="58111" y="1575"/>
                </a:lnTo>
                <a:lnTo>
                  <a:pt x="58033" y="1593"/>
                </a:lnTo>
                <a:cubicBezTo>
                  <a:pt x="58051" y="1584"/>
                  <a:pt x="58070" y="1570"/>
                  <a:pt x="58093" y="1561"/>
                </a:cubicBezTo>
                <a:close/>
                <a:moveTo>
                  <a:pt x="64113" y="1607"/>
                </a:moveTo>
                <a:lnTo>
                  <a:pt x="64118" y="1611"/>
                </a:lnTo>
                <a:lnTo>
                  <a:pt x="64109" y="1611"/>
                </a:lnTo>
                <a:lnTo>
                  <a:pt x="64113" y="1607"/>
                </a:lnTo>
                <a:close/>
                <a:moveTo>
                  <a:pt x="58730" y="1579"/>
                </a:moveTo>
                <a:lnTo>
                  <a:pt x="58740" y="1584"/>
                </a:lnTo>
                <a:lnTo>
                  <a:pt x="58630" y="1621"/>
                </a:lnTo>
                <a:lnTo>
                  <a:pt x="58620" y="1621"/>
                </a:lnTo>
                <a:cubicBezTo>
                  <a:pt x="58625" y="1616"/>
                  <a:pt x="58630" y="1611"/>
                  <a:pt x="58639" y="1607"/>
                </a:cubicBezTo>
                <a:cubicBezTo>
                  <a:pt x="58671" y="1598"/>
                  <a:pt x="58698" y="1589"/>
                  <a:pt x="58730" y="1579"/>
                </a:cubicBezTo>
                <a:close/>
                <a:moveTo>
                  <a:pt x="65659" y="1686"/>
                </a:moveTo>
                <a:cubicBezTo>
                  <a:pt x="65659" y="1686"/>
                  <a:pt x="65658" y="1686"/>
                  <a:pt x="65657" y="1686"/>
                </a:cubicBezTo>
                <a:lnTo>
                  <a:pt x="65657" y="1686"/>
                </a:lnTo>
                <a:lnTo>
                  <a:pt x="65669" y="1689"/>
                </a:lnTo>
                <a:cubicBezTo>
                  <a:pt x="65666" y="1687"/>
                  <a:pt x="65662" y="1686"/>
                  <a:pt x="65659" y="1686"/>
                </a:cubicBezTo>
                <a:close/>
                <a:moveTo>
                  <a:pt x="45541" y="1750"/>
                </a:moveTo>
                <a:cubicBezTo>
                  <a:pt x="45540" y="1750"/>
                  <a:pt x="45540" y="1750"/>
                  <a:pt x="45539" y="1750"/>
                </a:cubicBezTo>
                <a:lnTo>
                  <a:pt x="45539" y="1750"/>
                </a:lnTo>
                <a:lnTo>
                  <a:pt x="45551" y="1754"/>
                </a:lnTo>
                <a:cubicBezTo>
                  <a:pt x="45547" y="1751"/>
                  <a:pt x="45544" y="1750"/>
                  <a:pt x="45541" y="1750"/>
                </a:cubicBezTo>
                <a:close/>
                <a:moveTo>
                  <a:pt x="58753" y="1804"/>
                </a:moveTo>
                <a:lnTo>
                  <a:pt x="58763" y="1809"/>
                </a:lnTo>
                <a:lnTo>
                  <a:pt x="58717" y="1823"/>
                </a:lnTo>
                <a:cubicBezTo>
                  <a:pt x="58730" y="1818"/>
                  <a:pt x="58740" y="1809"/>
                  <a:pt x="58753" y="1804"/>
                </a:cubicBezTo>
                <a:close/>
                <a:moveTo>
                  <a:pt x="45995" y="1828"/>
                </a:moveTo>
                <a:cubicBezTo>
                  <a:pt x="45994" y="1828"/>
                  <a:pt x="45993" y="1828"/>
                  <a:pt x="45992" y="1829"/>
                </a:cubicBezTo>
                <a:lnTo>
                  <a:pt x="45992" y="1829"/>
                </a:lnTo>
                <a:lnTo>
                  <a:pt x="46005" y="1832"/>
                </a:lnTo>
                <a:cubicBezTo>
                  <a:pt x="46002" y="1829"/>
                  <a:pt x="45998" y="1828"/>
                  <a:pt x="45995" y="1828"/>
                </a:cubicBezTo>
                <a:close/>
                <a:moveTo>
                  <a:pt x="46775" y="1851"/>
                </a:moveTo>
                <a:cubicBezTo>
                  <a:pt x="46774" y="1851"/>
                  <a:pt x="46774" y="1851"/>
                  <a:pt x="46773" y="1851"/>
                </a:cubicBezTo>
                <a:lnTo>
                  <a:pt x="46773" y="1851"/>
                </a:lnTo>
                <a:lnTo>
                  <a:pt x="46785" y="1855"/>
                </a:lnTo>
                <a:cubicBezTo>
                  <a:pt x="46782" y="1852"/>
                  <a:pt x="46778" y="1851"/>
                  <a:pt x="46775" y="1851"/>
                </a:cubicBezTo>
                <a:close/>
                <a:moveTo>
                  <a:pt x="57115" y="1735"/>
                </a:moveTo>
                <a:lnTo>
                  <a:pt x="57120" y="1740"/>
                </a:lnTo>
                <a:cubicBezTo>
                  <a:pt x="57129" y="1754"/>
                  <a:pt x="57138" y="1763"/>
                  <a:pt x="57147" y="1777"/>
                </a:cubicBezTo>
                <a:lnTo>
                  <a:pt x="57074" y="1813"/>
                </a:lnTo>
                <a:lnTo>
                  <a:pt x="57152" y="1864"/>
                </a:lnTo>
                <a:lnTo>
                  <a:pt x="57147" y="1864"/>
                </a:lnTo>
                <a:lnTo>
                  <a:pt x="56936" y="1800"/>
                </a:lnTo>
                <a:cubicBezTo>
                  <a:pt x="57005" y="1768"/>
                  <a:pt x="57060" y="1754"/>
                  <a:pt x="57115" y="1735"/>
                </a:cubicBezTo>
                <a:close/>
                <a:moveTo>
                  <a:pt x="65467" y="1832"/>
                </a:moveTo>
                <a:lnTo>
                  <a:pt x="65508" y="1891"/>
                </a:lnTo>
                <a:cubicBezTo>
                  <a:pt x="65504" y="1901"/>
                  <a:pt x="65495" y="1905"/>
                  <a:pt x="65486" y="1910"/>
                </a:cubicBezTo>
                <a:cubicBezTo>
                  <a:pt x="65467" y="1896"/>
                  <a:pt x="65444" y="1887"/>
                  <a:pt x="65417" y="1882"/>
                </a:cubicBezTo>
                <a:lnTo>
                  <a:pt x="65467" y="1832"/>
                </a:lnTo>
                <a:close/>
                <a:moveTo>
                  <a:pt x="54839" y="1960"/>
                </a:moveTo>
                <a:lnTo>
                  <a:pt x="54949" y="2080"/>
                </a:lnTo>
                <a:cubicBezTo>
                  <a:pt x="54899" y="2057"/>
                  <a:pt x="54903" y="2020"/>
                  <a:pt x="54811" y="1992"/>
                </a:cubicBezTo>
                <a:lnTo>
                  <a:pt x="54839" y="1960"/>
                </a:lnTo>
                <a:close/>
                <a:moveTo>
                  <a:pt x="57023" y="1992"/>
                </a:moveTo>
                <a:cubicBezTo>
                  <a:pt x="57069" y="2034"/>
                  <a:pt x="57120" y="2066"/>
                  <a:pt x="57175" y="2089"/>
                </a:cubicBezTo>
                <a:lnTo>
                  <a:pt x="57156" y="2093"/>
                </a:lnTo>
                <a:cubicBezTo>
                  <a:pt x="57097" y="2066"/>
                  <a:pt x="57028" y="2047"/>
                  <a:pt x="56964" y="2038"/>
                </a:cubicBezTo>
                <a:lnTo>
                  <a:pt x="56968" y="2034"/>
                </a:lnTo>
                <a:cubicBezTo>
                  <a:pt x="56982" y="2020"/>
                  <a:pt x="57005" y="2006"/>
                  <a:pt x="57023" y="1992"/>
                </a:cubicBezTo>
                <a:close/>
                <a:moveTo>
                  <a:pt x="65453" y="2034"/>
                </a:moveTo>
                <a:lnTo>
                  <a:pt x="65481" y="2075"/>
                </a:lnTo>
                <a:lnTo>
                  <a:pt x="65375" y="2103"/>
                </a:lnTo>
                <a:lnTo>
                  <a:pt x="65311" y="2080"/>
                </a:lnTo>
                <a:cubicBezTo>
                  <a:pt x="65362" y="2061"/>
                  <a:pt x="65408" y="2047"/>
                  <a:pt x="65453" y="2034"/>
                </a:cubicBezTo>
                <a:close/>
                <a:moveTo>
                  <a:pt x="55284" y="2107"/>
                </a:moveTo>
                <a:lnTo>
                  <a:pt x="55321" y="2148"/>
                </a:lnTo>
                <a:lnTo>
                  <a:pt x="55238" y="2121"/>
                </a:lnTo>
                <a:lnTo>
                  <a:pt x="55284" y="2107"/>
                </a:lnTo>
                <a:close/>
                <a:moveTo>
                  <a:pt x="54977" y="2103"/>
                </a:moveTo>
                <a:lnTo>
                  <a:pt x="54990" y="2116"/>
                </a:lnTo>
                <a:lnTo>
                  <a:pt x="54738" y="2176"/>
                </a:lnTo>
                <a:cubicBezTo>
                  <a:pt x="54825" y="2148"/>
                  <a:pt x="54889" y="2130"/>
                  <a:pt x="54977" y="2103"/>
                </a:cubicBezTo>
                <a:close/>
                <a:moveTo>
                  <a:pt x="65781" y="2063"/>
                </a:moveTo>
                <a:lnTo>
                  <a:pt x="65798" y="2075"/>
                </a:lnTo>
                <a:lnTo>
                  <a:pt x="65743" y="2116"/>
                </a:lnTo>
                <a:lnTo>
                  <a:pt x="65798" y="2176"/>
                </a:lnTo>
                <a:lnTo>
                  <a:pt x="65775" y="2185"/>
                </a:lnTo>
                <a:cubicBezTo>
                  <a:pt x="65752" y="2167"/>
                  <a:pt x="65733" y="2144"/>
                  <a:pt x="65715" y="2125"/>
                </a:cubicBezTo>
                <a:lnTo>
                  <a:pt x="65784" y="2070"/>
                </a:lnTo>
                <a:cubicBezTo>
                  <a:pt x="65784" y="2068"/>
                  <a:pt x="65782" y="2065"/>
                  <a:pt x="65781" y="2063"/>
                </a:cubicBezTo>
                <a:close/>
                <a:moveTo>
                  <a:pt x="66325" y="2214"/>
                </a:moveTo>
                <a:cubicBezTo>
                  <a:pt x="66324" y="2214"/>
                  <a:pt x="66323" y="2214"/>
                  <a:pt x="66322" y="2214"/>
                </a:cubicBezTo>
                <a:lnTo>
                  <a:pt x="66322" y="2214"/>
                </a:lnTo>
                <a:lnTo>
                  <a:pt x="66334" y="2217"/>
                </a:lnTo>
                <a:cubicBezTo>
                  <a:pt x="66331" y="2215"/>
                  <a:pt x="66328" y="2214"/>
                  <a:pt x="66325" y="2214"/>
                </a:cubicBezTo>
                <a:close/>
                <a:moveTo>
                  <a:pt x="66990" y="2237"/>
                </a:moveTo>
                <a:cubicBezTo>
                  <a:pt x="66989" y="2237"/>
                  <a:pt x="66989" y="2237"/>
                  <a:pt x="66988" y="2237"/>
                </a:cubicBezTo>
                <a:lnTo>
                  <a:pt x="66988" y="2237"/>
                </a:lnTo>
                <a:lnTo>
                  <a:pt x="67000" y="2240"/>
                </a:lnTo>
                <a:cubicBezTo>
                  <a:pt x="66996" y="2238"/>
                  <a:pt x="66993" y="2237"/>
                  <a:pt x="66990" y="2237"/>
                </a:cubicBezTo>
                <a:close/>
                <a:moveTo>
                  <a:pt x="57124" y="2231"/>
                </a:moveTo>
                <a:lnTo>
                  <a:pt x="57042" y="2259"/>
                </a:lnTo>
                <a:cubicBezTo>
                  <a:pt x="57060" y="2245"/>
                  <a:pt x="57078" y="2236"/>
                  <a:pt x="57097" y="2231"/>
                </a:cubicBezTo>
                <a:close/>
                <a:moveTo>
                  <a:pt x="47748" y="2269"/>
                </a:moveTo>
                <a:cubicBezTo>
                  <a:pt x="47747" y="2269"/>
                  <a:pt x="47747" y="2269"/>
                  <a:pt x="47746" y="2269"/>
                </a:cubicBezTo>
                <a:lnTo>
                  <a:pt x="47746" y="2269"/>
                </a:lnTo>
                <a:lnTo>
                  <a:pt x="47758" y="2272"/>
                </a:lnTo>
                <a:cubicBezTo>
                  <a:pt x="47755" y="2270"/>
                  <a:pt x="47751" y="2269"/>
                  <a:pt x="47748" y="2269"/>
                </a:cubicBezTo>
                <a:close/>
                <a:moveTo>
                  <a:pt x="48194" y="2269"/>
                </a:moveTo>
                <a:cubicBezTo>
                  <a:pt x="48193" y="2269"/>
                  <a:pt x="48192" y="2269"/>
                  <a:pt x="48191" y="2269"/>
                </a:cubicBezTo>
                <a:lnTo>
                  <a:pt x="48191" y="2269"/>
                </a:lnTo>
                <a:lnTo>
                  <a:pt x="48203" y="2272"/>
                </a:lnTo>
                <a:cubicBezTo>
                  <a:pt x="48200" y="2270"/>
                  <a:pt x="48197" y="2269"/>
                  <a:pt x="48194" y="2269"/>
                </a:cubicBezTo>
                <a:close/>
                <a:moveTo>
                  <a:pt x="53270" y="2213"/>
                </a:moveTo>
                <a:lnTo>
                  <a:pt x="53334" y="2281"/>
                </a:lnTo>
                <a:lnTo>
                  <a:pt x="53329" y="2281"/>
                </a:lnTo>
                <a:lnTo>
                  <a:pt x="53260" y="2236"/>
                </a:lnTo>
                <a:cubicBezTo>
                  <a:pt x="53265" y="2226"/>
                  <a:pt x="53270" y="2222"/>
                  <a:pt x="53270" y="2213"/>
                </a:cubicBezTo>
                <a:close/>
                <a:moveTo>
                  <a:pt x="53765" y="2226"/>
                </a:moveTo>
                <a:lnTo>
                  <a:pt x="53765" y="2231"/>
                </a:lnTo>
                <a:cubicBezTo>
                  <a:pt x="53761" y="2252"/>
                  <a:pt x="53746" y="2268"/>
                  <a:pt x="53726" y="2268"/>
                </a:cubicBezTo>
                <a:cubicBezTo>
                  <a:pt x="53724" y="2268"/>
                  <a:pt x="53722" y="2268"/>
                  <a:pt x="53719" y="2268"/>
                </a:cubicBezTo>
                <a:lnTo>
                  <a:pt x="53719" y="2268"/>
                </a:lnTo>
                <a:cubicBezTo>
                  <a:pt x="53738" y="2291"/>
                  <a:pt x="53756" y="2314"/>
                  <a:pt x="53774" y="2332"/>
                </a:cubicBezTo>
                <a:cubicBezTo>
                  <a:pt x="53774" y="2337"/>
                  <a:pt x="53770" y="2341"/>
                  <a:pt x="53765" y="2346"/>
                </a:cubicBezTo>
                <a:lnTo>
                  <a:pt x="53586" y="2286"/>
                </a:lnTo>
                <a:cubicBezTo>
                  <a:pt x="53655" y="2259"/>
                  <a:pt x="53705" y="2245"/>
                  <a:pt x="53765" y="2226"/>
                </a:cubicBezTo>
                <a:close/>
                <a:moveTo>
                  <a:pt x="47518" y="2361"/>
                </a:moveTo>
                <a:cubicBezTo>
                  <a:pt x="47518" y="2361"/>
                  <a:pt x="47517" y="2361"/>
                  <a:pt x="47517" y="2361"/>
                </a:cubicBezTo>
                <a:lnTo>
                  <a:pt x="47517" y="2361"/>
                </a:lnTo>
                <a:lnTo>
                  <a:pt x="47529" y="2364"/>
                </a:lnTo>
                <a:cubicBezTo>
                  <a:pt x="47525" y="2362"/>
                  <a:pt x="47522" y="2361"/>
                  <a:pt x="47518" y="2361"/>
                </a:cubicBezTo>
                <a:close/>
                <a:moveTo>
                  <a:pt x="45684" y="2373"/>
                </a:moveTo>
                <a:cubicBezTo>
                  <a:pt x="45688" y="2378"/>
                  <a:pt x="45693" y="2387"/>
                  <a:pt x="45693" y="2392"/>
                </a:cubicBezTo>
                <a:lnTo>
                  <a:pt x="45698" y="2401"/>
                </a:lnTo>
                <a:lnTo>
                  <a:pt x="45656" y="2396"/>
                </a:lnTo>
                <a:lnTo>
                  <a:pt x="45684" y="2373"/>
                </a:lnTo>
                <a:close/>
                <a:moveTo>
                  <a:pt x="55894" y="2424"/>
                </a:moveTo>
                <a:cubicBezTo>
                  <a:pt x="55899" y="2428"/>
                  <a:pt x="55899" y="2433"/>
                  <a:pt x="55904" y="2442"/>
                </a:cubicBezTo>
                <a:cubicBezTo>
                  <a:pt x="55894" y="2438"/>
                  <a:pt x="55885" y="2438"/>
                  <a:pt x="55876" y="2438"/>
                </a:cubicBezTo>
                <a:cubicBezTo>
                  <a:pt x="55881" y="2433"/>
                  <a:pt x="55890" y="2428"/>
                  <a:pt x="55894" y="2424"/>
                </a:cubicBezTo>
                <a:close/>
                <a:moveTo>
                  <a:pt x="45147" y="2410"/>
                </a:moveTo>
                <a:lnTo>
                  <a:pt x="45174" y="2451"/>
                </a:lnTo>
                <a:cubicBezTo>
                  <a:pt x="45161" y="2438"/>
                  <a:pt x="45142" y="2428"/>
                  <a:pt x="45129" y="2419"/>
                </a:cubicBezTo>
                <a:lnTo>
                  <a:pt x="45147" y="2410"/>
                </a:lnTo>
                <a:close/>
                <a:moveTo>
                  <a:pt x="47327" y="2460"/>
                </a:moveTo>
                <a:cubicBezTo>
                  <a:pt x="47327" y="2479"/>
                  <a:pt x="47313" y="2497"/>
                  <a:pt x="47299" y="2511"/>
                </a:cubicBezTo>
                <a:lnTo>
                  <a:pt x="47281" y="2502"/>
                </a:lnTo>
                <a:lnTo>
                  <a:pt x="47327" y="2460"/>
                </a:lnTo>
                <a:close/>
                <a:moveTo>
                  <a:pt x="53719" y="2460"/>
                </a:moveTo>
                <a:lnTo>
                  <a:pt x="53770" y="2516"/>
                </a:lnTo>
                <a:lnTo>
                  <a:pt x="53701" y="2543"/>
                </a:lnTo>
                <a:cubicBezTo>
                  <a:pt x="53673" y="2534"/>
                  <a:pt x="53646" y="2529"/>
                  <a:pt x="53614" y="2525"/>
                </a:cubicBezTo>
                <a:cubicBezTo>
                  <a:pt x="53646" y="2502"/>
                  <a:pt x="53678" y="2479"/>
                  <a:pt x="53715" y="2465"/>
                </a:cubicBezTo>
                <a:lnTo>
                  <a:pt x="53719" y="2460"/>
                </a:lnTo>
                <a:close/>
                <a:moveTo>
                  <a:pt x="65720" y="2493"/>
                </a:moveTo>
                <a:cubicBezTo>
                  <a:pt x="65738" y="2511"/>
                  <a:pt x="65756" y="2525"/>
                  <a:pt x="65770" y="2543"/>
                </a:cubicBezTo>
                <a:lnTo>
                  <a:pt x="65770" y="2548"/>
                </a:lnTo>
                <a:lnTo>
                  <a:pt x="65674" y="2502"/>
                </a:lnTo>
                <a:lnTo>
                  <a:pt x="65720" y="2493"/>
                </a:lnTo>
                <a:close/>
                <a:moveTo>
                  <a:pt x="49043" y="2589"/>
                </a:moveTo>
                <a:cubicBezTo>
                  <a:pt x="49043" y="2589"/>
                  <a:pt x="49048" y="2594"/>
                  <a:pt x="49048" y="2598"/>
                </a:cubicBezTo>
                <a:lnTo>
                  <a:pt x="49015" y="2598"/>
                </a:lnTo>
                <a:lnTo>
                  <a:pt x="49043" y="2589"/>
                </a:lnTo>
                <a:close/>
                <a:moveTo>
                  <a:pt x="66110" y="2552"/>
                </a:moveTo>
                <a:lnTo>
                  <a:pt x="66146" y="2607"/>
                </a:lnTo>
                <a:lnTo>
                  <a:pt x="66045" y="2575"/>
                </a:lnTo>
                <a:cubicBezTo>
                  <a:pt x="66068" y="2561"/>
                  <a:pt x="66087" y="2557"/>
                  <a:pt x="66110" y="2552"/>
                </a:cubicBezTo>
                <a:close/>
                <a:moveTo>
                  <a:pt x="45656" y="2561"/>
                </a:moveTo>
                <a:lnTo>
                  <a:pt x="45661" y="2571"/>
                </a:lnTo>
                <a:lnTo>
                  <a:pt x="45711" y="2644"/>
                </a:lnTo>
                <a:lnTo>
                  <a:pt x="45620" y="2653"/>
                </a:lnTo>
                <a:lnTo>
                  <a:pt x="45505" y="2603"/>
                </a:lnTo>
                <a:cubicBezTo>
                  <a:pt x="45560" y="2580"/>
                  <a:pt x="45610" y="2571"/>
                  <a:pt x="45656" y="2561"/>
                </a:cubicBezTo>
                <a:close/>
                <a:moveTo>
                  <a:pt x="47501" y="2653"/>
                </a:moveTo>
                <a:lnTo>
                  <a:pt x="47519" y="2681"/>
                </a:lnTo>
                <a:lnTo>
                  <a:pt x="47497" y="2685"/>
                </a:lnTo>
                <a:cubicBezTo>
                  <a:pt x="47497" y="2676"/>
                  <a:pt x="47497" y="2662"/>
                  <a:pt x="47501" y="2653"/>
                </a:cubicBezTo>
                <a:close/>
                <a:moveTo>
                  <a:pt x="67674" y="2691"/>
                </a:moveTo>
                <a:cubicBezTo>
                  <a:pt x="67673" y="2691"/>
                  <a:pt x="67673" y="2691"/>
                  <a:pt x="67672" y="2691"/>
                </a:cubicBezTo>
                <a:lnTo>
                  <a:pt x="67672" y="2691"/>
                </a:lnTo>
                <a:lnTo>
                  <a:pt x="67684" y="2694"/>
                </a:lnTo>
                <a:cubicBezTo>
                  <a:pt x="67680" y="2692"/>
                  <a:pt x="67677" y="2691"/>
                  <a:pt x="67674" y="2691"/>
                </a:cubicBezTo>
                <a:close/>
                <a:moveTo>
                  <a:pt x="48901" y="2635"/>
                </a:moveTo>
                <a:lnTo>
                  <a:pt x="48979" y="2717"/>
                </a:lnTo>
                <a:lnTo>
                  <a:pt x="48979" y="2717"/>
                </a:lnTo>
                <a:lnTo>
                  <a:pt x="48809" y="2667"/>
                </a:lnTo>
                <a:cubicBezTo>
                  <a:pt x="48837" y="2653"/>
                  <a:pt x="48864" y="2644"/>
                  <a:pt x="48887" y="2639"/>
                </a:cubicBezTo>
                <a:lnTo>
                  <a:pt x="48901" y="2635"/>
                </a:lnTo>
                <a:close/>
                <a:moveTo>
                  <a:pt x="47290" y="2658"/>
                </a:moveTo>
                <a:lnTo>
                  <a:pt x="47295" y="2662"/>
                </a:lnTo>
                <a:lnTo>
                  <a:pt x="47299" y="2667"/>
                </a:lnTo>
                <a:lnTo>
                  <a:pt x="47244" y="2708"/>
                </a:lnTo>
                <a:lnTo>
                  <a:pt x="47272" y="2750"/>
                </a:lnTo>
                <a:lnTo>
                  <a:pt x="47272" y="2750"/>
                </a:lnTo>
                <a:lnTo>
                  <a:pt x="47148" y="2690"/>
                </a:lnTo>
                <a:cubicBezTo>
                  <a:pt x="47203" y="2676"/>
                  <a:pt x="47249" y="2667"/>
                  <a:pt x="47290" y="2658"/>
                </a:cubicBezTo>
                <a:close/>
                <a:moveTo>
                  <a:pt x="46248" y="2823"/>
                </a:moveTo>
                <a:lnTo>
                  <a:pt x="46152" y="2841"/>
                </a:lnTo>
                <a:cubicBezTo>
                  <a:pt x="46184" y="2832"/>
                  <a:pt x="46212" y="2828"/>
                  <a:pt x="46244" y="2823"/>
                </a:cubicBezTo>
                <a:close/>
                <a:moveTo>
                  <a:pt x="66500" y="2818"/>
                </a:moveTo>
                <a:lnTo>
                  <a:pt x="66509" y="2828"/>
                </a:lnTo>
                <a:lnTo>
                  <a:pt x="66486" y="2846"/>
                </a:lnTo>
                <a:cubicBezTo>
                  <a:pt x="66481" y="2841"/>
                  <a:pt x="66477" y="2841"/>
                  <a:pt x="66472" y="2837"/>
                </a:cubicBezTo>
                <a:lnTo>
                  <a:pt x="66500" y="2818"/>
                </a:lnTo>
                <a:close/>
                <a:moveTo>
                  <a:pt x="49057" y="2800"/>
                </a:moveTo>
                <a:lnTo>
                  <a:pt x="49093" y="2837"/>
                </a:lnTo>
                <a:lnTo>
                  <a:pt x="48864" y="2896"/>
                </a:lnTo>
                <a:cubicBezTo>
                  <a:pt x="48924" y="2855"/>
                  <a:pt x="48988" y="2823"/>
                  <a:pt x="49057" y="2800"/>
                </a:cubicBezTo>
                <a:close/>
                <a:moveTo>
                  <a:pt x="47212" y="2896"/>
                </a:moveTo>
                <a:cubicBezTo>
                  <a:pt x="47212" y="2901"/>
                  <a:pt x="47217" y="2906"/>
                  <a:pt x="47217" y="2910"/>
                </a:cubicBezTo>
                <a:lnTo>
                  <a:pt x="47184" y="2910"/>
                </a:lnTo>
                <a:cubicBezTo>
                  <a:pt x="47194" y="2906"/>
                  <a:pt x="47203" y="2901"/>
                  <a:pt x="47212" y="2896"/>
                </a:cubicBezTo>
                <a:close/>
                <a:moveTo>
                  <a:pt x="52209" y="2818"/>
                </a:moveTo>
                <a:lnTo>
                  <a:pt x="52214" y="2823"/>
                </a:lnTo>
                <a:cubicBezTo>
                  <a:pt x="52242" y="2855"/>
                  <a:pt x="52269" y="2883"/>
                  <a:pt x="52301" y="2915"/>
                </a:cubicBezTo>
                <a:lnTo>
                  <a:pt x="52076" y="2970"/>
                </a:lnTo>
                <a:lnTo>
                  <a:pt x="51920" y="2919"/>
                </a:lnTo>
                <a:cubicBezTo>
                  <a:pt x="52030" y="2873"/>
                  <a:pt x="52099" y="2860"/>
                  <a:pt x="52209" y="2818"/>
                </a:cubicBezTo>
                <a:close/>
                <a:moveTo>
                  <a:pt x="46097" y="2855"/>
                </a:moveTo>
                <a:lnTo>
                  <a:pt x="46097" y="2860"/>
                </a:lnTo>
                <a:cubicBezTo>
                  <a:pt x="46111" y="2915"/>
                  <a:pt x="46134" y="2965"/>
                  <a:pt x="46170" y="3016"/>
                </a:cubicBezTo>
                <a:cubicBezTo>
                  <a:pt x="46106" y="2970"/>
                  <a:pt x="46033" y="2938"/>
                  <a:pt x="45959" y="2919"/>
                </a:cubicBezTo>
                <a:cubicBezTo>
                  <a:pt x="46000" y="2892"/>
                  <a:pt x="46046" y="2869"/>
                  <a:pt x="46097" y="2855"/>
                </a:cubicBezTo>
                <a:close/>
                <a:moveTo>
                  <a:pt x="66399" y="3016"/>
                </a:moveTo>
                <a:cubicBezTo>
                  <a:pt x="66408" y="3029"/>
                  <a:pt x="66413" y="3043"/>
                  <a:pt x="66417" y="3057"/>
                </a:cubicBezTo>
                <a:lnTo>
                  <a:pt x="66403" y="3057"/>
                </a:lnTo>
                <a:lnTo>
                  <a:pt x="66344" y="3029"/>
                </a:lnTo>
                <a:cubicBezTo>
                  <a:pt x="66367" y="3025"/>
                  <a:pt x="66385" y="3020"/>
                  <a:pt x="66399" y="3016"/>
                </a:cubicBezTo>
                <a:close/>
                <a:moveTo>
                  <a:pt x="47914" y="3062"/>
                </a:moveTo>
                <a:lnTo>
                  <a:pt x="47914" y="3066"/>
                </a:lnTo>
                <a:lnTo>
                  <a:pt x="47859" y="3071"/>
                </a:lnTo>
                <a:lnTo>
                  <a:pt x="47914" y="3062"/>
                </a:lnTo>
                <a:close/>
                <a:moveTo>
                  <a:pt x="49520" y="2997"/>
                </a:moveTo>
                <a:lnTo>
                  <a:pt x="49520" y="3002"/>
                </a:lnTo>
                <a:cubicBezTo>
                  <a:pt x="49548" y="3020"/>
                  <a:pt x="49575" y="3034"/>
                  <a:pt x="49603" y="3039"/>
                </a:cubicBezTo>
                <a:lnTo>
                  <a:pt x="49456" y="3085"/>
                </a:lnTo>
                <a:cubicBezTo>
                  <a:pt x="49456" y="3094"/>
                  <a:pt x="49465" y="3098"/>
                  <a:pt x="49465" y="3108"/>
                </a:cubicBezTo>
                <a:cubicBezTo>
                  <a:pt x="49438" y="3098"/>
                  <a:pt x="49406" y="3094"/>
                  <a:pt x="49373" y="3089"/>
                </a:cubicBezTo>
                <a:cubicBezTo>
                  <a:pt x="49415" y="3052"/>
                  <a:pt x="49465" y="3020"/>
                  <a:pt x="49520" y="2997"/>
                </a:cubicBezTo>
                <a:close/>
                <a:moveTo>
                  <a:pt x="46161" y="3098"/>
                </a:moveTo>
                <a:lnTo>
                  <a:pt x="46170" y="3108"/>
                </a:lnTo>
                <a:lnTo>
                  <a:pt x="46019" y="3140"/>
                </a:lnTo>
                <a:cubicBezTo>
                  <a:pt x="46065" y="3121"/>
                  <a:pt x="46111" y="3108"/>
                  <a:pt x="46157" y="3098"/>
                </a:cubicBezTo>
                <a:close/>
                <a:moveTo>
                  <a:pt x="52040" y="3098"/>
                </a:moveTo>
                <a:cubicBezTo>
                  <a:pt x="52053" y="3103"/>
                  <a:pt x="52063" y="3108"/>
                  <a:pt x="52072" y="3112"/>
                </a:cubicBezTo>
                <a:lnTo>
                  <a:pt x="51971" y="3144"/>
                </a:lnTo>
                <a:cubicBezTo>
                  <a:pt x="51994" y="3126"/>
                  <a:pt x="52017" y="3112"/>
                  <a:pt x="52040" y="3098"/>
                </a:cubicBezTo>
                <a:close/>
                <a:moveTo>
                  <a:pt x="50369" y="2956"/>
                </a:moveTo>
                <a:lnTo>
                  <a:pt x="50374" y="2961"/>
                </a:lnTo>
                <a:cubicBezTo>
                  <a:pt x="50406" y="2997"/>
                  <a:pt x="50452" y="3025"/>
                  <a:pt x="50502" y="3039"/>
                </a:cubicBezTo>
                <a:lnTo>
                  <a:pt x="50355" y="3085"/>
                </a:lnTo>
                <a:cubicBezTo>
                  <a:pt x="50374" y="3130"/>
                  <a:pt x="50397" y="3176"/>
                  <a:pt x="50429" y="3213"/>
                </a:cubicBezTo>
                <a:cubicBezTo>
                  <a:pt x="50328" y="3149"/>
                  <a:pt x="50218" y="3108"/>
                  <a:pt x="50103" y="3089"/>
                </a:cubicBezTo>
                <a:cubicBezTo>
                  <a:pt x="50186" y="3029"/>
                  <a:pt x="50273" y="2984"/>
                  <a:pt x="50369" y="2956"/>
                </a:cubicBezTo>
                <a:close/>
                <a:moveTo>
                  <a:pt x="52875" y="3025"/>
                </a:moveTo>
                <a:cubicBezTo>
                  <a:pt x="52884" y="3034"/>
                  <a:pt x="52898" y="3039"/>
                  <a:pt x="52912" y="3039"/>
                </a:cubicBezTo>
                <a:lnTo>
                  <a:pt x="52765" y="3085"/>
                </a:lnTo>
                <a:cubicBezTo>
                  <a:pt x="52783" y="3130"/>
                  <a:pt x="52806" y="3172"/>
                  <a:pt x="52838" y="3213"/>
                </a:cubicBezTo>
                <a:lnTo>
                  <a:pt x="52792" y="3227"/>
                </a:lnTo>
                <a:cubicBezTo>
                  <a:pt x="52723" y="3195"/>
                  <a:pt x="52655" y="3172"/>
                  <a:pt x="52581" y="3163"/>
                </a:cubicBezTo>
                <a:cubicBezTo>
                  <a:pt x="52668" y="3098"/>
                  <a:pt x="52765" y="3052"/>
                  <a:pt x="52870" y="3025"/>
                </a:cubicBezTo>
                <a:close/>
                <a:moveTo>
                  <a:pt x="66390" y="3259"/>
                </a:moveTo>
                <a:cubicBezTo>
                  <a:pt x="66394" y="3268"/>
                  <a:pt x="66394" y="3277"/>
                  <a:pt x="66399" y="3286"/>
                </a:cubicBezTo>
                <a:lnTo>
                  <a:pt x="66371" y="3268"/>
                </a:lnTo>
                <a:lnTo>
                  <a:pt x="66390" y="3259"/>
                </a:lnTo>
                <a:close/>
                <a:moveTo>
                  <a:pt x="49488" y="3282"/>
                </a:moveTo>
                <a:lnTo>
                  <a:pt x="49557" y="3328"/>
                </a:lnTo>
                <a:lnTo>
                  <a:pt x="49493" y="3351"/>
                </a:lnTo>
                <a:cubicBezTo>
                  <a:pt x="49470" y="3342"/>
                  <a:pt x="49447" y="3328"/>
                  <a:pt x="49424" y="3319"/>
                </a:cubicBezTo>
                <a:cubicBezTo>
                  <a:pt x="49442" y="3305"/>
                  <a:pt x="49465" y="3291"/>
                  <a:pt x="49488" y="3282"/>
                </a:cubicBezTo>
                <a:close/>
                <a:moveTo>
                  <a:pt x="50433" y="3222"/>
                </a:moveTo>
                <a:cubicBezTo>
                  <a:pt x="50438" y="3227"/>
                  <a:pt x="50443" y="3236"/>
                  <a:pt x="50447" y="3241"/>
                </a:cubicBezTo>
                <a:lnTo>
                  <a:pt x="50452" y="3241"/>
                </a:lnTo>
                <a:lnTo>
                  <a:pt x="50374" y="3277"/>
                </a:lnTo>
                <a:lnTo>
                  <a:pt x="50456" y="3328"/>
                </a:lnTo>
                <a:lnTo>
                  <a:pt x="50296" y="3387"/>
                </a:lnTo>
                <a:cubicBezTo>
                  <a:pt x="50250" y="3364"/>
                  <a:pt x="50204" y="3342"/>
                  <a:pt x="50158" y="3323"/>
                </a:cubicBezTo>
                <a:cubicBezTo>
                  <a:pt x="50236" y="3264"/>
                  <a:pt x="50342" y="3241"/>
                  <a:pt x="50433" y="3222"/>
                </a:cubicBezTo>
                <a:close/>
                <a:moveTo>
                  <a:pt x="52008" y="3392"/>
                </a:moveTo>
                <a:lnTo>
                  <a:pt x="52030" y="3406"/>
                </a:lnTo>
                <a:lnTo>
                  <a:pt x="52026" y="3406"/>
                </a:lnTo>
                <a:lnTo>
                  <a:pt x="51998" y="3397"/>
                </a:lnTo>
                <a:lnTo>
                  <a:pt x="52008" y="3392"/>
                </a:lnTo>
                <a:close/>
                <a:moveTo>
                  <a:pt x="52834" y="3309"/>
                </a:moveTo>
                <a:lnTo>
                  <a:pt x="52834" y="3314"/>
                </a:lnTo>
                <a:lnTo>
                  <a:pt x="52866" y="3332"/>
                </a:lnTo>
                <a:lnTo>
                  <a:pt x="52668" y="3397"/>
                </a:lnTo>
                <a:cubicBezTo>
                  <a:pt x="52678" y="3406"/>
                  <a:pt x="52687" y="3415"/>
                  <a:pt x="52696" y="3424"/>
                </a:cubicBezTo>
                <a:cubicBezTo>
                  <a:pt x="52673" y="3415"/>
                  <a:pt x="52655" y="3406"/>
                  <a:pt x="52632" y="3397"/>
                </a:cubicBezTo>
                <a:cubicBezTo>
                  <a:pt x="52691" y="3351"/>
                  <a:pt x="52760" y="3323"/>
                  <a:pt x="52834" y="3309"/>
                </a:cubicBezTo>
                <a:close/>
                <a:moveTo>
                  <a:pt x="51328" y="3222"/>
                </a:moveTo>
                <a:cubicBezTo>
                  <a:pt x="51347" y="3259"/>
                  <a:pt x="51370" y="3291"/>
                  <a:pt x="51397" y="3319"/>
                </a:cubicBezTo>
                <a:lnTo>
                  <a:pt x="51319" y="3351"/>
                </a:lnTo>
                <a:lnTo>
                  <a:pt x="51402" y="3406"/>
                </a:lnTo>
                <a:lnTo>
                  <a:pt x="51296" y="3438"/>
                </a:lnTo>
                <a:cubicBezTo>
                  <a:pt x="51218" y="3401"/>
                  <a:pt x="51140" y="3355"/>
                  <a:pt x="51058" y="3323"/>
                </a:cubicBezTo>
                <a:cubicBezTo>
                  <a:pt x="51140" y="3273"/>
                  <a:pt x="51232" y="3236"/>
                  <a:pt x="51328" y="3222"/>
                </a:cubicBezTo>
                <a:close/>
                <a:moveTo>
                  <a:pt x="67753" y="3484"/>
                </a:moveTo>
                <a:cubicBezTo>
                  <a:pt x="67771" y="3498"/>
                  <a:pt x="67785" y="3516"/>
                  <a:pt x="67794" y="3539"/>
                </a:cubicBezTo>
                <a:lnTo>
                  <a:pt x="67702" y="3498"/>
                </a:lnTo>
                <a:lnTo>
                  <a:pt x="67753" y="3484"/>
                </a:lnTo>
                <a:close/>
                <a:moveTo>
                  <a:pt x="50422" y="3531"/>
                </a:moveTo>
                <a:lnTo>
                  <a:pt x="50422" y="3531"/>
                </a:lnTo>
                <a:cubicBezTo>
                  <a:pt x="50440" y="3540"/>
                  <a:pt x="50462" y="3548"/>
                  <a:pt x="50479" y="3557"/>
                </a:cubicBezTo>
                <a:lnTo>
                  <a:pt x="50424" y="3571"/>
                </a:lnTo>
                <a:lnTo>
                  <a:pt x="50337" y="3566"/>
                </a:lnTo>
                <a:cubicBezTo>
                  <a:pt x="50368" y="3557"/>
                  <a:pt x="50391" y="3544"/>
                  <a:pt x="50422" y="3531"/>
                </a:cubicBezTo>
                <a:close/>
                <a:moveTo>
                  <a:pt x="67073" y="3511"/>
                </a:moveTo>
                <a:cubicBezTo>
                  <a:pt x="67087" y="3534"/>
                  <a:pt x="67105" y="3557"/>
                  <a:pt x="67124" y="3576"/>
                </a:cubicBezTo>
                <a:cubicBezTo>
                  <a:pt x="67096" y="3557"/>
                  <a:pt x="67069" y="3539"/>
                  <a:pt x="67041" y="3525"/>
                </a:cubicBezTo>
                <a:cubicBezTo>
                  <a:pt x="67050" y="3521"/>
                  <a:pt x="67064" y="3521"/>
                  <a:pt x="67073" y="3516"/>
                </a:cubicBezTo>
                <a:lnTo>
                  <a:pt x="67073" y="3511"/>
                </a:lnTo>
                <a:close/>
                <a:moveTo>
                  <a:pt x="51287" y="3543"/>
                </a:moveTo>
                <a:cubicBezTo>
                  <a:pt x="51305" y="3562"/>
                  <a:pt x="51328" y="3576"/>
                  <a:pt x="51351" y="3589"/>
                </a:cubicBezTo>
                <a:lnTo>
                  <a:pt x="51168" y="3589"/>
                </a:lnTo>
                <a:cubicBezTo>
                  <a:pt x="51209" y="3580"/>
                  <a:pt x="51246" y="3566"/>
                  <a:pt x="51282" y="3548"/>
                </a:cubicBezTo>
                <a:lnTo>
                  <a:pt x="51287" y="3543"/>
                </a:lnTo>
                <a:close/>
                <a:moveTo>
                  <a:pt x="67780" y="3699"/>
                </a:moveTo>
                <a:lnTo>
                  <a:pt x="67789" y="3713"/>
                </a:lnTo>
                <a:cubicBezTo>
                  <a:pt x="67776" y="3730"/>
                  <a:pt x="67754" y="3740"/>
                  <a:pt x="67731" y="3740"/>
                </a:cubicBezTo>
                <a:cubicBezTo>
                  <a:pt x="67724" y="3740"/>
                  <a:pt x="67716" y="3739"/>
                  <a:pt x="67709" y="3737"/>
                </a:cubicBezTo>
                <a:lnTo>
                  <a:pt x="67709" y="3737"/>
                </a:lnTo>
                <a:cubicBezTo>
                  <a:pt x="67730" y="3724"/>
                  <a:pt x="67755" y="3712"/>
                  <a:pt x="67780" y="3704"/>
                </a:cubicBezTo>
                <a:lnTo>
                  <a:pt x="67780" y="3699"/>
                </a:lnTo>
                <a:close/>
                <a:moveTo>
                  <a:pt x="67708" y="3737"/>
                </a:moveTo>
                <a:lnTo>
                  <a:pt x="67716" y="3745"/>
                </a:lnTo>
                <a:lnTo>
                  <a:pt x="67702" y="3741"/>
                </a:lnTo>
                <a:cubicBezTo>
                  <a:pt x="67704" y="3740"/>
                  <a:pt x="67706" y="3739"/>
                  <a:pt x="67708" y="3737"/>
                </a:cubicBezTo>
                <a:close/>
                <a:moveTo>
                  <a:pt x="68161" y="4282"/>
                </a:moveTo>
                <a:cubicBezTo>
                  <a:pt x="68170" y="4296"/>
                  <a:pt x="68179" y="4314"/>
                  <a:pt x="68184" y="4328"/>
                </a:cubicBezTo>
                <a:lnTo>
                  <a:pt x="68069" y="4319"/>
                </a:lnTo>
                <a:lnTo>
                  <a:pt x="68046" y="4305"/>
                </a:lnTo>
                <a:cubicBezTo>
                  <a:pt x="68088" y="4301"/>
                  <a:pt x="68124" y="4296"/>
                  <a:pt x="68161" y="4291"/>
                </a:cubicBezTo>
                <a:lnTo>
                  <a:pt x="68161" y="4282"/>
                </a:lnTo>
                <a:close/>
                <a:moveTo>
                  <a:pt x="69395" y="4388"/>
                </a:moveTo>
                <a:lnTo>
                  <a:pt x="69423" y="4429"/>
                </a:lnTo>
                <a:cubicBezTo>
                  <a:pt x="69418" y="4438"/>
                  <a:pt x="69409" y="4443"/>
                  <a:pt x="69400" y="4448"/>
                </a:cubicBezTo>
                <a:cubicBezTo>
                  <a:pt x="69395" y="4443"/>
                  <a:pt x="69395" y="4438"/>
                  <a:pt x="69395" y="4434"/>
                </a:cubicBezTo>
                <a:cubicBezTo>
                  <a:pt x="69391" y="4415"/>
                  <a:pt x="69391" y="4402"/>
                  <a:pt x="69395" y="4388"/>
                </a:cubicBezTo>
                <a:close/>
                <a:moveTo>
                  <a:pt x="68762" y="4594"/>
                </a:moveTo>
                <a:cubicBezTo>
                  <a:pt x="68767" y="4599"/>
                  <a:pt x="68771" y="4604"/>
                  <a:pt x="68771" y="4604"/>
                </a:cubicBezTo>
                <a:lnTo>
                  <a:pt x="68748" y="4594"/>
                </a:lnTo>
                <a:close/>
                <a:moveTo>
                  <a:pt x="69203" y="4668"/>
                </a:moveTo>
                <a:cubicBezTo>
                  <a:pt x="69216" y="4686"/>
                  <a:pt x="69235" y="4709"/>
                  <a:pt x="69249" y="4732"/>
                </a:cubicBezTo>
                <a:lnTo>
                  <a:pt x="69235" y="4732"/>
                </a:lnTo>
                <a:cubicBezTo>
                  <a:pt x="69216" y="4718"/>
                  <a:pt x="69193" y="4704"/>
                  <a:pt x="69171" y="4691"/>
                </a:cubicBezTo>
                <a:lnTo>
                  <a:pt x="69203" y="4668"/>
                </a:lnTo>
                <a:close/>
                <a:moveTo>
                  <a:pt x="70964" y="4816"/>
                </a:moveTo>
                <a:cubicBezTo>
                  <a:pt x="70963" y="4816"/>
                  <a:pt x="70963" y="4816"/>
                  <a:pt x="70962" y="4816"/>
                </a:cubicBezTo>
                <a:lnTo>
                  <a:pt x="70962" y="4816"/>
                </a:lnTo>
                <a:lnTo>
                  <a:pt x="70974" y="4819"/>
                </a:lnTo>
                <a:cubicBezTo>
                  <a:pt x="70970" y="4817"/>
                  <a:pt x="70967" y="4816"/>
                  <a:pt x="70964" y="4816"/>
                </a:cubicBezTo>
                <a:close/>
                <a:moveTo>
                  <a:pt x="69171" y="4861"/>
                </a:moveTo>
                <a:cubicBezTo>
                  <a:pt x="69175" y="4870"/>
                  <a:pt x="69175" y="4874"/>
                  <a:pt x="69180" y="4883"/>
                </a:cubicBezTo>
                <a:lnTo>
                  <a:pt x="69106" y="4874"/>
                </a:lnTo>
                <a:lnTo>
                  <a:pt x="69171" y="4861"/>
                </a:lnTo>
                <a:close/>
                <a:moveTo>
                  <a:pt x="71382" y="5142"/>
                </a:moveTo>
                <a:cubicBezTo>
                  <a:pt x="71381" y="5142"/>
                  <a:pt x="71380" y="5142"/>
                  <a:pt x="71379" y="5142"/>
                </a:cubicBezTo>
                <a:lnTo>
                  <a:pt x="71379" y="5142"/>
                </a:lnTo>
                <a:lnTo>
                  <a:pt x="71392" y="5145"/>
                </a:lnTo>
                <a:cubicBezTo>
                  <a:pt x="71388" y="5143"/>
                  <a:pt x="71385" y="5142"/>
                  <a:pt x="71382" y="5142"/>
                </a:cubicBezTo>
                <a:close/>
                <a:moveTo>
                  <a:pt x="71125" y="5425"/>
                </a:moveTo>
                <a:lnTo>
                  <a:pt x="71167" y="5466"/>
                </a:lnTo>
                <a:lnTo>
                  <a:pt x="71112" y="5503"/>
                </a:lnTo>
                <a:cubicBezTo>
                  <a:pt x="71093" y="5489"/>
                  <a:pt x="71080" y="5485"/>
                  <a:pt x="71066" y="5475"/>
                </a:cubicBezTo>
                <a:lnTo>
                  <a:pt x="71125" y="5425"/>
                </a:lnTo>
                <a:close/>
                <a:moveTo>
                  <a:pt x="69753" y="5480"/>
                </a:moveTo>
                <a:cubicBezTo>
                  <a:pt x="69772" y="5494"/>
                  <a:pt x="69795" y="5508"/>
                  <a:pt x="69818" y="5521"/>
                </a:cubicBezTo>
                <a:lnTo>
                  <a:pt x="69753" y="5531"/>
                </a:lnTo>
                <a:lnTo>
                  <a:pt x="69703" y="5489"/>
                </a:lnTo>
                <a:cubicBezTo>
                  <a:pt x="69717" y="5485"/>
                  <a:pt x="69735" y="5480"/>
                  <a:pt x="69753" y="5480"/>
                </a:cubicBezTo>
                <a:close/>
                <a:moveTo>
                  <a:pt x="71648" y="5532"/>
                </a:moveTo>
                <a:cubicBezTo>
                  <a:pt x="71647" y="5532"/>
                  <a:pt x="71646" y="5532"/>
                  <a:pt x="71646" y="5532"/>
                </a:cubicBezTo>
                <a:lnTo>
                  <a:pt x="71646" y="5532"/>
                </a:lnTo>
                <a:lnTo>
                  <a:pt x="71658" y="5535"/>
                </a:lnTo>
                <a:cubicBezTo>
                  <a:pt x="71654" y="5533"/>
                  <a:pt x="71651" y="5532"/>
                  <a:pt x="71648" y="5532"/>
                </a:cubicBezTo>
                <a:close/>
                <a:moveTo>
                  <a:pt x="70611" y="5526"/>
                </a:moveTo>
                <a:lnTo>
                  <a:pt x="70685" y="5627"/>
                </a:lnTo>
                <a:lnTo>
                  <a:pt x="70414" y="5664"/>
                </a:lnTo>
                <a:cubicBezTo>
                  <a:pt x="70382" y="5645"/>
                  <a:pt x="70345" y="5631"/>
                  <a:pt x="70313" y="5622"/>
                </a:cubicBezTo>
                <a:cubicBezTo>
                  <a:pt x="70405" y="5576"/>
                  <a:pt x="70506" y="5544"/>
                  <a:pt x="70611" y="5535"/>
                </a:cubicBezTo>
                <a:lnTo>
                  <a:pt x="70611" y="5526"/>
                </a:lnTo>
                <a:close/>
                <a:moveTo>
                  <a:pt x="71447" y="5572"/>
                </a:moveTo>
                <a:cubicBezTo>
                  <a:pt x="71456" y="5586"/>
                  <a:pt x="71465" y="5599"/>
                  <a:pt x="71465" y="5618"/>
                </a:cubicBezTo>
                <a:cubicBezTo>
                  <a:pt x="71470" y="5636"/>
                  <a:pt x="71465" y="5659"/>
                  <a:pt x="71451" y="5677"/>
                </a:cubicBezTo>
                <a:cubicBezTo>
                  <a:pt x="71433" y="5654"/>
                  <a:pt x="71415" y="5636"/>
                  <a:pt x="71396" y="5613"/>
                </a:cubicBezTo>
                <a:lnTo>
                  <a:pt x="71447" y="5572"/>
                </a:lnTo>
                <a:close/>
                <a:moveTo>
                  <a:pt x="71052" y="5641"/>
                </a:moveTo>
                <a:cubicBezTo>
                  <a:pt x="71066" y="5664"/>
                  <a:pt x="71080" y="5687"/>
                  <a:pt x="71089" y="5714"/>
                </a:cubicBezTo>
                <a:lnTo>
                  <a:pt x="71020" y="5705"/>
                </a:lnTo>
                <a:lnTo>
                  <a:pt x="70933" y="5668"/>
                </a:lnTo>
                <a:cubicBezTo>
                  <a:pt x="70979" y="5659"/>
                  <a:pt x="71015" y="5654"/>
                  <a:pt x="71052" y="5650"/>
                </a:cubicBezTo>
                <a:lnTo>
                  <a:pt x="71052" y="5641"/>
                </a:lnTo>
                <a:close/>
                <a:moveTo>
                  <a:pt x="71828" y="5776"/>
                </a:moveTo>
                <a:lnTo>
                  <a:pt x="71837" y="5778"/>
                </a:lnTo>
                <a:cubicBezTo>
                  <a:pt x="71834" y="5777"/>
                  <a:pt x="71831" y="5776"/>
                  <a:pt x="71828" y="5776"/>
                </a:cubicBezTo>
                <a:close/>
                <a:moveTo>
                  <a:pt x="71900" y="5876"/>
                </a:moveTo>
                <a:cubicBezTo>
                  <a:pt x="71900" y="5876"/>
                  <a:pt x="71899" y="5876"/>
                  <a:pt x="71899" y="5876"/>
                </a:cubicBezTo>
                <a:lnTo>
                  <a:pt x="71899" y="5876"/>
                </a:lnTo>
                <a:lnTo>
                  <a:pt x="71910" y="5879"/>
                </a:lnTo>
                <a:cubicBezTo>
                  <a:pt x="71907" y="5877"/>
                  <a:pt x="71903" y="5876"/>
                  <a:pt x="71900" y="5876"/>
                </a:cubicBezTo>
                <a:close/>
                <a:moveTo>
                  <a:pt x="71639" y="5843"/>
                </a:moveTo>
                <a:cubicBezTo>
                  <a:pt x="71644" y="5852"/>
                  <a:pt x="71644" y="5856"/>
                  <a:pt x="71649" y="5866"/>
                </a:cubicBezTo>
                <a:cubicBezTo>
                  <a:pt x="71649" y="5879"/>
                  <a:pt x="71649" y="5888"/>
                  <a:pt x="71649" y="5898"/>
                </a:cubicBezTo>
                <a:cubicBezTo>
                  <a:pt x="71635" y="5884"/>
                  <a:pt x="71630" y="5861"/>
                  <a:pt x="71639" y="5843"/>
                </a:cubicBezTo>
                <a:close/>
                <a:moveTo>
                  <a:pt x="71034" y="5866"/>
                </a:moveTo>
                <a:lnTo>
                  <a:pt x="71107" y="5957"/>
                </a:lnTo>
                <a:lnTo>
                  <a:pt x="71061" y="5962"/>
                </a:lnTo>
                <a:cubicBezTo>
                  <a:pt x="71020" y="5944"/>
                  <a:pt x="70979" y="5925"/>
                  <a:pt x="70933" y="5916"/>
                </a:cubicBezTo>
                <a:lnTo>
                  <a:pt x="70933" y="5911"/>
                </a:lnTo>
                <a:cubicBezTo>
                  <a:pt x="70965" y="5893"/>
                  <a:pt x="71002" y="5875"/>
                  <a:pt x="71034" y="5866"/>
                </a:cubicBezTo>
                <a:close/>
                <a:moveTo>
                  <a:pt x="71959" y="6130"/>
                </a:moveTo>
                <a:lnTo>
                  <a:pt x="71961" y="6132"/>
                </a:lnTo>
                <a:cubicBezTo>
                  <a:pt x="71960" y="6131"/>
                  <a:pt x="71960" y="6131"/>
                  <a:pt x="71959" y="6130"/>
                </a:cubicBezTo>
                <a:close/>
                <a:moveTo>
                  <a:pt x="72203" y="6151"/>
                </a:moveTo>
                <a:cubicBezTo>
                  <a:pt x="72203" y="6151"/>
                  <a:pt x="72202" y="6151"/>
                  <a:pt x="72201" y="6151"/>
                </a:cubicBezTo>
                <a:lnTo>
                  <a:pt x="72201" y="6151"/>
                </a:lnTo>
                <a:lnTo>
                  <a:pt x="72213" y="6155"/>
                </a:lnTo>
                <a:cubicBezTo>
                  <a:pt x="72210" y="6152"/>
                  <a:pt x="72206" y="6151"/>
                  <a:pt x="72203" y="6151"/>
                </a:cubicBezTo>
                <a:close/>
                <a:moveTo>
                  <a:pt x="72671" y="6532"/>
                </a:moveTo>
                <a:cubicBezTo>
                  <a:pt x="72671" y="6532"/>
                  <a:pt x="72670" y="6532"/>
                  <a:pt x="72669" y="6532"/>
                </a:cubicBezTo>
                <a:lnTo>
                  <a:pt x="72669" y="6532"/>
                </a:lnTo>
                <a:lnTo>
                  <a:pt x="72681" y="6536"/>
                </a:lnTo>
                <a:cubicBezTo>
                  <a:pt x="72678" y="6533"/>
                  <a:pt x="72674" y="6532"/>
                  <a:pt x="72671" y="6532"/>
                </a:cubicBezTo>
                <a:close/>
                <a:moveTo>
                  <a:pt x="98007" y="6904"/>
                </a:moveTo>
                <a:cubicBezTo>
                  <a:pt x="98007" y="6904"/>
                  <a:pt x="98006" y="6904"/>
                  <a:pt x="98005" y="6904"/>
                </a:cubicBezTo>
                <a:lnTo>
                  <a:pt x="98005" y="6904"/>
                </a:lnTo>
                <a:lnTo>
                  <a:pt x="98017" y="6907"/>
                </a:lnTo>
                <a:cubicBezTo>
                  <a:pt x="98014" y="6905"/>
                  <a:pt x="98010" y="6904"/>
                  <a:pt x="98007" y="6904"/>
                </a:cubicBezTo>
                <a:close/>
                <a:moveTo>
                  <a:pt x="101045" y="6950"/>
                </a:moveTo>
                <a:cubicBezTo>
                  <a:pt x="101044" y="6950"/>
                  <a:pt x="101043" y="6950"/>
                  <a:pt x="101042" y="6950"/>
                </a:cubicBezTo>
                <a:lnTo>
                  <a:pt x="101042" y="6950"/>
                </a:lnTo>
                <a:lnTo>
                  <a:pt x="101055" y="6953"/>
                </a:lnTo>
                <a:cubicBezTo>
                  <a:pt x="101052" y="6951"/>
                  <a:pt x="101048" y="6950"/>
                  <a:pt x="101045" y="6950"/>
                </a:cubicBezTo>
                <a:close/>
                <a:moveTo>
                  <a:pt x="73580" y="7009"/>
                </a:moveTo>
                <a:cubicBezTo>
                  <a:pt x="73579" y="7009"/>
                  <a:pt x="73578" y="7009"/>
                  <a:pt x="73578" y="7010"/>
                </a:cubicBezTo>
                <a:lnTo>
                  <a:pt x="73578" y="7010"/>
                </a:lnTo>
                <a:lnTo>
                  <a:pt x="73590" y="7013"/>
                </a:lnTo>
                <a:cubicBezTo>
                  <a:pt x="73586" y="7010"/>
                  <a:pt x="73583" y="7009"/>
                  <a:pt x="73580" y="7009"/>
                </a:cubicBezTo>
                <a:close/>
                <a:moveTo>
                  <a:pt x="72741" y="6962"/>
                </a:moveTo>
                <a:lnTo>
                  <a:pt x="72759" y="6990"/>
                </a:lnTo>
                <a:cubicBezTo>
                  <a:pt x="72750" y="7008"/>
                  <a:pt x="72727" y="7017"/>
                  <a:pt x="72709" y="7017"/>
                </a:cubicBezTo>
                <a:cubicBezTo>
                  <a:pt x="72704" y="7013"/>
                  <a:pt x="72699" y="7008"/>
                  <a:pt x="72695" y="7004"/>
                </a:cubicBezTo>
                <a:lnTo>
                  <a:pt x="72741" y="6962"/>
                </a:lnTo>
                <a:close/>
                <a:moveTo>
                  <a:pt x="99602" y="7080"/>
                </a:moveTo>
                <a:cubicBezTo>
                  <a:pt x="99602" y="7080"/>
                  <a:pt x="99602" y="7080"/>
                  <a:pt x="99601" y="7080"/>
                </a:cubicBezTo>
                <a:lnTo>
                  <a:pt x="99601" y="7080"/>
                </a:lnTo>
                <a:lnTo>
                  <a:pt x="99610" y="7082"/>
                </a:lnTo>
                <a:cubicBezTo>
                  <a:pt x="99607" y="7080"/>
                  <a:pt x="99604" y="7080"/>
                  <a:pt x="99602" y="7080"/>
                </a:cubicBezTo>
                <a:close/>
                <a:moveTo>
                  <a:pt x="72452" y="6949"/>
                </a:moveTo>
                <a:lnTo>
                  <a:pt x="72456" y="6958"/>
                </a:lnTo>
                <a:lnTo>
                  <a:pt x="72319" y="6990"/>
                </a:lnTo>
                <a:cubicBezTo>
                  <a:pt x="72346" y="7017"/>
                  <a:pt x="72369" y="7054"/>
                  <a:pt x="72383" y="7091"/>
                </a:cubicBezTo>
                <a:lnTo>
                  <a:pt x="72186" y="6999"/>
                </a:lnTo>
                <a:cubicBezTo>
                  <a:pt x="72286" y="6976"/>
                  <a:pt x="72355" y="6971"/>
                  <a:pt x="72452" y="6949"/>
                </a:cubicBezTo>
                <a:close/>
                <a:moveTo>
                  <a:pt x="100641" y="7092"/>
                </a:moveTo>
                <a:cubicBezTo>
                  <a:pt x="100641" y="7092"/>
                  <a:pt x="100640" y="7092"/>
                  <a:pt x="100639" y="7092"/>
                </a:cubicBezTo>
                <a:lnTo>
                  <a:pt x="100639" y="7092"/>
                </a:lnTo>
                <a:lnTo>
                  <a:pt x="100651" y="7095"/>
                </a:lnTo>
                <a:cubicBezTo>
                  <a:pt x="100648" y="7093"/>
                  <a:pt x="100644" y="7092"/>
                  <a:pt x="100641" y="7092"/>
                </a:cubicBezTo>
                <a:close/>
                <a:moveTo>
                  <a:pt x="98751" y="7115"/>
                </a:moveTo>
                <a:cubicBezTo>
                  <a:pt x="98750" y="7115"/>
                  <a:pt x="98749" y="7115"/>
                  <a:pt x="98749" y="7115"/>
                </a:cubicBezTo>
                <a:lnTo>
                  <a:pt x="98749" y="7115"/>
                </a:lnTo>
                <a:lnTo>
                  <a:pt x="98761" y="7118"/>
                </a:lnTo>
                <a:cubicBezTo>
                  <a:pt x="98757" y="7116"/>
                  <a:pt x="98754" y="7115"/>
                  <a:pt x="98751" y="7115"/>
                </a:cubicBezTo>
                <a:close/>
                <a:moveTo>
                  <a:pt x="100885" y="7118"/>
                </a:moveTo>
                <a:cubicBezTo>
                  <a:pt x="100890" y="7127"/>
                  <a:pt x="100895" y="7137"/>
                  <a:pt x="100904" y="7146"/>
                </a:cubicBezTo>
                <a:cubicBezTo>
                  <a:pt x="100899" y="7146"/>
                  <a:pt x="100899" y="7150"/>
                  <a:pt x="100895" y="7150"/>
                </a:cubicBezTo>
                <a:lnTo>
                  <a:pt x="100876" y="7132"/>
                </a:lnTo>
                <a:cubicBezTo>
                  <a:pt x="100881" y="7127"/>
                  <a:pt x="100885" y="7123"/>
                  <a:pt x="100885" y="7118"/>
                </a:cubicBezTo>
                <a:close/>
                <a:moveTo>
                  <a:pt x="99287" y="7211"/>
                </a:moveTo>
                <a:cubicBezTo>
                  <a:pt x="99287" y="7211"/>
                  <a:pt x="99286" y="7211"/>
                  <a:pt x="99285" y="7212"/>
                </a:cubicBezTo>
                <a:lnTo>
                  <a:pt x="99285" y="7212"/>
                </a:lnTo>
                <a:lnTo>
                  <a:pt x="99298" y="7215"/>
                </a:lnTo>
                <a:cubicBezTo>
                  <a:pt x="99294" y="7212"/>
                  <a:pt x="99291" y="7211"/>
                  <a:pt x="99287" y="7211"/>
                </a:cubicBezTo>
                <a:close/>
                <a:moveTo>
                  <a:pt x="98856" y="7331"/>
                </a:moveTo>
                <a:cubicBezTo>
                  <a:pt x="98855" y="7331"/>
                  <a:pt x="98855" y="7331"/>
                  <a:pt x="98854" y="7331"/>
                </a:cubicBezTo>
                <a:lnTo>
                  <a:pt x="98854" y="7331"/>
                </a:lnTo>
                <a:lnTo>
                  <a:pt x="98866" y="7334"/>
                </a:lnTo>
                <a:cubicBezTo>
                  <a:pt x="98863" y="7332"/>
                  <a:pt x="98859" y="7331"/>
                  <a:pt x="98856" y="7331"/>
                </a:cubicBezTo>
                <a:close/>
                <a:moveTo>
                  <a:pt x="72291" y="7196"/>
                </a:moveTo>
                <a:lnTo>
                  <a:pt x="72291" y="7201"/>
                </a:lnTo>
                <a:cubicBezTo>
                  <a:pt x="72328" y="7247"/>
                  <a:pt x="72364" y="7297"/>
                  <a:pt x="72401" y="7348"/>
                </a:cubicBezTo>
                <a:lnTo>
                  <a:pt x="72397" y="7348"/>
                </a:lnTo>
                <a:cubicBezTo>
                  <a:pt x="72332" y="7302"/>
                  <a:pt x="72259" y="7270"/>
                  <a:pt x="72181" y="7247"/>
                </a:cubicBezTo>
                <a:cubicBezTo>
                  <a:pt x="72218" y="7224"/>
                  <a:pt x="72254" y="7210"/>
                  <a:pt x="72291" y="7196"/>
                </a:cubicBezTo>
                <a:close/>
                <a:moveTo>
                  <a:pt x="74424" y="7601"/>
                </a:moveTo>
                <a:cubicBezTo>
                  <a:pt x="74424" y="7601"/>
                  <a:pt x="74423" y="7601"/>
                  <a:pt x="74422" y="7601"/>
                </a:cubicBezTo>
                <a:lnTo>
                  <a:pt x="74422" y="7601"/>
                </a:lnTo>
                <a:lnTo>
                  <a:pt x="74434" y="7605"/>
                </a:lnTo>
                <a:cubicBezTo>
                  <a:pt x="74431" y="7602"/>
                  <a:pt x="74427" y="7601"/>
                  <a:pt x="74424" y="7601"/>
                </a:cubicBezTo>
                <a:close/>
                <a:moveTo>
                  <a:pt x="89022" y="7629"/>
                </a:moveTo>
                <a:cubicBezTo>
                  <a:pt x="89021" y="7629"/>
                  <a:pt x="89020" y="7629"/>
                  <a:pt x="89020" y="7629"/>
                </a:cubicBezTo>
                <a:lnTo>
                  <a:pt x="89020" y="7629"/>
                </a:lnTo>
                <a:lnTo>
                  <a:pt x="89032" y="7632"/>
                </a:lnTo>
                <a:cubicBezTo>
                  <a:pt x="89028" y="7630"/>
                  <a:pt x="89025" y="7629"/>
                  <a:pt x="89022" y="7629"/>
                </a:cubicBezTo>
                <a:close/>
                <a:moveTo>
                  <a:pt x="87966" y="7762"/>
                </a:moveTo>
                <a:cubicBezTo>
                  <a:pt x="87965" y="7762"/>
                  <a:pt x="87965" y="7762"/>
                  <a:pt x="87964" y="7762"/>
                </a:cubicBezTo>
                <a:lnTo>
                  <a:pt x="87964" y="7762"/>
                </a:lnTo>
                <a:lnTo>
                  <a:pt x="87976" y="7765"/>
                </a:lnTo>
                <a:cubicBezTo>
                  <a:pt x="87973" y="7763"/>
                  <a:pt x="87969" y="7762"/>
                  <a:pt x="87966" y="7762"/>
                </a:cubicBezTo>
                <a:close/>
                <a:moveTo>
                  <a:pt x="73126" y="7563"/>
                </a:moveTo>
                <a:lnTo>
                  <a:pt x="73314" y="7820"/>
                </a:lnTo>
                <a:lnTo>
                  <a:pt x="72970" y="7862"/>
                </a:lnTo>
                <a:cubicBezTo>
                  <a:pt x="72956" y="7857"/>
                  <a:pt x="72943" y="7848"/>
                  <a:pt x="72924" y="7848"/>
                </a:cubicBezTo>
                <a:cubicBezTo>
                  <a:pt x="73025" y="7793"/>
                  <a:pt x="73131" y="7761"/>
                  <a:pt x="73241" y="7747"/>
                </a:cubicBezTo>
                <a:lnTo>
                  <a:pt x="72924" y="7600"/>
                </a:lnTo>
                <a:cubicBezTo>
                  <a:pt x="73007" y="7586"/>
                  <a:pt x="73062" y="7577"/>
                  <a:pt x="73126" y="7563"/>
                </a:cubicBezTo>
                <a:close/>
                <a:moveTo>
                  <a:pt x="87280" y="7873"/>
                </a:moveTo>
                <a:cubicBezTo>
                  <a:pt x="87280" y="7873"/>
                  <a:pt x="87280" y="7873"/>
                  <a:pt x="87280" y="7873"/>
                </a:cubicBezTo>
                <a:lnTo>
                  <a:pt x="87280" y="7873"/>
                </a:lnTo>
                <a:lnTo>
                  <a:pt x="87288" y="7876"/>
                </a:lnTo>
                <a:cubicBezTo>
                  <a:pt x="87285" y="7874"/>
                  <a:pt x="87283" y="7873"/>
                  <a:pt x="87280" y="7873"/>
                </a:cubicBezTo>
                <a:close/>
                <a:moveTo>
                  <a:pt x="97351" y="7923"/>
                </a:moveTo>
                <a:cubicBezTo>
                  <a:pt x="97350" y="7923"/>
                  <a:pt x="97349" y="7923"/>
                  <a:pt x="97348" y="7923"/>
                </a:cubicBezTo>
                <a:lnTo>
                  <a:pt x="97348" y="7923"/>
                </a:lnTo>
                <a:lnTo>
                  <a:pt x="97361" y="7926"/>
                </a:lnTo>
                <a:cubicBezTo>
                  <a:pt x="97357" y="7924"/>
                  <a:pt x="97354" y="7923"/>
                  <a:pt x="97351" y="7923"/>
                </a:cubicBezTo>
                <a:close/>
                <a:moveTo>
                  <a:pt x="90219" y="7927"/>
                </a:moveTo>
                <a:cubicBezTo>
                  <a:pt x="90219" y="7927"/>
                  <a:pt x="90218" y="7927"/>
                  <a:pt x="90217" y="7927"/>
                </a:cubicBezTo>
                <a:lnTo>
                  <a:pt x="90217" y="7927"/>
                </a:lnTo>
                <a:lnTo>
                  <a:pt x="90230" y="7931"/>
                </a:lnTo>
                <a:cubicBezTo>
                  <a:pt x="90226" y="7928"/>
                  <a:pt x="90223" y="7927"/>
                  <a:pt x="90219" y="7927"/>
                </a:cubicBezTo>
                <a:close/>
                <a:moveTo>
                  <a:pt x="99013" y="7958"/>
                </a:moveTo>
                <a:cubicBezTo>
                  <a:pt x="99018" y="7967"/>
                  <a:pt x="99027" y="7972"/>
                  <a:pt x="99036" y="7981"/>
                </a:cubicBezTo>
                <a:lnTo>
                  <a:pt x="99041" y="7986"/>
                </a:lnTo>
                <a:cubicBezTo>
                  <a:pt x="99027" y="7981"/>
                  <a:pt x="99013" y="7972"/>
                  <a:pt x="98999" y="7967"/>
                </a:cubicBezTo>
                <a:lnTo>
                  <a:pt x="99013" y="7958"/>
                </a:lnTo>
                <a:close/>
                <a:moveTo>
                  <a:pt x="86112" y="8033"/>
                </a:moveTo>
                <a:cubicBezTo>
                  <a:pt x="86112" y="8033"/>
                  <a:pt x="86111" y="8033"/>
                  <a:pt x="86110" y="8033"/>
                </a:cubicBezTo>
                <a:lnTo>
                  <a:pt x="86110" y="8033"/>
                </a:lnTo>
                <a:lnTo>
                  <a:pt x="86122" y="8036"/>
                </a:lnTo>
                <a:cubicBezTo>
                  <a:pt x="86119" y="8034"/>
                  <a:pt x="86116" y="8033"/>
                  <a:pt x="86112" y="8033"/>
                </a:cubicBezTo>
                <a:close/>
                <a:moveTo>
                  <a:pt x="89600" y="8042"/>
                </a:moveTo>
                <a:cubicBezTo>
                  <a:pt x="89600" y="8042"/>
                  <a:pt x="89599" y="8042"/>
                  <a:pt x="89598" y="8042"/>
                </a:cubicBezTo>
                <a:lnTo>
                  <a:pt x="89598" y="8042"/>
                </a:lnTo>
                <a:lnTo>
                  <a:pt x="89610" y="8045"/>
                </a:lnTo>
                <a:cubicBezTo>
                  <a:pt x="89607" y="8043"/>
                  <a:pt x="89604" y="8042"/>
                  <a:pt x="89600" y="8042"/>
                </a:cubicBezTo>
                <a:close/>
                <a:moveTo>
                  <a:pt x="90688" y="8047"/>
                </a:moveTo>
                <a:cubicBezTo>
                  <a:pt x="90687" y="8047"/>
                  <a:pt x="90686" y="8047"/>
                  <a:pt x="90686" y="8047"/>
                </a:cubicBezTo>
                <a:lnTo>
                  <a:pt x="90686" y="8047"/>
                </a:lnTo>
                <a:lnTo>
                  <a:pt x="90698" y="8050"/>
                </a:lnTo>
                <a:cubicBezTo>
                  <a:pt x="90694" y="8048"/>
                  <a:pt x="90691" y="8047"/>
                  <a:pt x="90688" y="8047"/>
                </a:cubicBezTo>
                <a:close/>
                <a:moveTo>
                  <a:pt x="92340" y="8051"/>
                </a:moveTo>
                <a:cubicBezTo>
                  <a:pt x="92339" y="8051"/>
                  <a:pt x="92339" y="8051"/>
                  <a:pt x="92338" y="8051"/>
                </a:cubicBezTo>
                <a:lnTo>
                  <a:pt x="92338" y="8051"/>
                </a:lnTo>
                <a:lnTo>
                  <a:pt x="92350" y="8054"/>
                </a:lnTo>
                <a:cubicBezTo>
                  <a:pt x="92346" y="8052"/>
                  <a:pt x="92343" y="8051"/>
                  <a:pt x="92340" y="8051"/>
                </a:cubicBezTo>
                <a:close/>
                <a:moveTo>
                  <a:pt x="98173" y="8009"/>
                </a:moveTo>
                <a:cubicBezTo>
                  <a:pt x="98201" y="8036"/>
                  <a:pt x="98233" y="8059"/>
                  <a:pt x="98265" y="8073"/>
                </a:cubicBezTo>
                <a:lnTo>
                  <a:pt x="98233" y="8077"/>
                </a:lnTo>
                <a:cubicBezTo>
                  <a:pt x="98201" y="8054"/>
                  <a:pt x="98164" y="8036"/>
                  <a:pt x="98132" y="8018"/>
                </a:cubicBezTo>
                <a:lnTo>
                  <a:pt x="98173" y="8009"/>
                </a:lnTo>
                <a:close/>
                <a:moveTo>
                  <a:pt x="75011" y="8115"/>
                </a:moveTo>
                <a:cubicBezTo>
                  <a:pt x="75011" y="8115"/>
                  <a:pt x="75010" y="8115"/>
                  <a:pt x="75009" y="8115"/>
                </a:cubicBezTo>
                <a:lnTo>
                  <a:pt x="75009" y="8115"/>
                </a:lnTo>
                <a:lnTo>
                  <a:pt x="75022" y="8119"/>
                </a:lnTo>
                <a:cubicBezTo>
                  <a:pt x="75018" y="8116"/>
                  <a:pt x="75015" y="8115"/>
                  <a:pt x="75011" y="8115"/>
                </a:cubicBezTo>
                <a:close/>
                <a:moveTo>
                  <a:pt x="92087" y="8138"/>
                </a:moveTo>
                <a:cubicBezTo>
                  <a:pt x="92086" y="8138"/>
                  <a:pt x="92085" y="8138"/>
                  <a:pt x="92085" y="8138"/>
                </a:cubicBezTo>
                <a:lnTo>
                  <a:pt x="92085" y="8138"/>
                </a:lnTo>
                <a:lnTo>
                  <a:pt x="92097" y="8142"/>
                </a:lnTo>
                <a:cubicBezTo>
                  <a:pt x="92094" y="8139"/>
                  <a:pt x="92090" y="8138"/>
                  <a:pt x="92087" y="8138"/>
                </a:cubicBezTo>
                <a:close/>
                <a:moveTo>
                  <a:pt x="94006" y="8143"/>
                </a:moveTo>
                <a:cubicBezTo>
                  <a:pt x="94005" y="8143"/>
                  <a:pt x="94004" y="8143"/>
                  <a:pt x="94004" y="8143"/>
                </a:cubicBezTo>
                <a:lnTo>
                  <a:pt x="94004" y="8143"/>
                </a:lnTo>
                <a:lnTo>
                  <a:pt x="94016" y="8146"/>
                </a:lnTo>
                <a:cubicBezTo>
                  <a:pt x="94012" y="8144"/>
                  <a:pt x="94009" y="8143"/>
                  <a:pt x="94006" y="8143"/>
                </a:cubicBezTo>
                <a:close/>
                <a:moveTo>
                  <a:pt x="74209" y="7999"/>
                </a:moveTo>
                <a:lnTo>
                  <a:pt x="74218" y="8013"/>
                </a:lnTo>
                <a:lnTo>
                  <a:pt x="74081" y="8045"/>
                </a:lnTo>
                <a:cubicBezTo>
                  <a:pt x="74113" y="8077"/>
                  <a:pt x="74140" y="8114"/>
                  <a:pt x="74154" y="8160"/>
                </a:cubicBezTo>
                <a:lnTo>
                  <a:pt x="74136" y="8160"/>
                </a:lnTo>
                <a:lnTo>
                  <a:pt x="73920" y="8059"/>
                </a:lnTo>
                <a:cubicBezTo>
                  <a:pt x="74030" y="8032"/>
                  <a:pt x="74104" y="8027"/>
                  <a:pt x="74209" y="7999"/>
                </a:cubicBezTo>
                <a:close/>
                <a:moveTo>
                  <a:pt x="75306" y="8157"/>
                </a:moveTo>
                <a:cubicBezTo>
                  <a:pt x="75305" y="8157"/>
                  <a:pt x="75304" y="8157"/>
                  <a:pt x="75303" y="8157"/>
                </a:cubicBezTo>
                <a:lnTo>
                  <a:pt x="75303" y="8157"/>
                </a:lnTo>
                <a:lnTo>
                  <a:pt x="75315" y="8160"/>
                </a:lnTo>
                <a:cubicBezTo>
                  <a:pt x="75312" y="8158"/>
                  <a:pt x="75309" y="8157"/>
                  <a:pt x="75306" y="8157"/>
                </a:cubicBezTo>
                <a:close/>
                <a:moveTo>
                  <a:pt x="98141" y="8178"/>
                </a:moveTo>
                <a:cubicBezTo>
                  <a:pt x="98141" y="8183"/>
                  <a:pt x="98146" y="8188"/>
                  <a:pt x="98150" y="8188"/>
                </a:cubicBezTo>
                <a:lnTo>
                  <a:pt x="98146" y="8192"/>
                </a:lnTo>
                <a:lnTo>
                  <a:pt x="98123" y="8183"/>
                </a:lnTo>
                <a:lnTo>
                  <a:pt x="98141" y="8178"/>
                </a:lnTo>
                <a:close/>
                <a:moveTo>
                  <a:pt x="87017" y="8174"/>
                </a:moveTo>
                <a:lnTo>
                  <a:pt x="87063" y="8220"/>
                </a:lnTo>
                <a:lnTo>
                  <a:pt x="87031" y="8243"/>
                </a:lnTo>
                <a:cubicBezTo>
                  <a:pt x="87013" y="8224"/>
                  <a:pt x="87004" y="8197"/>
                  <a:pt x="87017" y="8174"/>
                </a:cubicBezTo>
                <a:close/>
                <a:moveTo>
                  <a:pt x="93083" y="8239"/>
                </a:moveTo>
                <a:cubicBezTo>
                  <a:pt x="93082" y="8239"/>
                  <a:pt x="93081" y="8239"/>
                  <a:pt x="93081" y="8239"/>
                </a:cubicBezTo>
                <a:lnTo>
                  <a:pt x="93081" y="8239"/>
                </a:lnTo>
                <a:lnTo>
                  <a:pt x="93093" y="8243"/>
                </a:lnTo>
                <a:cubicBezTo>
                  <a:pt x="93090" y="8240"/>
                  <a:pt x="93086" y="8239"/>
                  <a:pt x="93083" y="8239"/>
                </a:cubicBezTo>
                <a:close/>
                <a:moveTo>
                  <a:pt x="84892" y="8285"/>
                </a:moveTo>
                <a:cubicBezTo>
                  <a:pt x="84891" y="8285"/>
                  <a:pt x="84890" y="8285"/>
                  <a:pt x="84890" y="8285"/>
                </a:cubicBezTo>
                <a:lnTo>
                  <a:pt x="84890" y="8285"/>
                </a:lnTo>
                <a:lnTo>
                  <a:pt x="84902" y="8289"/>
                </a:lnTo>
                <a:cubicBezTo>
                  <a:pt x="84898" y="8286"/>
                  <a:pt x="84895" y="8285"/>
                  <a:pt x="84892" y="8285"/>
                </a:cubicBezTo>
                <a:close/>
                <a:moveTo>
                  <a:pt x="98159" y="8224"/>
                </a:moveTo>
                <a:cubicBezTo>
                  <a:pt x="98169" y="8238"/>
                  <a:pt x="98182" y="8256"/>
                  <a:pt x="98192" y="8270"/>
                </a:cubicBezTo>
                <a:lnTo>
                  <a:pt x="98192" y="8275"/>
                </a:lnTo>
                <a:lnTo>
                  <a:pt x="98150" y="8289"/>
                </a:lnTo>
                <a:cubicBezTo>
                  <a:pt x="98123" y="8270"/>
                  <a:pt x="98100" y="8256"/>
                  <a:pt x="98077" y="8243"/>
                </a:cubicBezTo>
                <a:cubicBezTo>
                  <a:pt x="98104" y="8233"/>
                  <a:pt x="98132" y="8229"/>
                  <a:pt x="98159" y="8224"/>
                </a:cubicBezTo>
                <a:close/>
                <a:moveTo>
                  <a:pt x="94276" y="8359"/>
                </a:moveTo>
                <a:cubicBezTo>
                  <a:pt x="94275" y="8359"/>
                  <a:pt x="94275" y="8359"/>
                  <a:pt x="94274" y="8359"/>
                </a:cubicBezTo>
                <a:lnTo>
                  <a:pt x="94274" y="8359"/>
                </a:lnTo>
                <a:lnTo>
                  <a:pt x="94286" y="8362"/>
                </a:lnTo>
                <a:cubicBezTo>
                  <a:pt x="94283" y="8360"/>
                  <a:pt x="94279" y="8359"/>
                  <a:pt x="94276" y="8359"/>
                </a:cubicBezTo>
                <a:close/>
                <a:moveTo>
                  <a:pt x="74053" y="8243"/>
                </a:moveTo>
                <a:lnTo>
                  <a:pt x="74168" y="8403"/>
                </a:lnTo>
                <a:lnTo>
                  <a:pt x="74136" y="8403"/>
                </a:lnTo>
                <a:cubicBezTo>
                  <a:pt x="74067" y="8357"/>
                  <a:pt x="73994" y="8325"/>
                  <a:pt x="73916" y="8302"/>
                </a:cubicBezTo>
                <a:cubicBezTo>
                  <a:pt x="73957" y="8275"/>
                  <a:pt x="74003" y="8256"/>
                  <a:pt x="74053" y="8247"/>
                </a:cubicBezTo>
                <a:lnTo>
                  <a:pt x="74053" y="8243"/>
                </a:lnTo>
                <a:close/>
                <a:moveTo>
                  <a:pt x="85176" y="8404"/>
                </a:moveTo>
                <a:cubicBezTo>
                  <a:pt x="85175" y="8404"/>
                  <a:pt x="85175" y="8404"/>
                  <a:pt x="85174" y="8405"/>
                </a:cubicBezTo>
                <a:lnTo>
                  <a:pt x="85174" y="8405"/>
                </a:lnTo>
                <a:lnTo>
                  <a:pt x="85186" y="8408"/>
                </a:lnTo>
                <a:cubicBezTo>
                  <a:pt x="85183" y="8405"/>
                  <a:pt x="85179" y="8404"/>
                  <a:pt x="85176" y="8404"/>
                </a:cubicBezTo>
                <a:close/>
                <a:moveTo>
                  <a:pt x="76044" y="8450"/>
                </a:moveTo>
                <a:cubicBezTo>
                  <a:pt x="76043" y="8450"/>
                  <a:pt x="76043" y="8450"/>
                  <a:pt x="76042" y="8450"/>
                </a:cubicBezTo>
                <a:lnTo>
                  <a:pt x="76042" y="8450"/>
                </a:lnTo>
                <a:lnTo>
                  <a:pt x="76054" y="8454"/>
                </a:lnTo>
                <a:cubicBezTo>
                  <a:pt x="76051" y="8451"/>
                  <a:pt x="76047" y="8450"/>
                  <a:pt x="76044" y="8450"/>
                </a:cubicBezTo>
                <a:close/>
                <a:moveTo>
                  <a:pt x="93047" y="8435"/>
                </a:moveTo>
                <a:lnTo>
                  <a:pt x="93089" y="8504"/>
                </a:lnTo>
                <a:cubicBezTo>
                  <a:pt x="93089" y="8504"/>
                  <a:pt x="93084" y="8509"/>
                  <a:pt x="93084" y="8509"/>
                </a:cubicBezTo>
                <a:lnTo>
                  <a:pt x="93034" y="8467"/>
                </a:lnTo>
                <a:cubicBezTo>
                  <a:pt x="93043" y="8458"/>
                  <a:pt x="93047" y="8449"/>
                  <a:pt x="93047" y="8440"/>
                </a:cubicBezTo>
                <a:lnTo>
                  <a:pt x="93047" y="8435"/>
                </a:lnTo>
                <a:close/>
                <a:moveTo>
                  <a:pt x="75090" y="8541"/>
                </a:moveTo>
                <a:lnTo>
                  <a:pt x="75109" y="8568"/>
                </a:lnTo>
                <a:lnTo>
                  <a:pt x="75058" y="8582"/>
                </a:lnTo>
                <a:cubicBezTo>
                  <a:pt x="75058" y="8578"/>
                  <a:pt x="75054" y="8578"/>
                  <a:pt x="75049" y="8573"/>
                </a:cubicBezTo>
                <a:lnTo>
                  <a:pt x="75090" y="8541"/>
                </a:lnTo>
                <a:close/>
                <a:moveTo>
                  <a:pt x="85168" y="8546"/>
                </a:moveTo>
                <a:cubicBezTo>
                  <a:pt x="85186" y="8568"/>
                  <a:pt x="85200" y="8596"/>
                  <a:pt x="85209" y="8624"/>
                </a:cubicBezTo>
                <a:lnTo>
                  <a:pt x="85195" y="8624"/>
                </a:lnTo>
                <a:lnTo>
                  <a:pt x="85154" y="8582"/>
                </a:lnTo>
                <a:cubicBezTo>
                  <a:pt x="85163" y="8573"/>
                  <a:pt x="85168" y="8559"/>
                  <a:pt x="85168" y="8546"/>
                </a:cubicBezTo>
                <a:close/>
                <a:moveTo>
                  <a:pt x="90376" y="8564"/>
                </a:moveTo>
                <a:cubicBezTo>
                  <a:pt x="90390" y="8582"/>
                  <a:pt x="90399" y="8605"/>
                  <a:pt x="90409" y="8624"/>
                </a:cubicBezTo>
                <a:lnTo>
                  <a:pt x="90386" y="8624"/>
                </a:lnTo>
                <a:cubicBezTo>
                  <a:pt x="90367" y="8614"/>
                  <a:pt x="90354" y="8605"/>
                  <a:pt x="90335" y="8596"/>
                </a:cubicBezTo>
                <a:lnTo>
                  <a:pt x="90376" y="8564"/>
                </a:lnTo>
                <a:close/>
                <a:moveTo>
                  <a:pt x="94089" y="8578"/>
                </a:moveTo>
                <a:lnTo>
                  <a:pt x="94103" y="8596"/>
                </a:lnTo>
                <a:cubicBezTo>
                  <a:pt x="94089" y="8614"/>
                  <a:pt x="94075" y="8624"/>
                  <a:pt x="94052" y="8624"/>
                </a:cubicBezTo>
                <a:cubicBezTo>
                  <a:pt x="94052" y="8619"/>
                  <a:pt x="94048" y="8619"/>
                  <a:pt x="94043" y="8614"/>
                </a:cubicBezTo>
                <a:lnTo>
                  <a:pt x="94089" y="8578"/>
                </a:lnTo>
                <a:close/>
                <a:moveTo>
                  <a:pt x="89298" y="8591"/>
                </a:moveTo>
                <a:cubicBezTo>
                  <a:pt x="89307" y="8605"/>
                  <a:pt x="89312" y="8614"/>
                  <a:pt x="89316" y="8628"/>
                </a:cubicBezTo>
                <a:lnTo>
                  <a:pt x="89289" y="8628"/>
                </a:lnTo>
                <a:lnTo>
                  <a:pt x="89243" y="8605"/>
                </a:lnTo>
                <a:cubicBezTo>
                  <a:pt x="89261" y="8601"/>
                  <a:pt x="89280" y="8596"/>
                  <a:pt x="89298" y="8596"/>
                </a:cubicBezTo>
                <a:lnTo>
                  <a:pt x="89298" y="8591"/>
                </a:lnTo>
                <a:close/>
                <a:moveTo>
                  <a:pt x="84148" y="8634"/>
                </a:moveTo>
                <a:cubicBezTo>
                  <a:pt x="84148" y="8634"/>
                  <a:pt x="84147" y="8634"/>
                  <a:pt x="84146" y="8634"/>
                </a:cubicBezTo>
                <a:lnTo>
                  <a:pt x="84146" y="8634"/>
                </a:lnTo>
                <a:lnTo>
                  <a:pt x="84158" y="8637"/>
                </a:lnTo>
                <a:cubicBezTo>
                  <a:pt x="84155" y="8635"/>
                  <a:pt x="84151" y="8634"/>
                  <a:pt x="84148" y="8634"/>
                </a:cubicBezTo>
                <a:close/>
                <a:moveTo>
                  <a:pt x="95225" y="8666"/>
                </a:moveTo>
                <a:cubicBezTo>
                  <a:pt x="95228" y="8668"/>
                  <a:pt x="95230" y="8670"/>
                  <a:pt x="95232" y="8672"/>
                </a:cubicBezTo>
                <a:lnTo>
                  <a:pt x="95232" y="8672"/>
                </a:lnTo>
                <a:cubicBezTo>
                  <a:pt x="95229" y="8670"/>
                  <a:pt x="95227" y="8668"/>
                  <a:pt x="95225" y="8666"/>
                </a:cubicBezTo>
                <a:close/>
                <a:moveTo>
                  <a:pt x="86623" y="8509"/>
                </a:moveTo>
                <a:lnTo>
                  <a:pt x="86751" y="8679"/>
                </a:lnTo>
                <a:cubicBezTo>
                  <a:pt x="86632" y="8646"/>
                  <a:pt x="86682" y="8610"/>
                  <a:pt x="86563" y="8555"/>
                </a:cubicBezTo>
                <a:lnTo>
                  <a:pt x="86623" y="8509"/>
                </a:lnTo>
                <a:close/>
                <a:moveTo>
                  <a:pt x="84430" y="8686"/>
                </a:moveTo>
                <a:cubicBezTo>
                  <a:pt x="84430" y="8686"/>
                  <a:pt x="84430" y="8686"/>
                  <a:pt x="84430" y="8686"/>
                </a:cubicBezTo>
                <a:lnTo>
                  <a:pt x="84430" y="8686"/>
                </a:lnTo>
                <a:lnTo>
                  <a:pt x="84438" y="8688"/>
                </a:lnTo>
                <a:cubicBezTo>
                  <a:pt x="84435" y="8686"/>
                  <a:pt x="84432" y="8686"/>
                  <a:pt x="84430" y="8686"/>
                </a:cubicBezTo>
                <a:close/>
                <a:moveTo>
                  <a:pt x="85012" y="8674"/>
                </a:moveTo>
                <a:lnTo>
                  <a:pt x="85021" y="8683"/>
                </a:lnTo>
                <a:lnTo>
                  <a:pt x="84966" y="8715"/>
                </a:lnTo>
                <a:lnTo>
                  <a:pt x="84966" y="8711"/>
                </a:lnTo>
                <a:lnTo>
                  <a:pt x="85012" y="8674"/>
                </a:lnTo>
                <a:close/>
                <a:moveTo>
                  <a:pt x="89720" y="8706"/>
                </a:moveTo>
                <a:lnTo>
                  <a:pt x="89739" y="8729"/>
                </a:lnTo>
                <a:cubicBezTo>
                  <a:pt x="89729" y="8724"/>
                  <a:pt x="89720" y="8720"/>
                  <a:pt x="89711" y="8715"/>
                </a:cubicBezTo>
                <a:lnTo>
                  <a:pt x="89720" y="8706"/>
                </a:lnTo>
                <a:close/>
                <a:moveTo>
                  <a:pt x="96700" y="8500"/>
                </a:moveTo>
                <a:lnTo>
                  <a:pt x="96879" y="8743"/>
                </a:lnTo>
                <a:lnTo>
                  <a:pt x="96787" y="8757"/>
                </a:lnTo>
                <a:cubicBezTo>
                  <a:pt x="96774" y="8743"/>
                  <a:pt x="96755" y="8734"/>
                  <a:pt x="96741" y="8729"/>
                </a:cubicBezTo>
                <a:lnTo>
                  <a:pt x="96806" y="8679"/>
                </a:lnTo>
                <a:cubicBezTo>
                  <a:pt x="96746" y="8642"/>
                  <a:pt x="96691" y="8596"/>
                  <a:pt x="96650" y="8541"/>
                </a:cubicBezTo>
                <a:lnTo>
                  <a:pt x="96700" y="8500"/>
                </a:lnTo>
                <a:close/>
                <a:moveTo>
                  <a:pt x="84432" y="8769"/>
                </a:moveTo>
                <a:lnTo>
                  <a:pt x="84438" y="8770"/>
                </a:lnTo>
                <a:cubicBezTo>
                  <a:pt x="84436" y="8769"/>
                  <a:pt x="84434" y="8769"/>
                  <a:pt x="84432" y="8769"/>
                </a:cubicBezTo>
                <a:close/>
                <a:moveTo>
                  <a:pt x="88119" y="8591"/>
                </a:moveTo>
                <a:lnTo>
                  <a:pt x="88252" y="8775"/>
                </a:lnTo>
                <a:lnTo>
                  <a:pt x="88252" y="8775"/>
                </a:lnTo>
                <a:lnTo>
                  <a:pt x="87940" y="8633"/>
                </a:lnTo>
                <a:cubicBezTo>
                  <a:pt x="88009" y="8614"/>
                  <a:pt x="88064" y="8605"/>
                  <a:pt x="88119" y="8596"/>
                </a:cubicBezTo>
                <a:lnTo>
                  <a:pt x="88119" y="8591"/>
                </a:lnTo>
                <a:close/>
                <a:moveTo>
                  <a:pt x="87371" y="8724"/>
                </a:moveTo>
                <a:cubicBezTo>
                  <a:pt x="87394" y="8743"/>
                  <a:pt x="87417" y="8757"/>
                  <a:pt x="87444" y="8766"/>
                </a:cubicBezTo>
                <a:lnTo>
                  <a:pt x="87439" y="8770"/>
                </a:lnTo>
                <a:lnTo>
                  <a:pt x="87325" y="8789"/>
                </a:lnTo>
                <a:lnTo>
                  <a:pt x="87247" y="8752"/>
                </a:lnTo>
                <a:cubicBezTo>
                  <a:pt x="87293" y="8738"/>
                  <a:pt x="87334" y="8734"/>
                  <a:pt x="87371" y="8724"/>
                </a:cubicBezTo>
                <a:close/>
                <a:moveTo>
                  <a:pt x="95255" y="8789"/>
                </a:moveTo>
                <a:cubicBezTo>
                  <a:pt x="95259" y="8793"/>
                  <a:pt x="95264" y="8802"/>
                  <a:pt x="95264" y="8811"/>
                </a:cubicBezTo>
                <a:lnTo>
                  <a:pt x="95264" y="8811"/>
                </a:lnTo>
                <a:lnTo>
                  <a:pt x="95227" y="8807"/>
                </a:lnTo>
                <a:lnTo>
                  <a:pt x="95255" y="8789"/>
                </a:lnTo>
                <a:close/>
                <a:moveTo>
                  <a:pt x="74696" y="8591"/>
                </a:moveTo>
                <a:cubicBezTo>
                  <a:pt x="74719" y="8614"/>
                  <a:pt x="74732" y="8642"/>
                  <a:pt x="74742" y="8674"/>
                </a:cubicBezTo>
                <a:lnTo>
                  <a:pt x="74567" y="8656"/>
                </a:lnTo>
                <a:lnTo>
                  <a:pt x="74567" y="8656"/>
                </a:lnTo>
                <a:lnTo>
                  <a:pt x="74687" y="8821"/>
                </a:lnTo>
                <a:cubicBezTo>
                  <a:pt x="74609" y="8757"/>
                  <a:pt x="74517" y="8711"/>
                  <a:pt x="74420" y="8683"/>
                </a:cubicBezTo>
                <a:cubicBezTo>
                  <a:pt x="74503" y="8633"/>
                  <a:pt x="74599" y="8605"/>
                  <a:pt x="74696" y="8591"/>
                </a:cubicBezTo>
                <a:close/>
                <a:moveTo>
                  <a:pt x="90340" y="8757"/>
                </a:moveTo>
                <a:lnTo>
                  <a:pt x="90399" y="8835"/>
                </a:lnTo>
                <a:cubicBezTo>
                  <a:pt x="90358" y="8825"/>
                  <a:pt x="90321" y="8802"/>
                  <a:pt x="90298" y="8766"/>
                </a:cubicBezTo>
                <a:lnTo>
                  <a:pt x="90340" y="8757"/>
                </a:lnTo>
                <a:close/>
                <a:moveTo>
                  <a:pt x="89289" y="8816"/>
                </a:moveTo>
                <a:lnTo>
                  <a:pt x="89330" y="8871"/>
                </a:lnTo>
                <a:lnTo>
                  <a:pt x="89270" y="8876"/>
                </a:lnTo>
                <a:lnTo>
                  <a:pt x="89220" y="8844"/>
                </a:lnTo>
                <a:cubicBezTo>
                  <a:pt x="89243" y="8830"/>
                  <a:pt x="89266" y="8821"/>
                  <a:pt x="89289" y="8816"/>
                </a:cubicBezTo>
                <a:close/>
                <a:moveTo>
                  <a:pt x="90399" y="8844"/>
                </a:moveTo>
                <a:lnTo>
                  <a:pt x="90418" y="8871"/>
                </a:lnTo>
                <a:lnTo>
                  <a:pt x="90390" y="8876"/>
                </a:lnTo>
                <a:lnTo>
                  <a:pt x="90349" y="8858"/>
                </a:lnTo>
                <a:lnTo>
                  <a:pt x="90399" y="8844"/>
                </a:lnTo>
                <a:close/>
                <a:moveTo>
                  <a:pt x="83799" y="8882"/>
                </a:moveTo>
                <a:cubicBezTo>
                  <a:pt x="83799" y="8882"/>
                  <a:pt x="83798" y="8882"/>
                  <a:pt x="83797" y="8882"/>
                </a:cubicBezTo>
                <a:lnTo>
                  <a:pt x="83797" y="8882"/>
                </a:lnTo>
                <a:lnTo>
                  <a:pt x="83810" y="8885"/>
                </a:lnTo>
                <a:cubicBezTo>
                  <a:pt x="83806" y="8883"/>
                  <a:pt x="83803" y="8882"/>
                  <a:pt x="83799" y="8882"/>
                </a:cubicBezTo>
                <a:close/>
                <a:moveTo>
                  <a:pt x="96356" y="8876"/>
                </a:moveTo>
                <a:lnTo>
                  <a:pt x="96361" y="8890"/>
                </a:lnTo>
                <a:lnTo>
                  <a:pt x="96342" y="8890"/>
                </a:lnTo>
                <a:lnTo>
                  <a:pt x="96356" y="8876"/>
                </a:lnTo>
                <a:close/>
                <a:moveTo>
                  <a:pt x="89656" y="8894"/>
                </a:moveTo>
                <a:lnTo>
                  <a:pt x="89610" y="8899"/>
                </a:lnTo>
                <a:lnTo>
                  <a:pt x="89610" y="8899"/>
                </a:lnTo>
                <a:lnTo>
                  <a:pt x="89651" y="8894"/>
                </a:lnTo>
                <a:close/>
                <a:moveTo>
                  <a:pt x="96627" y="8922"/>
                </a:moveTo>
                <a:lnTo>
                  <a:pt x="96636" y="8926"/>
                </a:lnTo>
                <a:lnTo>
                  <a:pt x="96622" y="8931"/>
                </a:lnTo>
                <a:lnTo>
                  <a:pt x="96608" y="8922"/>
                </a:lnTo>
                <a:close/>
                <a:moveTo>
                  <a:pt x="74719" y="8858"/>
                </a:moveTo>
                <a:lnTo>
                  <a:pt x="74760" y="8917"/>
                </a:lnTo>
                <a:lnTo>
                  <a:pt x="74553" y="8940"/>
                </a:lnTo>
                <a:lnTo>
                  <a:pt x="74489" y="8903"/>
                </a:lnTo>
                <a:cubicBezTo>
                  <a:pt x="74563" y="8876"/>
                  <a:pt x="74641" y="8862"/>
                  <a:pt x="74719" y="8858"/>
                </a:cubicBezTo>
                <a:close/>
                <a:moveTo>
                  <a:pt x="75044" y="8940"/>
                </a:moveTo>
                <a:lnTo>
                  <a:pt x="75054" y="8959"/>
                </a:lnTo>
                <a:lnTo>
                  <a:pt x="75031" y="8959"/>
                </a:lnTo>
                <a:lnTo>
                  <a:pt x="75008" y="8949"/>
                </a:lnTo>
                <a:lnTo>
                  <a:pt x="75044" y="8940"/>
                </a:lnTo>
                <a:close/>
                <a:moveTo>
                  <a:pt x="76686" y="8973"/>
                </a:moveTo>
                <a:cubicBezTo>
                  <a:pt x="76686" y="8973"/>
                  <a:pt x="76685" y="8973"/>
                  <a:pt x="76684" y="8974"/>
                </a:cubicBezTo>
                <a:lnTo>
                  <a:pt x="76684" y="8974"/>
                </a:lnTo>
                <a:lnTo>
                  <a:pt x="76697" y="8977"/>
                </a:lnTo>
                <a:cubicBezTo>
                  <a:pt x="76693" y="8975"/>
                  <a:pt x="76690" y="8973"/>
                  <a:pt x="76686" y="8973"/>
                </a:cubicBezTo>
                <a:close/>
                <a:moveTo>
                  <a:pt x="87357" y="8945"/>
                </a:moveTo>
                <a:cubicBezTo>
                  <a:pt x="87361" y="8954"/>
                  <a:pt x="87361" y="8959"/>
                  <a:pt x="87366" y="8968"/>
                </a:cubicBezTo>
                <a:lnTo>
                  <a:pt x="87288" y="8991"/>
                </a:lnTo>
                <a:lnTo>
                  <a:pt x="87325" y="9023"/>
                </a:lnTo>
                <a:lnTo>
                  <a:pt x="87320" y="9023"/>
                </a:lnTo>
                <a:cubicBezTo>
                  <a:pt x="87297" y="9009"/>
                  <a:pt x="87270" y="9000"/>
                  <a:pt x="87247" y="8995"/>
                </a:cubicBezTo>
                <a:cubicBezTo>
                  <a:pt x="87279" y="8972"/>
                  <a:pt x="87316" y="8959"/>
                  <a:pt x="87357" y="8945"/>
                </a:cubicBezTo>
                <a:close/>
                <a:moveTo>
                  <a:pt x="95227" y="8981"/>
                </a:moveTo>
                <a:lnTo>
                  <a:pt x="95282" y="9055"/>
                </a:lnTo>
                <a:lnTo>
                  <a:pt x="95204" y="9064"/>
                </a:lnTo>
                <a:lnTo>
                  <a:pt x="95085" y="9004"/>
                </a:lnTo>
                <a:cubicBezTo>
                  <a:pt x="95135" y="8995"/>
                  <a:pt x="95181" y="8991"/>
                  <a:pt x="95227" y="8981"/>
                </a:cubicBezTo>
                <a:close/>
                <a:moveTo>
                  <a:pt x="84241" y="9041"/>
                </a:moveTo>
                <a:lnTo>
                  <a:pt x="84255" y="9064"/>
                </a:lnTo>
                <a:lnTo>
                  <a:pt x="84232" y="9078"/>
                </a:lnTo>
                <a:cubicBezTo>
                  <a:pt x="84227" y="9073"/>
                  <a:pt x="84223" y="9069"/>
                  <a:pt x="84218" y="9064"/>
                </a:cubicBezTo>
                <a:cubicBezTo>
                  <a:pt x="84227" y="9055"/>
                  <a:pt x="84232" y="9050"/>
                  <a:pt x="84241" y="9041"/>
                </a:cubicBezTo>
                <a:close/>
                <a:moveTo>
                  <a:pt x="91501" y="9082"/>
                </a:moveTo>
                <a:cubicBezTo>
                  <a:pt x="91524" y="9105"/>
                  <a:pt x="91551" y="9119"/>
                  <a:pt x="91583" y="9128"/>
                </a:cubicBezTo>
                <a:lnTo>
                  <a:pt x="91579" y="9133"/>
                </a:lnTo>
                <a:lnTo>
                  <a:pt x="91432" y="9156"/>
                </a:lnTo>
                <a:lnTo>
                  <a:pt x="91432" y="9165"/>
                </a:lnTo>
                <a:lnTo>
                  <a:pt x="91326" y="9119"/>
                </a:lnTo>
                <a:cubicBezTo>
                  <a:pt x="91395" y="9101"/>
                  <a:pt x="91446" y="9092"/>
                  <a:pt x="91501" y="9082"/>
                </a:cubicBezTo>
                <a:close/>
                <a:moveTo>
                  <a:pt x="93424" y="9082"/>
                </a:moveTo>
                <a:cubicBezTo>
                  <a:pt x="93451" y="9105"/>
                  <a:pt x="93479" y="9119"/>
                  <a:pt x="93506" y="9128"/>
                </a:cubicBezTo>
                <a:lnTo>
                  <a:pt x="93506" y="9133"/>
                </a:lnTo>
                <a:lnTo>
                  <a:pt x="93355" y="9156"/>
                </a:lnTo>
                <a:lnTo>
                  <a:pt x="93355" y="9165"/>
                </a:lnTo>
                <a:lnTo>
                  <a:pt x="93254" y="9119"/>
                </a:lnTo>
                <a:cubicBezTo>
                  <a:pt x="93323" y="9101"/>
                  <a:pt x="93373" y="9092"/>
                  <a:pt x="93424" y="9082"/>
                </a:cubicBezTo>
                <a:close/>
                <a:moveTo>
                  <a:pt x="77531" y="9221"/>
                </a:moveTo>
                <a:cubicBezTo>
                  <a:pt x="77530" y="9221"/>
                  <a:pt x="77530" y="9221"/>
                  <a:pt x="77529" y="9221"/>
                </a:cubicBezTo>
                <a:lnTo>
                  <a:pt x="77529" y="9221"/>
                </a:lnTo>
                <a:lnTo>
                  <a:pt x="77541" y="9225"/>
                </a:lnTo>
                <a:cubicBezTo>
                  <a:pt x="77537" y="9222"/>
                  <a:pt x="77534" y="9221"/>
                  <a:pt x="77531" y="9221"/>
                </a:cubicBezTo>
                <a:close/>
                <a:moveTo>
                  <a:pt x="94442" y="9174"/>
                </a:moveTo>
                <a:cubicBezTo>
                  <a:pt x="94452" y="9225"/>
                  <a:pt x="94470" y="9271"/>
                  <a:pt x="94497" y="9312"/>
                </a:cubicBezTo>
                <a:cubicBezTo>
                  <a:pt x="94419" y="9275"/>
                  <a:pt x="94332" y="9238"/>
                  <a:pt x="94268" y="9206"/>
                </a:cubicBezTo>
                <a:cubicBezTo>
                  <a:pt x="94337" y="9193"/>
                  <a:pt x="94387" y="9183"/>
                  <a:pt x="94438" y="9174"/>
                </a:cubicBezTo>
                <a:close/>
                <a:moveTo>
                  <a:pt x="82393" y="9360"/>
                </a:moveTo>
                <a:cubicBezTo>
                  <a:pt x="82393" y="9360"/>
                  <a:pt x="82393" y="9360"/>
                  <a:pt x="82393" y="9360"/>
                </a:cubicBezTo>
                <a:lnTo>
                  <a:pt x="82393" y="9360"/>
                </a:lnTo>
                <a:lnTo>
                  <a:pt x="82401" y="9362"/>
                </a:lnTo>
                <a:cubicBezTo>
                  <a:pt x="82398" y="9361"/>
                  <a:pt x="82395" y="9360"/>
                  <a:pt x="82393" y="9360"/>
                </a:cubicBezTo>
                <a:close/>
                <a:moveTo>
                  <a:pt x="93414" y="9298"/>
                </a:moveTo>
                <a:cubicBezTo>
                  <a:pt x="93424" y="9303"/>
                  <a:pt x="93428" y="9321"/>
                  <a:pt x="93433" y="9326"/>
                </a:cubicBezTo>
                <a:lnTo>
                  <a:pt x="93433" y="9330"/>
                </a:lnTo>
                <a:lnTo>
                  <a:pt x="93355" y="9353"/>
                </a:lnTo>
                <a:lnTo>
                  <a:pt x="93428" y="9417"/>
                </a:lnTo>
                <a:lnTo>
                  <a:pt x="93401" y="9422"/>
                </a:lnTo>
                <a:cubicBezTo>
                  <a:pt x="93355" y="9399"/>
                  <a:pt x="93304" y="9376"/>
                  <a:pt x="93254" y="9367"/>
                </a:cubicBezTo>
                <a:cubicBezTo>
                  <a:pt x="93304" y="9335"/>
                  <a:pt x="93355" y="9312"/>
                  <a:pt x="93414" y="9298"/>
                </a:cubicBezTo>
                <a:close/>
                <a:moveTo>
                  <a:pt x="75554" y="9417"/>
                </a:moveTo>
                <a:lnTo>
                  <a:pt x="75453" y="9431"/>
                </a:lnTo>
                <a:cubicBezTo>
                  <a:pt x="75485" y="9427"/>
                  <a:pt x="75517" y="9422"/>
                  <a:pt x="75549" y="9417"/>
                </a:cubicBezTo>
                <a:close/>
                <a:moveTo>
                  <a:pt x="92474" y="9349"/>
                </a:moveTo>
                <a:cubicBezTo>
                  <a:pt x="92483" y="9376"/>
                  <a:pt x="92497" y="9399"/>
                  <a:pt x="92515" y="9427"/>
                </a:cubicBezTo>
                <a:lnTo>
                  <a:pt x="92492" y="9431"/>
                </a:lnTo>
                <a:lnTo>
                  <a:pt x="92419" y="9427"/>
                </a:lnTo>
                <a:lnTo>
                  <a:pt x="92396" y="9413"/>
                </a:lnTo>
                <a:lnTo>
                  <a:pt x="92364" y="9390"/>
                </a:lnTo>
                <a:cubicBezTo>
                  <a:pt x="92400" y="9372"/>
                  <a:pt x="92432" y="9358"/>
                  <a:pt x="92474" y="9349"/>
                </a:cubicBezTo>
                <a:close/>
                <a:moveTo>
                  <a:pt x="94452" y="9381"/>
                </a:moveTo>
                <a:lnTo>
                  <a:pt x="94452" y="9385"/>
                </a:lnTo>
                <a:lnTo>
                  <a:pt x="94507" y="9436"/>
                </a:lnTo>
                <a:lnTo>
                  <a:pt x="94314" y="9472"/>
                </a:lnTo>
                <a:cubicBezTo>
                  <a:pt x="94295" y="9468"/>
                  <a:pt x="94282" y="9459"/>
                  <a:pt x="94263" y="9459"/>
                </a:cubicBezTo>
                <a:cubicBezTo>
                  <a:pt x="94323" y="9422"/>
                  <a:pt x="94387" y="9394"/>
                  <a:pt x="94452" y="9381"/>
                </a:cubicBezTo>
                <a:close/>
                <a:moveTo>
                  <a:pt x="77293" y="9468"/>
                </a:moveTo>
                <a:lnTo>
                  <a:pt x="77348" y="9523"/>
                </a:lnTo>
                <a:lnTo>
                  <a:pt x="77330" y="9537"/>
                </a:lnTo>
                <a:cubicBezTo>
                  <a:pt x="77321" y="9537"/>
                  <a:pt x="77311" y="9532"/>
                  <a:pt x="77307" y="9528"/>
                </a:cubicBezTo>
                <a:cubicBezTo>
                  <a:pt x="77289" y="9514"/>
                  <a:pt x="77284" y="9491"/>
                  <a:pt x="77289" y="9468"/>
                </a:cubicBezTo>
                <a:close/>
                <a:moveTo>
                  <a:pt x="79924" y="9585"/>
                </a:moveTo>
                <a:cubicBezTo>
                  <a:pt x="79924" y="9585"/>
                  <a:pt x="79924" y="9585"/>
                  <a:pt x="79924" y="9585"/>
                </a:cubicBezTo>
                <a:lnTo>
                  <a:pt x="79924" y="9585"/>
                </a:lnTo>
                <a:lnTo>
                  <a:pt x="79932" y="9587"/>
                </a:lnTo>
                <a:cubicBezTo>
                  <a:pt x="79929" y="9586"/>
                  <a:pt x="79926" y="9585"/>
                  <a:pt x="79924" y="9585"/>
                </a:cubicBezTo>
                <a:close/>
                <a:moveTo>
                  <a:pt x="77334" y="9619"/>
                </a:moveTo>
                <a:lnTo>
                  <a:pt x="77339" y="9624"/>
                </a:lnTo>
                <a:lnTo>
                  <a:pt x="77321" y="9629"/>
                </a:lnTo>
                <a:lnTo>
                  <a:pt x="77334" y="9619"/>
                </a:lnTo>
                <a:close/>
                <a:moveTo>
                  <a:pt x="81175" y="9643"/>
                </a:moveTo>
                <a:cubicBezTo>
                  <a:pt x="81174" y="9643"/>
                  <a:pt x="81173" y="9643"/>
                  <a:pt x="81173" y="9644"/>
                </a:cubicBezTo>
                <a:lnTo>
                  <a:pt x="81173" y="9644"/>
                </a:lnTo>
                <a:lnTo>
                  <a:pt x="81185" y="9647"/>
                </a:lnTo>
                <a:cubicBezTo>
                  <a:pt x="81181" y="9645"/>
                  <a:pt x="81178" y="9643"/>
                  <a:pt x="81175" y="9643"/>
                </a:cubicBezTo>
                <a:close/>
                <a:moveTo>
                  <a:pt x="81647" y="9643"/>
                </a:moveTo>
                <a:cubicBezTo>
                  <a:pt x="81646" y="9643"/>
                  <a:pt x="81645" y="9644"/>
                  <a:pt x="81645" y="9644"/>
                </a:cubicBezTo>
                <a:lnTo>
                  <a:pt x="81645" y="9644"/>
                </a:lnTo>
                <a:lnTo>
                  <a:pt x="81657" y="9647"/>
                </a:lnTo>
                <a:cubicBezTo>
                  <a:pt x="81654" y="9645"/>
                  <a:pt x="81650" y="9643"/>
                  <a:pt x="81647" y="9643"/>
                </a:cubicBezTo>
                <a:close/>
                <a:moveTo>
                  <a:pt x="76366" y="9427"/>
                </a:moveTo>
                <a:cubicBezTo>
                  <a:pt x="76394" y="9454"/>
                  <a:pt x="76412" y="9491"/>
                  <a:pt x="76426" y="9528"/>
                </a:cubicBezTo>
                <a:lnTo>
                  <a:pt x="76251" y="9509"/>
                </a:lnTo>
                <a:lnTo>
                  <a:pt x="76440" y="9771"/>
                </a:lnTo>
                <a:lnTo>
                  <a:pt x="76210" y="9798"/>
                </a:lnTo>
                <a:lnTo>
                  <a:pt x="76109" y="9752"/>
                </a:lnTo>
                <a:cubicBezTo>
                  <a:pt x="76192" y="9720"/>
                  <a:pt x="76279" y="9702"/>
                  <a:pt x="76366" y="9702"/>
                </a:cubicBezTo>
                <a:cubicBezTo>
                  <a:pt x="76274" y="9624"/>
                  <a:pt x="76164" y="9564"/>
                  <a:pt x="76049" y="9528"/>
                </a:cubicBezTo>
                <a:cubicBezTo>
                  <a:pt x="76146" y="9477"/>
                  <a:pt x="76251" y="9440"/>
                  <a:pt x="76362" y="9427"/>
                </a:cubicBezTo>
                <a:close/>
                <a:moveTo>
                  <a:pt x="81630" y="9826"/>
                </a:moveTo>
                <a:lnTo>
                  <a:pt x="81685" y="9881"/>
                </a:lnTo>
                <a:lnTo>
                  <a:pt x="81676" y="9885"/>
                </a:lnTo>
                <a:lnTo>
                  <a:pt x="81621" y="9835"/>
                </a:lnTo>
                <a:cubicBezTo>
                  <a:pt x="81621" y="9830"/>
                  <a:pt x="81625" y="9830"/>
                  <a:pt x="81630" y="9826"/>
                </a:cubicBezTo>
                <a:close/>
                <a:moveTo>
                  <a:pt x="79493" y="9920"/>
                </a:moveTo>
                <a:cubicBezTo>
                  <a:pt x="79492" y="9920"/>
                  <a:pt x="79492" y="9920"/>
                  <a:pt x="79492" y="9920"/>
                </a:cubicBezTo>
                <a:lnTo>
                  <a:pt x="79492" y="9920"/>
                </a:lnTo>
                <a:lnTo>
                  <a:pt x="79500" y="9922"/>
                </a:lnTo>
                <a:cubicBezTo>
                  <a:pt x="79498" y="9921"/>
                  <a:pt x="79495" y="9920"/>
                  <a:pt x="79493" y="9920"/>
                </a:cubicBezTo>
                <a:close/>
                <a:moveTo>
                  <a:pt x="80899" y="9928"/>
                </a:moveTo>
                <a:cubicBezTo>
                  <a:pt x="80898" y="9928"/>
                  <a:pt x="80898" y="9928"/>
                  <a:pt x="80897" y="9928"/>
                </a:cubicBezTo>
                <a:lnTo>
                  <a:pt x="80897" y="9928"/>
                </a:lnTo>
                <a:lnTo>
                  <a:pt x="80909" y="9931"/>
                </a:lnTo>
                <a:cubicBezTo>
                  <a:pt x="80906" y="9929"/>
                  <a:pt x="80902" y="9928"/>
                  <a:pt x="80899" y="9928"/>
                </a:cubicBezTo>
                <a:close/>
                <a:moveTo>
                  <a:pt x="83107" y="9849"/>
                </a:moveTo>
                <a:cubicBezTo>
                  <a:pt x="83130" y="9881"/>
                  <a:pt x="83162" y="9908"/>
                  <a:pt x="83204" y="9931"/>
                </a:cubicBezTo>
                <a:cubicBezTo>
                  <a:pt x="83204" y="9931"/>
                  <a:pt x="83204" y="9936"/>
                  <a:pt x="83208" y="9941"/>
                </a:cubicBezTo>
                <a:lnTo>
                  <a:pt x="83135" y="9950"/>
                </a:lnTo>
                <a:lnTo>
                  <a:pt x="82970" y="9876"/>
                </a:lnTo>
                <a:cubicBezTo>
                  <a:pt x="83020" y="9867"/>
                  <a:pt x="83066" y="9858"/>
                  <a:pt x="83107" y="9853"/>
                </a:cubicBezTo>
                <a:lnTo>
                  <a:pt x="83107" y="9849"/>
                </a:lnTo>
                <a:close/>
                <a:moveTo>
                  <a:pt x="76880" y="9766"/>
                </a:moveTo>
                <a:cubicBezTo>
                  <a:pt x="76931" y="9835"/>
                  <a:pt x="76981" y="9904"/>
                  <a:pt x="77032" y="9973"/>
                </a:cubicBezTo>
                <a:lnTo>
                  <a:pt x="76793" y="10000"/>
                </a:lnTo>
                <a:cubicBezTo>
                  <a:pt x="76862" y="9977"/>
                  <a:pt x="76935" y="9959"/>
                  <a:pt x="77004" y="9950"/>
                </a:cubicBezTo>
                <a:cubicBezTo>
                  <a:pt x="76917" y="9908"/>
                  <a:pt x="76775" y="9844"/>
                  <a:pt x="76687" y="9807"/>
                </a:cubicBezTo>
                <a:cubicBezTo>
                  <a:pt x="76761" y="9789"/>
                  <a:pt x="76820" y="9780"/>
                  <a:pt x="76880" y="9766"/>
                </a:cubicBezTo>
                <a:close/>
                <a:moveTo>
                  <a:pt x="83107" y="10060"/>
                </a:moveTo>
                <a:cubicBezTo>
                  <a:pt x="83107" y="10064"/>
                  <a:pt x="83107" y="10069"/>
                  <a:pt x="83112" y="10074"/>
                </a:cubicBezTo>
                <a:lnTo>
                  <a:pt x="82984" y="10124"/>
                </a:lnTo>
                <a:lnTo>
                  <a:pt x="82970" y="10120"/>
                </a:lnTo>
                <a:cubicBezTo>
                  <a:pt x="83011" y="10097"/>
                  <a:pt x="83057" y="10078"/>
                  <a:pt x="83103" y="10064"/>
                </a:cubicBezTo>
                <a:lnTo>
                  <a:pt x="83107" y="10060"/>
                </a:lnTo>
                <a:close/>
                <a:moveTo>
                  <a:pt x="78160" y="10142"/>
                </a:moveTo>
                <a:lnTo>
                  <a:pt x="78179" y="10165"/>
                </a:lnTo>
                <a:cubicBezTo>
                  <a:pt x="78170" y="10161"/>
                  <a:pt x="78160" y="10156"/>
                  <a:pt x="78151" y="10152"/>
                </a:cubicBezTo>
                <a:lnTo>
                  <a:pt x="78160" y="10142"/>
                </a:lnTo>
                <a:close/>
                <a:moveTo>
                  <a:pt x="80891" y="10097"/>
                </a:moveTo>
                <a:cubicBezTo>
                  <a:pt x="80909" y="10120"/>
                  <a:pt x="80923" y="10142"/>
                  <a:pt x="80932" y="10165"/>
                </a:cubicBezTo>
                <a:lnTo>
                  <a:pt x="80877" y="10120"/>
                </a:lnTo>
                <a:cubicBezTo>
                  <a:pt x="80886" y="10115"/>
                  <a:pt x="80891" y="10106"/>
                  <a:pt x="80891" y="10097"/>
                </a:cubicBezTo>
                <a:close/>
                <a:moveTo>
                  <a:pt x="78766" y="10299"/>
                </a:moveTo>
                <a:lnTo>
                  <a:pt x="78775" y="10308"/>
                </a:lnTo>
                <a:lnTo>
                  <a:pt x="78592" y="10331"/>
                </a:lnTo>
                <a:cubicBezTo>
                  <a:pt x="78651" y="10317"/>
                  <a:pt x="78707" y="10308"/>
                  <a:pt x="78766" y="10299"/>
                </a:cubicBezTo>
                <a:close/>
                <a:moveTo>
                  <a:pt x="78271" y="10294"/>
                </a:moveTo>
                <a:lnTo>
                  <a:pt x="78284" y="10308"/>
                </a:lnTo>
                <a:lnTo>
                  <a:pt x="78055" y="10335"/>
                </a:lnTo>
                <a:cubicBezTo>
                  <a:pt x="78133" y="10317"/>
                  <a:pt x="78193" y="10308"/>
                  <a:pt x="78271" y="10294"/>
                </a:cubicBezTo>
                <a:close/>
                <a:moveTo>
                  <a:pt x="79294" y="10289"/>
                </a:moveTo>
                <a:cubicBezTo>
                  <a:pt x="79299" y="10299"/>
                  <a:pt x="79308" y="10308"/>
                  <a:pt x="79317" y="10321"/>
                </a:cubicBezTo>
                <a:lnTo>
                  <a:pt x="79175" y="10354"/>
                </a:lnTo>
                <a:cubicBezTo>
                  <a:pt x="79202" y="10377"/>
                  <a:pt x="79221" y="10404"/>
                  <a:pt x="79234" y="10436"/>
                </a:cubicBezTo>
                <a:lnTo>
                  <a:pt x="79028" y="10340"/>
                </a:lnTo>
                <a:cubicBezTo>
                  <a:pt x="79129" y="10312"/>
                  <a:pt x="79198" y="10308"/>
                  <a:pt x="79289" y="10289"/>
                </a:cubicBezTo>
                <a:close/>
                <a:moveTo>
                  <a:pt x="79987" y="10399"/>
                </a:moveTo>
                <a:cubicBezTo>
                  <a:pt x="79996" y="10409"/>
                  <a:pt x="80005" y="10427"/>
                  <a:pt x="80019" y="10441"/>
                </a:cubicBezTo>
                <a:lnTo>
                  <a:pt x="80014" y="10441"/>
                </a:lnTo>
                <a:lnTo>
                  <a:pt x="79946" y="10409"/>
                </a:lnTo>
                <a:cubicBezTo>
                  <a:pt x="79959" y="10404"/>
                  <a:pt x="79973" y="10404"/>
                  <a:pt x="79987" y="10399"/>
                </a:cubicBezTo>
                <a:close/>
                <a:moveTo>
                  <a:pt x="80120" y="10583"/>
                </a:moveTo>
                <a:lnTo>
                  <a:pt x="80134" y="10601"/>
                </a:lnTo>
                <a:lnTo>
                  <a:pt x="80042" y="10611"/>
                </a:lnTo>
                <a:lnTo>
                  <a:pt x="80037" y="10606"/>
                </a:lnTo>
                <a:cubicBezTo>
                  <a:pt x="80065" y="10597"/>
                  <a:pt x="80092" y="10588"/>
                  <a:pt x="80120" y="10583"/>
                </a:cubicBezTo>
                <a:close/>
                <a:moveTo>
                  <a:pt x="79133" y="10533"/>
                </a:moveTo>
                <a:lnTo>
                  <a:pt x="79248" y="10689"/>
                </a:lnTo>
                <a:cubicBezTo>
                  <a:pt x="79179" y="10643"/>
                  <a:pt x="79106" y="10606"/>
                  <a:pt x="79023" y="10583"/>
                </a:cubicBezTo>
                <a:cubicBezTo>
                  <a:pt x="79055" y="10560"/>
                  <a:pt x="79092" y="10546"/>
                  <a:pt x="79133" y="10533"/>
                </a:cubicBezTo>
                <a:close/>
                <a:moveTo>
                  <a:pt x="80597" y="10592"/>
                </a:moveTo>
                <a:lnTo>
                  <a:pt x="80606" y="10611"/>
                </a:lnTo>
                <a:lnTo>
                  <a:pt x="80556" y="10620"/>
                </a:lnTo>
                <a:cubicBezTo>
                  <a:pt x="80565" y="10652"/>
                  <a:pt x="80579" y="10689"/>
                  <a:pt x="80593" y="10721"/>
                </a:cubicBezTo>
                <a:lnTo>
                  <a:pt x="80574" y="10721"/>
                </a:lnTo>
                <a:lnTo>
                  <a:pt x="80386" y="10634"/>
                </a:lnTo>
                <a:cubicBezTo>
                  <a:pt x="80464" y="10615"/>
                  <a:pt x="80528" y="10606"/>
                  <a:pt x="80597" y="10592"/>
                </a:cubicBezTo>
                <a:close/>
                <a:moveTo>
                  <a:pt x="60607" y="1"/>
                </a:moveTo>
                <a:lnTo>
                  <a:pt x="60607" y="1"/>
                </a:lnTo>
                <a:cubicBezTo>
                  <a:pt x="60640" y="19"/>
                  <a:pt x="60667" y="51"/>
                  <a:pt x="60681" y="88"/>
                </a:cubicBezTo>
                <a:cubicBezTo>
                  <a:pt x="60694" y="122"/>
                  <a:pt x="60671" y="172"/>
                  <a:pt x="60642" y="172"/>
                </a:cubicBezTo>
                <a:cubicBezTo>
                  <a:pt x="60640" y="172"/>
                  <a:pt x="60637" y="171"/>
                  <a:pt x="60635" y="171"/>
                </a:cubicBezTo>
                <a:lnTo>
                  <a:pt x="60635" y="171"/>
                </a:lnTo>
                <a:lnTo>
                  <a:pt x="60690" y="235"/>
                </a:lnTo>
                <a:cubicBezTo>
                  <a:pt x="60678" y="259"/>
                  <a:pt x="60652" y="272"/>
                  <a:pt x="60627" y="272"/>
                </a:cubicBezTo>
                <a:cubicBezTo>
                  <a:pt x="60624" y="272"/>
                  <a:pt x="60620" y="272"/>
                  <a:pt x="60617" y="271"/>
                </a:cubicBezTo>
                <a:lnTo>
                  <a:pt x="60617" y="271"/>
                </a:lnTo>
                <a:lnTo>
                  <a:pt x="60685" y="322"/>
                </a:lnTo>
                <a:lnTo>
                  <a:pt x="60630" y="368"/>
                </a:lnTo>
                <a:lnTo>
                  <a:pt x="60685" y="423"/>
                </a:lnTo>
                <a:lnTo>
                  <a:pt x="60552" y="473"/>
                </a:lnTo>
                <a:cubicBezTo>
                  <a:pt x="60589" y="501"/>
                  <a:pt x="60617" y="533"/>
                  <a:pt x="60635" y="579"/>
                </a:cubicBezTo>
                <a:lnTo>
                  <a:pt x="60461" y="579"/>
                </a:lnTo>
                <a:lnTo>
                  <a:pt x="60681" y="818"/>
                </a:lnTo>
                <a:lnTo>
                  <a:pt x="60447" y="873"/>
                </a:lnTo>
                <a:cubicBezTo>
                  <a:pt x="60396" y="850"/>
                  <a:pt x="60401" y="818"/>
                  <a:pt x="60309" y="785"/>
                </a:cubicBezTo>
                <a:lnTo>
                  <a:pt x="60364" y="730"/>
                </a:lnTo>
                <a:cubicBezTo>
                  <a:pt x="60300" y="703"/>
                  <a:pt x="60245" y="662"/>
                  <a:pt x="60194" y="616"/>
                </a:cubicBezTo>
                <a:lnTo>
                  <a:pt x="60259" y="551"/>
                </a:lnTo>
                <a:cubicBezTo>
                  <a:pt x="60240" y="519"/>
                  <a:pt x="60199" y="528"/>
                  <a:pt x="60171" y="515"/>
                </a:cubicBezTo>
                <a:cubicBezTo>
                  <a:pt x="60146" y="506"/>
                  <a:pt x="60136" y="445"/>
                  <a:pt x="60161" y="445"/>
                </a:cubicBezTo>
                <a:cubicBezTo>
                  <a:pt x="60163" y="445"/>
                  <a:pt x="60165" y="445"/>
                  <a:pt x="60167" y="446"/>
                </a:cubicBezTo>
                <a:lnTo>
                  <a:pt x="60075" y="382"/>
                </a:lnTo>
                <a:cubicBezTo>
                  <a:pt x="60098" y="359"/>
                  <a:pt x="60075" y="313"/>
                  <a:pt x="60061" y="281"/>
                </a:cubicBezTo>
                <a:cubicBezTo>
                  <a:pt x="60046" y="253"/>
                  <a:pt x="60053" y="202"/>
                  <a:pt x="60073" y="197"/>
                </a:cubicBezTo>
                <a:lnTo>
                  <a:pt x="60073" y="197"/>
                </a:lnTo>
                <a:lnTo>
                  <a:pt x="60084" y="198"/>
                </a:lnTo>
                <a:cubicBezTo>
                  <a:pt x="60082" y="197"/>
                  <a:pt x="60079" y="196"/>
                  <a:pt x="60077" y="196"/>
                </a:cubicBezTo>
                <a:cubicBezTo>
                  <a:pt x="60076" y="196"/>
                  <a:pt x="60074" y="196"/>
                  <a:pt x="60073" y="197"/>
                </a:cubicBezTo>
                <a:lnTo>
                  <a:pt x="60073" y="197"/>
                </a:lnTo>
                <a:lnTo>
                  <a:pt x="59878" y="171"/>
                </a:lnTo>
                <a:lnTo>
                  <a:pt x="59878" y="171"/>
                </a:lnTo>
                <a:cubicBezTo>
                  <a:pt x="59914" y="189"/>
                  <a:pt x="59937" y="221"/>
                  <a:pt x="59951" y="258"/>
                </a:cubicBezTo>
                <a:cubicBezTo>
                  <a:pt x="59964" y="297"/>
                  <a:pt x="59940" y="345"/>
                  <a:pt x="59909" y="345"/>
                </a:cubicBezTo>
                <a:cubicBezTo>
                  <a:pt x="59908" y="345"/>
                  <a:pt x="59907" y="345"/>
                  <a:pt x="59905" y="345"/>
                </a:cubicBezTo>
                <a:lnTo>
                  <a:pt x="59905" y="345"/>
                </a:lnTo>
                <a:lnTo>
                  <a:pt x="59960" y="409"/>
                </a:lnTo>
                <a:cubicBezTo>
                  <a:pt x="59946" y="431"/>
                  <a:pt x="59926" y="444"/>
                  <a:pt x="59902" y="444"/>
                </a:cubicBezTo>
                <a:cubicBezTo>
                  <a:pt x="59896" y="444"/>
                  <a:pt x="59889" y="443"/>
                  <a:pt x="59882" y="441"/>
                </a:cubicBezTo>
                <a:lnTo>
                  <a:pt x="59882" y="441"/>
                </a:lnTo>
                <a:lnTo>
                  <a:pt x="59951" y="496"/>
                </a:lnTo>
                <a:lnTo>
                  <a:pt x="59901" y="538"/>
                </a:lnTo>
                <a:lnTo>
                  <a:pt x="59951" y="597"/>
                </a:lnTo>
                <a:lnTo>
                  <a:pt x="59818" y="648"/>
                </a:lnTo>
                <a:cubicBezTo>
                  <a:pt x="59855" y="671"/>
                  <a:pt x="59887" y="707"/>
                  <a:pt x="59905" y="749"/>
                </a:cubicBezTo>
                <a:lnTo>
                  <a:pt x="59777" y="749"/>
                </a:lnTo>
                <a:lnTo>
                  <a:pt x="59836" y="689"/>
                </a:lnTo>
                <a:cubicBezTo>
                  <a:pt x="59818" y="657"/>
                  <a:pt x="59777" y="666"/>
                  <a:pt x="59749" y="652"/>
                </a:cubicBezTo>
                <a:cubicBezTo>
                  <a:pt x="59723" y="644"/>
                  <a:pt x="59714" y="578"/>
                  <a:pt x="59739" y="578"/>
                </a:cubicBezTo>
                <a:cubicBezTo>
                  <a:pt x="59741" y="578"/>
                  <a:pt x="59743" y="578"/>
                  <a:pt x="59745" y="579"/>
                </a:cubicBezTo>
                <a:lnTo>
                  <a:pt x="59653" y="519"/>
                </a:lnTo>
                <a:cubicBezTo>
                  <a:pt x="59680" y="492"/>
                  <a:pt x="59653" y="450"/>
                  <a:pt x="59639" y="418"/>
                </a:cubicBezTo>
                <a:cubicBezTo>
                  <a:pt x="59627" y="387"/>
                  <a:pt x="59632" y="340"/>
                  <a:pt x="59651" y="334"/>
                </a:cubicBezTo>
                <a:lnTo>
                  <a:pt x="59651" y="334"/>
                </a:lnTo>
                <a:lnTo>
                  <a:pt x="59662" y="336"/>
                </a:lnTo>
                <a:cubicBezTo>
                  <a:pt x="59659" y="334"/>
                  <a:pt x="59657" y="334"/>
                  <a:pt x="59654" y="334"/>
                </a:cubicBezTo>
                <a:cubicBezTo>
                  <a:pt x="59653" y="334"/>
                  <a:pt x="59652" y="334"/>
                  <a:pt x="59651" y="334"/>
                </a:cubicBezTo>
                <a:lnTo>
                  <a:pt x="59651" y="334"/>
                </a:lnTo>
                <a:lnTo>
                  <a:pt x="59460" y="308"/>
                </a:lnTo>
                <a:lnTo>
                  <a:pt x="59460" y="308"/>
                </a:lnTo>
                <a:cubicBezTo>
                  <a:pt x="59492" y="327"/>
                  <a:pt x="59515" y="359"/>
                  <a:pt x="59534" y="395"/>
                </a:cubicBezTo>
                <a:cubicBezTo>
                  <a:pt x="59542" y="431"/>
                  <a:pt x="59522" y="483"/>
                  <a:pt x="59487" y="483"/>
                </a:cubicBezTo>
                <a:cubicBezTo>
                  <a:pt x="59486" y="483"/>
                  <a:pt x="59485" y="483"/>
                  <a:pt x="59483" y="483"/>
                </a:cubicBezTo>
                <a:lnTo>
                  <a:pt x="59483" y="483"/>
                </a:lnTo>
                <a:lnTo>
                  <a:pt x="59543" y="547"/>
                </a:lnTo>
                <a:cubicBezTo>
                  <a:pt x="59527" y="567"/>
                  <a:pt x="59504" y="580"/>
                  <a:pt x="59477" y="580"/>
                </a:cubicBezTo>
                <a:cubicBezTo>
                  <a:pt x="59473" y="580"/>
                  <a:pt x="59469" y="580"/>
                  <a:pt x="59465" y="579"/>
                </a:cubicBezTo>
                <a:lnTo>
                  <a:pt x="59465" y="579"/>
                </a:lnTo>
                <a:lnTo>
                  <a:pt x="59534" y="629"/>
                </a:lnTo>
                <a:lnTo>
                  <a:pt x="59483" y="675"/>
                </a:lnTo>
                <a:lnTo>
                  <a:pt x="59534" y="730"/>
                </a:lnTo>
                <a:lnTo>
                  <a:pt x="59400" y="781"/>
                </a:lnTo>
                <a:cubicBezTo>
                  <a:pt x="59414" y="790"/>
                  <a:pt x="59423" y="799"/>
                  <a:pt x="59433" y="813"/>
                </a:cubicBezTo>
                <a:cubicBezTo>
                  <a:pt x="59373" y="785"/>
                  <a:pt x="59322" y="749"/>
                  <a:pt x="59277" y="703"/>
                </a:cubicBezTo>
                <a:lnTo>
                  <a:pt x="59332" y="639"/>
                </a:lnTo>
                <a:cubicBezTo>
                  <a:pt x="59318" y="606"/>
                  <a:pt x="59277" y="616"/>
                  <a:pt x="59249" y="602"/>
                </a:cubicBezTo>
                <a:cubicBezTo>
                  <a:pt x="59220" y="594"/>
                  <a:pt x="59213" y="531"/>
                  <a:pt x="59234" y="531"/>
                </a:cubicBezTo>
                <a:cubicBezTo>
                  <a:pt x="59235" y="531"/>
                  <a:pt x="59238" y="532"/>
                  <a:pt x="59240" y="533"/>
                </a:cubicBezTo>
                <a:lnTo>
                  <a:pt x="59153" y="469"/>
                </a:lnTo>
                <a:cubicBezTo>
                  <a:pt x="59176" y="446"/>
                  <a:pt x="59153" y="400"/>
                  <a:pt x="59139" y="368"/>
                </a:cubicBezTo>
                <a:cubicBezTo>
                  <a:pt x="59123" y="340"/>
                  <a:pt x="59128" y="288"/>
                  <a:pt x="59150" y="284"/>
                </a:cubicBezTo>
                <a:lnTo>
                  <a:pt x="59150" y="284"/>
                </a:lnTo>
                <a:lnTo>
                  <a:pt x="59162" y="285"/>
                </a:lnTo>
                <a:cubicBezTo>
                  <a:pt x="59159" y="284"/>
                  <a:pt x="59156" y="283"/>
                  <a:pt x="59153" y="283"/>
                </a:cubicBezTo>
                <a:cubicBezTo>
                  <a:pt x="59152" y="283"/>
                  <a:pt x="59151" y="283"/>
                  <a:pt x="59150" y="284"/>
                </a:cubicBezTo>
                <a:lnTo>
                  <a:pt x="59150" y="284"/>
                </a:lnTo>
                <a:lnTo>
                  <a:pt x="58955" y="258"/>
                </a:lnTo>
                <a:lnTo>
                  <a:pt x="58955" y="258"/>
                </a:lnTo>
                <a:cubicBezTo>
                  <a:pt x="58987" y="276"/>
                  <a:pt x="59015" y="308"/>
                  <a:pt x="59029" y="345"/>
                </a:cubicBezTo>
                <a:cubicBezTo>
                  <a:pt x="59038" y="380"/>
                  <a:pt x="59017" y="432"/>
                  <a:pt x="58987" y="432"/>
                </a:cubicBezTo>
                <a:cubicBezTo>
                  <a:pt x="58985" y="432"/>
                  <a:pt x="58984" y="432"/>
                  <a:pt x="58983" y="432"/>
                </a:cubicBezTo>
                <a:lnTo>
                  <a:pt x="58983" y="432"/>
                </a:lnTo>
                <a:lnTo>
                  <a:pt x="59038" y="496"/>
                </a:lnTo>
                <a:cubicBezTo>
                  <a:pt x="59027" y="518"/>
                  <a:pt x="59005" y="531"/>
                  <a:pt x="58982" y="531"/>
                </a:cubicBezTo>
                <a:cubicBezTo>
                  <a:pt x="58976" y="531"/>
                  <a:pt x="58970" y="530"/>
                  <a:pt x="58965" y="528"/>
                </a:cubicBezTo>
                <a:lnTo>
                  <a:pt x="58965" y="528"/>
                </a:lnTo>
                <a:lnTo>
                  <a:pt x="59033" y="579"/>
                </a:lnTo>
                <a:lnTo>
                  <a:pt x="58978" y="625"/>
                </a:lnTo>
                <a:lnTo>
                  <a:pt x="59033" y="680"/>
                </a:lnTo>
                <a:lnTo>
                  <a:pt x="58900" y="735"/>
                </a:lnTo>
                <a:cubicBezTo>
                  <a:pt x="58937" y="758"/>
                  <a:pt x="58965" y="795"/>
                  <a:pt x="58983" y="836"/>
                </a:cubicBezTo>
                <a:lnTo>
                  <a:pt x="58804" y="841"/>
                </a:lnTo>
                <a:lnTo>
                  <a:pt x="59029" y="1075"/>
                </a:lnTo>
                <a:lnTo>
                  <a:pt x="58726" y="1148"/>
                </a:lnTo>
                <a:lnTo>
                  <a:pt x="58726" y="1148"/>
                </a:lnTo>
                <a:lnTo>
                  <a:pt x="58781" y="1093"/>
                </a:lnTo>
                <a:cubicBezTo>
                  <a:pt x="58717" y="1065"/>
                  <a:pt x="58657" y="1024"/>
                  <a:pt x="58611" y="978"/>
                </a:cubicBezTo>
                <a:lnTo>
                  <a:pt x="58671" y="914"/>
                </a:lnTo>
                <a:cubicBezTo>
                  <a:pt x="58652" y="882"/>
                  <a:pt x="58616" y="891"/>
                  <a:pt x="58584" y="877"/>
                </a:cubicBezTo>
                <a:cubicBezTo>
                  <a:pt x="58558" y="869"/>
                  <a:pt x="58548" y="803"/>
                  <a:pt x="58574" y="803"/>
                </a:cubicBezTo>
                <a:cubicBezTo>
                  <a:pt x="58575" y="803"/>
                  <a:pt x="58577" y="803"/>
                  <a:pt x="58579" y="804"/>
                </a:cubicBezTo>
                <a:lnTo>
                  <a:pt x="58487" y="744"/>
                </a:lnTo>
                <a:cubicBezTo>
                  <a:pt x="58515" y="717"/>
                  <a:pt x="58487" y="675"/>
                  <a:pt x="58473" y="643"/>
                </a:cubicBezTo>
                <a:cubicBezTo>
                  <a:pt x="58462" y="612"/>
                  <a:pt x="58467" y="564"/>
                  <a:pt x="58485" y="559"/>
                </a:cubicBezTo>
                <a:lnTo>
                  <a:pt x="58485" y="559"/>
                </a:lnTo>
                <a:lnTo>
                  <a:pt x="58496" y="561"/>
                </a:lnTo>
                <a:cubicBezTo>
                  <a:pt x="58494" y="559"/>
                  <a:pt x="58491" y="559"/>
                  <a:pt x="58489" y="559"/>
                </a:cubicBezTo>
                <a:cubicBezTo>
                  <a:pt x="58487" y="559"/>
                  <a:pt x="58486" y="559"/>
                  <a:pt x="58485" y="559"/>
                </a:cubicBezTo>
                <a:lnTo>
                  <a:pt x="58485" y="559"/>
                </a:lnTo>
                <a:lnTo>
                  <a:pt x="58295" y="533"/>
                </a:lnTo>
                <a:lnTo>
                  <a:pt x="58295" y="533"/>
                </a:lnTo>
                <a:cubicBezTo>
                  <a:pt x="58327" y="551"/>
                  <a:pt x="58354" y="584"/>
                  <a:pt x="58368" y="620"/>
                </a:cubicBezTo>
                <a:cubicBezTo>
                  <a:pt x="58377" y="656"/>
                  <a:pt x="58356" y="708"/>
                  <a:pt x="58322" y="708"/>
                </a:cubicBezTo>
                <a:cubicBezTo>
                  <a:pt x="58320" y="708"/>
                  <a:pt x="58319" y="708"/>
                  <a:pt x="58317" y="707"/>
                </a:cubicBezTo>
                <a:lnTo>
                  <a:pt x="58317" y="707"/>
                </a:lnTo>
                <a:lnTo>
                  <a:pt x="58377" y="772"/>
                </a:lnTo>
                <a:cubicBezTo>
                  <a:pt x="58373" y="776"/>
                  <a:pt x="58368" y="781"/>
                  <a:pt x="58363" y="785"/>
                </a:cubicBezTo>
                <a:lnTo>
                  <a:pt x="58308" y="776"/>
                </a:lnTo>
                <a:lnTo>
                  <a:pt x="58308" y="776"/>
                </a:lnTo>
                <a:cubicBezTo>
                  <a:pt x="58317" y="785"/>
                  <a:pt x="58327" y="790"/>
                  <a:pt x="58340" y="799"/>
                </a:cubicBezTo>
                <a:cubicBezTo>
                  <a:pt x="58329" y="803"/>
                  <a:pt x="58321" y="804"/>
                  <a:pt x="58313" y="804"/>
                </a:cubicBezTo>
                <a:lnTo>
                  <a:pt x="58313" y="804"/>
                </a:lnTo>
                <a:lnTo>
                  <a:pt x="58106" y="776"/>
                </a:lnTo>
                <a:lnTo>
                  <a:pt x="58106" y="776"/>
                </a:lnTo>
                <a:cubicBezTo>
                  <a:pt x="58138" y="795"/>
                  <a:pt x="58166" y="827"/>
                  <a:pt x="58180" y="863"/>
                </a:cubicBezTo>
                <a:cubicBezTo>
                  <a:pt x="58193" y="899"/>
                  <a:pt x="58168" y="951"/>
                  <a:pt x="58138" y="951"/>
                </a:cubicBezTo>
                <a:cubicBezTo>
                  <a:pt x="58136" y="951"/>
                  <a:pt x="58135" y="951"/>
                  <a:pt x="58134" y="951"/>
                </a:cubicBezTo>
                <a:lnTo>
                  <a:pt x="58134" y="951"/>
                </a:lnTo>
                <a:cubicBezTo>
                  <a:pt x="58152" y="969"/>
                  <a:pt x="58171" y="992"/>
                  <a:pt x="58189" y="1015"/>
                </a:cubicBezTo>
                <a:cubicBezTo>
                  <a:pt x="58173" y="1035"/>
                  <a:pt x="58150" y="1048"/>
                  <a:pt x="58123" y="1048"/>
                </a:cubicBezTo>
                <a:cubicBezTo>
                  <a:pt x="58119" y="1048"/>
                  <a:pt x="58115" y="1048"/>
                  <a:pt x="58111" y="1047"/>
                </a:cubicBezTo>
                <a:lnTo>
                  <a:pt x="58111" y="1047"/>
                </a:lnTo>
                <a:lnTo>
                  <a:pt x="58180" y="1098"/>
                </a:lnTo>
                <a:lnTo>
                  <a:pt x="58161" y="1116"/>
                </a:lnTo>
                <a:lnTo>
                  <a:pt x="58143" y="1116"/>
                </a:lnTo>
                <a:lnTo>
                  <a:pt x="58152" y="1125"/>
                </a:lnTo>
                <a:lnTo>
                  <a:pt x="58129" y="1143"/>
                </a:lnTo>
                <a:lnTo>
                  <a:pt x="58152" y="1171"/>
                </a:lnTo>
                <a:cubicBezTo>
                  <a:pt x="58138" y="1162"/>
                  <a:pt x="58120" y="1157"/>
                  <a:pt x="58106" y="1153"/>
                </a:cubicBezTo>
                <a:lnTo>
                  <a:pt x="58161" y="1093"/>
                </a:lnTo>
                <a:cubicBezTo>
                  <a:pt x="58102" y="1065"/>
                  <a:pt x="58042" y="1029"/>
                  <a:pt x="57996" y="978"/>
                </a:cubicBezTo>
                <a:lnTo>
                  <a:pt x="58056" y="914"/>
                </a:lnTo>
                <a:cubicBezTo>
                  <a:pt x="58038" y="886"/>
                  <a:pt x="57996" y="891"/>
                  <a:pt x="57969" y="882"/>
                </a:cubicBezTo>
                <a:cubicBezTo>
                  <a:pt x="57943" y="869"/>
                  <a:pt x="57933" y="808"/>
                  <a:pt x="57959" y="808"/>
                </a:cubicBezTo>
                <a:cubicBezTo>
                  <a:pt x="57960" y="808"/>
                  <a:pt x="57962" y="808"/>
                  <a:pt x="57964" y="808"/>
                </a:cubicBezTo>
                <a:lnTo>
                  <a:pt x="57872" y="744"/>
                </a:lnTo>
                <a:cubicBezTo>
                  <a:pt x="57900" y="721"/>
                  <a:pt x="57872" y="675"/>
                  <a:pt x="57859" y="643"/>
                </a:cubicBezTo>
                <a:cubicBezTo>
                  <a:pt x="57848" y="618"/>
                  <a:pt x="57851" y="571"/>
                  <a:pt x="57867" y="563"/>
                </a:cubicBezTo>
                <a:lnTo>
                  <a:pt x="57867" y="563"/>
                </a:lnTo>
                <a:lnTo>
                  <a:pt x="57881" y="565"/>
                </a:lnTo>
                <a:cubicBezTo>
                  <a:pt x="57878" y="563"/>
                  <a:pt x="57875" y="562"/>
                  <a:pt x="57872" y="562"/>
                </a:cubicBezTo>
                <a:cubicBezTo>
                  <a:pt x="57870" y="562"/>
                  <a:pt x="57869" y="562"/>
                  <a:pt x="57867" y="563"/>
                </a:cubicBezTo>
                <a:lnTo>
                  <a:pt x="57867" y="563"/>
                </a:lnTo>
                <a:lnTo>
                  <a:pt x="57680" y="538"/>
                </a:lnTo>
                <a:lnTo>
                  <a:pt x="57680" y="538"/>
                </a:lnTo>
                <a:cubicBezTo>
                  <a:pt x="57712" y="556"/>
                  <a:pt x="57735" y="584"/>
                  <a:pt x="57748" y="620"/>
                </a:cubicBezTo>
                <a:cubicBezTo>
                  <a:pt x="57761" y="658"/>
                  <a:pt x="57742" y="708"/>
                  <a:pt x="57711" y="708"/>
                </a:cubicBezTo>
                <a:cubicBezTo>
                  <a:pt x="57708" y="708"/>
                  <a:pt x="57705" y="708"/>
                  <a:pt x="57703" y="707"/>
                </a:cubicBezTo>
                <a:lnTo>
                  <a:pt x="57703" y="707"/>
                </a:lnTo>
                <a:lnTo>
                  <a:pt x="57758" y="772"/>
                </a:lnTo>
                <a:cubicBezTo>
                  <a:pt x="57747" y="793"/>
                  <a:pt x="57724" y="807"/>
                  <a:pt x="57700" y="807"/>
                </a:cubicBezTo>
                <a:cubicBezTo>
                  <a:pt x="57693" y="807"/>
                  <a:pt x="57686" y="806"/>
                  <a:pt x="57680" y="804"/>
                </a:cubicBezTo>
                <a:lnTo>
                  <a:pt x="57680" y="804"/>
                </a:lnTo>
                <a:lnTo>
                  <a:pt x="57748" y="859"/>
                </a:lnTo>
                <a:lnTo>
                  <a:pt x="57712" y="891"/>
                </a:lnTo>
                <a:cubicBezTo>
                  <a:pt x="57698" y="886"/>
                  <a:pt x="57680" y="882"/>
                  <a:pt x="57666" y="877"/>
                </a:cubicBezTo>
                <a:cubicBezTo>
                  <a:pt x="57640" y="869"/>
                  <a:pt x="57630" y="808"/>
                  <a:pt x="57656" y="808"/>
                </a:cubicBezTo>
                <a:cubicBezTo>
                  <a:pt x="57657" y="808"/>
                  <a:pt x="57659" y="808"/>
                  <a:pt x="57661" y="808"/>
                </a:cubicBezTo>
                <a:lnTo>
                  <a:pt x="57569" y="744"/>
                </a:lnTo>
                <a:cubicBezTo>
                  <a:pt x="57597" y="721"/>
                  <a:pt x="57569" y="675"/>
                  <a:pt x="57556" y="643"/>
                </a:cubicBezTo>
                <a:cubicBezTo>
                  <a:pt x="57544" y="616"/>
                  <a:pt x="57549" y="564"/>
                  <a:pt x="57568" y="559"/>
                </a:cubicBezTo>
                <a:lnTo>
                  <a:pt x="57568" y="559"/>
                </a:lnTo>
                <a:lnTo>
                  <a:pt x="57579" y="561"/>
                </a:lnTo>
                <a:cubicBezTo>
                  <a:pt x="57576" y="559"/>
                  <a:pt x="57574" y="559"/>
                  <a:pt x="57571" y="559"/>
                </a:cubicBezTo>
                <a:cubicBezTo>
                  <a:pt x="57570" y="559"/>
                  <a:pt x="57569" y="559"/>
                  <a:pt x="57568" y="559"/>
                </a:cubicBezTo>
                <a:lnTo>
                  <a:pt x="57568" y="559"/>
                </a:lnTo>
                <a:lnTo>
                  <a:pt x="57377" y="533"/>
                </a:lnTo>
                <a:lnTo>
                  <a:pt x="57377" y="533"/>
                </a:lnTo>
                <a:cubicBezTo>
                  <a:pt x="57409" y="551"/>
                  <a:pt x="57432" y="584"/>
                  <a:pt x="57450" y="620"/>
                </a:cubicBezTo>
                <a:cubicBezTo>
                  <a:pt x="57459" y="656"/>
                  <a:pt x="57438" y="708"/>
                  <a:pt x="57404" y="708"/>
                </a:cubicBezTo>
                <a:cubicBezTo>
                  <a:pt x="57403" y="708"/>
                  <a:pt x="57401" y="708"/>
                  <a:pt x="57400" y="707"/>
                </a:cubicBezTo>
                <a:lnTo>
                  <a:pt x="57400" y="707"/>
                </a:lnTo>
                <a:lnTo>
                  <a:pt x="57459" y="772"/>
                </a:lnTo>
                <a:cubicBezTo>
                  <a:pt x="57445" y="793"/>
                  <a:pt x="57425" y="807"/>
                  <a:pt x="57401" y="807"/>
                </a:cubicBezTo>
                <a:cubicBezTo>
                  <a:pt x="57395" y="807"/>
                  <a:pt x="57388" y="806"/>
                  <a:pt x="57381" y="804"/>
                </a:cubicBezTo>
                <a:lnTo>
                  <a:pt x="57381" y="804"/>
                </a:lnTo>
                <a:lnTo>
                  <a:pt x="57450" y="859"/>
                </a:lnTo>
                <a:lnTo>
                  <a:pt x="57400" y="900"/>
                </a:lnTo>
                <a:lnTo>
                  <a:pt x="57450" y="960"/>
                </a:lnTo>
                <a:lnTo>
                  <a:pt x="57317" y="1010"/>
                </a:lnTo>
                <a:cubicBezTo>
                  <a:pt x="57354" y="1033"/>
                  <a:pt x="57386" y="1070"/>
                  <a:pt x="57404" y="1111"/>
                </a:cubicBezTo>
                <a:lnTo>
                  <a:pt x="57225" y="1116"/>
                </a:lnTo>
                <a:lnTo>
                  <a:pt x="57446" y="1350"/>
                </a:lnTo>
                <a:lnTo>
                  <a:pt x="57074" y="1442"/>
                </a:lnTo>
                <a:cubicBezTo>
                  <a:pt x="57111" y="1492"/>
                  <a:pt x="57161" y="1533"/>
                  <a:pt x="57225" y="1552"/>
                </a:cubicBezTo>
                <a:lnTo>
                  <a:pt x="57111" y="1584"/>
                </a:lnTo>
                <a:cubicBezTo>
                  <a:pt x="57097" y="1579"/>
                  <a:pt x="57088" y="1575"/>
                  <a:pt x="57074" y="1570"/>
                </a:cubicBezTo>
                <a:lnTo>
                  <a:pt x="57133" y="1515"/>
                </a:lnTo>
                <a:cubicBezTo>
                  <a:pt x="57069" y="1488"/>
                  <a:pt x="57010" y="1446"/>
                  <a:pt x="56964" y="1400"/>
                </a:cubicBezTo>
                <a:lnTo>
                  <a:pt x="57023" y="1336"/>
                </a:lnTo>
                <a:cubicBezTo>
                  <a:pt x="57005" y="1304"/>
                  <a:pt x="56964" y="1313"/>
                  <a:pt x="56936" y="1299"/>
                </a:cubicBezTo>
                <a:cubicBezTo>
                  <a:pt x="56910" y="1291"/>
                  <a:pt x="56901" y="1225"/>
                  <a:pt x="56926" y="1225"/>
                </a:cubicBezTo>
                <a:cubicBezTo>
                  <a:pt x="56928" y="1225"/>
                  <a:pt x="56930" y="1225"/>
                  <a:pt x="56932" y="1226"/>
                </a:cubicBezTo>
                <a:lnTo>
                  <a:pt x="56840" y="1166"/>
                </a:lnTo>
                <a:cubicBezTo>
                  <a:pt x="56863" y="1139"/>
                  <a:pt x="56840" y="1098"/>
                  <a:pt x="56826" y="1065"/>
                </a:cubicBezTo>
                <a:cubicBezTo>
                  <a:pt x="56810" y="1034"/>
                  <a:pt x="56818" y="987"/>
                  <a:pt x="56837" y="981"/>
                </a:cubicBezTo>
                <a:lnTo>
                  <a:pt x="56837" y="981"/>
                </a:lnTo>
                <a:lnTo>
                  <a:pt x="56849" y="983"/>
                </a:lnTo>
                <a:cubicBezTo>
                  <a:pt x="56846" y="981"/>
                  <a:pt x="56844" y="981"/>
                  <a:pt x="56841" y="981"/>
                </a:cubicBezTo>
                <a:cubicBezTo>
                  <a:pt x="56840" y="981"/>
                  <a:pt x="56839" y="981"/>
                  <a:pt x="56837" y="981"/>
                </a:cubicBezTo>
                <a:lnTo>
                  <a:pt x="56837" y="981"/>
                </a:lnTo>
                <a:lnTo>
                  <a:pt x="56642" y="955"/>
                </a:lnTo>
                <a:lnTo>
                  <a:pt x="56642" y="955"/>
                </a:lnTo>
                <a:cubicBezTo>
                  <a:pt x="56679" y="974"/>
                  <a:pt x="56702" y="1006"/>
                  <a:pt x="56716" y="1042"/>
                </a:cubicBezTo>
                <a:cubicBezTo>
                  <a:pt x="56729" y="1078"/>
                  <a:pt x="56704" y="1130"/>
                  <a:pt x="56674" y="1130"/>
                </a:cubicBezTo>
                <a:cubicBezTo>
                  <a:pt x="56673" y="1130"/>
                  <a:pt x="56671" y="1130"/>
                  <a:pt x="56670" y="1130"/>
                </a:cubicBezTo>
                <a:lnTo>
                  <a:pt x="56670" y="1130"/>
                </a:lnTo>
                <a:lnTo>
                  <a:pt x="56725" y="1194"/>
                </a:lnTo>
                <a:cubicBezTo>
                  <a:pt x="56713" y="1214"/>
                  <a:pt x="56687" y="1227"/>
                  <a:pt x="56662" y="1227"/>
                </a:cubicBezTo>
                <a:cubicBezTo>
                  <a:pt x="56659" y="1227"/>
                  <a:pt x="56655" y="1227"/>
                  <a:pt x="56652" y="1226"/>
                </a:cubicBezTo>
                <a:lnTo>
                  <a:pt x="56652" y="1226"/>
                </a:lnTo>
                <a:lnTo>
                  <a:pt x="56720" y="1276"/>
                </a:lnTo>
                <a:lnTo>
                  <a:pt x="56665" y="1322"/>
                </a:lnTo>
                <a:lnTo>
                  <a:pt x="56720" y="1377"/>
                </a:lnTo>
                <a:lnTo>
                  <a:pt x="56587" y="1433"/>
                </a:lnTo>
                <a:cubicBezTo>
                  <a:pt x="56624" y="1455"/>
                  <a:pt x="56652" y="1492"/>
                  <a:pt x="56670" y="1533"/>
                </a:cubicBezTo>
                <a:lnTo>
                  <a:pt x="56496" y="1538"/>
                </a:lnTo>
                <a:lnTo>
                  <a:pt x="56716" y="1772"/>
                </a:lnTo>
                <a:lnTo>
                  <a:pt x="56606" y="1800"/>
                </a:lnTo>
                <a:cubicBezTo>
                  <a:pt x="56574" y="1777"/>
                  <a:pt x="56541" y="1749"/>
                  <a:pt x="56514" y="1722"/>
                </a:cubicBezTo>
                <a:cubicBezTo>
                  <a:pt x="56532" y="1703"/>
                  <a:pt x="56555" y="1680"/>
                  <a:pt x="56574" y="1662"/>
                </a:cubicBezTo>
                <a:cubicBezTo>
                  <a:pt x="56555" y="1630"/>
                  <a:pt x="56519" y="1634"/>
                  <a:pt x="56486" y="1625"/>
                </a:cubicBezTo>
                <a:cubicBezTo>
                  <a:pt x="56461" y="1612"/>
                  <a:pt x="56455" y="1551"/>
                  <a:pt x="56477" y="1551"/>
                </a:cubicBezTo>
                <a:cubicBezTo>
                  <a:pt x="56479" y="1551"/>
                  <a:pt x="56480" y="1551"/>
                  <a:pt x="56482" y="1552"/>
                </a:cubicBezTo>
                <a:lnTo>
                  <a:pt x="56395" y="1492"/>
                </a:lnTo>
                <a:cubicBezTo>
                  <a:pt x="56418" y="1465"/>
                  <a:pt x="56395" y="1419"/>
                  <a:pt x="56376" y="1387"/>
                </a:cubicBezTo>
                <a:cubicBezTo>
                  <a:pt x="56365" y="1359"/>
                  <a:pt x="56370" y="1312"/>
                  <a:pt x="56391" y="1307"/>
                </a:cubicBezTo>
                <a:lnTo>
                  <a:pt x="56391" y="1307"/>
                </a:lnTo>
                <a:lnTo>
                  <a:pt x="56404" y="1309"/>
                </a:lnTo>
                <a:cubicBezTo>
                  <a:pt x="56401" y="1307"/>
                  <a:pt x="56398" y="1307"/>
                  <a:pt x="56395" y="1307"/>
                </a:cubicBezTo>
                <a:cubicBezTo>
                  <a:pt x="56394" y="1307"/>
                  <a:pt x="56392" y="1307"/>
                  <a:pt x="56391" y="1307"/>
                </a:cubicBezTo>
                <a:lnTo>
                  <a:pt x="56391" y="1307"/>
                </a:lnTo>
                <a:lnTo>
                  <a:pt x="56197" y="1281"/>
                </a:lnTo>
                <a:lnTo>
                  <a:pt x="56197" y="1281"/>
                </a:lnTo>
                <a:cubicBezTo>
                  <a:pt x="56229" y="1299"/>
                  <a:pt x="56257" y="1332"/>
                  <a:pt x="56271" y="1364"/>
                </a:cubicBezTo>
                <a:cubicBezTo>
                  <a:pt x="56279" y="1402"/>
                  <a:pt x="56260" y="1452"/>
                  <a:pt x="56228" y="1452"/>
                </a:cubicBezTo>
                <a:cubicBezTo>
                  <a:pt x="56226" y="1452"/>
                  <a:pt x="56223" y="1452"/>
                  <a:pt x="56220" y="1451"/>
                </a:cubicBezTo>
                <a:lnTo>
                  <a:pt x="56220" y="1451"/>
                </a:lnTo>
                <a:cubicBezTo>
                  <a:pt x="56239" y="1474"/>
                  <a:pt x="56257" y="1497"/>
                  <a:pt x="56280" y="1515"/>
                </a:cubicBezTo>
                <a:cubicBezTo>
                  <a:pt x="56268" y="1539"/>
                  <a:pt x="56242" y="1553"/>
                  <a:pt x="56214" y="1553"/>
                </a:cubicBezTo>
                <a:cubicBezTo>
                  <a:pt x="56210" y="1553"/>
                  <a:pt x="56206" y="1552"/>
                  <a:pt x="56202" y="1552"/>
                </a:cubicBezTo>
                <a:lnTo>
                  <a:pt x="56202" y="1552"/>
                </a:lnTo>
                <a:lnTo>
                  <a:pt x="56271" y="1602"/>
                </a:lnTo>
                <a:lnTo>
                  <a:pt x="56220" y="1648"/>
                </a:lnTo>
                <a:lnTo>
                  <a:pt x="56271" y="1703"/>
                </a:lnTo>
                <a:lnTo>
                  <a:pt x="56138" y="1754"/>
                </a:lnTo>
                <a:cubicBezTo>
                  <a:pt x="56174" y="1781"/>
                  <a:pt x="56206" y="1813"/>
                  <a:pt x="56225" y="1855"/>
                </a:cubicBezTo>
                <a:lnTo>
                  <a:pt x="56046" y="1859"/>
                </a:lnTo>
                <a:lnTo>
                  <a:pt x="56271" y="2093"/>
                </a:lnTo>
                <a:lnTo>
                  <a:pt x="55917" y="2181"/>
                </a:lnTo>
                <a:lnTo>
                  <a:pt x="55885" y="2171"/>
                </a:lnTo>
                <a:cubicBezTo>
                  <a:pt x="56000" y="2125"/>
                  <a:pt x="56073" y="2112"/>
                  <a:pt x="56193" y="2070"/>
                </a:cubicBezTo>
                <a:cubicBezTo>
                  <a:pt x="56069" y="2052"/>
                  <a:pt x="56110" y="2006"/>
                  <a:pt x="55991" y="1965"/>
                </a:cubicBezTo>
                <a:lnTo>
                  <a:pt x="56050" y="1910"/>
                </a:lnTo>
                <a:cubicBezTo>
                  <a:pt x="55986" y="1882"/>
                  <a:pt x="55927" y="1841"/>
                  <a:pt x="55881" y="1795"/>
                </a:cubicBezTo>
                <a:lnTo>
                  <a:pt x="55940" y="1731"/>
                </a:lnTo>
                <a:cubicBezTo>
                  <a:pt x="55922" y="1699"/>
                  <a:pt x="55885" y="1708"/>
                  <a:pt x="55853" y="1694"/>
                </a:cubicBezTo>
                <a:cubicBezTo>
                  <a:pt x="55828" y="1686"/>
                  <a:pt x="55818" y="1624"/>
                  <a:pt x="55841" y="1624"/>
                </a:cubicBezTo>
                <a:cubicBezTo>
                  <a:pt x="55843" y="1624"/>
                  <a:pt x="55846" y="1624"/>
                  <a:pt x="55849" y="1625"/>
                </a:cubicBezTo>
                <a:lnTo>
                  <a:pt x="55761" y="1561"/>
                </a:lnTo>
                <a:cubicBezTo>
                  <a:pt x="55784" y="1538"/>
                  <a:pt x="55761" y="1492"/>
                  <a:pt x="55743" y="1460"/>
                </a:cubicBezTo>
                <a:cubicBezTo>
                  <a:pt x="55731" y="1433"/>
                  <a:pt x="55736" y="1381"/>
                  <a:pt x="55755" y="1376"/>
                </a:cubicBezTo>
                <a:lnTo>
                  <a:pt x="55755" y="1376"/>
                </a:lnTo>
                <a:lnTo>
                  <a:pt x="55766" y="1377"/>
                </a:lnTo>
                <a:cubicBezTo>
                  <a:pt x="55763" y="1376"/>
                  <a:pt x="55761" y="1376"/>
                  <a:pt x="55759" y="1376"/>
                </a:cubicBezTo>
                <a:cubicBezTo>
                  <a:pt x="55757" y="1376"/>
                  <a:pt x="55756" y="1376"/>
                  <a:pt x="55755" y="1376"/>
                </a:cubicBezTo>
                <a:lnTo>
                  <a:pt x="55755" y="1376"/>
                </a:lnTo>
                <a:lnTo>
                  <a:pt x="55564" y="1350"/>
                </a:lnTo>
                <a:lnTo>
                  <a:pt x="55564" y="1350"/>
                </a:lnTo>
                <a:cubicBezTo>
                  <a:pt x="55569" y="1354"/>
                  <a:pt x="55578" y="1359"/>
                  <a:pt x="55582" y="1368"/>
                </a:cubicBezTo>
                <a:lnTo>
                  <a:pt x="55468" y="1350"/>
                </a:lnTo>
                <a:lnTo>
                  <a:pt x="55468" y="1350"/>
                </a:lnTo>
                <a:cubicBezTo>
                  <a:pt x="55477" y="1359"/>
                  <a:pt x="55491" y="1364"/>
                  <a:pt x="55500" y="1373"/>
                </a:cubicBezTo>
                <a:lnTo>
                  <a:pt x="55325" y="1350"/>
                </a:lnTo>
                <a:lnTo>
                  <a:pt x="55325" y="1350"/>
                </a:lnTo>
                <a:cubicBezTo>
                  <a:pt x="55358" y="1368"/>
                  <a:pt x="55385" y="1400"/>
                  <a:pt x="55399" y="1437"/>
                </a:cubicBezTo>
                <a:cubicBezTo>
                  <a:pt x="55412" y="1472"/>
                  <a:pt x="55387" y="1525"/>
                  <a:pt x="55357" y="1525"/>
                </a:cubicBezTo>
                <a:cubicBezTo>
                  <a:pt x="55355" y="1525"/>
                  <a:pt x="55354" y="1524"/>
                  <a:pt x="55353" y="1524"/>
                </a:cubicBezTo>
                <a:lnTo>
                  <a:pt x="55353" y="1524"/>
                </a:lnTo>
                <a:lnTo>
                  <a:pt x="55408" y="1589"/>
                </a:lnTo>
                <a:cubicBezTo>
                  <a:pt x="55397" y="1610"/>
                  <a:pt x="55375" y="1623"/>
                  <a:pt x="55352" y="1623"/>
                </a:cubicBezTo>
                <a:cubicBezTo>
                  <a:pt x="55346" y="1623"/>
                  <a:pt x="55340" y="1623"/>
                  <a:pt x="55335" y="1621"/>
                </a:cubicBezTo>
                <a:lnTo>
                  <a:pt x="55335" y="1621"/>
                </a:lnTo>
                <a:lnTo>
                  <a:pt x="55403" y="1671"/>
                </a:lnTo>
                <a:lnTo>
                  <a:pt x="55348" y="1717"/>
                </a:lnTo>
                <a:lnTo>
                  <a:pt x="55403" y="1772"/>
                </a:lnTo>
                <a:lnTo>
                  <a:pt x="55358" y="1790"/>
                </a:lnTo>
                <a:cubicBezTo>
                  <a:pt x="55330" y="1772"/>
                  <a:pt x="55302" y="1745"/>
                  <a:pt x="55275" y="1722"/>
                </a:cubicBezTo>
                <a:cubicBezTo>
                  <a:pt x="55293" y="1699"/>
                  <a:pt x="55316" y="1680"/>
                  <a:pt x="55335" y="1657"/>
                </a:cubicBezTo>
                <a:cubicBezTo>
                  <a:pt x="55316" y="1625"/>
                  <a:pt x="55280" y="1634"/>
                  <a:pt x="55247" y="1621"/>
                </a:cubicBezTo>
                <a:cubicBezTo>
                  <a:pt x="55222" y="1612"/>
                  <a:pt x="55216" y="1551"/>
                  <a:pt x="55238" y="1551"/>
                </a:cubicBezTo>
                <a:cubicBezTo>
                  <a:pt x="55239" y="1551"/>
                  <a:pt x="55241" y="1551"/>
                  <a:pt x="55243" y="1552"/>
                </a:cubicBezTo>
                <a:lnTo>
                  <a:pt x="55156" y="1488"/>
                </a:lnTo>
                <a:cubicBezTo>
                  <a:pt x="55179" y="1465"/>
                  <a:pt x="55156" y="1419"/>
                  <a:pt x="55137" y="1387"/>
                </a:cubicBezTo>
                <a:cubicBezTo>
                  <a:pt x="55125" y="1359"/>
                  <a:pt x="55131" y="1307"/>
                  <a:pt x="55153" y="1302"/>
                </a:cubicBezTo>
                <a:lnTo>
                  <a:pt x="55153" y="1302"/>
                </a:lnTo>
                <a:lnTo>
                  <a:pt x="55165" y="1304"/>
                </a:lnTo>
                <a:cubicBezTo>
                  <a:pt x="55162" y="1303"/>
                  <a:pt x="55159" y="1302"/>
                  <a:pt x="55156" y="1302"/>
                </a:cubicBezTo>
                <a:cubicBezTo>
                  <a:pt x="55155" y="1302"/>
                  <a:pt x="55154" y="1302"/>
                  <a:pt x="55153" y="1302"/>
                </a:cubicBezTo>
                <a:lnTo>
                  <a:pt x="55153" y="1302"/>
                </a:lnTo>
                <a:lnTo>
                  <a:pt x="54958" y="1276"/>
                </a:lnTo>
                <a:lnTo>
                  <a:pt x="54958" y="1276"/>
                </a:lnTo>
                <a:cubicBezTo>
                  <a:pt x="54990" y="1299"/>
                  <a:pt x="55018" y="1327"/>
                  <a:pt x="55032" y="1364"/>
                </a:cubicBezTo>
                <a:cubicBezTo>
                  <a:pt x="55040" y="1403"/>
                  <a:pt x="55020" y="1451"/>
                  <a:pt x="54990" y="1451"/>
                </a:cubicBezTo>
                <a:cubicBezTo>
                  <a:pt x="54989" y="1451"/>
                  <a:pt x="54987" y="1451"/>
                  <a:pt x="54986" y="1451"/>
                </a:cubicBezTo>
                <a:lnTo>
                  <a:pt x="54986" y="1451"/>
                </a:lnTo>
                <a:lnTo>
                  <a:pt x="55036" y="1515"/>
                </a:lnTo>
                <a:cubicBezTo>
                  <a:pt x="55025" y="1537"/>
                  <a:pt x="55003" y="1550"/>
                  <a:pt x="54980" y="1550"/>
                </a:cubicBezTo>
                <a:cubicBezTo>
                  <a:pt x="54975" y="1550"/>
                  <a:pt x="54969" y="1549"/>
                  <a:pt x="54963" y="1547"/>
                </a:cubicBezTo>
                <a:lnTo>
                  <a:pt x="54963" y="1547"/>
                </a:lnTo>
                <a:lnTo>
                  <a:pt x="55032" y="1602"/>
                </a:lnTo>
                <a:lnTo>
                  <a:pt x="54977" y="1644"/>
                </a:lnTo>
                <a:lnTo>
                  <a:pt x="55032" y="1703"/>
                </a:lnTo>
                <a:lnTo>
                  <a:pt x="54899" y="1754"/>
                </a:lnTo>
                <a:cubicBezTo>
                  <a:pt x="54935" y="1777"/>
                  <a:pt x="54963" y="1813"/>
                  <a:pt x="54981" y="1855"/>
                </a:cubicBezTo>
                <a:lnTo>
                  <a:pt x="54816" y="1859"/>
                </a:lnTo>
                <a:cubicBezTo>
                  <a:pt x="54788" y="1836"/>
                  <a:pt x="54761" y="1813"/>
                  <a:pt x="54738" y="1790"/>
                </a:cubicBezTo>
                <a:lnTo>
                  <a:pt x="54793" y="1726"/>
                </a:lnTo>
                <a:cubicBezTo>
                  <a:pt x="54775" y="1694"/>
                  <a:pt x="54738" y="1703"/>
                  <a:pt x="54706" y="1689"/>
                </a:cubicBezTo>
                <a:cubicBezTo>
                  <a:pt x="54680" y="1681"/>
                  <a:pt x="54670" y="1620"/>
                  <a:pt x="54696" y="1620"/>
                </a:cubicBezTo>
                <a:cubicBezTo>
                  <a:pt x="54697" y="1620"/>
                  <a:pt x="54699" y="1620"/>
                  <a:pt x="54701" y="1621"/>
                </a:cubicBezTo>
                <a:lnTo>
                  <a:pt x="54614" y="1556"/>
                </a:lnTo>
                <a:cubicBezTo>
                  <a:pt x="54637" y="1533"/>
                  <a:pt x="54614" y="1488"/>
                  <a:pt x="54596" y="1455"/>
                </a:cubicBezTo>
                <a:cubicBezTo>
                  <a:pt x="54584" y="1428"/>
                  <a:pt x="54589" y="1377"/>
                  <a:pt x="54608" y="1371"/>
                </a:cubicBezTo>
                <a:lnTo>
                  <a:pt x="54608" y="1371"/>
                </a:lnTo>
                <a:lnTo>
                  <a:pt x="54619" y="1373"/>
                </a:lnTo>
                <a:cubicBezTo>
                  <a:pt x="54616" y="1372"/>
                  <a:pt x="54614" y="1371"/>
                  <a:pt x="54611" y="1371"/>
                </a:cubicBezTo>
                <a:cubicBezTo>
                  <a:pt x="54610" y="1371"/>
                  <a:pt x="54609" y="1371"/>
                  <a:pt x="54608" y="1371"/>
                </a:cubicBezTo>
                <a:lnTo>
                  <a:pt x="54608" y="1371"/>
                </a:lnTo>
                <a:lnTo>
                  <a:pt x="54417" y="1345"/>
                </a:lnTo>
                <a:lnTo>
                  <a:pt x="54417" y="1345"/>
                </a:lnTo>
                <a:cubicBezTo>
                  <a:pt x="54449" y="1368"/>
                  <a:pt x="54476" y="1396"/>
                  <a:pt x="54490" y="1433"/>
                </a:cubicBezTo>
                <a:cubicBezTo>
                  <a:pt x="54499" y="1472"/>
                  <a:pt x="54478" y="1520"/>
                  <a:pt x="54444" y="1520"/>
                </a:cubicBezTo>
                <a:cubicBezTo>
                  <a:pt x="54443" y="1520"/>
                  <a:pt x="54441" y="1520"/>
                  <a:pt x="54440" y="1520"/>
                </a:cubicBezTo>
                <a:lnTo>
                  <a:pt x="54440" y="1520"/>
                </a:lnTo>
                <a:lnTo>
                  <a:pt x="54499" y="1584"/>
                </a:lnTo>
                <a:cubicBezTo>
                  <a:pt x="54488" y="1606"/>
                  <a:pt x="54466" y="1619"/>
                  <a:pt x="54441" y="1619"/>
                </a:cubicBezTo>
                <a:cubicBezTo>
                  <a:pt x="54435" y="1619"/>
                  <a:pt x="54428" y="1618"/>
                  <a:pt x="54421" y="1616"/>
                </a:cubicBezTo>
                <a:lnTo>
                  <a:pt x="54421" y="1616"/>
                </a:lnTo>
                <a:lnTo>
                  <a:pt x="54490" y="1671"/>
                </a:lnTo>
                <a:lnTo>
                  <a:pt x="54440" y="1712"/>
                </a:lnTo>
                <a:lnTo>
                  <a:pt x="54490" y="1772"/>
                </a:lnTo>
                <a:lnTo>
                  <a:pt x="54421" y="1800"/>
                </a:lnTo>
                <a:lnTo>
                  <a:pt x="54412" y="1795"/>
                </a:lnTo>
                <a:cubicBezTo>
                  <a:pt x="54435" y="1768"/>
                  <a:pt x="54412" y="1726"/>
                  <a:pt x="54398" y="1694"/>
                </a:cubicBezTo>
                <a:cubicBezTo>
                  <a:pt x="54387" y="1663"/>
                  <a:pt x="54392" y="1615"/>
                  <a:pt x="54410" y="1610"/>
                </a:cubicBezTo>
                <a:lnTo>
                  <a:pt x="54410" y="1610"/>
                </a:lnTo>
                <a:lnTo>
                  <a:pt x="54421" y="1611"/>
                </a:lnTo>
                <a:cubicBezTo>
                  <a:pt x="54419" y="1610"/>
                  <a:pt x="54416" y="1609"/>
                  <a:pt x="54414" y="1609"/>
                </a:cubicBezTo>
                <a:cubicBezTo>
                  <a:pt x="54412" y="1609"/>
                  <a:pt x="54411" y="1610"/>
                  <a:pt x="54410" y="1610"/>
                </a:cubicBezTo>
                <a:lnTo>
                  <a:pt x="54410" y="1610"/>
                </a:lnTo>
                <a:lnTo>
                  <a:pt x="54215" y="1584"/>
                </a:lnTo>
                <a:lnTo>
                  <a:pt x="54215" y="1584"/>
                </a:lnTo>
                <a:cubicBezTo>
                  <a:pt x="54252" y="1602"/>
                  <a:pt x="54275" y="1634"/>
                  <a:pt x="54288" y="1671"/>
                </a:cubicBezTo>
                <a:cubicBezTo>
                  <a:pt x="54302" y="1706"/>
                  <a:pt x="54281" y="1759"/>
                  <a:pt x="54247" y="1759"/>
                </a:cubicBezTo>
                <a:cubicBezTo>
                  <a:pt x="54245" y="1759"/>
                  <a:pt x="54244" y="1759"/>
                  <a:pt x="54242" y="1758"/>
                </a:cubicBezTo>
                <a:lnTo>
                  <a:pt x="54242" y="1758"/>
                </a:lnTo>
                <a:lnTo>
                  <a:pt x="54302" y="1823"/>
                </a:lnTo>
                <a:cubicBezTo>
                  <a:pt x="54286" y="1843"/>
                  <a:pt x="54260" y="1856"/>
                  <a:pt x="54235" y="1856"/>
                </a:cubicBezTo>
                <a:cubicBezTo>
                  <a:pt x="54231" y="1856"/>
                  <a:pt x="54228" y="1855"/>
                  <a:pt x="54224" y="1855"/>
                </a:cubicBezTo>
                <a:lnTo>
                  <a:pt x="54224" y="1855"/>
                </a:lnTo>
                <a:lnTo>
                  <a:pt x="54293" y="1905"/>
                </a:lnTo>
                <a:lnTo>
                  <a:pt x="54242" y="1951"/>
                </a:lnTo>
                <a:lnTo>
                  <a:pt x="54293" y="2006"/>
                </a:lnTo>
                <a:lnTo>
                  <a:pt x="54160" y="2057"/>
                </a:lnTo>
                <a:cubicBezTo>
                  <a:pt x="54196" y="2084"/>
                  <a:pt x="54224" y="2121"/>
                  <a:pt x="54242" y="2162"/>
                </a:cubicBezTo>
                <a:lnTo>
                  <a:pt x="54068" y="2162"/>
                </a:lnTo>
                <a:lnTo>
                  <a:pt x="54146" y="2245"/>
                </a:lnTo>
                <a:lnTo>
                  <a:pt x="54118" y="2254"/>
                </a:lnTo>
                <a:cubicBezTo>
                  <a:pt x="54151" y="2295"/>
                  <a:pt x="54192" y="2332"/>
                  <a:pt x="54242" y="2350"/>
                </a:cubicBezTo>
                <a:lnTo>
                  <a:pt x="54256" y="2364"/>
                </a:lnTo>
                <a:lnTo>
                  <a:pt x="54123" y="2405"/>
                </a:lnTo>
                <a:cubicBezTo>
                  <a:pt x="54128" y="2415"/>
                  <a:pt x="54132" y="2424"/>
                  <a:pt x="54137" y="2438"/>
                </a:cubicBezTo>
                <a:lnTo>
                  <a:pt x="54109" y="2442"/>
                </a:lnTo>
                <a:cubicBezTo>
                  <a:pt x="54091" y="2419"/>
                  <a:pt x="54054" y="2424"/>
                  <a:pt x="54027" y="2410"/>
                </a:cubicBezTo>
                <a:cubicBezTo>
                  <a:pt x="54006" y="2402"/>
                  <a:pt x="53992" y="2339"/>
                  <a:pt x="54015" y="2339"/>
                </a:cubicBezTo>
                <a:cubicBezTo>
                  <a:pt x="54017" y="2339"/>
                  <a:pt x="54019" y="2340"/>
                  <a:pt x="54022" y="2341"/>
                </a:cubicBezTo>
                <a:lnTo>
                  <a:pt x="53930" y="2277"/>
                </a:lnTo>
                <a:cubicBezTo>
                  <a:pt x="53958" y="2254"/>
                  <a:pt x="53930" y="2208"/>
                  <a:pt x="53917" y="2176"/>
                </a:cubicBezTo>
                <a:cubicBezTo>
                  <a:pt x="53917" y="2171"/>
                  <a:pt x="53917" y="2167"/>
                  <a:pt x="53917" y="2162"/>
                </a:cubicBezTo>
                <a:lnTo>
                  <a:pt x="53940" y="2158"/>
                </a:lnTo>
                <a:lnTo>
                  <a:pt x="53912" y="2153"/>
                </a:lnTo>
                <a:cubicBezTo>
                  <a:pt x="53912" y="2125"/>
                  <a:pt x="53919" y="2094"/>
                  <a:pt x="53935" y="2092"/>
                </a:cubicBezTo>
                <a:lnTo>
                  <a:pt x="53935" y="2092"/>
                </a:lnTo>
                <a:lnTo>
                  <a:pt x="53944" y="2093"/>
                </a:lnTo>
                <a:cubicBezTo>
                  <a:pt x="53942" y="2092"/>
                  <a:pt x="53939" y="2092"/>
                  <a:pt x="53937" y="2092"/>
                </a:cubicBezTo>
                <a:cubicBezTo>
                  <a:pt x="53937" y="2092"/>
                  <a:pt x="53936" y="2092"/>
                  <a:pt x="53935" y="2092"/>
                </a:cubicBezTo>
                <a:lnTo>
                  <a:pt x="53935" y="2092"/>
                </a:lnTo>
                <a:lnTo>
                  <a:pt x="53783" y="2070"/>
                </a:lnTo>
                <a:cubicBezTo>
                  <a:pt x="53770" y="2066"/>
                  <a:pt x="53756" y="2057"/>
                  <a:pt x="53738" y="2052"/>
                </a:cubicBezTo>
                <a:lnTo>
                  <a:pt x="53797" y="1997"/>
                </a:lnTo>
                <a:cubicBezTo>
                  <a:pt x="53733" y="1969"/>
                  <a:pt x="53673" y="1928"/>
                  <a:pt x="53627" y="1882"/>
                </a:cubicBezTo>
                <a:lnTo>
                  <a:pt x="53687" y="1818"/>
                </a:lnTo>
                <a:cubicBezTo>
                  <a:pt x="53669" y="1786"/>
                  <a:pt x="53632" y="1795"/>
                  <a:pt x="53600" y="1781"/>
                </a:cubicBezTo>
                <a:cubicBezTo>
                  <a:pt x="53574" y="1773"/>
                  <a:pt x="53564" y="1707"/>
                  <a:pt x="53590" y="1707"/>
                </a:cubicBezTo>
                <a:cubicBezTo>
                  <a:pt x="53592" y="1707"/>
                  <a:pt x="53593" y="1707"/>
                  <a:pt x="53595" y="1708"/>
                </a:cubicBezTo>
                <a:lnTo>
                  <a:pt x="53504" y="1648"/>
                </a:lnTo>
                <a:cubicBezTo>
                  <a:pt x="53531" y="1621"/>
                  <a:pt x="53504" y="1579"/>
                  <a:pt x="53490" y="1547"/>
                </a:cubicBezTo>
                <a:cubicBezTo>
                  <a:pt x="53478" y="1516"/>
                  <a:pt x="53483" y="1468"/>
                  <a:pt x="53501" y="1463"/>
                </a:cubicBezTo>
                <a:lnTo>
                  <a:pt x="53501" y="1463"/>
                </a:lnTo>
                <a:lnTo>
                  <a:pt x="53513" y="1465"/>
                </a:lnTo>
                <a:cubicBezTo>
                  <a:pt x="53510" y="1463"/>
                  <a:pt x="53507" y="1463"/>
                  <a:pt x="53505" y="1463"/>
                </a:cubicBezTo>
                <a:cubicBezTo>
                  <a:pt x="53504" y="1463"/>
                  <a:pt x="53503" y="1463"/>
                  <a:pt x="53501" y="1463"/>
                </a:cubicBezTo>
                <a:lnTo>
                  <a:pt x="53501" y="1463"/>
                </a:lnTo>
                <a:lnTo>
                  <a:pt x="53311" y="1437"/>
                </a:lnTo>
                <a:lnTo>
                  <a:pt x="53311" y="1437"/>
                </a:lnTo>
                <a:cubicBezTo>
                  <a:pt x="53343" y="1455"/>
                  <a:pt x="53370" y="1488"/>
                  <a:pt x="53384" y="1524"/>
                </a:cubicBezTo>
                <a:cubicBezTo>
                  <a:pt x="53393" y="1560"/>
                  <a:pt x="53372" y="1612"/>
                  <a:pt x="53338" y="1612"/>
                </a:cubicBezTo>
                <a:cubicBezTo>
                  <a:pt x="53337" y="1612"/>
                  <a:pt x="53335" y="1612"/>
                  <a:pt x="53334" y="1611"/>
                </a:cubicBezTo>
                <a:lnTo>
                  <a:pt x="53334" y="1611"/>
                </a:lnTo>
                <a:lnTo>
                  <a:pt x="53389" y="1676"/>
                </a:lnTo>
                <a:cubicBezTo>
                  <a:pt x="53377" y="1696"/>
                  <a:pt x="53351" y="1709"/>
                  <a:pt x="53326" y="1709"/>
                </a:cubicBezTo>
                <a:cubicBezTo>
                  <a:pt x="53323" y="1709"/>
                  <a:pt x="53319" y="1708"/>
                  <a:pt x="53315" y="1708"/>
                </a:cubicBezTo>
                <a:lnTo>
                  <a:pt x="53315" y="1708"/>
                </a:lnTo>
                <a:lnTo>
                  <a:pt x="53384" y="1758"/>
                </a:lnTo>
                <a:lnTo>
                  <a:pt x="53329" y="1804"/>
                </a:lnTo>
                <a:cubicBezTo>
                  <a:pt x="53348" y="1823"/>
                  <a:pt x="53366" y="1841"/>
                  <a:pt x="53384" y="1859"/>
                </a:cubicBezTo>
                <a:lnTo>
                  <a:pt x="53251" y="1910"/>
                </a:lnTo>
                <a:cubicBezTo>
                  <a:pt x="53288" y="1937"/>
                  <a:pt x="53315" y="1974"/>
                  <a:pt x="53334" y="2015"/>
                </a:cubicBezTo>
                <a:lnTo>
                  <a:pt x="53270" y="2015"/>
                </a:lnTo>
                <a:lnTo>
                  <a:pt x="53109" y="1992"/>
                </a:lnTo>
                <a:lnTo>
                  <a:pt x="53109" y="1992"/>
                </a:lnTo>
                <a:cubicBezTo>
                  <a:pt x="53141" y="2011"/>
                  <a:pt x="53164" y="2043"/>
                  <a:pt x="53182" y="2080"/>
                </a:cubicBezTo>
                <a:cubicBezTo>
                  <a:pt x="53191" y="2114"/>
                  <a:pt x="53172" y="2163"/>
                  <a:pt x="53140" y="2163"/>
                </a:cubicBezTo>
                <a:cubicBezTo>
                  <a:pt x="53137" y="2163"/>
                  <a:pt x="53135" y="2163"/>
                  <a:pt x="53132" y="2162"/>
                </a:cubicBezTo>
                <a:lnTo>
                  <a:pt x="53132" y="2162"/>
                </a:lnTo>
                <a:lnTo>
                  <a:pt x="53187" y="2226"/>
                </a:lnTo>
                <a:cubicBezTo>
                  <a:pt x="53175" y="2250"/>
                  <a:pt x="53149" y="2264"/>
                  <a:pt x="53121" y="2264"/>
                </a:cubicBezTo>
                <a:cubicBezTo>
                  <a:pt x="53117" y="2264"/>
                  <a:pt x="53113" y="2264"/>
                  <a:pt x="53109" y="2263"/>
                </a:cubicBezTo>
                <a:lnTo>
                  <a:pt x="53109" y="2263"/>
                </a:lnTo>
                <a:lnTo>
                  <a:pt x="53169" y="2304"/>
                </a:lnTo>
                <a:lnTo>
                  <a:pt x="53008" y="2346"/>
                </a:lnTo>
                <a:cubicBezTo>
                  <a:pt x="53035" y="2387"/>
                  <a:pt x="53077" y="2419"/>
                  <a:pt x="53127" y="2438"/>
                </a:cubicBezTo>
                <a:lnTo>
                  <a:pt x="53049" y="2470"/>
                </a:lnTo>
                <a:cubicBezTo>
                  <a:pt x="53054" y="2470"/>
                  <a:pt x="53058" y="2474"/>
                  <a:pt x="53063" y="2479"/>
                </a:cubicBezTo>
                <a:lnTo>
                  <a:pt x="53013" y="2493"/>
                </a:lnTo>
                <a:cubicBezTo>
                  <a:pt x="53022" y="2520"/>
                  <a:pt x="53035" y="2548"/>
                  <a:pt x="53049" y="2571"/>
                </a:cubicBezTo>
                <a:lnTo>
                  <a:pt x="52957" y="2571"/>
                </a:lnTo>
                <a:lnTo>
                  <a:pt x="53054" y="2676"/>
                </a:lnTo>
                <a:lnTo>
                  <a:pt x="53035" y="2690"/>
                </a:lnTo>
                <a:lnTo>
                  <a:pt x="53113" y="2740"/>
                </a:lnTo>
                <a:lnTo>
                  <a:pt x="52921" y="2805"/>
                </a:lnTo>
                <a:cubicBezTo>
                  <a:pt x="52935" y="2823"/>
                  <a:pt x="52948" y="2846"/>
                  <a:pt x="52967" y="2864"/>
                </a:cubicBezTo>
                <a:lnTo>
                  <a:pt x="52806" y="2901"/>
                </a:lnTo>
                <a:cubicBezTo>
                  <a:pt x="52829" y="2933"/>
                  <a:pt x="52857" y="2961"/>
                  <a:pt x="52893" y="2984"/>
                </a:cubicBezTo>
                <a:lnTo>
                  <a:pt x="52595" y="2887"/>
                </a:lnTo>
                <a:cubicBezTo>
                  <a:pt x="52714" y="2841"/>
                  <a:pt x="52788" y="2832"/>
                  <a:pt x="52902" y="2786"/>
                </a:cubicBezTo>
                <a:cubicBezTo>
                  <a:pt x="52778" y="2768"/>
                  <a:pt x="52824" y="2722"/>
                  <a:pt x="52705" y="2681"/>
                </a:cubicBezTo>
                <a:lnTo>
                  <a:pt x="52760" y="2626"/>
                </a:lnTo>
                <a:cubicBezTo>
                  <a:pt x="52696" y="2598"/>
                  <a:pt x="52641" y="2561"/>
                  <a:pt x="52595" y="2511"/>
                </a:cubicBezTo>
                <a:cubicBezTo>
                  <a:pt x="52613" y="2488"/>
                  <a:pt x="52632" y="2470"/>
                  <a:pt x="52655" y="2447"/>
                </a:cubicBezTo>
                <a:cubicBezTo>
                  <a:pt x="52636" y="2415"/>
                  <a:pt x="52595" y="2424"/>
                  <a:pt x="52567" y="2415"/>
                </a:cubicBezTo>
                <a:cubicBezTo>
                  <a:pt x="52542" y="2402"/>
                  <a:pt x="52532" y="2340"/>
                  <a:pt x="52557" y="2340"/>
                </a:cubicBezTo>
                <a:cubicBezTo>
                  <a:pt x="52559" y="2340"/>
                  <a:pt x="52561" y="2341"/>
                  <a:pt x="52563" y="2341"/>
                </a:cubicBezTo>
                <a:lnTo>
                  <a:pt x="52471" y="2277"/>
                </a:lnTo>
                <a:cubicBezTo>
                  <a:pt x="52499" y="2254"/>
                  <a:pt x="52471" y="2208"/>
                  <a:pt x="52457" y="2176"/>
                </a:cubicBezTo>
                <a:cubicBezTo>
                  <a:pt x="52445" y="2148"/>
                  <a:pt x="52451" y="2097"/>
                  <a:pt x="52470" y="2092"/>
                </a:cubicBezTo>
                <a:lnTo>
                  <a:pt x="52470" y="2092"/>
                </a:lnTo>
                <a:lnTo>
                  <a:pt x="52480" y="2093"/>
                </a:lnTo>
                <a:cubicBezTo>
                  <a:pt x="52478" y="2092"/>
                  <a:pt x="52475" y="2091"/>
                  <a:pt x="52473" y="2091"/>
                </a:cubicBezTo>
                <a:cubicBezTo>
                  <a:pt x="52472" y="2091"/>
                  <a:pt x="52471" y="2092"/>
                  <a:pt x="52470" y="2092"/>
                </a:cubicBezTo>
                <a:lnTo>
                  <a:pt x="52470" y="2092"/>
                </a:lnTo>
                <a:lnTo>
                  <a:pt x="52278" y="2066"/>
                </a:lnTo>
                <a:lnTo>
                  <a:pt x="52278" y="2066"/>
                </a:lnTo>
                <a:cubicBezTo>
                  <a:pt x="52310" y="2089"/>
                  <a:pt x="52333" y="2116"/>
                  <a:pt x="52347" y="2153"/>
                </a:cubicBezTo>
                <a:cubicBezTo>
                  <a:pt x="52360" y="2191"/>
                  <a:pt x="52341" y="2241"/>
                  <a:pt x="52309" y="2241"/>
                </a:cubicBezTo>
                <a:cubicBezTo>
                  <a:pt x="52307" y="2241"/>
                  <a:pt x="52304" y="2241"/>
                  <a:pt x="52301" y="2240"/>
                </a:cubicBezTo>
                <a:lnTo>
                  <a:pt x="52301" y="2240"/>
                </a:lnTo>
                <a:cubicBezTo>
                  <a:pt x="52320" y="2263"/>
                  <a:pt x="52338" y="2281"/>
                  <a:pt x="52361" y="2304"/>
                </a:cubicBezTo>
                <a:cubicBezTo>
                  <a:pt x="52346" y="2326"/>
                  <a:pt x="52323" y="2339"/>
                  <a:pt x="52301" y="2339"/>
                </a:cubicBezTo>
                <a:cubicBezTo>
                  <a:pt x="52295" y="2339"/>
                  <a:pt x="52289" y="2338"/>
                  <a:pt x="52283" y="2337"/>
                </a:cubicBezTo>
                <a:lnTo>
                  <a:pt x="52283" y="2337"/>
                </a:lnTo>
                <a:lnTo>
                  <a:pt x="52352" y="2392"/>
                </a:lnTo>
                <a:lnTo>
                  <a:pt x="52301" y="2433"/>
                </a:lnTo>
                <a:lnTo>
                  <a:pt x="52352" y="2493"/>
                </a:lnTo>
                <a:lnTo>
                  <a:pt x="52219" y="2543"/>
                </a:lnTo>
                <a:cubicBezTo>
                  <a:pt x="52255" y="2566"/>
                  <a:pt x="52283" y="2603"/>
                  <a:pt x="52301" y="2644"/>
                </a:cubicBezTo>
                <a:lnTo>
                  <a:pt x="52127" y="2649"/>
                </a:lnTo>
                <a:lnTo>
                  <a:pt x="52251" y="2782"/>
                </a:lnTo>
                <a:cubicBezTo>
                  <a:pt x="52159" y="2759"/>
                  <a:pt x="52187" y="2722"/>
                  <a:pt x="52076" y="2685"/>
                </a:cubicBezTo>
                <a:lnTo>
                  <a:pt x="52131" y="2626"/>
                </a:lnTo>
                <a:cubicBezTo>
                  <a:pt x="52072" y="2598"/>
                  <a:pt x="52012" y="2561"/>
                  <a:pt x="51966" y="2511"/>
                </a:cubicBezTo>
                <a:cubicBezTo>
                  <a:pt x="51985" y="2493"/>
                  <a:pt x="52008" y="2470"/>
                  <a:pt x="52026" y="2447"/>
                </a:cubicBezTo>
                <a:cubicBezTo>
                  <a:pt x="52008" y="2419"/>
                  <a:pt x="51966" y="2424"/>
                  <a:pt x="51939" y="2415"/>
                </a:cubicBezTo>
                <a:cubicBezTo>
                  <a:pt x="51913" y="2402"/>
                  <a:pt x="51903" y="2340"/>
                  <a:pt x="51929" y="2340"/>
                </a:cubicBezTo>
                <a:cubicBezTo>
                  <a:pt x="51930" y="2340"/>
                  <a:pt x="51932" y="2341"/>
                  <a:pt x="51934" y="2341"/>
                </a:cubicBezTo>
                <a:lnTo>
                  <a:pt x="51842" y="2277"/>
                </a:lnTo>
                <a:cubicBezTo>
                  <a:pt x="51870" y="2254"/>
                  <a:pt x="51842" y="2208"/>
                  <a:pt x="51829" y="2176"/>
                </a:cubicBezTo>
                <a:cubicBezTo>
                  <a:pt x="51818" y="2150"/>
                  <a:pt x="51821" y="2104"/>
                  <a:pt x="51837" y="2096"/>
                </a:cubicBezTo>
                <a:lnTo>
                  <a:pt x="51837" y="2096"/>
                </a:lnTo>
                <a:lnTo>
                  <a:pt x="51852" y="2098"/>
                </a:lnTo>
                <a:cubicBezTo>
                  <a:pt x="51848" y="2096"/>
                  <a:pt x="51845" y="2095"/>
                  <a:pt x="51842" y="2095"/>
                </a:cubicBezTo>
                <a:cubicBezTo>
                  <a:pt x="51840" y="2095"/>
                  <a:pt x="51839" y="2095"/>
                  <a:pt x="51837" y="2096"/>
                </a:cubicBezTo>
                <a:lnTo>
                  <a:pt x="51837" y="2096"/>
                </a:lnTo>
                <a:lnTo>
                  <a:pt x="51650" y="2070"/>
                </a:lnTo>
                <a:lnTo>
                  <a:pt x="51650" y="2070"/>
                </a:lnTo>
                <a:cubicBezTo>
                  <a:pt x="51682" y="2089"/>
                  <a:pt x="51705" y="2116"/>
                  <a:pt x="51723" y="2153"/>
                </a:cubicBezTo>
                <a:cubicBezTo>
                  <a:pt x="51732" y="2191"/>
                  <a:pt x="51712" y="2241"/>
                  <a:pt x="51681" y="2241"/>
                </a:cubicBezTo>
                <a:cubicBezTo>
                  <a:pt x="51678" y="2241"/>
                  <a:pt x="51675" y="2241"/>
                  <a:pt x="51673" y="2240"/>
                </a:cubicBezTo>
                <a:lnTo>
                  <a:pt x="51673" y="2240"/>
                </a:lnTo>
                <a:cubicBezTo>
                  <a:pt x="51691" y="2263"/>
                  <a:pt x="51709" y="2281"/>
                  <a:pt x="51732" y="2304"/>
                </a:cubicBezTo>
                <a:cubicBezTo>
                  <a:pt x="51718" y="2326"/>
                  <a:pt x="51697" y="2339"/>
                  <a:pt x="51674" y="2339"/>
                </a:cubicBezTo>
                <a:cubicBezTo>
                  <a:pt x="51667" y="2339"/>
                  <a:pt x="51661" y="2338"/>
                  <a:pt x="51654" y="2337"/>
                </a:cubicBezTo>
                <a:lnTo>
                  <a:pt x="51654" y="2337"/>
                </a:lnTo>
                <a:lnTo>
                  <a:pt x="51723" y="2392"/>
                </a:lnTo>
                <a:lnTo>
                  <a:pt x="51673" y="2433"/>
                </a:lnTo>
                <a:lnTo>
                  <a:pt x="51723" y="2493"/>
                </a:lnTo>
                <a:lnTo>
                  <a:pt x="51590" y="2543"/>
                </a:lnTo>
                <a:cubicBezTo>
                  <a:pt x="51627" y="2571"/>
                  <a:pt x="51659" y="2603"/>
                  <a:pt x="51677" y="2644"/>
                </a:cubicBezTo>
                <a:lnTo>
                  <a:pt x="51498" y="2649"/>
                </a:lnTo>
                <a:lnTo>
                  <a:pt x="51718" y="2883"/>
                </a:lnTo>
                <a:lnTo>
                  <a:pt x="51347" y="2979"/>
                </a:lnTo>
                <a:cubicBezTo>
                  <a:pt x="51383" y="3029"/>
                  <a:pt x="51434" y="3066"/>
                  <a:pt x="51498" y="3085"/>
                </a:cubicBezTo>
                <a:lnTo>
                  <a:pt x="51351" y="3126"/>
                </a:lnTo>
                <a:cubicBezTo>
                  <a:pt x="51356" y="3144"/>
                  <a:pt x="51365" y="3167"/>
                  <a:pt x="51379" y="3186"/>
                </a:cubicBezTo>
                <a:cubicBezTo>
                  <a:pt x="51278" y="3121"/>
                  <a:pt x="51168" y="3080"/>
                  <a:pt x="51053" y="3062"/>
                </a:cubicBezTo>
                <a:cubicBezTo>
                  <a:pt x="51145" y="2993"/>
                  <a:pt x="51250" y="2947"/>
                  <a:pt x="51356" y="2924"/>
                </a:cubicBezTo>
                <a:cubicBezTo>
                  <a:pt x="51264" y="2892"/>
                  <a:pt x="51117" y="2846"/>
                  <a:pt x="51025" y="2818"/>
                </a:cubicBezTo>
                <a:cubicBezTo>
                  <a:pt x="51145" y="2773"/>
                  <a:pt x="51218" y="2759"/>
                  <a:pt x="51338" y="2717"/>
                </a:cubicBezTo>
                <a:cubicBezTo>
                  <a:pt x="51209" y="2694"/>
                  <a:pt x="51255" y="2653"/>
                  <a:pt x="51136" y="2612"/>
                </a:cubicBezTo>
                <a:lnTo>
                  <a:pt x="51191" y="2557"/>
                </a:lnTo>
                <a:cubicBezTo>
                  <a:pt x="51126" y="2529"/>
                  <a:pt x="51071" y="2488"/>
                  <a:pt x="51025" y="2442"/>
                </a:cubicBezTo>
                <a:lnTo>
                  <a:pt x="51085" y="2378"/>
                </a:lnTo>
                <a:cubicBezTo>
                  <a:pt x="51067" y="2346"/>
                  <a:pt x="51025" y="2355"/>
                  <a:pt x="50998" y="2341"/>
                </a:cubicBezTo>
                <a:cubicBezTo>
                  <a:pt x="50972" y="2332"/>
                  <a:pt x="50962" y="2267"/>
                  <a:pt x="50988" y="2267"/>
                </a:cubicBezTo>
                <a:cubicBezTo>
                  <a:pt x="50990" y="2267"/>
                  <a:pt x="50991" y="2267"/>
                  <a:pt x="50993" y="2268"/>
                </a:cubicBezTo>
                <a:lnTo>
                  <a:pt x="50902" y="2208"/>
                </a:lnTo>
                <a:cubicBezTo>
                  <a:pt x="50925" y="2181"/>
                  <a:pt x="50902" y="2139"/>
                  <a:pt x="50888" y="2107"/>
                </a:cubicBezTo>
                <a:cubicBezTo>
                  <a:pt x="50876" y="2080"/>
                  <a:pt x="50881" y="2029"/>
                  <a:pt x="50900" y="2023"/>
                </a:cubicBezTo>
                <a:lnTo>
                  <a:pt x="50900" y="2023"/>
                </a:lnTo>
                <a:lnTo>
                  <a:pt x="50911" y="2024"/>
                </a:lnTo>
                <a:cubicBezTo>
                  <a:pt x="50908" y="2023"/>
                  <a:pt x="50906" y="2023"/>
                  <a:pt x="50903" y="2023"/>
                </a:cubicBezTo>
                <a:cubicBezTo>
                  <a:pt x="50902" y="2023"/>
                  <a:pt x="50901" y="2023"/>
                  <a:pt x="50900" y="2023"/>
                </a:cubicBezTo>
                <a:lnTo>
                  <a:pt x="50900" y="2023"/>
                </a:lnTo>
                <a:lnTo>
                  <a:pt x="50704" y="1997"/>
                </a:lnTo>
                <a:lnTo>
                  <a:pt x="50704" y="1997"/>
                </a:lnTo>
                <a:cubicBezTo>
                  <a:pt x="50741" y="2015"/>
                  <a:pt x="50764" y="2047"/>
                  <a:pt x="50778" y="2084"/>
                </a:cubicBezTo>
                <a:cubicBezTo>
                  <a:pt x="50791" y="2119"/>
                  <a:pt x="50770" y="2172"/>
                  <a:pt x="50736" y="2172"/>
                </a:cubicBezTo>
                <a:cubicBezTo>
                  <a:pt x="50735" y="2172"/>
                  <a:pt x="50733" y="2172"/>
                  <a:pt x="50732" y="2171"/>
                </a:cubicBezTo>
                <a:lnTo>
                  <a:pt x="50732" y="2171"/>
                </a:lnTo>
                <a:lnTo>
                  <a:pt x="50787" y="2236"/>
                </a:lnTo>
                <a:cubicBezTo>
                  <a:pt x="50775" y="2256"/>
                  <a:pt x="50749" y="2269"/>
                  <a:pt x="50721" y="2269"/>
                </a:cubicBezTo>
                <a:cubicBezTo>
                  <a:pt x="50717" y="2269"/>
                  <a:pt x="50713" y="2268"/>
                  <a:pt x="50709" y="2268"/>
                </a:cubicBezTo>
                <a:lnTo>
                  <a:pt x="50709" y="2268"/>
                </a:lnTo>
                <a:lnTo>
                  <a:pt x="50778" y="2318"/>
                </a:lnTo>
                <a:lnTo>
                  <a:pt x="50727" y="2364"/>
                </a:lnTo>
                <a:lnTo>
                  <a:pt x="50778" y="2419"/>
                </a:lnTo>
                <a:lnTo>
                  <a:pt x="50645" y="2474"/>
                </a:lnTo>
                <a:cubicBezTo>
                  <a:pt x="50681" y="2497"/>
                  <a:pt x="50713" y="2534"/>
                  <a:pt x="50732" y="2575"/>
                </a:cubicBezTo>
                <a:lnTo>
                  <a:pt x="50553" y="2580"/>
                </a:lnTo>
                <a:lnTo>
                  <a:pt x="50778" y="2814"/>
                </a:lnTo>
                <a:lnTo>
                  <a:pt x="50401" y="2906"/>
                </a:lnTo>
                <a:lnTo>
                  <a:pt x="50126" y="2818"/>
                </a:lnTo>
                <a:cubicBezTo>
                  <a:pt x="50245" y="2773"/>
                  <a:pt x="50319" y="2759"/>
                  <a:pt x="50438" y="2717"/>
                </a:cubicBezTo>
                <a:cubicBezTo>
                  <a:pt x="50310" y="2699"/>
                  <a:pt x="50355" y="2653"/>
                  <a:pt x="50236" y="2612"/>
                </a:cubicBezTo>
                <a:lnTo>
                  <a:pt x="50291" y="2557"/>
                </a:lnTo>
                <a:cubicBezTo>
                  <a:pt x="50227" y="2529"/>
                  <a:pt x="50172" y="2488"/>
                  <a:pt x="50126" y="2442"/>
                </a:cubicBezTo>
                <a:lnTo>
                  <a:pt x="50186" y="2378"/>
                </a:lnTo>
                <a:cubicBezTo>
                  <a:pt x="50167" y="2346"/>
                  <a:pt x="50126" y="2355"/>
                  <a:pt x="50098" y="2341"/>
                </a:cubicBezTo>
                <a:cubicBezTo>
                  <a:pt x="50073" y="2333"/>
                  <a:pt x="50063" y="2271"/>
                  <a:pt x="50087" y="2271"/>
                </a:cubicBezTo>
                <a:cubicBezTo>
                  <a:pt x="50089" y="2271"/>
                  <a:pt x="50091" y="2271"/>
                  <a:pt x="50094" y="2272"/>
                </a:cubicBezTo>
                <a:lnTo>
                  <a:pt x="50002" y="2208"/>
                </a:lnTo>
                <a:cubicBezTo>
                  <a:pt x="50025" y="2185"/>
                  <a:pt x="50002" y="2139"/>
                  <a:pt x="49988" y="2107"/>
                </a:cubicBezTo>
                <a:cubicBezTo>
                  <a:pt x="49977" y="2080"/>
                  <a:pt x="49982" y="2028"/>
                  <a:pt x="50001" y="2023"/>
                </a:cubicBezTo>
                <a:lnTo>
                  <a:pt x="50001" y="2023"/>
                </a:lnTo>
                <a:lnTo>
                  <a:pt x="50011" y="2024"/>
                </a:lnTo>
                <a:cubicBezTo>
                  <a:pt x="50009" y="2023"/>
                  <a:pt x="50006" y="2023"/>
                  <a:pt x="50004" y="2023"/>
                </a:cubicBezTo>
                <a:cubicBezTo>
                  <a:pt x="50003" y="2023"/>
                  <a:pt x="50002" y="2023"/>
                  <a:pt x="50001" y="2023"/>
                </a:cubicBezTo>
                <a:lnTo>
                  <a:pt x="50001" y="2023"/>
                </a:lnTo>
                <a:lnTo>
                  <a:pt x="49809" y="1997"/>
                </a:lnTo>
                <a:lnTo>
                  <a:pt x="49809" y="1997"/>
                </a:lnTo>
                <a:cubicBezTo>
                  <a:pt x="49842" y="2015"/>
                  <a:pt x="49864" y="2047"/>
                  <a:pt x="49878" y="2084"/>
                </a:cubicBezTo>
                <a:cubicBezTo>
                  <a:pt x="49891" y="2119"/>
                  <a:pt x="49871" y="2172"/>
                  <a:pt x="49837" y="2172"/>
                </a:cubicBezTo>
                <a:cubicBezTo>
                  <a:pt x="49835" y="2172"/>
                  <a:pt x="49834" y="2172"/>
                  <a:pt x="49832" y="2171"/>
                </a:cubicBezTo>
                <a:lnTo>
                  <a:pt x="49832" y="2171"/>
                </a:lnTo>
                <a:lnTo>
                  <a:pt x="49892" y="2236"/>
                </a:lnTo>
                <a:cubicBezTo>
                  <a:pt x="49877" y="2257"/>
                  <a:pt x="49854" y="2271"/>
                  <a:pt x="49832" y="2271"/>
                </a:cubicBezTo>
                <a:cubicBezTo>
                  <a:pt x="49826" y="2271"/>
                  <a:pt x="49820" y="2270"/>
                  <a:pt x="49814" y="2268"/>
                </a:cubicBezTo>
                <a:lnTo>
                  <a:pt x="49814" y="2268"/>
                </a:lnTo>
                <a:lnTo>
                  <a:pt x="49883" y="2318"/>
                </a:lnTo>
                <a:lnTo>
                  <a:pt x="49832" y="2364"/>
                </a:lnTo>
                <a:lnTo>
                  <a:pt x="49883" y="2424"/>
                </a:lnTo>
                <a:lnTo>
                  <a:pt x="49750" y="2474"/>
                </a:lnTo>
                <a:cubicBezTo>
                  <a:pt x="49786" y="2497"/>
                  <a:pt x="49814" y="2534"/>
                  <a:pt x="49832" y="2575"/>
                </a:cubicBezTo>
                <a:lnTo>
                  <a:pt x="49658" y="2580"/>
                </a:lnTo>
                <a:lnTo>
                  <a:pt x="49878" y="2814"/>
                </a:lnTo>
                <a:lnTo>
                  <a:pt x="49598" y="2883"/>
                </a:lnTo>
                <a:lnTo>
                  <a:pt x="49396" y="2818"/>
                </a:lnTo>
                <a:cubicBezTo>
                  <a:pt x="49516" y="2773"/>
                  <a:pt x="49589" y="2763"/>
                  <a:pt x="49708" y="2717"/>
                </a:cubicBezTo>
                <a:cubicBezTo>
                  <a:pt x="49580" y="2699"/>
                  <a:pt x="49626" y="2653"/>
                  <a:pt x="49507" y="2612"/>
                </a:cubicBezTo>
                <a:lnTo>
                  <a:pt x="49562" y="2557"/>
                </a:lnTo>
                <a:cubicBezTo>
                  <a:pt x="49497" y="2529"/>
                  <a:pt x="49442" y="2493"/>
                  <a:pt x="49396" y="2442"/>
                </a:cubicBezTo>
                <a:lnTo>
                  <a:pt x="49456" y="2378"/>
                </a:lnTo>
                <a:cubicBezTo>
                  <a:pt x="49438" y="2346"/>
                  <a:pt x="49396" y="2355"/>
                  <a:pt x="49369" y="2341"/>
                </a:cubicBezTo>
                <a:cubicBezTo>
                  <a:pt x="49343" y="2333"/>
                  <a:pt x="49333" y="2271"/>
                  <a:pt x="49359" y="2271"/>
                </a:cubicBezTo>
                <a:cubicBezTo>
                  <a:pt x="49360" y="2271"/>
                  <a:pt x="49362" y="2272"/>
                  <a:pt x="49364" y="2272"/>
                </a:cubicBezTo>
                <a:lnTo>
                  <a:pt x="49272" y="2208"/>
                </a:lnTo>
                <a:cubicBezTo>
                  <a:pt x="49295" y="2185"/>
                  <a:pt x="49272" y="2139"/>
                  <a:pt x="49259" y="2107"/>
                </a:cubicBezTo>
                <a:cubicBezTo>
                  <a:pt x="49247" y="2080"/>
                  <a:pt x="49252" y="2029"/>
                  <a:pt x="49271" y="2023"/>
                </a:cubicBezTo>
                <a:lnTo>
                  <a:pt x="49271" y="2023"/>
                </a:lnTo>
                <a:lnTo>
                  <a:pt x="49282" y="2024"/>
                </a:lnTo>
                <a:cubicBezTo>
                  <a:pt x="49279" y="2023"/>
                  <a:pt x="49277" y="2023"/>
                  <a:pt x="49274" y="2023"/>
                </a:cubicBezTo>
                <a:cubicBezTo>
                  <a:pt x="49273" y="2023"/>
                  <a:pt x="49272" y="2023"/>
                  <a:pt x="49271" y="2023"/>
                </a:cubicBezTo>
                <a:lnTo>
                  <a:pt x="49271" y="2023"/>
                </a:lnTo>
                <a:lnTo>
                  <a:pt x="49075" y="1997"/>
                </a:lnTo>
                <a:lnTo>
                  <a:pt x="49075" y="1997"/>
                </a:lnTo>
                <a:cubicBezTo>
                  <a:pt x="49112" y="2015"/>
                  <a:pt x="49135" y="2047"/>
                  <a:pt x="49149" y="2084"/>
                </a:cubicBezTo>
                <a:cubicBezTo>
                  <a:pt x="49162" y="2124"/>
                  <a:pt x="49141" y="2172"/>
                  <a:pt x="49107" y="2172"/>
                </a:cubicBezTo>
                <a:cubicBezTo>
                  <a:pt x="49106" y="2172"/>
                  <a:pt x="49104" y="2172"/>
                  <a:pt x="49103" y="2171"/>
                </a:cubicBezTo>
                <a:lnTo>
                  <a:pt x="49103" y="2171"/>
                </a:lnTo>
                <a:lnTo>
                  <a:pt x="49162" y="2236"/>
                </a:lnTo>
                <a:cubicBezTo>
                  <a:pt x="49148" y="2257"/>
                  <a:pt x="49125" y="2271"/>
                  <a:pt x="49102" y="2271"/>
                </a:cubicBezTo>
                <a:cubicBezTo>
                  <a:pt x="49096" y="2271"/>
                  <a:pt x="49090" y="2270"/>
                  <a:pt x="49084" y="2268"/>
                </a:cubicBezTo>
                <a:lnTo>
                  <a:pt x="49084" y="2268"/>
                </a:lnTo>
                <a:lnTo>
                  <a:pt x="49153" y="2323"/>
                </a:lnTo>
                <a:lnTo>
                  <a:pt x="49098" y="2364"/>
                </a:lnTo>
                <a:lnTo>
                  <a:pt x="49153" y="2424"/>
                </a:lnTo>
                <a:lnTo>
                  <a:pt x="49038" y="2465"/>
                </a:lnTo>
                <a:cubicBezTo>
                  <a:pt x="49020" y="2451"/>
                  <a:pt x="48997" y="2442"/>
                  <a:pt x="48979" y="2438"/>
                </a:cubicBezTo>
                <a:lnTo>
                  <a:pt x="49034" y="2382"/>
                </a:lnTo>
                <a:cubicBezTo>
                  <a:pt x="48970" y="2355"/>
                  <a:pt x="48915" y="2314"/>
                  <a:pt x="48864" y="2268"/>
                </a:cubicBezTo>
                <a:lnTo>
                  <a:pt x="48924" y="2203"/>
                </a:lnTo>
                <a:cubicBezTo>
                  <a:pt x="48905" y="2171"/>
                  <a:pt x="48864" y="2181"/>
                  <a:pt x="48837" y="2167"/>
                </a:cubicBezTo>
                <a:cubicBezTo>
                  <a:pt x="48811" y="2158"/>
                  <a:pt x="48801" y="2093"/>
                  <a:pt x="48827" y="2093"/>
                </a:cubicBezTo>
                <a:cubicBezTo>
                  <a:pt x="48828" y="2093"/>
                  <a:pt x="48830" y="2093"/>
                  <a:pt x="48832" y="2093"/>
                </a:cubicBezTo>
                <a:lnTo>
                  <a:pt x="48740" y="2034"/>
                </a:lnTo>
                <a:cubicBezTo>
                  <a:pt x="48768" y="2006"/>
                  <a:pt x="48740" y="1965"/>
                  <a:pt x="48726" y="1933"/>
                </a:cubicBezTo>
                <a:cubicBezTo>
                  <a:pt x="48715" y="1902"/>
                  <a:pt x="48720" y="1854"/>
                  <a:pt x="48738" y="1849"/>
                </a:cubicBezTo>
                <a:lnTo>
                  <a:pt x="48738" y="1849"/>
                </a:lnTo>
                <a:lnTo>
                  <a:pt x="48749" y="1850"/>
                </a:lnTo>
                <a:cubicBezTo>
                  <a:pt x="48747" y="1849"/>
                  <a:pt x="48744" y="1848"/>
                  <a:pt x="48742" y="1848"/>
                </a:cubicBezTo>
                <a:cubicBezTo>
                  <a:pt x="48740" y="1848"/>
                  <a:pt x="48739" y="1848"/>
                  <a:pt x="48738" y="1849"/>
                </a:cubicBezTo>
                <a:lnTo>
                  <a:pt x="48738" y="1849"/>
                </a:lnTo>
                <a:lnTo>
                  <a:pt x="48547" y="1823"/>
                </a:lnTo>
                <a:lnTo>
                  <a:pt x="48547" y="1823"/>
                </a:lnTo>
                <a:lnTo>
                  <a:pt x="48561" y="1836"/>
                </a:lnTo>
                <a:lnTo>
                  <a:pt x="48561" y="1836"/>
                </a:lnTo>
                <a:lnTo>
                  <a:pt x="48474" y="1813"/>
                </a:lnTo>
                <a:lnTo>
                  <a:pt x="48474" y="1813"/>
                </a:lnTo>
                <a:cubicBezTo>
                  <a:pt x="48502" y="1836"/>
                  <a:pt x="48524" y="1868"/>
                  <a:pt x="48534" y="1905"/>
                </a:cubicBezTo>
                <a:cubicBezTo>
                  <a:pt x="48542" y="1943"/>
                  <a:pt x="48516" y="1989"/>
                  <a:pt x="48486" y="1989"/>
                </a:cubicBezTo>
                <a:cubicBezTo>
                  <a:pt x="48484" y="1989"/>
                  <a:pt x="48481" y="1989"/>
                  <a:pt x="48479" y="1988"/>
                </a:cubicBezTo>
                <a:lnTo>
                  <a:pt x="48479" y="1988"/>
                </a:lnTo>
                <a:lnTo>
                  <a:pt x="48524" y="2057"/>
                </a:lnTo>
                <a:cubicBezTo>
                  <a:pt x="48511" y="2074"/>
                  <a:pt x="48490" y="2083"/>
                  <a:pt x="48467" y="2083"/>
                </a:cubicBezTo>
                <a:cubicBezTo>
                  <a:pt x="48458" y="2083"/>
                  <a:pt x="48450" y="2082"/>
                  <a:pt x="48442" y="2080"/>
                </a:cubicBezTo>
                <a:lnTo>
                  <a:pt x="48442" y="2080"/>
                </a:lnTo>
                <a:lnTo>
                  <a:pt x="48506" y="2139"/>
                </a:lnTo>
                <a:lnTo>
                  <a:pt x="48446" y="2176"/>
                </a:lnTo>
                <a:lnTo>
                  <a:pt x="48492" y="2240"/>
                </a:lnTo>
                <a:lnTo>
                  <a:pt x="48355" y="2277"/>
                </a:lnTo>
                <a:cubicBezTo>
                  <a:pt x="48387" y="2304"/>
                  <a:pt x="48414" y="2341"/>
                  <a:pt x="48428" y="2387"/>
                </a:cubicBezTo>
                <a:lnTo>
                  <a:pt x="48249" y="2369"/>
                </a:lnTo>
                <a:lnTo>
                  <a:pt x="48442" y="2630"/>
                </a:lnTo>
                <a:lnTo>
                  <a:pt x="48327" y="2644"/>
                </a:lnTo>
                <a:cubicBezTo>
                  <a:pt x="48313" y="2612"/>
                  <a:pt x="48277" y="2612"/>
                  <a:pt x="48249" y="2598"/>
                </a:cubicBezTo>
                <a:cubicBezTo>
                  <a:pt x="48223" y="2585"/>
                  <a:pt x="48222" y="2524"/>
                  <a:pt x="48244" y="2524"/>
                </a:cubicBezTo>
                <a:cubicBezTo>
                  <a:pt x="48246" y="2524"/>
                  <a:pt x="48247" y="2524"/>
                  <a:pt x="48249" y="2525"/>
                </a:cubicBezTo>
                <a:lnTo>
                  <a:pt x="48171" y="2456"/>
                </a:lnTo>
                <a:cubicBezTo>
                  <a:pt x="48199" y="2433"/>
                  <a:pt x="48180" y="2387"/>
                  <a:pt x="48171" y="2350"/>
                </a:cubicBezTo>
                <a:cubicBezTo>
                  <a:pt x="48163" y="2323"/>
                  <a:pt x="48172" y="2273"/>
                  <a:pt x="48191" y="2269"/>
                </a:cubicBezTo>
                <a:lnTo>
                  <a:pt x="48191" y="2269"/>
                </a:lnTo>
                <a:lnTo>
                  <a:pt x="48001" y="2222"/>
                </a:lnTo>
                <a:lnTo>
                  <a:pt x="48001" y="2222"/>
                </a:lnTo>
                <a:cubicBezTo>
                  <a:pt x="48033" y="2245"/>
                  <a:pt x="48056" y="2277"/>
                  <a:pt x="48066" y="2314"/>
                </a:cubicBezTo>
                <a:cubicBezTo>
                  <a:pt x="48070" y="2352"/>
                  <a:pt x="48047" y="2397"/>
                  <a:pt x="48015" y="2397"/>
                </a:cubicBezTo>
                <a:cubicBezTo>
                  <a:pt x="48012" y="2397"/>
                  <a:pt x="48009" y="2397"/>
                  <a:pt x="48006" y="2396"/>
                </a:cubicBezTo>
                <a:lnTo>
                  <a:pt x="48006" y="2396"/>
                </a:lnTo>
                <a:lnTo>
                  <a:pt x="48056" y="2465"/>
                </a:lnTo>
                <a:cubicBezTo>
                  <a:pt x="48044" y="2484"/>
                  <a:pt x="48022" y="2494"/>
                  <a:pt x="48001" y="2494"/>
                </a:cubicBezTo>
                <a:cubicBezTo>
                  <a:pt x="47992" y="2494"/>
                  <a:pt x="47982" y="2492"/>
                  <a:pt x="47974" y="2488"/>
                </a:cubicBezTo>
                <a:lnTo>
                  <a:pt x="47974" y="2488"/>
                </a:lnTo>
                <a:lnTo>
                  <a:pt x="48038" y="2552"/>
                </a:lnTo>
                <a:lnTo>
                  <a:pt x="47978" y="2589"/>
                </a:lnTo>
                <a:lnTo>
                  <a:pt x="48024" y="2653"/>
                </a:lnTo>
                <a:lnTo>
                  <a:pt x="47887" y="2690"/>
                </a:lnTo>
                <a:cubicBezTo>
                  <a:pt x="47919" y="2717"/>
                  <a:pt x="47946" y="2754"/>
                  <a:pt x="47960" y="2800"/>
                </a:cubicBezTo>
                <a:lnTo>
                  <a:pt x="47914" y="2795"/>
                </a:lnTo>
                <a:cubicBezTo>
                  <a:pt x="47877" y="2768"/>
                  <a:pt x="47845" y="2736"/>
                  <a:pt x="47818" y="2699"/>
                </a:cubicBezTo>
                <a:lnTo>
                  <a:pt x="47887" y="2644"/>
                </a:lnTo>
                <a:cubicBezTo>
                  <a:pt x="47873" y="2607"/>
                  <a:pt x="47832" y="2612"/>
                  <a:pt x="47804" y="2598"/>
                </a:cubicBezTo>
                <a:cubicBezTo>
                  <a:pt x="47779" y="2581"/>
                  <a:pt x="47780" y="2523"/>
                  <a:pt x="47802" y="2523"/>
                </a:cubicBezTo>
                <a:cubicBezTo>
                  <a:pt x="47804" y="2523"/>
                  <a:pt x="47806" y="2523"/>
                  <a:pt x="47809" y="2525"/>
                </a:cubicBezTo>
                <a:lnTo>
                  <a:pt x="47726" y="2451"/>
                </a:lnTo>
                <a:cubicBezTo>
                  <a:pt x="47753" y="2428"/>
                  <a:pt x="47735" y="2382"/>
                  <a:pt x="47721" y="2350"/>
                </a:cubicBezTo>
                <a:cubicBezTo>
                  <a:pt x="47714" y="2319"/>
                  <a:pt x="47726" y="2272"/>
                  <a:pt x="47746" y="2269"/>
                </a:cubicBezTo>
                <a:lnTo>
                  <a:pt x="47746" y="2269"/>
                </a:lnTo>
                <a:lnTo>
                  <a:pt x="47556" y="2217"/>
                </a:lnTo>
                <a:lnTo>
                  <a:pt x="47556" y="2217"/>
                </a:lnTo>
                <a:cubicBezTo>
                  <a:pt x="47588" y="2245"/>
                  <a:pt x="47611" y="2277"/>
                  <a:pt x="47620" y="2314"/>
                </a:cubicBezTo>
                <a:cubicBezTo>
                  <a:pt x="47624" y="2350"/>
                  <a:pt x="47600" y="2394"/>
                  <a:pt x="47572" y="2394"/>
                </a:cubicBezTo>
                <a:cubicBezTo>
                  <a:pt x="47568" y="2394"/>
                  <a:pt x="47564" y="2393"/>
                  <a:pt x="47561" y="2392"/>
                </a:cubicBezTo>
                <a:lnTo>
                  <a:pt x="47561" y="2392"/>
                </a:lnTo>
                <a:lnTo>
                  <a:pt x="47607" y="2465"/>
                </a:lnTo>
                <a:cubicBezTo>
                  <a:pt x="47593" y="2482"/>
                  <a:pt x="47572" y="2492"/>
                  <a:pt x="47551" y="2492"/>
                </a:cubicBezTo>
                <a:cubicBezTo>
                  <a:pt x="47543" y="2492"/>
                  <a:pt x="47536" y="2490"/>
                  <a:pt x="47529" y="2488"/>
                </a:cubicBezTo>
                <a:lnTo>
                  <a:pt x="47529" y="2488"/>
                </a:lnTo>
                <a:lnTo>
                  <a:pt x="47588" y="2548"/>
                </a:lnTo>
                <a:lnTo>
                  <a:pt x="47538" y="2580"/>
                </a:lnTo>
                <a:lnTo>
                  <a:pt x="47492" y="2543"/>
                </a:lnTo>
                <a:cubicBezTo>
                  <a:pt x="47519" y="2520"/>
                  <a:pt x="47506" y="2474"/>
                  <a:pt x="47492" y="2438"/>
                </a:cubicBezTo>
                <a:cubicBezTo>
                  <a:pt x="47484" y="2410"/>
                  <a:pt x="47496" y="2364"/>
                  <a:pt x="47517" y="2361"/>
                </a:cubicBezTo>
                <a:lnTo>
                  <a:pt x="47517" y="2361"/>
                </a:lnTo>
                <a:lnTo>
                  <a:pt x="47327" y="2309"/>
                </a:lnTo>
                <a:lnTo>
                  <a:pt x="47327" y="2309"/>
                </a:lnTo>
                <a:cubicBezTo>
                  <a:pt x="47359" y="2332"/>
                  <a:pt x="47377" y="2364"/>
                  <a:pt x="47391" y="2405"/>
                </a:cubicBezTo>
                <a:lnTo>
                  <a:pt x="47391" y="2410"/>
                </a:lnTo>
                <a:cubicBezTo>
                  <a:pt x="47336" y="2378"/>
                  <a:pt x="47285" y="2337"/>
                  <a:pt x="47249" y="2286"/>
                </a:cubicBezTo>
                <a:lnTo>
                  <a:pt x="47318" y="2226"/>
                </a:lnTo>
                <a:cubicBezTo>
                  <a:pt x="47304" y="2194"/>
                  <a:pt x="47262" y="2194"/>
                  <a:pt x="47235" y="2181"/>
                </a:cubicBezTo>
                <a:cubicBezTo>
                  <a:pt x="47209" y="2168"/>
                  <a:pt x="47212" y="2106"/>
                  <a:pt x="47235" y="2106"/>
                </a:cubicBezTo>
                <a:cubicBezTo>
                  <a:pt x="47236" y="2106"/>
                  <a:pt x="47238" y="2107"/>
                  <a:pt x="47240" y="2107"/>
                </a:cubicBezTo>
                <a:lnTo>
                  <a:pt x="47157" y="2038"/>
                </a:lnTo>
                <a:cubicBezTo>
                  <a:pt x="47184" y="2015"/>
                  <a:pt x="47166" y="1969"/>
                  <a:pt x="47157" y="1933"/>
                </a:cubicBezTo>
                <a:cubicBezTo>
                  <a:pt x="47149" y="1906"/>
                  <a:pt x="47161" y="1857"/>
                  <a:pt x="47178" y="1852"/>
                </a:cubicBezTo>
                <a:lnTo>
                  <a:pt x="47178" y="1852"/>
                </a:lnTo>
                <a:lnTo>
                  <a:pt x="47189" y="1855"/>
                </a:lnTo>
                <a:cubicBezTo>
                  <a:pt x="47186" y="1852"/>
                  <a:pt x="47184" y="1851"/>
                  <a:pt x="47181" y="1851"/>
                </a:cubicBezTo>
                <a:cubicBezTo>
                  <a:pt x="47180" y="1851"/>
                  <a:pt x="47179" y="1852"/>
                  <a:pt x="47178" y="1852"/>
                </a:cubicBezTo>
                <a:lnTo>
                  <a:pt x="47178" y="1852"/>
                </a:lnTo>
                <a:lnTo>
                  <a:pt x="46992" y="1804"/>
                </a:lnTo>
                <a:lnTo>
                  <a:pt x="46992" y="1804"/>
                </a:lnTo>
                <a:cubicBezTo>
                  <a:pt x="47019" y="1827"/>
                  <a:pt x="47042" y="1859"/>
                  <a:pt x="47051" y="1896"/>
                </a:cubicBezTo>
                <a:cubicBezTo>
                  <a:pt x="47060" y="1934"/>
                  <a:pt x="47033" y="1980"/>
                  <a:pt x="47004" y="1980"/>
                </a:cubicBezTo>
                <a:cubicBezTo>
                  <a:pt x="47001" y="1980"/>
                  <a:pt x="46999" y="1979"/>
                  <a:pt x="46996" y="1979"/>
                </a:cubicBezTo>
                <a:lnTo>
                  <a:pt x="46996" y="1979"/>
                </a:lnTo>
                <a:lnTo>
                  <a:pt x="47042" y="2047"/>
                </a:lnTo>
                <a:cubicBezTo>
                  <a:pt x="47030" y="2066"/>
                  <a:pt x="47010" y="2077"/>
                  <a:pt x="46989" y="2077"/>
                </a:cubicBezTo>
                <a:cubicBezTo>
                  <a:pt x="46979" y="2077"/>
                  <a:pt x="46970" y="2075"/>
                  <a:pt x="46960" y="2070"/>
                </a:cubicBezTo>
                <a:lnTo>
                  <a:pt x="46960" y="2070"/>
                </a:lnTo>
                <a:lnTo>
                  <a:pt x="47024" y="2130"/>
                </a:lnTo>
                <a:lnTo>
                  <a:pt x="46969" y="2167"/>
                </a:lnTo>
                <a:lnTo>
                  <a:pt x="47010" y="2231"/>
                </a:lnTo>
                <a:lnTo>
                  <a:pt x="46872" y="2268"/>
                </a:lnTo>
                <a:cubicBezTo>
                  <a:pt x="46905" y="2295"/>
                  <a:pt x="46932" y="2332"/>
                  <a:pt x="46946" y="2378"/>
                </a:cubicBezTo>
                <a:cubicBezTo>
                  <a:pt x="46909" y="2350"/>
                  <a:pt x="46872" y="2318"/>
                  <a:pt x="46845" y="2281"/>
                </a:cubicBezTo>
                <a:lnTo>
                  <a:pt x="46914" y="2222"/>
                </a:lnTo>
                <a:cubicBezTo>
                  <a:pt x="46900" y="2190"/>
                  <a:pt x="46863" y="2194"/>
                  <a:pt x="46831" y="2176"/>
                </a:cubicBezTo>
                <a:cubicBezTo>
                  <a:pt x="46806" y="2163"/>
                  <a:pt x="46808" y="2105"/>
                  <a:pt x="46829" y="2105"/>
                </a:cubicBezTo>
                <a:cubicBezTo>
                  <a:pt x="46831" y="2105"/>
                  <a:pt x="46833" y="2106"/>
                  <a:pt x="46836" y="2107"/>
                </a:cubicBezTo>
                <a:lnTo>
                  <a:pt x="46753" y="2034"/>
                </a:lnTo>
                <a:cubicBezTo>
                  <a:pt x="46781" y="2011"/>
                  <a:pt x="46762" y="1965"/>
                  <a:pt x="46753" y="1928"/>
                </a:cubicBezTo>
                <a:cubicBezTo>
                  <a:pt x="46741" y="1901"/>
                  <a:pt x="46753" y="1854"/>
                  <a:pt x="46773" y="1851"/>
                </a:cubicBezTo>
                <a:lnTo>
                  <a:pt x="46773" y="1851"/>
                </a:lnTo>
                <a:lnTo>
                  <a:pt x="46588" y="1800"/>
                </a:lnTo>
                <a:lnTo>
                  <a:pt x="46588" y="1800"/>
                </a:lnTo>
                <a:cubicBezTo>
                  <a:pt x="46615" y="1823"/>
                  <a:pt x="46638" y="1855"/>
                  <a:pt x="46648" y="1896"/>
                </a:cubicBezTo>
                <a:cubicBezTo>
                  <a:pt x="46652" y="1929"/>
                  <a:pt x="46630" y="1976"/>
                  <a:pt x="46603" y="1976"/>
                </a:cubicBezTo>
                <a:cubicBezTo>
                  <a:pt x="46599" y="1976"/>
                  <a:pt x="46596" y="1975"/>
                  <a:pt x="46592" y="1974"/>
                </a:cubicBezTo>
                <a:lnTo>
                  <a:pt x="46592" y="1974"/>
                </a:lnTo>
                <a:lnTo>
                  <a:pt x="46638" y="2043"/>
                </a:lnTo>
                <a:cubicBezTo>
                  <a:pt x="46625" y="2064"/>
                  <a:pt x="46603" y="2074"/>
                  <a:pt x="46580" y="2074"/>
                </a:cubicBezTo>
                <a:cubicBezTo>
                  <a:pt x="46572" y="2074"/>
                  <a:pt x="46564" y="2073"/>
                  <a:pt x="46556" y="2070"/>
                </a:cubicBezTo>
                <a:lnTo>
                  <a:pt x="46556" y="2070"/>
                </a:lnTo>
                <a:lnTo>
                  <a:pt x="46620" y="2130"/>
                </a:lnTo>
                <a:lnTo>
                  <a:pt x="46560" y="2167"/>
                </a:lnTo>
                <a:lnTo>
                  <a:pt x="46606" y="2231"/>
                </a:lnTo>
                <a:lnTo>
                  <a:pt x="46469" y="2268"/>
                </a:lnTo>
                <a:cubicBezTo>
                  <a:pt x="46501" y="2295"/>
                  <a:pt x="46528" y="2337"/>
                  <a:pt x="46542" y="2378"/>
                </a:cubicBezTo>
                <a:lnTo>
                  <a:pt x="46363" y="2359"/>
                </a:lnTo>
                <a:lnTo>
                  <a:pt x="46363" y="2359"/>
                </a:lnTo>
                <a:lnTo>
                  <a:pt x="46556" y="2621"/>
                </a:lnTo>
                <a:lnTo>
                  <a:pt x="46175" y="2667"/>
                </a:lnTo>
                <a:cubicBezTo>
                  <a:pt x="46184" y="2690"/>
                  <a:pt x="46202" y="2708"/>
                  <a:pt x="46221" y="2727"/>
                </a:cubicBezTo>
                <a:lnTo>
                  <a:pt x="46023" y="2635"/>
                </a:lnTo>
                <a:cubicBezTo>
                  <a:pt x="46147" y="2607"/>
                  <a:pt x="46221" y="2603"/>
                  <a:pt x="46340" y="2575"/>
                </a:cubicBezTo>
                <a:cubicBezTo>
                  <a:pt x="46221" y="2538"/>
                  <a:pt x="46271" y="2502"/>
                  <a:pt x="46157" y="2447"/>
                </a:cubicBezTo>
                <a:lnTo>
                  <a:pt x="46221" y="2396"/>
                </a:lnTo>
                <a:cubicBezTo>
                  <a:pt x="46161" y="2359"/>
                  <a:pt x="46106" y="2314"/>
                  <a:pt x="46065" y="2259"/>
                </a:cubicBezTo>
                <a:lnTo>
                  <a:pt x="46134" y="2203"/>
                </a:lnTo>
                <a:cubicBezTo>
                  <a:pt x="46120" y="2171"/>
                  <a:pt x="46078" y="2171"/>
                  <a:pt x="46051" y="2158"/>
                </a:cubicBezTo>
                <a:cubicBezTo>
                  <a:pt x="46026" y="2145"/>
                  <a:pt x="46027" y="2082"/>
                  <a:pt x="46046" y="2082"/>
                </a:cubicBezTo>
                <a:cubicBezTo>
                  <a:pt x="46047" y="2082"/>
                  <a:pt x="46049" y="2083"/>
                  <a:pt x="46051" y="2084"/>
                </a:cubicBezTo>
                <a:lnTo>
                  <a:pt x="45973" y="2011"/>
                </a:lnTo>
                <a:cubicBezTo>
                  <a:pt x="45996" y="1992"/>
                  <a:pt x="45982" y="1942"/>
                  <a:pt x="45973" y="1910"/>
                </a:cubicBezTo>
                <a:cubicBezTo>
                  <a:pt x="45961" y="1879"/>
                  <a:pt x="45972" y="1832"/>
                  <a:pt x="45992" y="1829"/>
                </a:cubicBezTo>
                <a:lnTo>
                  <a:pt x="45992" y="1829"/>
                </a:lnTo>
                <a:lnTo>
                  <a:pt x="45803" y="1781"/>
                </a:lnTo>
                <a:lnTo>
                  <a:pt x="45803" y="1781"/>
                </a:lnTo>
                <a:cubicBezTo>
                  <a:pt x="45835" y="1804"/>
                  <a:pt x="45858" y="1836"/>
                  <a:pt x="45867" y="1873"/>
                </a:cubicBezTo>
                <a:cubicBezTo>
                  <a:pt x="45872" y="1911"/>
                  <a:pt x="45845" y="1957"/>
                  <a:pt x="45815" y="1957"/>
                </a:cubicBezTo>
                <a:cubicBezTo>
                  <a:pt x="45813" y="1957"/>
                  <a:pt x="45810" y="1956"/>
                  <a:pt x="45808" y="1956"/>
                </a:cubicBezTo>
                <a:lnTo>
                  <a:pt x="45808" y="1956"/>
                </a:lnTo>
                <a:lnTo>
                  <a:pt x="45854" y="2024"/>
                </a:lnTo>
                <a:cubicBezTo>
                  <a:pt x="45840" y="2042"/>
                  <a:pt x="45819" y="2051"/>
                  <a:pt x="45798" y="2051"/>
                </a:cubicBezTo>
                <a:cubicBezTo>
                  <a:pt x="45790" y="2051"/>
                  <a:pt x="45783" y="2050"/>
                  <a:pt x="45776" y="2047"/>
                </a:cubicBezTo>
                <a:lnTo>
                  <a:pt x="45776" y="2047"/>
                </a:lnTo>
                <a:lnTo>
                  <a:pt x="45835" y="2107"/>
                </a:lnTo>
                <a:lnTo>
                  <a:pt x="45780" y="2144"/>
                </a:lnTo>
                <a:cubicBezTo>
                  <a:pt x="45794" y="2167"/>
                  <a:pt x="45808" y="2190"/>
                  <a:pt x="45826" y="2213"/>
                </a:cubicBezTo>
                <a:lnTo>
                  <a:pt x="45688" y="2245"/>
                </a:lnTo>
                <a:cubicBezTo>
                  <a:pt x="45702" y="2259"/>
                  <a:pt x="45716" y="2272"/>
                  <a:pt x="45725" y="2291"/>
                </a:cubicBezTo>
                <a:cubicBezTo>
                  <a:pt x="45679" y="2259"/>
                  <a:pt x="45643" y="2222"/>
                  <a:pt x="45610" y="2181"/>
                </a:cubicBezTo>
                <a:lnTo>
                  <a:pt x="45679" y="2125"/>
                </a:lnTo>
                <a:cubicBezTo>
                  <a:pt x="45665" y="2089"/>
                  <a:pt x="45624" y="2093"/>
                  <a:pt x="45597" y="2080"/>
                </a:cubicBezTo>
                <a:cubicBezTo>
                  <a:pt x="45572" y="2063"/>
                  <a:pt x="45569" y="2004"/>
                  <a:pt x="45593" y="2004"/>
                </a:cubicBezTo>
                <a:cubicBezTo>
                  <a:pt x="45596" y="2004"/>
                  <a:pt x="45598" y="2005"/>
                  <a:pt x="45601" y="2006"/>
                </a:cubicBezTo>
                <a:lnTo>
                  <a:pt x="45519" y="1933"/>
                </a:lnTo>
                <a:cubicBezTo>
                  <a:pt x="45546" y="1910"/>
                  <a:pt x="45528" y="1864"/>
                  <a:pt x="45519" y="1832"/>
                </a:cubicBezTo>
                <a:cubicBezTo>
                  <a:pt x="45511" y="1801"/>
                  <a:pt x="45520" y="1753"/>
                  <a:pt x="45539" y="1750"/>
                </a:cubicBezTo>
                <a:lnTo>
                  <a:pt x="45539" y="1750"/>
                </a:lnTo>
                <a:lnTo>
                  <a:pt x="45353" y="1699"/>
                </a:lnTo>
                <a:lnTo>
                  <a:pt x="45353" y="1699"/>
                </a:lnTo>
                <a:cubicBezTo>
                  <a:pt x="45381" y="1726"/>
                  <a:pt x="45404" y="1758"/>
                  <a:pt x="45413" y="1795"/>
                </a:cubicBezTo>
                <a:cubicBezTo>
                  <a:pt x="45421" y="1832"/>
                  <a:pt x="45397" y="1875"/>
                  <a:pt x="45369" y="1875"/>
                </a:cubicBezTo>
                <a:cubicBezTo>
                  <a:pt x="45365" y="1875"/>
                  <a:pt x="45362" y="1875"/>
                  <a:pt x="45358" y="1873"/>
                </a:cubicBezTo>
                <a:lnTo>
                  <a:pt x="45358" y="1873"/>
                </a:lnTo>
                <a:lnTo>
                  <a:pt x="45404" y="1946"/>
                </a:lnTo>
                <a:cubicBezTo>
                  <a:pt x="45390" y="1963"/>
                  <a:pt x="45369" y="1973"/>
                  <a:pt x="45346" y="1973"/>
                </a:cubicBezTo>
                <a:cubicBezTo>
                  <a:pt x="45338" y="1973"/>
                  <a:pt x="45330" y="1972"/>
                  <a:pt x="45321" y="1969"/>
                </a:cubicBezTo>
                <a:lnTo>
                  <a:pt x="45321" y="1969"/>
                </a:lnTo>
                <a:lnTo>
                  <a:pt x="45386" y="2024"/>
                </a:lnTo>
                <a:lnTo>
                  <a:pt x="45326" y="2066"/>
                </a:lnTo>
                <a:cubicBezTo>
                  <a:pt x="45344" y="2084"/>
                  <a:pt x="45358" y="2107"/>
                  <a:pt x="45372" y="2130"/>
                </a:cubicBezTo>
                <a:lnTo>
                  <a:pt x="45234" y="2162"/>
                </a:lnTo>
                <a:cubicBezTo>
                  <a:pt x="45271" y="2194"/>
                  <a:pt x="45294" y="2236"/>
                  <a:pt x="45308" y="2277"/>
                </a:cubicBezTo>
                <a:lnTo>
                  <a:pt x="45165" y="2263"/>
                </a:lnTo>
                <a:cubicBezTo>
                  <a:pt x="45142" y="2245"/>
                  <a:pt x="45124" y="2222"/>
                  <a:pt x="45106" y="2194"/>
                </a:cubicBezTo>
                <a:lnTo>
                  <a:pt x="45170" y="2139"/>
                </a:lnTo>
                <a:cubicBezTo>
                  <a:pt x="45161" y="2107"/>
                  <a:pt x="45119" y="2107"/>
                  <a:pt x="45092" y="2093"/>
                </a:cubicBezTo>
                <a:cubicBezTo>
                  <a:pt x="45067" y="2081"/>
                  <a:pt x="45065" y="2018"/>
                  <a:pt x="45085" y="2018"/>
                </a:cubicBezTo>
                <a:cubicBezTo>
                  <a:pt x="45087" y="2018"/>
                  <a:pt x="45090" y="2019"/>
                  <a:pt x="45092" y="2020"/>
                </a:cubicBezTo>
                <a:lnTo>
                  <a:pt x="45009" y="1946"/>
                </a:lnTo>
                <a:cubicBezTo>
                  <a:pt x="45037" y="1928"/>
                  <a:pt x="45018" y="1878"/>
                  <a:pt x="45009" y="1846"/>
                </a:cubicBezTo>
                <a:cubicBezTo>
                  <a:pt x="45002" y="1815"/>
                  <a:pt x="45010" y="1768"/>
                  <a:pt x="45029" y="1764"/>
                </a:cubicBezTo>
                <a:lnTo>
                  <a:pt x="45029" y="1764"/>
                </a:lnTo>
                <a:lnTo>
                  <a:pt x="45041" y="1768"/>
                </a:lnTo>
                <a:cubicBezTo>
                  <a:pt x="45038" y="1765"/>
                  <a:pt x="45035" y="1764"/>
                  <a:pt x="45031" y="1764"/>
                </a:cubicBezTo>
                <a:cubicBezTo>
                  <a:pt x="45031" y="1764"/>
                  <a:pt x="45030" y="1764"/>
                  <a:pt x="45029" y="1764"/>
                </a:cubicBezTo>
                <a:lnTo>
                  <a:pt x="45029" y="1764"/>
                </a:lnTo>
                <a:lnTo>
                  <a:pt x="44844" y="1717"/>
                </a:lnTo>
                <a:lnTo>
                  <a:pt x="44844" y="1717"/>
                </a:lnTo>
                <a:cubicBezTo>
                  <a:pt x="44872" y="1740"/>
                  <a:pt x="44895" y="1772"/>
                  <a:pt x="44904" y="1809"/>
                </a:cubicBezTo>
                <a:cubicBezTo>
                  <a:pt x="44912" y="1847"/>
                  <a:pt x="44886" y="1893"/>
                  <a:pt x="44856" y="1893"/>
                </a:cubicBezTo>
                <a:cubicBezTo>
                  <a:pt x="44854" y="1893"/>
                  <a:pt x="44851" y="1892"/>
                  <a:pt x="44849" y="1891"/>
                </a:cubicBezTo>
                <a:lnTo>
                  <a:pt x="44849" y="1891"/>
                </a:lnTo>
                <a:lnTo>
                  <a:pt x="44895" y="1960"/>
                </a:lnTo>
                <a:cubicBezTo>
                  <a:pt x="44881" y="1977"/>
                  <a:pt x="44861" y="1989"/>
                  <a:pt x="44838" y="1989"/>
                </a:cubicBezTo>
                <a:cubicBezTo>
                  <a:pt x="44830" y="1989"/>
                  <a:pt x="44821" y="1987"/>
                  <a:pt x="44812" y="1983"/>
                </a:cubicBezTo>
                <a:lnTo>
                  <a:pt x="44812" y="1983"/>
                </a:lnTo>
                <a:lnTo>
                  <a:pt x="44876" y="2043"/>
                </a:lnTo>
                <a:lnTo>
                  <a:pt x="44817" y="2084"/>
                </a:lnTo>
                <a:lnTo>
                  <a:pt x="44862" y="2148"/>
                </a:lnTo>
                <a:lnTo>
                  <a:pt x="44725" y="2181"/>
                </a:lnTo>
                <a:cubicBezTo>
                  <a:pt x="44757" y="2213"/>
                  <a:pt x="44784" y="2249"/>
                  <a:pt x="44798" y="2295"/>
                </a:cubicBezTo>
                <a:lnTo>
                  <a:pt x="44619" y="2277"/>
                </a:lnTo>
                <a:lnTo>
                  <a:pt x="44619" y="2277"/>
                </a:lnTo>
                <a:lnTo>
                  <a:pt x="44812" y="2534"/>
                </a:lnTo>
                <a:lnTo>
                  <a:pt x="44431" y="2584"/>
                </a:lnTo>
                <a:cubicBezTo>
                  <a:pt x="44459" y="2639"/>
                  <a:pt x="44509" y="2681"/>
                  <a:pt x="44569" y="2708"/>
                </a:cubicBezTo>
                <a:lnTo>
                  <a:pt x="44417" y="2731"/>
                </a:lnTo>
                <a:cubicBezTo>
                  <a:pt x="44431" y="2795"/>
                  <a:pt x="44454" y="2851"/>
                  <a:pt x="44495" y="2906"/>
                </a:cubicBezTo>
                <a:lnTo>
                  <a:pt x="44413" y="2929"/>
                </a:lnTo>
                <a:cubicBezTo>
                  <a:pt x="44440" y="2951"/>
                  <a:pt x="44463" y="2970"/>
                  <a:pt x="44491" y="2993"/>
                </a:cubicBezTo>
                <a:lnTo>
                  <a:pt x="44376" y="3016"/>
                </a:lnTo>
                <a:cubicBezTo>
                  <a:pt x="43563" y="2968"/>
                  <a:pt x="42746" y="2941"/>
                  <a:pt x="41929" y="2941"/>
                </a:cubicBezTo>
                <a:cubicBezTo>
                  <a:pt x="41810" y="2941"/>
                  <a:pt x="41691" y="2941"/>
                  <a:pt x="41572" y="2942"/>
                </a:cubicBezTo>
                <a:cubicBezTo>
                  <a:pt x="41513" y="2942"/>
                  <a:pt x="41453" y="2942"/>
                  <a:pt x="41394" y="2942"/>
                </a:cubicBezTo>
                <a:cubicBezTo>
                  <a:pt x="35837" y="2942"/>
                  <a:pt x="30329" y="4002"/>
                  <a:pt x="25175" y="6072"/>
                </a:cubicBezTo>
                <a:cubicBezTo>
                  <a:pt x="22229" y="7256"/>
                  <a:pt x="19283" y="8789"/>
                  <a:pt x="16135" y="8862"/>
                </a:cubicBezTo>
                <a:lnTo>
                  <a:pt x="16108" y="8862"/>
                </a:lnTo>
                <a:cubicBezTo>
                  <a:pt x="13354" y="8780"/>
                  <a:pt x="10784" y="7527"/>
                  <a:pt x="8086" y="6990"/>
                </a:cubicBezTo>
                <a:cubicBezTo>
                  <a:pt x="7417" y="6859"/>
                  <a:pt x="6737" y="6790"/>
                  <a:pt x="6059" y="6790"/>
                </a:cubicBezTo>
                <a:cubicBezTo>
                  <a:pt x="5979" y="6790"/>
                  <a:pt x="5899" y="6791"/>
                  <a:pt x="5819" y="6792"/>
                </a:cubicBezTo>
                <a:cubicBezTo>
                  <a:pt x="5730" y="6790"/>
                  <a:pt x="5642" y="6789"/>
                  <a:pt x="5553" y="6789"/>
                </a:cubicBezTo>
                <a:cubicBezTo>
                  <a:pt x="3406" y="6789"/>
                  <a:pt x="1269" y="7491"/>
                  <a:pt x="211" y="9284"/>
                </a:cubicBezTo>
                <a:lnTo>
                  <a:pt x="0" y="16930"/>
                </a:lnTo>
                <a:lnTo>
                  <a:pt x="486" y="16925"/>
                </a:lnTo>
                <a:lnTo>
                  <a:pt x="486" y="16930"/>
                </a:lnTo>
                <a:lnTo>
                  <a:pt x="138483" y="15851"/>
                </a:lnTo>
                <a:lnTo>
                  <a:pt x="138483" y="13832"/>
                </a:lnTo>
                <a:cubicBezTo>
                  <a:pt x="138483" y="13318"/>
                  <a:pt x="133022" y="12428"/>
                  <a:pt x="132490" y="12313"/>
                </a:cubicBezTo>
                <a:cubicBezTo>
                  <a:pt x="129090" y="11588"/>
                  <a:pt x="125620" y="11019"/>
                  <a:pt x="122357" y="9780"/>
                </a:cubicBezTo>
                <a:cubicBezTo>
                  <a:pt x="119604" y="8734"/>
                  <a:pt x="117805" y="6132"/>
                  <a:pt x="115107" y="5003"/>
                </a:cubicBezTo>
                <a:cubicBezTo>
                  <a:pt x="114310" y="4672"/>
                  <a:pt x="113447" y="4541"/>
                  <a:pt x="112549" y="4541"/>
                </a:cubicBezTo>
                <a:cubicBezTo>
                  <a:pt x="112475" y="4541"/>
                  <a:pt x="112400" y="4542"/>
                  <a:pt x="112326" y="4544"/>
                </a:cubicBezTo>
                <a:cubicBezTo>
                  <a:pt x="112244" y="4542"/>
                  <a:pt x="112162" y="4540"/>
                  <a:pt x="112080" y="4540"/>
                </a:cubicBezTo>
                <a:cubicBezTo>
                  <a:pt x="109232" y="4540"/>
                  <a:pt x="106044" y="5900"/>
                  <a:pt x="103519" y="6462"/>
                </a:cubicBezTo>
                <a:cubicBezTo>
                  <a:pt x="102735" y="6646"/>
                  <a:pt x="101968" y="6889"/>
                  <a:pt x="101225" y="7187"/>
                </a:cubicBezTo>
                <a:lnTo>
                  <a:pt x="101220" y="7173"/>
                </a:lnTo>
                <a:cubicBezTo>
                  <a:pt x="101209" y="7146"/>
                  <a:pt x="101220" y="7096"/>
                  <a:pt x="101240" y="7092"/>
                </a:cubicBezTo>
                <a:lnTo>
                  <a:pt x="101240" y="7092"/>
                </a:lnTo>
                <a:lnTo>
                  <a:pt x="101252" y="7095"/>
                </a:lnTo>
                <a:cubicBezTo>
                  <a:pt x="101249" y="7093"/>
                  <a:pt x="101246" y="7092"/>
                  <a:pt x="101243" y="7092"/>
                </a:cubicBezTo>
                <a:cubicBezTo>
                  <a:pt x="101242" y="7092"/>
                  <a:pt x="101241" y="7092"/>
                  <a:pt x="101240" y="7092"/>
                </a:cubicBezTo>
                <a:lnTo>
                  <a:pt x="101240" y="7092"/>
                </a:lnTo>
                <a:lnTo>
                  <a:pt x="101051" y="7045"/>
                </a:lnTo>
                <a:lnTo>
                  <a:pt x="101051" y="7045"/>
                </a:lnTo>
                <a:cubicBezTo>
                  <a:pt x="101083" y="7068"/>
                  <a:pt x="101106" y="7100"/>
                  <a:pt x="101115" y="7137"/>
                </a:cubicBezTo>
                <a:cubicBezTo>
                  <a:pt x="101115" y="7160"/>
                  <a:pt x="101110" y="7183"/>
                  <a:pt x="101096" y="7201"/>
                </a:cubicBezTo>
                <a:lnTo>
                  <a:pt x="101018" y="7132"/>
                </a:lnTo>
                <a:cubicBezTo>
                  <a:pt x="101046" y="7114"/>
                  <a:pt x="101028" y="7063"/>
                  <a:pt x="101018" y="7031"/>
                </a:cubicBezTo>
                <a:cubicBezTo>
                  <a:pt x="101011" y="7000"/>
                  <a:pt x="101022" y="6954"/>
                  <a:pt x="101042" y="6950"/>
                </a:cubicBezTo>
                <a:lnTo>
                  <a:pt x="101042" y="6950"/>
                </a:lnTo>
                <a:lnTo>
                  <a:pt x="100853" y="6903"/>
                </a:lnTo>
                <a:lnTo>
                  <a:pt x="100853" y="6903"/>
                </a:lnTo>
                <a:cubicBezTo>
                  <a:pt x="100872" y="6916"/>
                  <a:pt x="100885" y="6930"/>
                  <a:pt x="100895" y="6949"/>
                </a:cubicBezTo>
                <a:cubicBezTo>
                  <a:pt x="100899" y="6962"/>
                  <a:pt x="100908" y="6976"/>
                  <a:pt x="100908" y="6990"/>
                </a:cubicBezTo>
                <a:cubicBezTo>
                  <a:pt x="100913" y="7017"/>
                  <a:pt x="100904" y="7045"/>
                  <a:pt x="100881" y="7063"/>
                </a:cubicBezTo>
                <a:cubicBezTo>
                  <a:pt x="100881" y="7049"/>
                  <a:pt x="100876" y="7040"/>
                  <a:pt x="100872" y="7027"/>
                </a:cubicBezTo>
                <a:cubicBezTo>
                  <a:pt x="100862" y="6999"/>
                  <a:pt x="100876" y="6958"/>
                  <a:pt x="100895" y="6953"/>
                </a:cubicBezTo>
                <a:lnTo>
                  <a:pt x="100895" y="6949"/>
                </a:lnTo>
                <a:lnTo>
                  <a:pt x="100711" y="6903"/>
                </a:lnTo>
                <a:lnTo>
                  <a:pt x="100711" y="6903"/>
                </a:lnTo>
                <a:cubicBezTo>
                  <a:pt x="100743" y="6926"/>
                  <a:pt x="100761" y="6958"/>
                  <a:pt x="100771" y="6994"/>
                </a:cubicBezTo>
                <a:cubicBezTo>
                  <a:pt x="100779" y="7032"/>
                  <a:pt x="100753" y="7078"/>
                  <a:pt x="100723" y="7078"/>
                </a:cubicBezTo>
                <a:cubicBezTo>
                  <a:pt x="100721" y="7078"/>
                  <a:pt x="100718" y="7078"/>
                  <a:pt x="100716" y="7077"/>
                </a:cubicBezTo>
                <a:lnTo>
                  <a:pt x="100716" y="7077"/>
                </a:lnTo>
                <a:lnTo>
                  <a:pt x="100761" y="7146"/>
                </a:lnTo>
                <a:cubicBezTo>
                  <a:pt x="100748" y="7162"/>
                  <a:pt x="100728" y="7174"/>
                  <a:pt x="100705" y="7174"/>
                </a:cubicBezTo>
                <a:cubicBezTo>
                  <a:pt x="100697" y="7174"/>
                  <a:pt x="100688" y="7173"/>
                  <a:pt x="100679" y="7169"/>
                </a:cubicBezTo>
                <a:lnTo>
                  <a:pt x="100679" y="7169"/>
                </a:lnTo>
                <a:lnTo>
                  <a:pt x="100743" y="7228"/>
                </a:lnTo>
                <a:lnTo>
                  <a:pt x="100688" y="7265"/>
                </a:lnTo>
                <a:lnTo>
                  <a:pt x="100734" y="7329"/>
                </a:lnTo>
                <a:lnTo>
                  <a:pt x="100693" y="7339"/>
                </a:lnTo>
                <a:lnTo>
                  <a:pt x="100619" y="7274"/>
                </a:lnTo>
                <a:cubicBezTo>
                  <a:pt x="100647" y="7251"/>
                  <a:pt x="100628" y="7206"/>
                  <a:pt x="100619" y="7169"/>
                </a:cubicBezTo>
                <a:cubicBezTo>
                  <a:pt x="100611" y="7142"/>
                  <a:pt x="100620" y="7095"/>
                  <a:pt x="100639" y="7092"/>
                </a:cubicBezTo>
                <a:lnTo>
                  <a:pt x="100639" y="7092"/>
                </a:lnTo>
                <a:lnTo>
                  <a:pt x="100449" y="7040"/>
                </a:lnTo>
                <a:lnTo>
                  <a:pt x="100449" y="7040"/>
                </a:lnTo>
                <a:cubicBezTo>
                  <a:pt x="100482" y="7063"/>
                  <a:pt x="100504" y="7095"/>
                  <a:pt x="100514" y="7137"/>
                </a:cubicBezTo>
                <a:cubicBezTo>
                  <a:pt x="100518" y="7173"/>
                  <a:pt x="100497" y="7217"/>
                  <a:pt x="100466" y="7217"/>
                </a:cubicBezTo>
                <a:cubicBezTo>
                  <a:pt x="100462" y="7217"/>
                  <a:pt x="100458" y="7216"/>
                  <a:pt x="100454" y="7215"/>
                </a:cubicBezTo>
                <a:lnTo>
                  <a:pt x="100454" y="7215"/>
                </a:lnTo>
                <a:lnTo>
                  <a:pt x="100504" y="7288"/>
                </a:lnTo>
                <a:cubicBezTo>
                  <a:pt x="100491" y="7305"/>
                  <a:pt x="100470" y="7315"/>
                  <a:pt x="100447" y="7315"/>
                </a:cubicBezTo>
                <a:cubicBezTo>
                  <a:pt x="100438" y="7315"/>
                  <a:pt x="100430" y="7313"/>
                  <a:pt x="100422" y="7311"/>
                </a:cubicBezTo>
                <a:lnTo>
                  <a:pt x="100422" y="7311"/>
                </a:lnTo>
                <a:lnTo>
                  <a:pt x="100486" y="7366"/>
                </a:lnTo>
                <a:lnTo>
                  <a:pt x="100426" y="7403"/>
                </a:lnTo>
                <a:lnTo>
                  <a:pt x="100472" y="7472"/>
                </a:lnTo>
                <a:lnTo>
                  <a:pt x="100417" y="7485"/>
                </a:lnTo>
                <a:cubicBezTo>
                  <a:pt x="100371" y="7453"/>
                  <a:pt x="100330" y="7417"/>
                  <a:pt x="100298" y="7375"/>
                </a:cubicBezTo>
                <a:lnTo>
                  <a:pt x="100362" y="7316"/>
                </a:lnTo>
                <a:cubicBezTo>
                  <a:pt x="100353" y="7284"/>
                  <a:pt x="100312" y="7284"/>
                  <a:pt x="100284" y="7270"/>
                </a:cubicBezTo>
                <a:cubicBezTo>
                  <a:pt x="100259" y="7257"/>
                  <a:pt x="100257" y="7195"/>
                  <a:pt x="100281" y="7195"/>
                </a:cubicBezTo>
                <a:cubicBezTo>
                  <a:pt x="100284" y="7195"/>
                  <a:pt x="100286" y="7195"/>
                  <a:pt x="100289" y="7196"/>
                </a:cubicBezTo>
                <a:lnTo>
                  <a:pt x="100206" y="7127"/>
                </a:lnTo>
                <a:cubicBezTo>
                  <a:pt x="100234" y="7105"/>
                  <a:pt x="100215" y="7059"/>
                  <a:pt x="100206" y="7022"/>
                </a:cubicBezTo>
                <a:cubicBezTo>
                  <a:pt x="100198" y="6995"/>
                  <a:pt x="100207" y="6945"/>
                  <a:pt x="100226" y="6941"/>
                </a:cubicBezTo>
                <a:lnTo>
                  <a:pt x="100226" y="6941"/>
                </a:lnTo>
                <a:lnTo>
                  <a:pt x="100238" y="6944"/>
                </a:lnTo>
                <a:cubicBezTo>
                  <a:pt x="100235" y="6942"/>
                  <a:pt x="100232" y="6941"/>
                  <a:pt x="100229" y="6941"/>
                </a:cubicBezTo>
                <a:cubicBezTo>
                  <a:pt x="100228" y="6941"/>
                  <a:pt x="100227" y="6941"/>
                  <a:pt x="100226" y="6941"/>
                </a:cubicBezTo>
                <a:lnTo>
                  <a:pt x="100226" y="6941"/>
                </a:lnTo>
                <a:lnTo>
                  <a:pt x="100036" y="6893"/>
                </a:lnTo>
                <a:lnTo>
                  <a:pt x="100036" y="6893"/>
                </a:lnTo>
                <a:cubicBezTo>
                  <a:pt x="100068" y="6916"/>
                  <a:pt x="100091" y="6949"/>
                  <a:pt x="100101" y="6985"/>
                </a:cubicBezTo>
                <a:cubicBezTo>
                  <a:pt x="100105" y="7023"/>
                  <a:pt x="100082" y="7069"/>
                  <a:pt x="100050" y="7069"/>
                </a:cubicBezTo>
                <a:cubicBezTo>
                  <a:pt x="100047" y="7069"/>
                  <a:pt x="100044" y="7069"/>
                  <a:pt x="100041" y="7068"/>
                </a:cubicBezTo>
                <a:lnTo>
                  <a:pt x="100041" y="7068"/>
                </a:lnTo>
                <a:lnTo>
                  <a:pt x="100091" y="7137"/>
                </a:lnTo>
                <a:cubicBezTo>
                  <a:pt x="100079" y="7156"/>
                  <a:pt x="100060" y="7166"/>
                  <a:pt x="100038" y="7166"/>
                </a:cubicBezTo>
                <a:cubicBezTo>
                  <a:pt x="100029" y="7166"/>
                  <a:pt x="100019" y="7164"/>
                  <a:pt x="100009" y="7160"/>
                </a:cubicBezTo>
                <a:lnTo>
                  <a:pt x="100009" y="7160"/>
                </a:lnTo>
                <a:lnTo>
                  <a:pt x="100073" y="7219"/>
                </a:lnTo>
                <a:lnTo>
                  <a:pt x="100013" y="7256"/>
                </a:lnTo>
                <a:lnTo>
                  <a:pt x="100059" y="7320"/>
                </a:lnTo>
                <a:lnTo>
                  <a:pt x="99922" y="7357"/>
                </a:lnTo>
                <a:cubicBezTo>
                  <a:pt x="99954" y="7384"/>
                  <a:pt x="99981" y="7426"/>
                  <a:pt x="99995" y="7467"/>
                </a:cubicBezTo>
                <a:lnTo>
                  <a:pt x="99816" y="7449"/>
                </a:lnTo>
                <a:lnTo>
                  <a:pt x="99995" y="7687"/>
                </a:lnTo>
                <a:lnTo>
                  <a:pt x="99917" y="7719"/>
                </a:lnTo>
                <a:lnTo>
                  <a:pt x="99812" y="7733"/>
                </a:lnTo>
                <a:cubicBezTo>
                  <a:pt x="99793" y="7719"/>
                  <a:pt x="99775" y="7706"/>
                  <a:pt x="99756" y="7697"/>
                </a:cubicBezTo>
                <a:lnTo>
                  <a:pt x="99821" y="7646"/>
                </a:lnTo>
                <a:cubicBezTo>
                  <a:pt x="99761" y="7614"/>
                  <a:pt x="99706" y="7568"/>
                  <a:pt x="99665" y="7513"/>
                </a:cubicBezTo>
                <a:lnTo>
                  <a:pt x="99733" y="7453"/>
                </a:lnTo>
                <a:cubicBezTo>
                  <a:pt x="99720" y="7421"/>
                  <a:pt x="99678" y="7421"/>
                  <a:pt x="99651" y="7407"/>
                </a:cubicBezTo>
                <a:cubicBezTo>
                  <a:pt x="99626" y="7395"/>
                  <a:pt x="99627" y="7337"/>
                  <a:pt x="99649" y="7337"/>
                </a:cubicBezTo>
                <a:cubicBezTo>
                  <a:pt x="99651" y="7337"/>
                  <a:pt x="99653" y="7337"/>
                  <a:pt x="99655" y="7339"/>
                </a:cubicBezTo>
                <a:lnTo>
                  <a:pt x="99573" y="7265"/>
                </a:lnTo>
                <a:cubicBezTo>
                  <a:pt x="99600" y="7242"/>
                  <a:pt x="99582" y="7196"/>
                  <a:pt x="99573" y="7160"/>
                </a:cubicBezTo>
                <a:cubicBezTo>
                  <a:pt x="99565" y="7131"/>
                  <a:pt x="99579" y="7080"/>
                  <a:pt x="99601" y="7080"/>
                </a:cubicBezTo>
                <a:lnTo>
                  <a:pt x="99601" y="7080"/>
                </a:lnTo>
                <a:lnTo>
                  <a:pt x="99408" y="7031"/>
                </a:lnTo>
                <a:lnTo>
                  <a:pt x="99408" y="7031"/>
                </a:lnTo>
                <a:cubicBezTo>
                  <a:pt x="99440" y="7054"/>
                  <a:pt x="99458" y="7086"/>
                  <a:pt x="99467" y="7123"/>
                </a:cubicBezTo>
                <a:cubicBezTo>
                  <a:pt x="99476" y="7161"/>
                  <a:pt x="99449" y="7207"/>
                  <a:pt x="99420" y="7207"/>
                </a:cubicBezTo>
                <a:cubicBezTo>
                  <a:pt x="99417" y="7207"/>
                  <a:pt x="99415" y="7206"/>
                  <a:pt x="99412" y="7206"/>
                </a:cubicBezTo>
                <a:lnTo>
                  <a:pt x="99412" y="7206"/>
                </a:lnTo>
                <a:cubicBezTo>
                  <a:pt x="99426" y="7228"/>
                  <a:pt x="99444" y="7251"/>
                  <a:pt x="99458" y="7274"/>
                </a:cubicBezTo>
                <a:cubicBezTo>
                  <a:pt x="99444" y="7295"/>
                  <a:pt x="99423" y="7305"/>
                  <a:pt x="99401" y="7305"/>
                </a:cubicBezTo>
                <a:cubicBezTo>
                  <a:pt x="99394" y="7305"/>
                  <a:pt x="99387" y="7304"/>
                  <a:pt x="99380" y="7302"/>
                </a:cubicBezTo>
                <a:lnTo>
                  <a:pt x="99380" y="7302"/>
                </a:lnTo>
                <a:lnTo>
                  <a:pt x="99440" y="7357"/>
                </a:lnTo>
                <a:lnTo>
                  <a:pt x="99385" y="7394"/>
                </a:lnTo>
                <a:lnTo>
                  <a:pt x="99431" y="7458"/>
                </a:lnTo>
                <a:lnTo>
                  <a:pt x="99320" y="7485"/>
                </a:lnTo>
                <a:cubicBezTo>
                  <a:pt x="99320" y="7474"/>
                  <a:pt x="99330" y="7466"/>
                  <a:pt x="99338" y="7466"/>
                </a:cubicBezTo>
                <a:cubicBezTo>
                  <a:pt x="99340" y="7466"/>
                  <a:pt x="99342" y="7466"/>
                  <a:pt x="99343" y="7467"/>
                </a:cubicBezTo>
                <a:lnTo>
                  <a:pt x="99261" y="7394"/>
                </a:lnTo>
                <a:cubicBezTo>
                  <a:pt x="99288" y="7375"/>
                  <a:pt x="99275" y="7325"/>
                  <a:pt x="99261" y="7293"/>
                </a:cubicBezTo>
                <a:cubicBezTo>
                  <a:pt x="99253" y="7262"/>
                  <a:pt x="99265" y="7215"/>
                  <a:pt x="99285" y="7212"/>
                </a:cubicBezTo>
                <a:lnTo>
                  <a:pt x="99285" y="7212"/>
                </a:lnTo>
                <a:lnTo>
                  <a:pt x="99096" y="7164"/>
                </a:lnTo>
                <a:lnTo>
                  <a:pt x="99096" y="7164"/>
                </a:lnTo>
                <a:cubicBezTo>
                  <a:pt x="99128" y="7187"/>
                  <a:pt x="99151" y="7219"/>
                  <a:pt x="99160" y="7256"/>
                </a:cubicBezTo>
                <a:cubicBezTo>
                  <a:pt x="99164" y="7294"/>
                  <a:pt x="99137" y="7340"/>
                  <a:pt x="99108" y="7340"/>
                </a:cubicBezTo>
                <a:cubicBezTo>
                  <a:pt x="99105" y="7340"/>
                  <a:pt x="99103" y="7339"/>
                  <a:pt x="99100" y="7339"/>
                </a:cubicBezTo>
                <a:lnTo>
                  <a:pt x="99100" y="7339"/>
                </a:lnTo>
                <a:cubicBezTo>
                  <a:pt x="99119" y="7362"/>
                  <a:pt x="99132" y="7384"/>
                  <a:pt x="99146" y="7407"/>
                </a:cubicBezTo>
                <a:cubicBezTo>
                  <a:pt x="99133" y="7424"/>
                  <a:pt x="99112" y="7436"/>
                  <a:pt x="99091" y="7436"/>
                </a:cubicBezTo>
                <a:cubicBezTo>
                  <a:pt x="99084" y="7436"/>
                  <a:pt x="99076" y="7434"/>
                  <a:pt x="99068" y="7430"/>
                </a:cubicBezTo>
                <a:lnTo>
                  <a:pt x="99068" y="7430"/>
                </a:lnTo>
                <a:lnTo>
                  <a:pt x="99128" y="7490"/>
                </a:lnTo>
                <a:lnTo>
                  <a:pt x="99073" y="7531"/>
                </a:lnTo>
                <a:lnTo>
                  <a:pt x="99119" y="7596"/>
                </a:lnTo>
                <a:lnTo>
                  <a:pt x="98981" y="7628"/>
                </a:lnTo>
                <a:cubicBezTo>
                  <a:pt x="99013" y="7660"/>
                  <a:pt x="99041" y="7697"/>
                  <a:pt x="99050" y="7742"/>
                </a:cubicBezTo>
                <a:lnTo>
                  <a:pt x="98963" y="7733"/>
                </a:lnTo>
                <a:lnTo>
                  <a:pt x="98995" y="7706"/>
                </a:lnTo>
                <a:cubicBezTo>
                  <a:pt x="98990" y="7697"/>
                  <a:pt x="98981" y="7687"/>
                  <a:pt x="98972" y="7683"/>
                </a:cubicBezTo>
                <a:cubicBezTo>
                  <a:pt x="98944" y="7664"/>
                  <a:pt x="98917" y="7646"/>
                  <a:pt x="98894" y="7623"/>
                </a:cubicBezTo>
                <a:cubicBezTo>
                  <a:pt x="98894" y="7604"/>
                  <a:pt x="98897" y="7584"/>
                  <a:pt x="98909" y="7584"/>
                </a:cubicBezTo>
                <a:cubicBezTo>
                  <a:pt x="98911" y="7584"/>
                  <a:pt x="98914" y="7585"/>
                  <a:pt x="98917" y="7586"/>
                </a:cubicBezTo>
                <a:lnTo>
                  <a:pt x="98843" y="7522"/>
                </a:lnTo>
                <a:lnTo>
                  <a:pt x="98885" y="7490"/>
                </a:lnTo>
                <a:cubicBezTo>
                  <a:pt x="98880" y="7472"/>
                  <a:pt x="98866" y="7462"/>
                  <a:pt x="98848" y="7458"/>
                </a:cubicBezTo>
                <a:cubicBezTo>
                  <a:pt x="98843" y="7440"/>
                  <a:pt x="98839" y="7426"/>
                  <a:pt x="98834" y="7412"/>
                </a:cubicBezTo>
                <a:cubicBezTo>
                  <a:pt x="98822" y="7381"/>
                  <a:pt x="98834" y="7334"/>
                  <a:pt x="98854" y="7331"/>
                </a:cubicBezTo>
                <a:lnTo>
                  <a:pt x="98854" y="7331"/>
                </a:lnTo>
                <a:lnTo>
                  <a:pt x="98728" y="7297"/>
                </a:lnTo>
                <a:cubicBezTo>
                  <a:pt x="98751" y="7274"/>
                  <a:pt x="98738" y="7228"/>
                  <a:pt x="98728" y="7196"/>
                </a:cubicBezTo>
                <a:cubicBezTo>
                  <a:pt x="98721" y="7165"/>
                  <a:pt x="98729" y="7118"/>
                  <a:pt x="98749" y="7115"/>
                </a:cubicBezTo>
                <a:lnTo>
                  <a:pt x="98749" y="7115"/>
                </a:lnTo>
                <a:lnTo>
                  <a:pt x="98559" y="7063"/>
                </a:lnTo>
                <a:lnTo>
                  <a:pt x="98559" y="7063"/>
                </a:lnTo>
                <a:cubicBezTo>
                  <a:pt x="98591" y="7086"/>
                  <a:pt x="98614" y="7123"/>
                  <a:pt x="98623" y="7160"/>
                </a:cubicBezTo>
                <a:cubicBezTo>
                  <a:pt x="98627" y="7196"/>
                  <a:pt x="98602" y="7240"/>
                  <a:pt x="98574" y="7240"/>
                </a:cubicBezTo>
                <a:cubicBezTo>
                  <a:pt x="98571" y="7240"/>
                  <a:pt x="98567" y="7239"/>
                  <a:pt x="98563" y="7238"/>
                </a:cubicBezTo>
                <a:lnTo>
                  <a:pt x="98563" y="7238"/>
                </a:lnTo>
                <a:lnTo>
                  <a:pt x="98609" y="7311"/>
                </a:lnTo>
                <a:cubicBezTo>
                  <a:pt x="98596" y="7328"/>
                  <a:pt x="98574" y="7338"/>
                  <a:pt x="98553" y="7338"/>
                </a:cubicBezTo>
                <a:cubicBezTo>
                  <a:pt x="98546" y="7338"/>
                  <a:pt x="98538" y="7336"/>
                  <a:pt x="98531" y="7334"/>
                </a:cubicBezTo>
                <a:lnTo>
                  <a:pt x="98531" y="7334"/>
                </a:lnTo>
                <a:lnTo>
                  <a:pt x="98591" y="7389"/>
                </a:lnTo>
                <a:lnTo>
                  <a:pt x="98536" y="7430"/>
                </a:lnTo>
                <a:lnTo>
                  <a:pt x="98582" y="7495"/>
                </a:lnTo>
                <a:lnTo>
                  <a:pt x="98444" y="7527"/>
                </a:lnTo>
                <a:cubicBezTo>
                  <a:pt x="98476" y="7559"/>
                  <a:pt x="98499" y="7596"/>
                  <a:pt x="98513" y="7641"/>
                </a:cubicBezTo>
                <a:lnTo>
                  <a:pt x="98338" y="7623"/>
                </a:lnTo>
                <a:lnTo>
                  <a:pt x="98499" y="7843"/>
                </a:lnTo>
                <a:lnTo>
                  <a:pt x="98449" y="7839"/>
                </a:lnTo>
                <a:lnTo>
                  <a:pt x="98485" y="7889"/>
                </a:lnTo>
                <a:lnTo>
                  <a:pt x="98146" y="7931"/>
                </a:lnTo>
                <a:cubicBezTo>
                  <a:pt x="98155" y="7940"/>
                  <a:pt x="98164" y="7954"/>
                  <a:pt x="98173" y="7967"/>
                </a:cubicBezTo>
                <a:cubicBezTo>
                  <a:pt x="98150" y="7954"/>
                  <a:pt x="98127" y="7935"/>
                  <a:pt x="98114" y="7917"/>
                </a:cubicBezTo>
                <a:cubicBezTo>
                  <a:pt x="98192" y="7889"/>
                  <a:pt x="98270" y="7866"/>
                  <a:pt x="98348" y="7857"/>
                </a:cubicBezTo>
                <a:lnTo>
                  <a:pt x="98036" y="7710"/>
                </a:lnTo>
                <a:cubicBezTo>
                  <a:pt x="98155" y="7683"/>
                  <a:pt x="98228" y="7678"/>
                  <a:pt x="98352" y="7646"/>
                </a:cubicBezTo>
                <a:cubicBezTo>
                  <a:pt x="98233" y="7614"/>
                  <a:pt x="98283" y="7573"/>
                  <a:pt x="98164" y="7522"/>
                </a:cubicBezTo>
                <a:lnTo>
                  <a:pt x="98228" y="7467"/>
                </a:lnTo>
                <a:cubicBezTo>
                  <a:pt x="98169" y="7435"/>
                  <a:pt x="98118" y="7389"/>
                  <a:pt x="98077" y="7334"/>
                </a:cubicBezTo>
                <a:lnTo>
                  <a:pt x="98146" y="7274"/>
                </a:lnTo>
                <a:cubicBezTo>
                  <a:pt x="98132" y="7242"/>
                  <a:pt x="98091" y="7247"/>
                  <a:pt x="98063" y="7228"/>
                </a:cubicBezTo>
                <a:cubicBezTo>
                  <a:pt x="98038" y="7216"/>
                  <a:pt x="98036" y="7158"/>
                  <a:pt x="98060" y="7158"/>
                </a:cubicBezTo>
                <a:cubicBezTo>
                  <a:pt x="98062" y="7158"/>
                  <a:pt x="98065" y="7158"/>
                  <a:pt x="98068" y="7160"/>
                </a:cubicBezTo>
                <a:lnTo>
                  <a:pt x="97985" y="7086"/>
                </a:lnTo>
                <a:cubicBezTo>
                  <a:pt x="98013" y="7063"/>
                  <a:pt x="97994" y="7017"/>
                  <a:pt x="97985" y="6981"/>
                </a:cubicBezTo>
                <a:cubicBezTo>
                  <a:pt x="97977" y="6954"/>
                  <a:pt x="97986" y="6907"/>
                  <a:pt x="98005" y="6904"/>
                </a:cubicBezTo>
                <a:lnTo>
                  <a:pt x="98005" y="6904"/>
                </a:lnTo>
                <a:lnTo>
                  <a:pt x="97820" y="6852"/>
                </a:lnTo>
                <a:lnTo>
                  <a:pt x="97820" y="6852"/>
                </a:lnTo>
                <a:cubicBezTo>
                  <a:pt x="97847" y="6875"/>
                  <a:pt x="97870" y="6912"/>
                  <a:pt x="97880" y="6949"/>
                </a:cubicBezTo>
                <a:cubicBezTo>
                  <a:pt x="97888" y="6985"/>
                  <a:pt x="97863" y="7029"/>
                  <a:pt x="97835" y="7029"/>
                </a:cubicBezTo>
                <a:cubicBezTo>
                  <a:pt x="97832" y="7029"/>
                  <a:pt x="97828" y="7028"/>
                  <a:pt x="97824" y="7027"/>
                </a:cubicBezTo>
                <a:lnTo>
                  <a:pt x="97824" y="7027"/>
                </a:lnTo>
                <a:lnTo>
                  <a:pt x="97870" y="7100"/>
                </a:lnTo>
                <a:cubicBezTo>
                  <a:pt x="97857" y="7117"/>
                  <a:pt x="97836" y="7126"/>
                  <a:pt x="97812" y="7126"/>
                </a:cubicBezTo>
                <a:cubicBezTo>
                  <a:pt x="97804" y="7126"/>
                  <a:pt x="97796" y="7125"/>
                  <a:pt x="97788" y="7123"/>
                </a:cubicBezTo>
                <a:lnTo>
                  <a:pt x="97788" y="7123"/>
                </a:lnTo>
                <a:lnTo>
                  <a:pt x="97852" y="7183"/>
                </a:lnTo>
                <a:lnTo>
                  <a:pt x="97792" y="7219"/>
                </a:lnTo>
                <a:lnTo>
                  <a:pt x="97682" y="7192"/>
                </a:lnTo>
                <a:lnTo>
                  <a:pt x="97682" y="7192"/>
                </a:lnTo>
                <a:cubicBezTo>
                  <a:pt x="97714" y="7215"/>
                  <a:pt x="97737" y="7247"/>
                  <a:pt x="97746" y="7284"/>
                </a:cubicBezTo>
                <a:cubicBezTo>
                  <a:pt x="97746" y="7293"/>
                  <a:pt x="97746" y="7302"/>
                  <a:pt x="97746" y="7306"/>
                </a:cubicBezTo>
                <a:lnTo>
                  <a:pt x="97701" y="7320"/>
                </a:lnTo>
                <a:cubicBezTo>
                  <a:pt x="97710" y="7329"/>
                  <a:pt x="97719" y="7339"/>
                  <a:pt x="97728" y="7348"/>
                </a:cubicBezTo>
                <a:cubicBezTo>
                  <a:pt x="97719" y="7362"/>
                  <a:pt x="97705" y="7366"/>
                  <a:pt x="97691" y="7366"/>
                </a:cubicBezTo>
                <a:lnTo>
                  <a:pt x="97733" y="7426"/>
                </a:lnTo>
                <a:lnTo>
                  <a:pt x="97595" y="7412"/>
                </a:lnTo>
                <a:lnTo>
                  <a:pt x="97595" y="7412"/>
                </a:lnTo>
                <a:lnTo>
                  <a:pt x="97691" y="7536"/>
                </a:lnTo>
                <a:lnTo>
                  <a:pt x="97659" y="7559"/>
                </a:lnTo>
                <a:lnTo>
                  <a:pt x="97705" y="7623"/>
                </a:lnTo>
                <a:lnTo>
                  <a:pt x="97581" y="7655"/>
                </a:lnTo>
                <a:lnTo>
                  <a:pt x="97531" y="7641"/>
                </a:lnTo>
                <a:lnTo>
                  <a:pt x="97531" y="7641"/>
                </a:lnTo>
                <a:cubicBezTo>
                  <a:pt x="97549" y="7655"/>
                  <a:pt x="97567" y="7674"/>
                  <a:pt x="97577" y="7697"/>
                </a:cubicBezTo>
                <a:lnTo>
                  <a:pt x="97407" y="7719"/>
                </a:lnTo>
                <a:cubicBezTo>
                  <a:pt x="97434" y="7765"/>
                  <a:pt x="97476" y="7807"/>
                  <a:pt x="97526" y="7834"/>
                </a:cubicBezTo>
                <a:lnTo>
                  <a:pt x="97535" y="7843"/>
                </a:lnTo>
                <a:lnTo>
                  <a:pt x="97393" y="7866"/>
                </a:lnTo>
                <a:cubicBezTo>
                  <a:pt x="97407" y="7926"/>
                  <a:pt x="97430" y="7981"/>
                  <a:pt x="97467" y="8032"/>
                </a:cubicBezTo>
                <a:lnTo>
                  <a:pt x="97338" y="8045"/>
                </a:lnTo>
                <a:cubicBezTo>
                  <a:pt x="97333" y="8032"/>
                  <a:pt x="97329" y="8018"/>
                  <a:pt x="97324" y="8004"/>
                </a:cubicBezTo>
                <a:cubicBezTo>
                  <a:pt x="97317" y="7973"/>
                  <a:pt x="97328" y="7927"/>
                  <a:pt x="97348" y="7923"/>
                </a:cubicBezTo>
                <a:lnTo>
                  <a:pt x="97348" y="7923"/>
                </a:lnTo>
                <a:lnTo>
                  <a:pt x="97159" y="7876"/>
                </a:lnTo>
                <a:lnTo>
                  <a:pt x="97159" y="7876"/>
                </a:lnTo>
                <a:cubicBezTo>
                  <a:pt x="97191" y="7898"/>
                  <a:pt x="97210" y="7931"/>
                  <a:pt x="97219" y="7967"/>
                </a:cubicBezTo>
                <a:cubicBezTo>
                  <a:pt x="97227" y="8004"/>
                  <a:pt x="97203" y="8048"/>
                  <a:pt x="97175" y="8048"/>
                </a:cubicBezTo>
                <a:cubicBezTo>
                  <a:pt x="97171" y="8048"/>
                  <a:pt x="97167" y="8047"/>
                  <a:pt x="97164" y="8045"/>
                </a:cubicBezTo>
                <a:lnTo>
                  <a:pt x="97164" y="8045"/>
                </a:lnTo>
                <a:cubicBezTo>
                  <a:pt x="97177" y="8073"/>
                  <a:pt x="97196" y="8096"/>
                  <a:pt x="97210" y="8119"/>
                </a:cubicBezTo>
                <a:cubicBezTo>
                  <a:pt x="97196" y="8136"/>
                  <a:pt x="97175" y="8145"/>
                  <a:pt x="97153" y="8145"/>
                </a:cubicBezTo>
                <a:cubicBezTo>
                  <a:pt x="97146" y="8145"/>
                  <a:pt x="97139" y="8144"/>
                  <a:pt x="97132" y="8142"/>
                </a:cubicBezTo>
                <a:lnTo>
                  <a:pt x="97132" y="8142"/>
                </a:lnTo>
                <a:lnTo>
                  <a:pt x="97191" y="8201"/>
                </a:lnTo>
                <a:lnTo>
                  <a:pt x="97182" y="8206"/>
                </a:lnTo>
                <a:lnTo>
                  <a:pt x="97109" y="8137"/>
                </a:lnTo>
                <a:cubicBezTo>
                  <a:pt x="97132" y="8114"/>
                  <a:pt x="97118" y="8068"/>
                  <a:pt x="97109" y="8032"/>
                </a:cubicBezTo>
                <a:cubicBezTo>
                  <a:pt x="97101" y="8004"/>
                  <a:pt x="97109" y="7958"/>
                  <a:pt x="97129" y="7955"/>
                </a:cubicBezTo>
                <a:lnTo>
                  <a:pt x="97129" y="7955"/>
                </a:lnTo>
                <a:lnTo>
                  <a:pt x="97141" y="7958"/>
                </a:lnTo>
                <a:cubicBezTo>
                  <a:pt x="97137" y="7956"/>
                  <a:pt x="97134" y="7955"/>
                  <a:pt x="97131" y="7955"/>
                </a:cubicBezTo>
                <a:cubicBezTo>
                  <a:pt x="97130" y="7955"/>
                  <a:pt x="97129" y="7955"/>
                  <a:pt x="97129" y="7955"/>
                </a:cubicBezTo>
                <a:lnTo>
                  <a:pt x="97129" y="7955"/>
                </a:lnTo>
                <a:lnTo>
                  <a:pt x="96939" y="7903"/>
                </a:lnTo>
                <a:lnTo>
                  <a:pt x="96939" y="7903"/>
                </a:lnTo>
                <a:cubicBezTo>
                  <a:pt x="96971" y="7926"/>
                  <a:pt x="96994" y="7963"/>
                  <a:pt x="97003" y="7999"/>
                </a:cubicBezTo>
                <a:cubicBezTo>
                  <a:pt x="97007" y="8036"/>
                  <a:pt x="96982" y="8080"/>
                  <a:pt x="96954" y="8080"/>
                </a:cubicBezTo>
                <a:cubicBezTo>
                  <a:pt x="96951" y="8080"/>
                  <a:pt x="96947" y="8079"/>
                  <a:pt x="96943" y="8077"/>
                </a:cubicBezTo>
                <a:lnTo>
                  <a:pt x="96943" y="8077"/>
                </a:lnTo>
                <a:lnTo>
                  <a:pt x="96989" y="8151"/>
                </a:lnTo>
                <a:cubicBezTo>
                  <a:pt x="96979" y="8168"/>
                  <a:pt x="96956" y="8177"/>
                  <a:pt x="96934" y="8177"/>
                </a:cubicBezTo>
                <a:cubicBezTo>
                  <a:pt x="96926" y="8177"/>
                  <a:pt x="96918" y="8176"/>
                  <a:pt x="96911" y="8174"/>
                </a:cubicBezTo>
                <a:lnTo>
                  <a:pt x="96911" y="8174"/>
                </a:lnTo>
                <a:lnTo>
                  <a:pt x="96975" y="8229"/>
                </a:lnTo>
                <a:lnTo>
                  <a:pt x="96916" y="8266"/>
                </a:lnTo>
                <a:lnTo>
                  <a:pt x="96962" y="8334"/>
                </a:lnTo>
                <a:lnTo>
                  <a:pt x="96824" y="8367"/>
                </a:lnTo>
                <a:cubicBezTo>
                  <a:pt x="96856" y="8399"/>
                  <a:pt x="96884" y="8435"/>
                  <a:pt x="96893" y="8477"/>
                </a:cubicBezTo>
                <a:lnTo>
                  <a:pt x="96737" y="8463"/>
                </a:lnTo>
                <a:lnTo>
                  <a:pt x="96746" y="8458"/>
                </a:lnTo>
                <a:cubicBezTo>
                  <a:pt x="96732" y="8426"/>
                  <a:pt x="96696" y="8426"/>
                  <a:pt x="96663" y="8412"/>
                </a:cubicBezTo>
                <a:cubicBezTo>
                  <a:pt x="96638" y="8400"/>
                  <a:pt x="96640" y="8337"/>
                  <a:pt x="96658" y="8337"/>
                </a:cubicBezTo>
                <a:cubicBezTo>
                  <a:pt x="96660" y="8337"/>
                  <a:pt x="96661" y="8338"/>
                  <a:pt x="96663" y="8339"/>
                </a:cubicBezTo>
                <a:lnTo>
                  <a:pt x="96585" y="8266"/>
                </a:lnTo>
                <a:cubicBezTo>
                  <a:pt x="96613" y="8243"/>
                  <a:pt x="96595" y="8197"/>
                  <a:pt x="96585" y="8165"/>
                </a:cubicBezTo>
                <a:cubicBezTo>
                  <a:pt x="96578" y="8134"/>
                  <a:pt x="96586" y="8087"/>
                  <a:pt x="96605" y="8083"/>
                </a:cubicBezTo>
                <a:lnTo>
                  <a:pt x="96605" y="8083"/>
                </a:lnTo>
                <a:lnTo>
                  <a:pt x="96618" y="8087"/>
                </a:lnTo>
                <a:cubicBezTo>
                  <a:pt x="96614" y="8084"/>
                  <a:pt x="96611" y="8083"/>
                  <a:pt x="96608" y="8083"/>
                </a:cubicBezTo>
                <a:cubicBezTo>
                  <a:pt x="96607" y="8083"/>
                  <a:pt x="96606" y="8083"/>
                  <a:pt x="96605" y="8083"/>
                </a:cubicBezTo>
                <a:lnTo>
                  <a:pt x="96605" y="8083"/>
                </a:lnTo>
                <a:lnTo>
                  <a:pt x="96416" y="8036"/>
                </a:lnTo>
                <a:lnTo>
                  <a:pt x="96416" y="8036"/>
                </a:lnTo>
                <a:cubicBezTo>
                  <a:pt x="96448" y="8059"/>
                  <a:pt x="96471" y="8091"/>
                  <a:pt x="96480" y="8128"/>
                </a:cubicBezTo>
                <a:cubicBezTo>
                  <a:pt x="96484" y="8164"/>
                  <a:pt x="96463" y="8208"/>
                  <a:pt x="96432" y="8208"/>
                </a:cubicBezTo>
                <a:cubicBezTo>
                  <a:pt x="96429" y="8208"/>
                  <a:pt x="96424" y="8207"/>
                  <a:pt x="96420" y="8206"/>
                </a:cubicBezTo>
                <a:lnTo>
                  <a:pt x="96420" y="8206"/>
                </a:lnTo>
                <a:lnTo>
                  <a:pt x="96466" y="8279"/>
                </a:lnTo>
                <a:cubicBezTo>
                  <a:pt x="96456" y="8296"/>
                  <a:pt x="96433" y="8306"/>
                  <a:pt x="96411" y="8306"/>
                </a:cubicBezTo>
                <a:cubicBezTo>
                  <a:pt x="96403" y="8306"/>
                  <a:pt x="96395" y="8305"/>
                  <a:pt x="96388" y="8302"/>
                </a:cubicBezTo>
                <a:lnTo>
                  <a:pt x="96388" y="8302"/>
                </a:lnTo>
                <a:lnTo>
                  <a:pt x="96452" y="8362"/>
                </a:lnTo>
                <a:lnTo>
                  <a:pt x="96393" y="8399"/>
                </a:lnTo>
                <a:lnTo>
                  <a:pt x="96439" y="8467"/>
                </a:lnTo>
                <a:lnTo>
                  <a:pt x="96301" y="8500"/>
                </a:lnTo>
                <a:cubicBezTo>
                  <a:pt x="96333" y="8532"/>
                  <a:pt x="96361" y="8568"/>
                  <a:pt x="96370" y="8610"/>
                </a:cubicBezTo>
                <a:lnTo>
                  <a:pt x="96310" y="8605"/>
                </a:lnTo>
                <a:cubicBezTo>
                  <a:pt x="96292" y="8596"/>
                  <a:pt x="96269" y="8591"/>
                  <a:pt x="96250" y="8582"/>
                </a:cubicBezTo>
                <a:cubicBezTo>
                  <a:pt x="96225" y="8566"/>
                  <a:pt x="96223" y="8507"/>
                  <a:pt x="96244" y="8507"/>
                </a:cubicBezTo>
                <a:cubicBezTo>
                  <a:pt x="96246" y="8507"/>
                  <a:pt x="96248" y="8508"/>
                  <a:pt x="96250" y="8509"/>
                </a:cubicBezTo>
                <a:lnTo>
                  <a:pt x="96172" y="8435"/>
                </a:lnTo>
                <a:cubicBezTo>
                  <a:pt x="96195" y="8412"/>
                  <a:pt x="96182" y="8367"/>
                  <a:pt x="96172" y="8334"/>
                </a:cubicBezTo>
                <a:cubicBezTo>
                  <a:pt x="96165" y="8304"/>
                  <a:pt x="96173" y="8257"/>
                  <a:pt x="96192" y="8253"/>
                </a:cubicBezTo>
                <a:lnTo>
                  <a:pt x="96192" y="8253"/>
                </a:lnTo>
                <a:lnTo>
                  <a:pt x="96205" y="8256"/>
                </a:lnTo>
                <a:cubicBezTo>
                  <a:pt x="96201" y="8254"/>
                  <a:pt x="96198" y="8253"/>
                  <a:pt x="96195" y="8253"/>
                </a:cubicBezTo>
                <a:cubicBezTo>
                  <a:pt x="96194" y="8253"/>
                  <a:pt x="96193" y="8253"/>
                  <a:pt x="96192" y="8253"/>
                </a:cubicBezTo>
                <a:lnTo>
                  <a:pt x="96192" y="8253"/>
                </a:lnTo>
                <a:lnTo>
                  <a:pt x="96003" y="8206"/>
                </a:lnTo>
                <a:lnTo>
                  <a:pt x="96003" y="8206"/>
                </a:lnTo>
                <a:cubicBezTo>
                  <a:pt x="96035" y="8229"/>
                  <a:pt x="96058" y="8261"/>
                  <a:pt x="96067" y="8298"/>
                </a:cubicBezTo>
                <a:cubicBezTo>
                  <a:pt x="96071" y="8334"/>
                  <a:pt x="96050" y="8378"/>
                  <a:pt x="96019" y="8378"/>
                </a:cubicBezTo>
                <a:cubicBezTo>
                  <a:pt x="96015" y="8378"/>
                  <a:pt x="96011" y="8377"/>
                  <a:pt x="96007" y="8376"/>
                </a:cubicBezTo>
                <a:lnTo>
                  <a:pt x="96007" y="8376"/>
                </a:lnTo>
                <a:lnTo>
                  <a:pt x="96058" y="8449"/>
                </a:lnTo>
                <a:cubicBezTo>
                  <a:pt x="96044" y="8466"/>
                  <a:pt x="96023" y="8476"/>
                  <a:pt x="96000" y="8476"/>
                </a:cubicBezTo>
                <a:cubicBezTo>
                  <a:pt x="95992" y="8476"/>
                  <a:pt x="95983" y="8474"/>
                  <a:pt x="95975" y="8472"/>
                </a:cubicBezTo>
                <a:lnTo>
                  <a:pt x="95975" y="8472"/>
                </a:lnTo>
                <a:lnTo>
                  <a:pt x="96039" y="8532"/>
                </a:lnTo>
                <a:lnTo>
                  <a:pt x="95980" y="8568"/>
                </a:lnTo>
                <a:lnTo>
                  <a:pt x="96026" y="8633"/>
                </a:lnTo>
                <a:lnTo>
                  <a:pt x="95888" y="8665"/>
                </a:lnTo>
                <a:cubicBezTo>
                  <a:pt x="95920" y="8697"/>
                  <a:pt x="95948" y="8734"/>
                  <a:pt x="95961" y="8780"/>
                </a:cubicBezTo>
                <a:lnTo>
                  <a:pt x="95782" y="8761"/>
                </a:lnTo>
                <a:lnTo>
                  <a:pt x="95975" y="9023"/>
                </a:lnTo>
                <a:lnTo>
                  <a:pt x="95594" y="9069"/>
                </a:lnTo>
                <a:cubicBezTo>
                  <a:pt x="95594" y="9069"/>
                  <a:pt x="95594" y="9073"/>
                  <a:pt x="95599" y="9078"/>
                </a:cubicBezTo>
                <a:lnTo>
                  <a:pt x="95557" y="9059"/>
                </a:lnTo>
                <a:cubicBezTo>
                  <a:pt x="95681" y="9027"/>
                  <a:pt x="95755" y="9023"/>
                  <a:pt x="95874" y="8995"/>
                </a:cubicBezTo>
                <a:cubicBezTo>
                  <a:pt x="95755" y="8959"/>
                  <a:pt x="95805" y="8922"/>
                  <a:pt x="95691" y="8867"/>
                </a:cubicBezTo>
                <a:lnTo>
                  <a:pt x="95755" y="8816"/>
                </a:lnTo>
                <a:cubicBezTo>
                  <a:pt x="95695" y="8780"/>
                  <a:pt x="95640" y="8734"/>
                  <a:pt x="95599" y="8679"/>
                </a:cubicBezTo>
                <a:lnTo>
                  <a:pt x="95668" y="8624"/>
                </a:lnTo>
                <a:cubicBezTo>
                  <a:pt x="95654" y="8591"/>
                  <a:pt x="95613" y="8591"/>
                  <a:pt x="95585" y="8578"/>
                </a:cubicBezTo>
                <a:cubicBezTo>
                  <a:pt x="95560" y="8561"/>
                  <a:pt x="95561" y="8502"/>
                  <a:pt x="95583" y="8502"/>
                </a:cubicBezTo>
                <a:cubicBezTo>
                  <a:pt x="95585" y="8502"/>
                  <a:pt x="95587" y="8503"/>
                  <a:pt x="95590" y="8504"/>
                </a:cubicBezTo>
                <a:lnTo>
                  <a:pt x="95507" y="8431"/>
                </a:lnTo>
                <a:cubicBezTo>
                  <a:pt x="95535" y="8412"/>
                  <a:pt x="95516" y="8362"/>
                  <a:pt x="95507" y="8330"/>
                </a:cubicBezTo>
                <a:cubicBezTo>
                  <a:pt x="95499" y="8300"/>
                  <a:pt x="95511" y="8254"/>
                  <a:pt x="95527" y="8249"/>
                </a:cubicBezTo>
                <a:lnTo>
                  <a:pt x="95527" y="8249"/>
                </a:lnTo>
                <a:lnTo>
                  <a:pt x="95539" y="8252"/>
                </a:lnTo>
                <a:cubicBezTo>
                  <a:pt x="95536" y="8249"/>
                  <a:pt x="95533" y="8248"/>
                  <a:pt x="95531" y="8248"/>
                </a:cubicBezTo>
                <a:cubicBezTo>
                  <a:pt x="95530" y="8248"/>
                  <a:pt x="95528" y="8249"/>
                  <a:pt x="95527" y="8249"/>
                </a:cubicBezTo>
                <a:lnTo>
                  <a:pt x="95527" y="8249"/>
                </a:lnTo>
                <a:lnTo>
                  <a:pt x="95342" y="8201"/>
                </a:lnTo>
                <a:lnTo>
                  <a:pt x="95342" y="8201"/>
                </a:lnTo>
                <a:cubicBezTo>
                  <a:pt x="95374" y="8224"/>
                  <a:pt x="95392" y="8256"/>
                  <a:pt x="95401" y="8293"/>
                </a:cubicBezTo>
                <a:cubicBezTo>
                  <a:pt x="95410" y="8331"/>
                  <a:pt x="95383" y="8377"/>
                  <a:pt x="95354" y="8377"/>
                </a:cubicBezTo>
                <a:cubicBezTo>
                  <a:pt x="95352" y="8377"/>
                  <a:pt x="95349" y="8376"/>
                  <a:pt x="95346" y="8376"/>
                </a:cubicBezTo>
                <a:lnTo>
                  <a:pt x="95346" y="8376"/>
                </a:lnTo>
                <a:lnTo>
                  <a:pt x="95392" y="8445"/>
                </a:lnTo>
                <a:cubicBezTo>
                  <a:pt x="95379" y="8462"/>
                  <a:pt x="95357" y="8471"/>
                  <a:pt x="95336" y="8471"/>
                </a:cubicBezTo>
                <a:cubicBezTo>
                  <a:pt x="95329" y="8471"/>
                  <a:pt x="95321" y="8470"/>
                  <a:pt x="95314" y="8467"/>
                </a:cubicBezTo>
                <a:lnTo>
                  <a:pt x="95314" y="8467"/>
                </a:lnTo>
                <a:lnTo>
                  <a:pt x="95374" y="8527"/>
                </a:lnTo>
                <a:lnTo>
                  <a:pt x="95319" y="8564"/>
                </a:lnTo>
                <a:lnTo>
                  <a:pt x="95365" y="8628"/>
                </a:lnTo>
                <a:lnTo>
                  <a:pt x="95223" y="8665"/>
                </a:lnTo>
                <a:lnTo>
                  <a:pt x="95223" y="8665"/>
                </a:lnTo>
                <a:cubicBezTo>
                  <a:pt x="95198" y="8644"/>
                  <a:pt x="95176" y="8618"/>
                  <a:pt x="95154" y="8596"/>
                </a:cubicBezTo>
                <a:lnTo>
                  <a:pt x="95222" y="8536"/>
                </a:lnTo>
                <a:cubicBezTo>
                  <a:pt x="95209" y="8504"/>
                  <a:pt x="95172" y="8504"/>
                  <a:pt x="95144" y="8490"/>
                </a:cubicBezTo>
                <a:cubicBezTo>
                  <a:pt x="95115" y="8478"/>
                  <a:pt x="95116" y="8415"/>
                  <a:pt x="95138" y="8415"/>
                </a:cubicBezTo>
                <a:cubicBezTo>
                  <a:pt x="95140" y="8415"/>
                  <a:pt x="95142" y="8416"/>
                  <a:pt x="95144" y="8417"/>
                </a:cubicBezTo>
                <a:lnTo>
                  <a:pt x="95062" y="8348"/>
                </a:lnTo>
                <a:cubicBezTo>
                  <a:pt x="95089" y="8325"/>
                  <a:pt x="95071" y="8279"/>
                  <a:pt x="95062" y="8243"/>
                </a:cubicBezTo>
                <a:cubicBezTo>
                  <a:pt x="95054" y="8216"/>
                  <a:pt x="95063" y="8166"/>
                  <a:pt x="95082" y="8162"/>
                </a:cubicBezTo>
                <a:lnTo>
                  <a:pt x="95082" y="8162"/>
                </a:lnTo>
                <a:lnTo>
                  <a:pt x="95094" y="8165"/>
                </a:lnTo>
                <a:cubicBezTo>
                  <a:pt x="95091" y="8162"/>
                  <a:pt x="95087" y="8161"/>
                  <a:pt x="95085" y="8161"/>
                </a:cubicBezTo>
                <a:cubicBezTo>
                  <a:pt x="95084" y="8161"/>
                  <a:pt x="95083" y="8161"/>
                  <a:pt x="95082" y="8162"/>
                </a:cubicBezTo>
                <a:lnTo>
                  <a:pt x="95082" y="8162"/>
                </a:lnTo>
                <a:lnTo>
                  <a:pt x="94892" y="8114"/>
                </a:lnTo>
                <a:lnTo>
                  <a:pt x="94892" y="8114"/>
                </a:lnTo>
                <a:cubicBezTo>
                  <a:pt x="94924" y="8137"/>
                  <a:pt x="94947" y="8169"/>
                  <a:pt x="94956" y="8206"/>
                </a:cubicBezTo>
                <a:cubicBezTo>
                  <a:pt x="94961" y="8244"/>
                  <a:pt x="94938" y="8290"/>
                  <a:pt x="94905" y="8290"/>
                </a:cubicBezTo>
                <a:cubicBezTo>
                  <a:pt x="94903" y="8290"/>
                  <a:pt x="94900" y="8289"/>
                  <a:pt x="94897" y="8289"/>
                </a:cubicBezTo>
                <a:lnTo>
                  <a:pt x="94897" y="8289"/>
                </a:lnTo>
                <a:lnTo>
                  <a:pt x="94947" y="8357"/>
                </a:lnTo>
                <a:cubicBezTo>
                  <a:pt x="94934" y="8376"/>
                  <a:pt x="94915" y="8387"/>
                  <a:pt x="94894" y="8387"/>
                </a:cubicBezTo>
                <a:cubicBezTo>
                  <a:pt x="94884" y="8387"/>
                  <a:pt x="94874" y="8385"/>
                  <a:pt x="94865" y="8380"/>
                </a:cubicBezTo>
                <a:lnTo>
                  <a:pt x="94865" y="8380"/>
                </a:lnTo>
                <a:lnTo>
                  <a:pt x="94929" y="8440"/>
                </a:lnTo>
                <a:lnTo>
                  <a:pt x="94869" y="8477"/>
                </a:lnTo>
                <a:lnTo>
                  <a:pt x="94915" y="8541"/>
                </a:lnTo>
                <a:lnTo>
                  <a:pt x="94777" y="8578"/>
                </a:lnTo>
                <a:cubicBezTo>
                  <a:pt x="94809" y="8605"/>
                  <a:pt x="94837" y="8646"/>
                  <a:pt x="94851" y="8688"/>
                </a:cubicBezTo>
                <a:lnTo>
                  <a:pt x="94672" y="8669"/>
                </a:lnTo>
                <a:lnTo>
                  <a:pt x="94865" y="8931"/>
                </a:lnTo>
                <a:lnTo>
                  <a:pt x="94484" y="8977"/>
                </a:lnTo>
                <a:cubicBezTo>
                  <a:pt x="94511" y="9032"/>
                  <a:pt x="94562" y="9078"/>
                  <a:pt x="94617" y="9101"/>
                </a:cubicBezTo>
                <a:cubicBezTo>
                  <a:pt x="94497" y="9069"/>
                  <a:pt x="94548" y="9027"/>
                  <a:pt x="94433" y="8977"/>
                </a:cubicBezTo>
                <a:lnTo>
                  <a:pt x="94497" y="8922"/>
                </a:lnTo>
                <a:cubicBezTo>
                  <a:pt x="94438" y="8890"/>
                  <a:pt x="94383" y="8844"/>
                  <a:pt x="94341" y="8789"/>
                </a:cubicBezTo>
                <a:lnTo>
                  <a:pt x="94410" y="8729"/>
                </a:lnTo>
                <a:cubicBezTo>
                  <a:pt x="94396" y="8697"/>
                  <a:pt x="94355" y="8702"/>
                  <a:pt x="94328" y="8683"/>
                </a:cubicBezTo>
                <a:cubicBezTo>
                  <a:pt x="94303" y="8671"/>
                  <a:pt x="94304" y="8613"/>
                  <a:pt x="94325" y="8613"/>
                </a:cubicBezTo>
                <a:cubicBezTo>
                  <a:pt x="94327" y="8613"/>
                  <a:pt x="94330" y="8613"/>
                  <a:pt x="94332" y="8614"/>
                </a:cubicBezTo>
                <a:lnTo>
                  <a:pt x="94250" y="8541"/>
                </a:lnTo>
                <a:cubicBezTo>
                  <a:pt x="94277" y="8518"/>
                  <a:pt x="94259" y="8472"/>
                  <a:pt x="94250" y="8435"/>
                </a:cubicBezTo>
                <a:cubicBezTo>
                  <a:pt x="94242" y="8408"/>
                  <a:pt x="94254" y="8361"/>
                  <a:pt x="94274" y="8359"/>
                </a:cubicBezTo>
                <a:lnTo>
                  <a:pt x="94274" y="8359"/>
                </a:lnTo>
                <a:lnTo>
                  <a:pt x="94084" y="8307"/>
                </a:lnTo>
                <a:lnTo>
                  <a:pt x="94084" y="8307"/>
                </a:lnTo>
                <a:cubicBezTo>
                  <a:pt x="94117" y="8330"/>
                  <a:pt x="94135" y="8367"/>
                  <a:pt x="94144" y="8403"/>
                </a:cubicBezTo>
                <a:cubicBezTo>
                  <a:pt x="94153" y="8440"/>
                  <a:pt x="94126" y="8481"/>
                  <a:pt x="94098" y="8481"/>
                </a:cubicBezTo>
                <a:cubicBezTo>
                  <a:pt x="94084" y="8477"/>
                  <a:pt x="94075" y="8472"/>
                  <a:pt x="94066" y="8467"/>
                </a:cubicBezTo>
                <a:cubicBezTo>
                  <a:pt x="94037" y="8455"/>
                  <a:pt x="94038" y="8397"/>
                  <a:pt x="94059" y="8397"/>
                </a:cubicBezTo>
                <a:cubicBezTo>
                  <a:pt x="94061" y="8397"/>
                  <a:pt x="94064" y="8397"/>
                  <a:pt x="94066" y="8399"/>
                </a:cubicBezTo>
                <a:lnTo>
                  <a:pt x="93983" y="8325"/>
                </a:lnTo>
                <a:cubicBezTo>
                  <a:pt x="94011" y="8302"/>
                  <a:pt x="93993" y="8256"/>
                  <a:pt x="93983" y="8220"/>
                </a:cubicBezTo>
                <a:cubicBezTo>
                  <a:pt x="93976" y="8193"/>
                  <a:pt x="93984" y="8146"/>
                  <a:pt x="94004" y="8143"/>
                </a:cubicBezTo>
                <a:lnTo>
                  <a:pt x="94004" y="8143"/>
                </a:lnTo>
                <a:lnTo>
                  <a:pt x="93814" y="8091"/>
                </a:lnTo>
                <a:lnTo>
                  <a:pt x="93814" y="8091"/>
                </a:lnTo>
                <a:cubicBezTo>
                  <a:pt x="93846" y="8114"/>
                  <a:pt x="93869" y="8146"/>
                  <a:pt x="93878" y="8188"/>
                </a:cubicBezTo>
                <a:cubicBezTo>
                  <a:pt x="93882" y="8220"/>
                  <a:pt x="93860" y="8268"/>
                  <a:pt x="93830" y="8268"/>
                </a:cubicBezTo>
                <a:cubicBezTo>
                  <a:pt x="93826" y="8268"/>
                  <a:pt x="93822" y="8267"/>
                  <a:pt x="93818" y="8266"/>
                </a:cubicBezTo>
                <a:lnTo>
                  <a:pt x="93818" y="8266"/>
                </a:lnTo>
                <a:lnTo>
                  <a:pt x="93869" y="8334"/>
                </a:lnTo>
                <a:cubicBezTo>
                  <a:pt x="93855" y="8355"/>
                  <a:pt x="93833" y="8365"/>
                  <a:pt x="93810" y="8365"/>
                </a:cubicBezTo>
                <a:cubicBezTo>
                  <a:pt x="93802" y="8365"/>
                  <a:pt x="93794" y="8364"/>
                  <a:pt x="93786" y="8362"/>
                </a:cubicBezTo>
                <a:lnTo>
                  <a:pt x="93786" y="8362"/>
                </a:lnTo>
                <a:lnTo>
                  <a:pt x="93850" y="8422"/>
                </a:lnTo>
                <a:lnTo>
                  <a:pt x="93791" y="8458"/>
                </a:lnTo>
                <a:lnTo>
                  <a:pt x="93837" y="8523"/>
                </a:lnTo>
                <a:lnTo>
                  <a:pt x="93699" y="8559"/>
                </a:lnTo>
                <a:cubicBezTo>
                  <a:pt x="93731" y="8587"/>
                  <a:pt x="93759" y="8628"/>
                  <a:pt x="93768" y="8674"/>
                </a:cubicBezTo>
                <a:lnTo>
                  <a:pt x="93593" y="8656"/>
                </a:lnTo>
                <a:lnTo>
                  <a:pt x="93786" y="8913"/>
                </a:lnTo>
                <a:lnTo>
                  <a:pt x="93511" y="8949"/>
                </a:lnTo>
                <a:cubicBezTo>
                  <a:pt x="93488" y="8917"/>
                  <a:pt x="93456" y="8894"/>
                  <a:pt x="93424" y="8881"/>
                </a:cubicBezTo>
                <a:lnTo>
                  <a:pt x="93488" y="8830"/>
                </a:lnTo>
                <a:cubicBezTo>
                  <a:pt x="93428" y="8798"/>
                  <a:pt x="93373" y="8747"/>
                  <a:pt x="93332" y="8692"/>
                </a:cubicBezTo>
                <a:lnTo>
                  <a:pt x="93401" y="8637"/>
                </a:lnTo>
                <a:cubicBezTo>
                  <a:pt x="93387" y="8605"/>
                  <a:pt x="93346" y="8605"/>
                  <a:pt x="93318" y="8591"/>
                </a:cubicBezTo>
                <a:cubicBezTo>
                  <a:pt x="93293" y="8579"/>
                  <a:pt x="93295" y="8516"/>
                  <a:pt x="93316" y="8516"/>
                </a:cubicBezTo>
                <a:cubicBezTo>
                  <a:pt x="93318" y="8516"/>
                  <a:pt x="93320" y="8517"/>
                  <a:pt x="93323" y="8518"/>
                </a:cubicBezTo>
                <a:lnTo>
                  <a:pt x="93240" y="8445"/>
                </a:lnTo>
                <a:cubicBezTo>
                  <a:pt x="93268" y="8426"/>
                  <a:pt x="93249" y="8376"/>
                  <a:pt x="93240" y="8344"/>
                </a:cubicBezTo>
                <a:cubicBezTo>
                  <a:pt x="93228" y="8313"/>
                  <a:pt x="93239" y="8266"/>
                  <a:pt x="93259" y="8262"/>
                </a:cubicBezTo>
                <a:lnTo>
                  <a:pt x="93259" y="8262"/>
                </a:lnTo>
                <a:lnTo>
                  <a:pt x="93272" y="8266"/>
                </a:lnTo>
                <a:cubicBezTo>
                  <a:pt x="93269" y="8263"/>
                  <a:pt x="93265" y="8262"/>
                  <a:pt x="93262" y="8262"/>
                </a:cubicBezTo>
                <a:cubicBezTo>
                  <a:pt x="93261" y="8262"/>
                  <a:pt x="93260" y="8262"/>
                  <a:pt x="93259" y="8262"/>
                </a:cubicBezTo>
                <a:lnTo>
                  <a:pt x="93259" y="8262"/>
                </a:lnTo>
                <a:lnTo>
                  <a:pt x="93070" y="8215"/>
                </a:lnTo>
                <a:lnTo>
                  <a:pt x="93070" y="8215"/>
                </a:lnTo>
                <a:cubicBezTo>
                  <a:pt x="93102" y="8238"/>
                  <a:pt x="93125" y="8270"/>
                  <a:pt x="93134" y="8307"/>
                </a:cubicBezTo>
                <a:cubicBezTo>
                  <a:pt x="93139" y="8346"/>
                  <a:pt x="93114" y="8390"/>
                  <a:pt x="93080" y="8390"/>
                </a:cubicBezTo>
                <a:cubicBezTo>
                  <a:pt x="93078" y="8390"/>
                  <a:pt x="93077" y="8390"/>
                  <a:pt x="93075" y="8389"/>
                </a:cubicBezTo>
                <a:cubicBezTo>
                  <a:pt x="93075" y="8362"/>
                  <a:pt x="93070" y="8339"/>
                  <a:pt x="93061" y="8321"/>
                </a:cubicBezTo>
                <a:cubicBezTo>
                  <a:pt x="93049" y="8290"/>
                  <a:pt x="93061" y="8243"/>
                  <a:pt x="93081" y="8239"/>
                </a:cubicBezTo>
                <a:lnTo>
                  <a:pt x="93081" y="8239"/>
                </a:lnTo>
                <a:lnTo>
                  <a:pt x="92896" y="8192"/>
                </a:lnTo>
                <a:lnTo>
                  <a:pt x="92896" y="8192"/>
                </a:lnTo>
                <a:cubicBezTo>
                  <a:pt x="92923" y="8215"/>
                  <a:pt x="92946" y="8247"/>
                  <a:pt x="92955" y="8284"/>
                </a:cubicBezTo>
                <a:cubicBezTo>
                  <a:pt x="92964" y="8320"/>
                  <a:pt x="92939" y="8364"/>
                  <a:pt x="92911" y="8364"/>
                </a:cubicBezTo>
                <a:cubicBezTo>
                  <a:pt x="92908" y="8364"/>
                  <a:pt x="92904" y="8364"/>
                  <a:pt x="92900" y="8362"/>
                </a:cubicBezTo>
                <a:lnTo>
                  <a:pt x="92900" y="8362"/>
                </a:lnTo>
                <a:lnTo>
                  <a:pt x="92946" y="8435"/>
                </a:lnTo>
                <a:cubicBezTo>
                  <a:pt x="92933" y="8452"/>
                  <a:pt x="92912" y="8462"/>
                  <a:pt x="92888" y="8462"/>
                </a:cubicBezTo>
                <a:cubicBezTo>
                  <a:pt x="92880" y="8462"/>
                  <a:pt x="92872" y="8461"/>
                  <a:pt x="92864" y="8458"/>
                </a:cubicBezTo>
                <a:lnTo>
                  <a:pt x="92864" y="8458"/>
                </a:lnTo>
                <a:lnTo>
                  <a:pt x="92928" y="8518"/>
                </a:lnTo>
                <a:lnTo>
                  <a:pt x="92868" y="8555"/>
                </a:lnTo>
                <a:lnTo>
                  <a:pt x="92914" y="8619"/>
                </a:lnTo>
                <a:lnTo>
                  <a:pt x="92777" y="8651"/>
                </a:lnTo>
                <a:cubicBezTo>
                  <a:pt x="92809" y="8683"/>
                  <a:pt x="92836" y="8720"/>
                  <a:pt x="92850" y="8766"/>
                </a:cubicBezTo>
                <a:lnTo>
                  <a:pt x="92671" y="8747"/>
                </a:lnTo>
                <a:lnTo>
                  <a:pt x="92671" y="8747"/>
                </a:lnTo>
                <a:cubicBezTo>
                  <a:pt x="92735" y="8835"/>
                  <a:pt x="92799" y="8922"/>
                  <a:pt x="92864" y="9009"/>
                </a:cubicBezTo>
                <a:lnTo>
                  <a:pt x="92483" y="9055"/>
                </a:lnTo>
                <a:cubicBezTo>
                  <a:pt x="92510" y="9110"/>
                  <a:pt x="92561" y="9151"/>
                  <a:pt x="92616" y="9179"/>
                </a:cubicBezTo>
                <a:lnTo>
                  <a:pt x="92561" y="9188"/>
                </a:lnTo>
                <a:cubicBezTo>
                  <a:pt x="92501" y="9147"/>
                  <a:pt x="92437" y="9119"/>
                  <a:pt x="92368" y="9101"/>
                </a:cubicBezTo>
                <a:lnTo>
                  <a:pt x="92423" y="9092"/>
                </a:lnTo>
                <a:lnTo>
                  <a:pt x="92405" y="9082"/>
                </a:lnTo>
                <a:cubicBezTo>
                  <a:pt x="92492" y="9041"/>
                  <a:pt x="92588" y="9014"/>
                  <a:pt x="92685" y="9000"/>
                </a:cubicBezTo>
                <a:lnTo>
                  <a:pt x="92423" y="8885"/>
                </a:lnTo>
                <a:lnTo>
                  <a:pt x="92428" y="8885"/>
                </a:lnTo>
                <a:cubicBezTo>
                  <a:pt x="92419" y="8881"/>
                  <a:pt x="92409" y="8876"/>
                  <a:pt x="92400" y="8876"/>
                </a:cubicBezTo>
                <a:lnTo>
                  <a:pt x="92368" y="8858"/>
                </a:lnTo>
                <a:cubicBezTo>
                  <a:pt x="92492" y="8830"/>
                  <a:pt x="92561" y="8825"/>
                  <a:pt x="92685" y="8793"/>
                </a:cubicBezTo>
                <a:cubicBezTo>
                  <a:pt x="92565" y="8761"/>
                  <a:pt x="92616" y="8720"/>
                  <a:pt x="92501" y="8669"/>
                </a:cubicBezTo>
                <a:cubicBezTo>
                  <a:pt x="92520" y="8651"/>
                  <a:pt x="92542" y="8633"/>
                  <a:pt x="92565" y="8619"/>
                </a:cubicBezTo>
                <a:cubicBezTo>
                  <a:pt x="92506" y="8582"/>
                  <a:pt x="92451" y="8536"/>
                  <a:pt x="92409" y="8481"/>
                </a:cubicBezTo>
                <a:lnTo>
                  <a:pt x="92478" y="8426"/>
                </a:lnTo>
                <a:cubicBezTo>
                  <a:pt x="92464" y="8389"/>
                  <a:pt x="92423" y="8394"/>
                  <a:pt x="92396" y="8380"/>
                </a:cubicBezTo>
                <a:cubicBezTo>
                  <a:pt x="92371" y="8364"/>
                  <a:pt x="92372" y="8305"/>
                  <a:pt x="92393" y="8305"/>
                </a:cubicBezTo>
                <a:cubicBezTo>
                  <a:pt x="92395" y="8305"/>
                  <a:pt x="92398" y="8306"/>
                  <a:pt x="92400" y="8307"/>
                </a:cubicBezTo>
                <a:lnTo>
                  <a:pt x="92318" y="8233"/>
                </a:lnTo>
                <a:cubicBezTo>
                  <a:pt x="92345" y="8211"/>
                  <a:pt x="92327" y="8165"/>
                  <a:pt x="92318" y="8132"/>
                </a:cubicBezTo>
                <a:cubicBezTo>
                  <a:pt x="92310" y="8101"/>
                  <a:pt x="92318" y="8054"/>
                  <a:pt x="92338" y="8051"/>
                </a:cubicBezTo>
                <a:lnTo>
                  <a:pt x="92338" y="8051"/>
                </a:lnTo>
                <a:lnTo>
                  <a:pt x="92152" y="7999"/>
                </a:lnTo>
                <a:lnTo>
                  <a:pt x="92152" y="7999"/>
                </a:lnTo>
                <a:cubicBezTo>
                  <a:pt x="92180" y="8022"/>
                  <a:pt x="92203" y="8059"/>
                  <a:pt x="92212" y="8096"/>
                </a:cubicBezTo>
                <a:cubicBezTo>
                  <a:pt x="92220" y="8132"/>
                  <a:pt x="92196" y="8176"/>
                  <a:pt x="92168" y="8176"/>
                </a:cubicBezTo>
                <a:cubicBezTo>
                  <a:pt x="92164" y="8176"/>
                  <a:pt x="92161" y="8175"/>
                  <a:pt x="92157" y="8174"/>
                </a:cubicBezTo>
                <a:lnTo>
                  <a:pt x="92157" y="8174"/>
                </a:lnTo>
                <a:lnTo>
                  <a:pt x="92203" y="8247"/>
                </a:lnTo>
                <a:cubicBezTo>
                  <a:pt x="92189" y="8264"/>
                  <a:pt x="92168" y="8274"/>
                  <a:pt x="92147" y="8274"/>
                </a:cubicBezTo>
                <a:cubicBezTo>
                  <a:pt x="92139" y="8274"/>
                  <a:pt x="92132" y="8273"/>
                  <a:pt x="92125" y="8270"/>
                </a:cubicBezTo>
                <a:lnTo>
                  <a:pt x="92125" y="8270"/>
                </a:lnTo>
                <a:lnTo>
                  <a:pt x="92185" y="8330"/>
                </a:lnTo>
                <a:lnTo>
                  <a:pt x="92129" y="8367"/>
                </a:lnTo>
                <a:lnTo>
                  <a:pt x="92171" y="8431"/>
                </a:lnTo>
                <a:lnTo>
                  <a:pt x="92125" y="8445"/>
                </a:lnTo>
                <a:cubicBezTo>
                  <a:pt x="92117" y="8424"/>
                  <a:pt x="92123" y="8393"/>
                  <a:pt x="92138" y="8393"/>
                </a:cubicBezTo>
                <a:cubicBezTo>
                  <a:pt x="92139" y="8393"/>
                  <a:pt x="92141" y="8393"/>
                  <a:pt x="92143" y="8394"/>
                </a:cubicBezTo>
                <a:lnTo>
                  <a:pt x="92061" y="8321"/>
                </a:lnTo>
                <a:cubicBezTo>
                  <a:pt x="92088" y="8302"/>
                  <a:pt x="92070" y="8252"/>
                  <a:pt x="92061" y="8220"/>
                </a:cubicBezTo>
                <a:cubicBezTo>
                  <a:pt x="92053" y="8189"/>
                  <a:pt x="92065" y="8142"/>
                  <a:pt x="92085" y="8138"/>
                </a:cubicBezTo>
                <a:lnTo>
                  <a:pt x="92085" y="8138"/>
                </a:lnTo>
                <a:lnTo>
                  <a:pt x="91895" y="8091"/>
                </a:lnTo>
                <a:lnTo>
                  <a:pt x="91895" y="8091"/>
                </a:lnTo>
                <a:cubicBezTo>
                  <a:pt x="91928" y="8114"/>
                  <a:pt x="91950" y="8146"/>
                  <a:pt x="91960" y="8183"/>
                </a:cubicBezTo>
                <a:cubicBezTo>
                  <a:pt x="91964" y="8221"/>
                  <a:pt x="91937" y="8267"/>
                  <a:pt x="91908" y="8267"/>
                </a:cubicBezTo>
                <a:cubicBezTo>
                  <a:pt x="91905" y="8267"/>
                  <a:pt x="91903" y="8266"/>
                  <a:pt x="91900" y="8266"/>
                </a:cubicBezTo>
                <a:lnTo>
                  <a:pt x="91900" y="8266"/>
                </a:lnTo>
                <a:lnTo>
                  <a:pt x="91946" y="8334"/>
                </a:lnTo>
                <a:cubicBezTo>
                  <a:pt x="91932" y="8351"/>
                  <a:pt x="91911" y="8361"/>
                  <a:pt x="91890" y="8361"/>
                </a:cubicBezTo>
                <a:cubicBezTo>
                  <a:pt x="91882" y="8361"/>
                  <a:pt x="91875" y="8360"/>
                  <a:pt x="91868" y="8357"/>
                </a:cubicBezTo>
                <a:lnTo>
                  <a:pt x="91868" y="8357"/>
                </a:lnTo>
                <a:lnTo>
                  <a:pt x="91928" y="8417"/>
                </a:lnTo>
                <a:cubicBezTo>
                  <a:pt x="91909" y="8431"/>
                  <a:pt x="91891" y="8445"/>
                  <a:pt x="91872" y="8454"/>
                </a:cubicBezTo>
                <a:lnTo>
                  <a:pt x="91918" y="8523"/>
                </a:lnTo>
                <a:lnTo>
                  <a:pt x="91781" y="8555"/>
                </a:lnTo>
                <a:cubicBezTo>
                  <a:pt x="91813" y="8587"/>
                  <a:pt x="91836" y="8624"/>
                  <a:pt x="91850" y="8669"/>
                </a:cubicBezTo>
                <a:lnTo>
                  <a:pt x="91675" y="8651"/>
                </a:lnTo>
                <a:lnTo>
                  <a:pt x="91675" y="8651"/>
                </a:lnTo>
                <a:lnTo>
                  <a:pt x="91827" y="8862"/>
                </a:lnTo>
                <a:lnTo>
                  <a:pt x="91744" y="8871"/>
                </a:lnTo>
                <a:cubicBezTo>
                  <a:pt x="91753" y="8890"/>
                  <a:pt x="91767" y="8908"/>
                  <a:pt x="91781" y="8922"/>
                </a:cubicBezTo>
                <a:lnTo>
                  <a:pt x="91593" y="8945"/>
                </a:lnTo>
                <a:cubicBezTo>
                  <a:pt x="91570" y="8917"/>
                  <a:pt x="91537" y="8894"/>
                  <a:pt x="91501" y="8881"/>
                </a:cubicBezTo>
                <a:lnTo>
                  <a:pt x="91565" y="8825"/>
                </a:lnTo>
                <a:cubicBezTo>
                  <a:pt x="91528" y="8807"/>
                  <a:pt x="91496" y="8780"/>
                  <a:pt x="91464" y="8747"/>
                </a:cubicBezTo>
                <a:cubicBezTo>
                  <a:pt x="91515" y="8734"/>
                  <a:pt x="91570" y="8724"/>
                  <a:pt x="91611" y="8715"/>
                </a:cubicBezTo>
                <a:lnTo>
                  <a:pt x="91464" y="8651"/>
                </a:lnTo>
                <a:lnTo>
                  <a:pt x="91482" y="8637"/>
                </a:lnTo>
                <a:cubicBezTo>
                  <a:pt x="91469" y="8605"/>
                  <a:pt x="91427" y="8605"/>
                  <a:pt x="91400" y="8591"/>
                </a:cubicBezTo>
                <a:cubicBezTo>
                  <a:pt x="91386" y="8582"/>
                  <a:pt x="91381" y="8568"/>
                  <a:pt x="91381" y="8555"/>
                </a:cubicBezTo>
                <a:cubicBezTo>
                  <a:pt x="91459" y="8541"/>
                  <a:pt x="91524" y="8532"/>
                  <a:pt x="91615" y="8509"/>
                </a:cubicBezTo>
                <a:cubicBezTo>
                  <a:pt x="91492" y="8477"/>
                  <a:pt x="91542" y="8435"/>
                  <a:pt x="91427" y="8380"/>
                </a:cubicBezTo>
                <a:lnTo>
                  <a:pt x="91492" y="8330"/>
                </a:lnTo>
                <a:cubicBezTo>
                  <a:pt x="91432" y="8298"/>
                  <a:pt x="91381" y="8252"/>
                  <a:pt x="91336" y="8197"/>
                </a:cubicBezTo>
                <a:lnTo>
                  <a:pt x="91404" y="8137"/>
                </a:lnTo>
                <a:cubicBezTo>
                  <a:pt x="91391" y="8105"/>
                  <a:pt x="91354" y="8105"/>
                  <a:pt x="91322" y="8091"/>
                </a:cubicBezTo>
                <a:cubicBezTo>
                  <a:pt x="91296" y="8078"/>
                  <a:pt x="91298" y="8017"/>
                  <a:pt x="91322" y="8017"/>
                </a:cubicBezTo>
                <a:cubicBezTo>
                  <a:pt x="91323" y="8017"/>
                  <a:pt x="91325" y="8017"/>
                  <a:pt x="91326" y="8018"/>
                </a:cubicBezTo>
                <a:lnTo>
                  <a:pt x="91244" y="7949"/>
                </a:lnTo>
                <a:cubicBezTo>
                  <a:pt x="91271" y="7926"/>
                  <a:pt x="91253" y="7880"/>
                  <a:pt x="91244" y="7843"/>
                </a:cubicBezTo>
                <a:cubicBezTo>
                  <a:pt x="91236" y="7816"/>
                  <a:pt x="91248" y="7766"/>
                  <a:pt x="91268" y="7762"/>
                </a:cubicBezTo>
                <a:lnTo>
                  <a:pt x="91268" y="7762"/>
                </a:lnTo>
                <a:lnTo>
                  <a:pt x="91280" y="7765"/>
                </a:lnTo>
                <a:cubicBezTo>
                  <a:pt x="91277" y="7763"/>
                  <a:pt x="91274" y="7762"/>
                  <a:pt x="91271" y="7762"/>
                </a:cubicBezTo>
                <a:cubicBezTo>
                  <a:pt x="91270" y="7762"/>
                  <a:pt x="91269" y="7762"/>
                  <a:pt x="91268" y="7762"/>
                </a:cubicBezTo>
                <a:lnTo>
                  <a:pt x="91268" y="7762"/>
                </a:lnTo>
                <a:lnTo>
                  <a:pt x="91079" y="7715"/>
                </a:lnTo>
                <a:lnTo>
                  <a:pt x="91079" y="7715"/>
                </a:lnTo>
                <a:cubicBezTo>
                  <a:pt x="91111" y="7738"/>
                  <a:pt x="91134" y="7770"/>
                  <a:pt x="91143" y="7807"/>
                </a:cubicBezTo>
                <a:cubicBezTo>
                  <a:pt x="91147" y="7845"/>
                  <a:pt x="91120" y="7890"/>
                  <a:pt x="91091" y="7890"/>
                </a:cubicBezTo>
                <a:cubicBezTo>
                  <a:pt x="91088" y="7890"/>
                  <a:pt x="91086" y="7890"/>
                  <a:pt x="91083" y="7889"/>
                </a:cubicBezTo>
                <a:lnTo>
                  <a:pt x="91083" y="7889"/>
                </a:lnTo>
                <a:lnTo>
                  <a:pt x="91129" y="7958"/>
                </a:lnTo>
                <a:cubicBezTo>
                  <a:pt x="91116" y="7977"/>
                  <a:pt x="91097" y="7987"/>
                  <a:pt x="91077" y="7987"/>
                </a:cubicBezTo>
                <a:cubicBezTo>
                  <a:pt x="91069" y="7987"/>
                  <a:pt x="91060" y="7985"/>
                  <a:pt x="91051" y="7981"/>
                </a:cubicBezTo>
                <a:lnTo>
                  <a:pt x="91051" y="7981"/>
                </a:lnTo>
                <a:lnTo>
                  <a:pt x="91111" y="8045"/>
                </a:lnTo>
                <a:lnTo>
                  <a:pt x="91056" y="8082"/>
                </a:lnTo>
                <a:lnTo>
                  <a:pt x="91102" y="8146"/>
                </a:lnTo>
                <a:lnTo>
                  <a:pt x="90964" y="8183"/>
                </a:lnTo>
                <a:cubicBezTo>
                  <a:pt x="90996" y="8211"/>
                  <a:pt x="91024" y="8247"/>
                  <a:pt x="91033" y="8293"/>
                </a:cubicBezTo>
                <a:lnTo>
                  <a:pt x="90858" y="8275"/>
                </a:lnTo>
                <a:lnTo>
                  <a:pt x="90858" y="8275"/>
                </a:lnTo>
                <a:lnTo>
                  <a:pt x="91051" y="8536"/>
                </a:lnTo>
                <a:lnTo>
                  <a:pt x="90831" y="8559"/>
                </a:lnTo>
                <a:cubicBezTo>
                  <a:pt x="90803" y="8536"/>
                  <a:pt x="90776" y="8509"/>
                  <a:pt x="90753" y="8481"/>
                </a:cubicBezTo>
                <a:lnTo>
                  <a:pt x="90822" y="8422"/>
                </a:lnTo>
                <a:cubicBezTo>
                  <a:pt x="90808" y="8389"/>
                  <a:pt x="90767" y="8389"/>
                  <a:pt x="90739" y="8376"/>
                </a:cubicBezTo>
                <a:cubicBezTo>
                  <a:pt x="90714" y="8363"/>
                  <a:pt x="90715" y="8305"/>
                  <a:pt x="90737" y="8305"/>
                </a:cubicBezTo>
                <a:cubicBezTo>
                  <a:pt x="90739" y="8305"/>
                  <a:pt x="90741" y="8306"/>
                  <a:pt x="90744" y="8307"/>
                </a:cubicBezTo>
                <a:lnTo>
                  <a:pt x="90661" y="8233"/>
                </a:lnTo>
                <a:cubicBezTo>
                  <a:pt x="90689" y="8211"/>
                  <a:pt x="90670" y="8165"/>
                  <a:pt x="90661" y="8128"/>
                </a:cubicBezTo>
                <a:cubicBezTo>
                  <a:pt x="90653" y="8101"/>
                  <a:pt x="90665" y="8051"/>
                  <a:pt x="90686" y="8047"/>
                </a:cubicBezTo>
                <a:lnTo>
                  <a:pt x="90686" y="8047"/>
                </a:lnTo>
                <a:lnTo>
                  <a:pt x="90496" y="7999"/>
                </a:lnTo>
                <a:lnTo>
                  <a:pt x="90496" y="7999"/>
                </a:lnTo>
                <a:cubicBezTo>
                  <a:pt x="90528" y="8022"/>
                  <a:pt x="90546" y="8054"/>
                  <a:pt x="90560" y="8091"/>
                </a:cubicBezTo>
                <a:cubicBezTo>
                  <a:pt x="90564" y="8129"/>
                  <a:pt x="90537" y="8175"/>
                  <a:pt x="90508" y="8175"/>
                </a:cubicBezTo>
                <a:cubicBezTo>
                  <a:pt x="90506" y="8175"/>
                  <a:pt x="90503" y="8175"/>
                  <a:pt x="90500" y="8174"/>
                </a:cubicBezTo>
                <a:lnTo>
                  <a:pt x="90500" y="8174"/>
                </a:lnTo>
                <a:lnTo>
                  <a:pt x="90546" y="8243"/>
                </a:lnTo>
                <a:cubicBezTo>
                  <a:pt x="90534" y="8262"/>
                  <a:pt x="90514" y="8272"/>
                  <a:pt x="90495" y="8272"/>
                </a:cubicBezTo>
                <a:cubicBezTo>
                  <a:pt x="90486" y="8272"/>
                  <a:pt x="90477" y="8270"/>
                  <a:pt x="90468" y="8266"/>
                </a:cubicBezTo>
                <a:lnTo>
                  <a:pt x="90468" y="8266"/>
                </a:lnTo>
                <a:lnTo>
                  <a:pt x="90528" y="8330"/>
                </a:lnTo>
                <a:lnTo>
                  <a:pt x="90473" y="8367"/>
                </a:lnTo>
                <a:lnTo>
                  <a:pt x="90519" y="8431"/>
                </a:lnTo>
                <a:lnTo>
                  <a:pt x="90395" y="8463"/>
                </a:lnTo>
                <a:cubicBezTo>
                  <a:pt x="90358" y="8431"/>
                  <a:pt x="90321" y="8399"/>
                  <a:pt x="90289" y="8357"/>
                </a:cubicBezTo>
                <a:lnTo>
                  <a:pt x="90358" y="8302"/>
                </a:lnTo>
                <a:cubicBezTo>
                  <a:pt x="90344" y="8270"/>
                  <a:pt x="90303" y="8270"/>
                  <a:pt x="90275" y="8256"/>
                </a:cubicBezTo>
                <a:cubicBezTo>
                  <a:pt x="90250" y="8244"/>
                  <a:pt x="90252" y="8181"/>
                  <a:pt x="90270" y="8181"/>
                </a:cubicBezTo>
                <a:cubicBezTo>
                  <a:pt x="90272" y="8181"/>
                  <a:pt x="90274" y="8182"/>
                  <a:pt x="90275" y="8183"/>
                </a:cubicBezTo>
                <a:lnTo>
                  <a:pt x="90193" y="8110"/>
                </a:lnTo>
                <a:cubicBezTo>
                  <a:pt x="90220" y="8091"/>
                  <a:pt x="90207" y="8041"/>
                  <a:pt x="90193" y="8009"/>
                </a:cubicBezTo>
                <a:cubicBezTo>
                  <a:pt x="90185" y="7978"/>
                  <a:pt x="90197" y="7931"/>
                  <a:pt x="90217" y="7927"/>
                </a:cubicBezTo>
                <a:lnTo>
                  <a:pt x="90217" y="7927"/>
                </a:lnTo>
                <a:lnTo>
                  <a:pt x="90028" y="7880"/>
                </a:lnTo>
                <a:lnTo>
                  <a:pt x="90028" y="7880"/>
                </a:lnTo>
                <a:cubicBezTo>
                  <a:pt x="90060" y="7903"/>
                  <a:pt x="90083" y="7935"/>
                  <a:pt x="90092" y="7972"/>
                </a:cubicBezTo>
                <a:cubicBezTo>
                  <a:pt x="90092" y="7995"/>
                  <a:pt x="90087" y="8018"/>
                  <a:pt x="90074" y="8036"/>
                </a:cubicBezTo>
                <a:lnTo>
                  <a:pt x="89918" y="7995"/>
                </a:lnTo>
                <a:lnTo>
                  <a:pt x="89918" y="7995"/>
                </a:lnTo>
                <a:cubicBezTo>
                  <a:pt x="89950" y="8022"/>
                  <a:pt x="89968" y="8054"/>
                  <a:pt x="89977" y="8091"/>
                </a:cubicBezTo>
                <a:cubicBezTo>
                  <a:pt x="89985" y="8128"/>
                  <a:pt x="89961" y="8172"/>
                  <a:pt x="89933" y="8172"/>
                </a:cubicBezTo>
                <a:cubicBezTo>
                  <a:pt x="89930" y="8172"/>
                  <a:pt x="89926" y="8171"/>
                  <a:pt x="89922" y="8169"/>
                </a:cubicBezTo>
                <a:lnTo>
                  <a:pt x="89922" y="8169"/>
                </a:lnTo>
                <a:lnTo>
                  <a:pt x="89968" y="8243"/>
                </a:lnTo>
                <a:cubicBezTo>
                  <a:pt x="89954" y="8260"/>
                  <a:pt x="89933" y="8269"/>
                  <a:pt x="89912" y="8269"/>
                </a:cubicBezTo>
                <a:cubicBezTo>
                  <a:pt x="89905" y="8269"/>
                  <a:pt x="89897" y="8268"/>
                  <a:pt x="89890" y="8266"/>
                </a:cubicBezTo>
                <a:lnTo>
                  <a:pt x="89890" y="8266"/>
                </a:lnTo>
                <a:lnTo>
                  <a:pt x="89950" y="8325"/>
                </a:lnTo>
                <a:lnTo>
                  <a:pt x="89927" y="8339"/>
                </a:lnTo>
                <a:lnTo>
                  <a:pt x="89913" y="8344"/>
                </a:lnTo>
                <a:lnTo>
                  <a:pt x="89918" y="8348"/>
                </a:lnTo>
                <a:lnTo>
                  <a:pt x="89895" y="8362"/>
                </a:lnTo>
                <a:lnTo>
                  <a:pt x="89940" y="8426"/>
                </a:lnTo>
                <a:lnTo>
                  <a:pt x="89872" y="8445"/>
                </a:lnTo>
                <a:lnTo>
                  <a:pt x="89807" y="8440"/>
                </a:lnTo>
                <a:lnTo>
                  <a:pt x="89807" y="8440"/>
                </a:lnTo>
                <a:cubicBezTo>
                  <a:pt x="89812" y="8445"/>
                  <a:pt x="89817" y="8454"/>
                  <a:pt x="89821" y="8458"/>
                </a:cubicBezTo>
                <a:lnTo>
                  <a:pt x="89798" y="8463"/>
                </a:lnTo>
                <a:cubicBezTo>
                  <a:pt x="89835" y="8490"/>
                  <a:pt x="89858" y="8532"/>
                  <a:pt x="89872" y="8573"/>
                </a:cubicBezTo>
                <a:lnTo>
                  <a:pt x="89752" y="8564"/>
                </a:lnTo>
                <a:cubicBezTo>
                  <a:pt x="89720" y="8536"/>
                  <a:pt x="89693" y="8509"/>
                  <a:pt x="89665" y="8477"/>
                </a:cubicBezTo>
                <a:lnTo>
                  <a:pt x="89734" y="8417"/>
                </a:lnTo>
                <a:cubicBezTo>
                  <a:pt x="89720" y="8385"/>
                  <a:pt x="89679" y="8385"/>
                  <a:pt x="89651" y="8371"/>
                </a:cubicBezTo>
                <a:cubicBezTo>
                  <a:pt x="89626" y="8359"/>
                  <a:pt x="89628" y="8300"/>
                  <a:pt x="89649" y="8300"/>
                </a:cubicBezTo>
                <a:cubicBezTo>
                  <a:pt x="89651" y="8300"/>
                  <a:pt x="89653" y="8301"/>
                  <a:pt x="89656" y="8302"/>
                </a:cubicBezTo>
                <a:lnTo>
                  <a:pt x="89573" y="8229"/>
                </a:lnTo>
                <a:cubicBezTo>
                  <a:pt x="89601" y="8206"/>
                  <a:pt x="89583" y="8160"/>
                  <a:pt x="89573" y="8123"/>
                </a:cubicBezTo>
                <a:cubicBezTo>
                  <a:pt x="89566" y="8096"/>
                  <a:pt x="89578" y="8046"/>
                  <a:pt x="89598" y="8042"/>
                </a:cubicBezTo>
                <a:lnTo>
                  <a:pt x="89598" y="8042"/>
                </a:lnTo>
                <a:lnTo>
                  <a:pt x="89408" y="7995"/>
                </a:lnTo>
                <a:lnTo>
                  <a:pt x="89408" y="7995"/>
                </a:lnTo>
                <a:cubicBezTo>
                  <a:pt x="89440" y="8018"/>
                  <a:pt x="89463" y="8050"/>
                  <a:pt x="89472" y="8087"/>
                </a:cubicBezTo>
                <a:cubicBezTo>
                  <a:pt x="89477" y="8125"/>
                  <a:pt x="89450" y="8170"/>
                  <a:pt x="89421" y="8170"/>
                </a:cubicBezTo>
                <a:cubicBezTo>
                  <a:pt x="89418" y="8170"/>
                  <a:pt x="89415" y="8170"/>
                  <a:pt x="89413" y="8169"/>
                </a:cubicBezTo>
                <a:lnTo>
                  <a:pt x="89413" y="8169"/>
                </a:lnTo>
                <a:lnTo>
                  <a:pt x="89459" y="8238"/>
                </a:lnTo>
                <a:cubicBezTo>
                  <a:pt x="89446" y="8257"/>
                  <a:pt x="89427" y="8267"/>
                  <a:pt x="89407" y="8267"/>
                </a:cubicBezTo>
                <a:cubicBezTo>
                  <a:pt x="89398" y="8267"/>
                  <a:pt x="89389" y="8265"/>
                  <a:pt x="89381" y="8261"/>
                </a:cubicBezTo>
                <a:lnTo>
                  <a:pt x="89381" y="8261"/>
                </a:lnTo>
                <a:lnTo>
                  <a:pt x="89440" y="8325"/>
                </a:lnTo>
                <a:lnTo>
                  <a:pt x="89385" y="8362"/>
                </a:lnTo>
                <a:lnTo>
                  <a:pt x="89413" y="8403"/>
                </a:lnTo>
                <a:cubicBezTo>
                  <a:pt x="89399" y="8389"/>
                  <a:pt x="89381" y="8380"/>
                  <a:pt x="89362" y="8371"/>
                </a:cubicBezTo>
                <a:lnTo>
                  <a:pt x="89427" y="8321"/>
                </a:lnTo>
                <a:cubicBezTo>
                  <a:pt x="89367" y="8289"/>
                  <a:pt x="89316" y="8243"/>
                  <a:pt x="89275" y="8188"/>
                </a:cubicBezTo>
                <a:lnTo>
                  <a:pt x="89339" y="8128"/>
                </a:lnTo>
                <a:cubicBezTo>
                  <a:pt x="89326" y="8096"/>
                  <a:pt x="89289" y="8096"/>
                  <a:pt x="89261" y="8082"/>
                </a:cubicBezTo>
                <a:cubicBezTo>
                  <a:pt x="89231" y="8069"/>
                  <a:pt x="89233" y="8008"/>
                  <a:pt x="89256" y="8008"/>
                </a:cubicBezTo>
                <a:cubicBezTo>
                  <a:pt x="89258" y="8008"/>
                  <a:pt x="89260" y="8008"/>
                  <a:pt x="89261" y="8009"/>
                </a:cubicBezTo>
                <a:lnTo>
                  <a:pt x="89179" y="7940"/>
                </a:lnTo>
                <a:cubicBezTo>
                  <a:pt x="89206" y="7917"/>
                  <a:pt x="89188" y="7871"/>
                  <a:pt x="89179" y="7834"/>
                </a:cubicBezTo>
                <a:cubicBezTo>
                  <a:pt x="89171" y="7807"/>
                  <a:pt x="89180" y="7757"/>
                  <a:pt x="89199" y="7753"/>
                </a:cubicBezTo>
                <a:lnTo>
                  <a:pt x="89199" y="7753"/>
                </a:lnTo>
                <a:lnTo>
                  <a:pt x="89211" y="7756"/>
                </a:lnTo>
                <a:cubicBezTo>
                  <a:pt x="89207" y="7754"/>
                  <a:pt x="89204" y="7753"/>
                  <a:pt x="89201" y="7753"/>
                </a:cubicBezTo>
                <a:cubicBezTo>
                  <a:pt x="89201" y="7753"/>
                  <a:pt x="89200" y="7753"/>
                  <a:pt x="89199" y="7753"/>
                </a:cubicBezTo>
                <a:lnTo>
                  <a:pt x="89199" y="7753"/>
                </a:lnTo>
                <a:lnTo>
                  <a:pt x="89009" y="7706"/>
                </a:lnTo>
                <a:lnTo>
                  <a:pt x="89009" y="7706"/>
                </a:lnTo>
                <a:cubicBezTo>
                  <a:pt x="89041" y="7729"/>
                  <a:pt x="89064" y="7761"/>
                  <a:pt x="89073" y="7797"/>
                </a:cubicBezTo>
                <a:cubicBezTo>
                  <a:pt x="89078" y="7820"/>
                  <a:pt x="89069" y="7848"/>
                  <a:pt x="89055" y="7866"/>
                </a:cubicBezTo>
                <a:lnTo>
                  <a:pt x="88995" y="7811"/>
                </a:lnTo>
                <a:cubicBezTo>
                  <a:pt x="89023" y="7788"/>
                  <a:pt x="89004" y="7742"/>
                  <a:pt x="88995" y="7710"/>
                </a:cubicBezTo>
                <a:cubicBezTo>
                  <a:pt x="88987" y="7679"/>
                  <a:pt x="88999" y="7632"/>
                  <a:pt x="89020" y="7629"/>
                </a:cubicBezTo>
                <a:lnTo>
                  <a:pt x="89020" y="7629"/>
                </a:lnTo>
                <a:lnTo>
                  <a:pt x="88830" y="7577"/>
                </a:lnTo>
                <a:lnTo>
                  <a:pt x="88830" y="7577"/>
                </a:lnTo>
                <a:cubicBezTo>
                  <a:pt x="88862" y="7600"/>
                  <a:pt x="88880" y="7637"/>
                  <a:pt x="88890" y="7674"/>
                </a:cubicBezTo>
                <a:cubicBezTo>
                  <a:pt x="88898" y="7710"/>
                  <a:pt x="88873" y="7754"/>
                  <a:pt x="88846" y="7754"/>
                </a:cubicBezTo>
                <a:cubicBezTo>
                  <a:pt x="88842" y="7754"/>
                  <a:pt x="88838" y="7753"/>
                  <a:pt x="88835" y="7752"/>
                </a:cubicBezTo>
                <a:lnTo>
                  <a:pt x="88835" y="7752"/>
                </a:lnTo>
                <a:lnTo>
                  <a:pt x="88880" y="7825"/>
                </a:lnTo>
                <a:cubicBezTo>
                  <a:pt x="88867" y="7842"/>
                  <a:pt x="88846" y="7851"/>
                  <a:pt x="88824" y="7851"/>
                </a:cubicBezTo>
                <a:cubicBezTo>
                  <a:pt x="88817" y="7851"/>
                  <a:pt x="88810" y="7850"/>
                  <a:pt x="88802" y="7848"/>
                </a:cubicBezTo>
                <a:lnTo>
                  <a:pt x="88802" y="7848"/>
                </a:lnTo>
                <a:lnTo>
                  <a:pt x="88862" y="7908"/>
                </a:lnTo>
                <a:lnTo>
                  <a:pt x="88807" y="7944"/>
                </a:lnTo>
                <a:cubicBezTo>
                  <a:pt x="88821" y="7967"/>
                  <a:pt x="88835" y="7990"/>
                  <a:pt x="88853" y="8009"/>
                </a:cubicBezTo>
                <a:lnTo>
                  <a:pt x="88715" y="8045"/>
                </a:lnTo>
                <a:cubicBezTo>
                  <a:pt x="88747" y="8073"/>
                  <a:pt x="88770" y="8114"/>
                  <a:pt x="88784" y="8155"/>
                </a:cubicBezTo>
                <a:lnTo>
                  <a:pt x="88610" y="8137"/>
                </a:lnTo>
                <a:lnTo>
                  <a:pt x="88798" y="8399"/>
                </a:lnTo>
                <a:lnTo>
                  <a:pt x="88637" y="8417"/>
                </a:lnTo>
                <a:cubicBezTo>
                  <a:pt x="88623" y="8403"/>
                  <a:pt x="88610" y="8389"/>
                  <a:pt x="88596" y="8376"/>
                </a:cubicBezTo>
                <a:lnTo>
                  <a:pt x="88665" y="8316"/>
                </a:lnTo>
                <a:cubicBezTo>
                  <a:pt x="88651" y="8284"/>
                  <a:pt x="88614" y="8289"/>
                  <a:pt x="88582" y="8270"/>
                </a:cubicBezTo>
                <a:cubicBezTo>
                  <a:pt x="88557" y="8258"/>
                  <a:pt x="88559" y="8200"/>
                  <a:pt x="88580" y="8200"/>
                </a:cubicBezTo>
                <a:cubicBezTo>
                  <a:pt x="88582" y="8200"/>
                  <a:pt x="88584" y="8200"/>
                  <a:pt x="88587" y="8201"/>
                </a:cubicBezTo>
                <a:lnTo>
                  <a:pt x="88504" y="8128"/>
                </a:lnTo>
                <a:cubicBezTo>
                  <a:pt x="88532" y="8105"/>
                  <a:pt x="88518" y="8059"/>
                  <a:pt x="88504" y="8022"/>
                </a:cubicBezTo>
                <a:cubicBezTo>
                  <a:pt x="88496" y="7995"/>
                  <a:pt x="88508" y="7948"/>
                  <a:pt x="88529" y="7946"/>
                </a:cubicBezTo>
                <a:lnTo>
                  <a:pt x="88529" y="7946"/>
                </a:lnTo>
                <a:lnTo>
                  <a:pt x="88541" y="7949"/>
                </a:lnTo>
                <a:cubicBezTo>
                  <a:pt x="88537" y="7947"/>
                  <a:pt x="88534" y="7945"/>
                  <a:pt x="88531" y="7945"/>
                </a:cubicBezTo>
                <a:cubicBezTo>
                  <a:pt x="88530" y="7945"/>
                  <a:pt x="88529" y="7946"/>
                  <a:pt x="88529" y="7946"/>
                </a:cubicBezTo>
                <a:lnTo>
                  <a:pt x="88529" y="7946"/>
                </a:lnTo>
                <a:lnTo>
                  <a:pt x="88339" y="7894"/>
                </a:lnTo>
                <a:lnTo>
                  <a:pt x="88339" y="7894"/>
                </a:lnTo>
                <a:cubicBezTo>
                  <a:pt x="88371" y="7917"/>
                  <a:pt x="88394" y="7949"/>
                  <a:pt x="88403" y="7990"/>
                </a:cubicBezTo>
                <a:cubicBezTo>
                  <a:pt x="88407" y="8023"/>
                  <a:pt x="88382" y="8070"/>
                  <a:pt x="88354" y="8070"/>
                </a:cubicBezTo>
                <a:cubicBezTo>
                  <a:pt x="88350" y="8070"/>
                  <a:pt x="88347" y="8070"/>
                  <a:pt x="88344" y="8068"/>
                </a:cubicBezTo>
                <a:lnTo>
                  <a:pt x="88344" y="8068"/>
                </a:lnTo>
                <a:lnTo>
                  <a:pt x="88389" y="8142"/>
                </a:lnTo>
                <a:cubicBezTo>
                  <a:pt x="88376" y="8159"/>
                  <a:pt x="88355" y="8168"/>
                  <a:pt x="88333" y="8168"/>
                </a:cubicBezTo>
                <a:cubicBezTo>
                  <a:pt x="88326" y="8168"/>
                  <a:pt x="88318" y="8167"/>
                  <a:pt x="88311" y="8165"/>
                </a:cubicBezTo>
                <a:lnTo>
                  <a:pt x="88311" y="8165"/>
                </a:lnTo>
                <a:lnTo>
                  <a:pt x="88371" y="8224"/>
                </a:lnTo>
                <a:cubicBezTo>
                  <a:pt x="88353" y="8238"/>
                  <a:pt x="88334" y="8247"/>
                  <a:pt x="88316" y="8261"/>
                </a:cubicBezTo>
                <a:lnTo>
                  <a:pt x="88362" y="8325"/>
                </a:lnTo>
                <a:lnTo>
                  <a:pt x="88224" y="8362"/>
                </a:lnTo>
                <a:cubicBezTo>
                  <a:pt x="88256" y="8389"/>
                  <a:pt x="88279" y="8431"/>
                  <a:pt x="88293" y="8472"/>
                </a:cubicBezTo>
                <a:lnTo>
                  <a:pt x="88229" y="8467"/>
                </a:lnTo>
                <a:cubicBezTo>
                  <a:pt x="88206" y="8426"/>
                  <a:pt x="88169" y="8399"/>
                  <a:pt x="88128" y="8380"/>
                </a:cubicBezTo>
                <a:lnTo>
                  <a:pt x="88187" y="8330"/>
                </a:lnTo>
                <a:cubicBezTo>
                  <a:pt x="88128" y="8293"/>
                  <a:pt x="88077" y="8247"/>
                  <a:pt x="88036" y="8192"/>
                </a:cubicBezTo>
                <a:lnTo>
                  <a:pt x="88105" y="8137"/>
                </a:lnTo>
                <a:cubicBezTo>
                  <a:pt x="88091" y="8100"/>
                  <a:pt x="88050" y="8105"/>
                  <a:pt x="88022" y="8091"/>
                </a:cubicBezTo>
                <a:cubicBezTo>
                  <a:pt x="87997" y="8074"/>
                  <a:pt x="87999" y="8016"/>
                  <a:pt x="88020" y="8016"/>
                </a:cubicBezTo>
                <a:cubicBezTo>
                  <a:pt x="88022" y="8016"/>
                  <a:pt x="88024" y="8017"/>
                  <a:pt x="88027" y="8018"/>
                </a:cubicBezTo>
                <a:lnTo>
                  <a:pt x="87944" y="7944"/>
                </a:lnTo>
                <a:cubicBezTo>
                  <a:pt x="87972" y="7921"/>
                  <a:pt x="87953" y="7876"/>
                  <a:pt x="87940" y="7843"/>
                </a:cubicBezTo>
                <a:cubicBezTo>
                  <a:pt x="87932" y="7813"/>
                  <a:pt x="87944" y="7766"/>
                  <a:pt x="87964" y="7762"/>
                </a:cubicBezTo>
                <a:lnTo>
                  <a:pt x="87964" y="7762"/>
                </a:lnTo>
                <a:lnTo>
                  <a:pt x="87774" y="7715"/>
                </a:lnTo>
                <a:lnTo>
                  <a:pt x="87774" y="7715"/>
                </a:lnTo>
                <a:cubicBezTo>
                  <a:pt x="87807" y="7738"/>
                  <a:pt x="87830" y="7770"/>
                  <a:pt x="87839" y="7807"/>
                </a:cubicBezTo>
                <a:cubicBezTo>
                  <a:pt x="87843" y="7843"/>
                  <a:pt x="87818" y="7887"/>
                  <a:pt x="87790" y="7887"/>
                </a:cubicBezTo>
                <a:cubicBezTo>
                  <a:pt x="87786" y="7887"/>
                  <a:pt x="87783" y="7886"/>
                  <a:pt x="87779" y="7885"/>
                </a:cubicBezTo>
                <a:lnTo>
                  <a:pt x="87779" y="7885"/>
                </a:lnTo>
                <a:lnTo>
                  <a:pt x="87825" y="7958"/>
                </a:lnTo>
                <a:cubicBezTo>
                  <a:pt x="87811" y="7975"/>
                  <a:pt x="87790" y="7985"/>
                  <a:pt x="87769" y="7985"/>
                </a:cubicBezTo>
                <a:cubicBezTo>
                  <a:pt x="87761" y="7985"/>
                  <a:pt x="87754" y="7983"/>
                  <a:pt x="87747" y="7981"/>
                </a:cubicBezTo>
                <a:lnTo>
                  <a:pt x="87747" y="7981"/>
                </a:lnTo>
                <a:lnTo>
                  <a:pt x="87807" y="8041"/>
                </a:lnTo>
                <a:lnTo>
                  <a:pt x="87752" y="8077"/>
                </a:lnTo>
                <a:lnTo>
                  <a:pt x="87797" y="8142"/>
                </a:lnTo>
                <a:lnTo>
                  <a:pt x="87660" y="8174"/>
                </a:lnTo>
                <a:cubicBezTo>
                  <a:pt x="87692" y="8206"/>
                  <a:pt x="87715" y="8243"/>
                  <a:pt x="87729" y="8289"/>
                </a:cubicBezTo>
                <a:lnTo>
                  <a:pt x="87554" y="8270"/>
                </a:lnTo>
                <a:lnTo>
                  <a:pt x="87554" y="8270"/>
                </a:lnTo>
                <a:lnTo>
                  <a:pt x="87747" y="8532"/>
                </a:lnTo>
                <a:lnTo>
                  <a:pt x="87522" y="8555"/>
                </a:lnTo>
                <a:cubicBezTo>
                  <a:pt x="87499" y="8527"/>
                  <a:pt x="87472" y="8504"/>
                  <a:pt x="87439" y="8490"/>
                </a:cubicBezTo>
                <a:cubicBezTo>
                  <a:pt x="87458" y="8477"/>
                  <a:pt x="87481" y="8458"/>
                  <a:pt x="87504" y="8440"/>
                </a:cubicBezTo>
                <a:cubicBezTo>
                  <a:pt x="87444" y="8408"/>
                  <a:pt x="87389" y="8362"/>
                  <a:pt x="87348" y="8307"/>
                </a:cubicBezTo>
                <a:lnTo>
                  <a:pt x="87417" y="8247"/>
                </a:lnTo>
                <a:cubicBezTo>
                  <a:pt x="87403" y="8215"/>
                  <a:pt x="87361" y="8220"/>
                  <a:pt x="87334" y="8201"/>
                </a:cubicBezTo>
                <a:cubicBezTo>
                  <a:pt x="87309" y="8189"/>
                  <a:pt x="87310" y="8131"/>
                  <a:pt x="87328" y="8131"/>
                </a:cubicBezTo>
                <a:cubicBezTo>
                  <a:pt x="87330" y="8131"/>
                  <a:pt x="87332" y="8131"/>
                  <a:pt x="87334" y="8132"/>
                </a:cubicBezTo>
                <a:lnTo>
                  <a:pt x="87251" y="8059"/>
                </a:lnTo>
                <a:cubicBezTo>
                  <a:pt x="87279" y="8036"/>
                  <a:pt x="87265" y="7990"/>
                  <a:pt x="87251" y="7954"/>
                </a:cubicBezTo>
                <a:cubicBezTo>
                  <a:pt x="87243" y="7925"/>
                  <a:pt x="87257" y="7874"/>
                  <a:pt x="87280" y="7873"/>
                </a:cubicBezTo>
                <a:lnTo>
                  <a:pt x="87280" y="7873"/>
                </a:lnTo>
                <a:lnTo>
                  <a:pt x="87086" y="7825"/>
                </a:lnTo>
                <a:lnTo>
                  <a:pt x="87086" y="7825"/>
                </a:lnTo>
                <a:cubicBezTo>
                  <a:pt x="87118" y="7848"/>
                  <a:pt x="87141" y="7880"/>
                  <a:pt x="87150" y="7921"/>
                </a:cubicBezTo>
                <a:cubicBezTo>
                  <a:pt x="87154" y="7954"/>
                  <a:pt x="87129" y="8002"/>
                  <a:pt x="87101" y="8002"/>
                </a:cubicBezTo>
                <a:cubicBezTo>
                  <a:pt x="87098" y="8002"/>
                  <a:pt x="87094" y="8001"/>
                  <a:pt x="87091" y="7999"/>
                </a:cubicBezTo>
                <a:lnTo>
                  <a:pt x="87091" y="7999"/>
                </a:lnTo>
                <a:lnTo>
                  <a:pt x="87137" y="8068"/>
                </a:lnTo>
                <a:cubicBezTo>
                  <a:pt x="87127" y="8087"/>
                  <a:pt x="87104" y="8096"/>
                  <a:pt x="87086" y="8096"/>
                </a:cubicBezTo>
                <a:lnTo>
                  <a:pt x="87008" y="8032"/>
                </a:lnTo>
                <a:cubicBezTo>
                  <a:pt x="87036" y="8009"/>
                  <a:pt x="87017" y="7963"/>
                  <a:pt x="87008" y="7926"/>
                </a:cubicBezTo>
                <a:cubicBezTo>
                  <a:pt x="87000" y="7899"/>
                  <a:pt x="87012" y="7850"/>
                  <a:pt x="87029" y="7845"/>
                </a:cubicBezTo>
                <a:lnTo>
                  <a:pt x="87029" y="7845"/>
                </a:lnTo>
                <a:lnTo>
                  <a:pt x="87040" y="7848"/>
                </a:lnTo>
                <a:cubicBezTo>
                  <a:pt x="87037" y="7846"/>
                  <a:pt x="87035" y="7845"/>
                  <a:pt x="87032" y="7845"/>
                </a:cubicBezTo>
                <a:cubicBezTo>
                  <a:pt x="87031" y="7845"/>
                  <a:pt x="87030" y="7845"/>
                  <a:pt x="87029" y="7845"/>
                </a:cubicBezTo>
                <a:lnTo>
                  <a:pt x="87029" y="7845"/>
                </a:lnTo>
                <a:lnTo>
                  <a:pt x="86843" y="7797"/>
                </a:lnTo>
                <a:lnTo>
                  <a:pt x="86843" y="7797"/>
                </a:lnTo>
                <a:cubicBezTo>
                  <a:pt x="86875" y="7820"/>
                  <a:pt x="86893" y="7853"/>
                  <a:pt x="86903" y="7889"/>
                </a:cubicBezTo>
                <a:cubicBezTo>
                  <a:pt x="86911" y="7927"/>
                  <a:pt x="86885" y="7973"/>
                  <a:pt x="86855" y="7973"/>
                </a:cubicBezTo>
                <a:cubicBezTo>
                  <a:pt x="86853" y="7973"/>
                  <a:pt x="86850" y="7973"/>
                  <a:pt x="86847" y="7972"/>
                </a:cubicBezTo>
                <a:lnTo>
                  <a:pt x="86847" y="7972"/>
                </a:lnTo>
                <a:lnTo>
                  <a:pt x="86893" y="8041"/>
                </a:lnTo>
                <a:cubicBezTo>
                  <a:pt x="86881" y="8060"/>
                  <a:pt x="86861" y="8070"/>
                  <a:pt x="86842" y="8070"/>
                </a:cubicBezTo>
                <a:cubicBezTo>
                  <a:pt x="86833" y="8070"/>
                  <a:pt x="86824" y="8068"/>
                  <a:pt x="86815" y="8064"/>
                </a:cubicBezTo>
                <a:lnTo>
                  <a:pt x="86815" y="8064"/>
                </a:lnTo>
                <a:lnTo>
                  <a:pt x="86875" y="8128"/>
                </a:lnTo>
                <a:lnTo>
                  <a:pt x="86820" y="8165"/>
                </a:lnTo>
                <a:lnTo>
                  <a:pt x="86861" y="8229"/>
                </a:lnTo>
                <a:lnTo>
                  <a:pt x="86724" y="8261"/>
                </a:lnTo>
                <a:cubicBezTo>
                  <a:pt x="86760" y="8293"/>
                  <a:pt x="86783" y="8334"/>
                  <a:pt x="86797" y="8376"/>
                </a:cubicBezTo>
                <a:lnTo>
                  <a:pt x="86618" y="8362"/>
                </a:lnTo>
                <a:lnTo>
                  <a:pt x="86673" y="8431"/>
                </a:lnTo>
                <a:cubicBezTo>
                  <a:pt x="86618" y="8399"/>
                  <a:pt x="86572" y="8357"/>
                  <a:pt x="86535" y="8307"/>
                </a:cubicBezTo>
                <a:lnTo>
                  <a:pt x="86604" y="8247"/>
                </a:lnTo>
                <a:cubicBezTo>
                  <a:pt x="86590" y="8215"/>
                  <a:pt x="86549" y="8220"/>
                  <a:pt x="86522" y="8201"/>
                </a:cubicBezTo>
                <a:cubicBezTo>
                  <a:pt x="86497" y="8189"/>
                  <a:pt x="86498" y="8131"/>
                  <a:pt x="86516" y="8131"/>
                </a:cubicBezTo>
                <a:cubicBezTo>
                  <a:pt x="86518" y="8131"/>
                  <a:pt x="86520" y="8131"/>
                  <a:pt x="86522" y="8132"/>
                </a:cubicBezTo>
                <a:lnTo>
                  <a:pt x="86439" y="8059"/>
                </a:lnTo>
                <a:cubicBezTo>
                  <a:pt x="86467" y="8036"/>
                  <a:pt x="86453" y="7990"/>
                  <a:pt x="86439" y="7954"/>
                </a:cubicBezTo>
                <a:cubicBezTo>
                  <a:pt x="86431" y="7926"/>
                  <a:pt x="86443" y="7880"/>
                  <a:pt x="86464" y="7877"/>
                </a:cubicBezTo>
                <a:lnTo>
                  <a:pt x="86464" y="7877"/>
                </a:lnTo>
                <a:lnTo>
                  <a:pt x="86476" y="7880"/>
                </a:lnTo>
                <a:cubicBezTo>
                  <a:pt x="86472" y="7878"/>
                  <a:pt x="86469" y="7877"/>
                  <a:pt x="86466" y="7877"/>
                </a:cubicBezTo>
                <a:cubicBezTo>
                  <a:pt x="86465" y="7877"/>
                  <a:pt x="86464" y="7877"/>
                  <a:pt x="86464" y="7877"/>
                </a:cubicBezTo>
                <a:lnTo>
                  <a:pt x="86464" y="7877"/>
                </a:lnTo>
                <a:lnTo>
                  <a:pt x="86274" y="7825"/>
                </a:lnTo>
                <a:lnTo>
                  <a:pt x="86274" y="7825"/>
                </a:lnTo>
                <a:cubicBezTo>
                  <a:pt x="86306" y="7848"/>
                  <a:pt x="86329" y="7880"/>
                  <a:pt x="86338" y="7921"/>
                </a:cubicBezTo>
                <a:cubicBezTo>
                  <a:pt x="86342" y="7958"/>
                  <a:pt x="86317" y="8002"/>
                  <a:pt x="86289" y="8002"/>
                </a:cubicBezTo>
                <a:cubicBezTo>
                  <a:pt x="86286" y="8002"/>
                  <a:pt x="86282" y="8001"/>
                  <a:pt x="86278" y="7999"/>
                </a:cubicBezTo>
                <a:lnTo>
                  <a:pt x="86278" y="7999"/>
                </a:lnTo>
                <a:lnTo>
                  <a:pt x="86324" y="8073"/>
                </a:lnTo>
                <a:cubicBezTo>
                  <a:pt x="86311" y="8090"/>
                  <a:pt x="86290" y="8099"/>
                  <a:pt x="86268" y="8099"/>
                </a:cubicBezTo>
                <a:cubicBezTo>
                  <a:pt x="86261" y="8099"/>
                  <a:pt x="86253" y="8098"/>
                  <a:pt x="86246" y="8096"/>
                </a:cubicBezTo>
                <a:lnTo>
                  <a:pt x="86246" y="8096"/>
                </a:lnTo>
                <a:lnTo>
                  <a:pt x="86306" y="8155"/>
                </a:lnTo>
                <a:cubicBezTo>
                  <a:pt x="86288" y="8169"/>
                  <a:pt x="86269" y="8178"/>
                  <a:pt x="86251" y="8192"/>
                </a:cubicBezTo>
                <a:cubicBezTo>
                  <a:pt x="86265" y="8215"/>
                  <a:pt x="86278" y="8238"/>
                  <a:pt x="86297" y="8256"/>
                </a:cubicBezTo>
                <a:lnTo>
                  <a:pt x="86159" y="8293"/>
                </a:lnTo>
                <a:cubicBezTo>
                  <a:pt x="86182" y="8316"/>
                  <a:pt x="86205" y="8344"/>
                  <a:pt x="86214" y="8380"/>
                </a:cubicBezTo>
                <a:cubicBezTo>
                  <a:pt x="86200" y="8371"/>
                  <a:pt x="86182" y="8367"/>
                  <a:pt x="86164" y="8362"/>
                </a:cubicBezTo>
                <a:cubicBezTo>
                  <a:pt x="86139" y="8345"/>
                  <a:pt x="86140" y="8287"/>
                  <a:pt x="86161" y="8287"/>
                </a:cubicBezTo>
                <a:cubicBezTo>
                  <a:pt x="86164" y="8287"/>
                  <a:pt x="86166" y="8287"/>
                  <a:pt x="86168" y="8289"/>
                </a:cubicBezTo>
                <a:lnTo>
                  <a:pt x="86086" y="8215"/>
                </a:lnTo>
                <a:cubicBezTo>
                  <a:pt x="86113" y="8192"/>
                  <a:pt x="86095" y="8146"/>
                  <a:pt x="86086" y="8114"/>
                </a:cubicBezTo>
                <a:cubicBezTo>
                  <a:pt x="86078" y="8083"/>
                  <a:pt x="86090" y="8036"/>
                  <a:pt x="86110" y="8033"/>
                </a:cubicBezTo>
                <a:lnTo>
                  <a:pt x="86110" y="8033"/>
                </a:lnTo>
                <a:lnTo>
                  <a:pt x="85920" y="7981"/>
                </a:lnTo>
                <a:lnTo>
                  <a:pt x="85920" y="7981"/>
                </a:lnTo>
                <a:cubicBezTo>
                  <a:pt x="85953" y="8009"/>
                  <a:pt x="85976" y="8041"/>
                  <a:pt x="85985" y="8077"/>
                </a:cubicBezTo>
                <a:cubicBezTo>
                  <a:pt x="85989" y="8114"/>
                  <a:pt x="85964" y="8158"/>
                  <a:pt x="85936" y="8158"/>
                </a:cubicBezTo>
                <a:cubicBezTo>
                  <a:pt x="85932" y="8158"/>
                  <a:pt x="85929" y="8157"/>
                  <a:pt x="85925" y="8155"/>
                </a:cubicBezTo>
                <a:lnTo>
                  <a:pt x="85925" y="8155"/>
                </a:lnTo>
                <a:cubicBezTo>
                  <a:pt x="85939" y="8183"/>
                  <a:pt x="85957" y="8206"/>
                  <a:pt x="85971" y="8229"/>
                </a:cubicBezTo>
                <a:cubicBezTo>
                  <a:pt x="85957" y="8246"/>
                  <a:pt x="85936" y="8255"/>
                  <a:pt x="85915" y="8255"/>
                </a:cubicBezTo>
                <a:cubicBezTo>
                  <a:pt x="85907" y="8255"/>
                  <a:pt x="85900" y="8254"/>
                  <a:pt x="85893" y="8252"/>
                </a:cubicBezTo>
                <a:lnTo>
                  <a:pt x="85893" y="8252"/>
                </a:lnTo>
                <a:lnTo>
                  <a:pt x="85953" y="8311"/>
                </a:lnTo>
                <a:lnTo>
                  <a:pt x="85898" y="8348"/>
                </a:lnTo>
                <a:lnTo>
                  <a:pt x="85943" y="8412"/>
                </a:lnTo>
                <a:lnTo>
                  <a:pt x="85806" y="8449"/>
                </a:lnTo>
                <a:cubicBezTo>
                  <a:pt x="85833" y="8504"/>
                  <a:pt x="85833" y="8573"/>
                  <a:pt x="85815" y="8633"/>
                </a:cubicBezTo>
                <a:lnTo>
                  <a:pt x="85641" y="8614"/>
                </a:lnTo>
                <a:lnTo>
                  <a:pt x="85641" y="8614"/>
                </a:lnTo>
                <a:cubicBezTo>
                  <a:pt x="85705" y="8702"/>
                  <a:pt x="85769" y="8784"/>
                  <a:pt x="85829" y="8871"/>
                </a:cubicBezTo>
                <a:lnTo>
                  <a:pt x="85485" y="8913"/>
                </a:lnTo>
                <a:lnTo>
                  <a:pt x="85471" y="8908"/>
                </a:lnTo>
                <a:cubicBezTo>
                  <a:pt x="85595" y="8876"/>
                  <a:pt x="85668" y="8876"/>
                  <a:pt x="85792" y="8844"/>
                </a:cubicBezTo>
                <a:cubicBezTo>
                  <a:pt x="85673" y="8812"/>
                  <a:pt x="85719" y="8770"/>
                  <a:pt x="85604" y="8720"/>
                </a:cubicBezTo>
                <a:lnTo>
                  <a:pt x="85668" y="8665"/>
                </a:lnTo>
                <a:cubicBezTo>
                  <a:pt x="85608" y="8633"/>
                  <a:pt x="85558" y="8587"/>
                  <a:pt x="85517" y="8532"/>
                </a:cubicBezTo>
                <a:lnTo>
                  <a:pt x="85581" y="8472"/>
                </a:lnTo>
                <a:cubicBezTo>
                  <a:pt x="85572" y="8440"/>
                  <a:pt x="85530" y="8445"/>
                  <a:pt x="85503" y="8426"/>
                </a:cubicBezTo>
                <a:cubicBezTo>
                  <a:pt x="85474" y="8414"/>
                  <a:pt x="85475" y="8356"/>
                  <a:pt x="85496" y="8356"/>
                </a:cubicBezTo>
                <a:cubicBezTo>
                  <a:pt x="85498" y="8356"/>
                  <a:pt x="85500" y="8356"/>
                  <a:pt x="85503" y="8357"/>
                </a:cubicBezTo>
                <a:lnTo>
                  <a:pt x="85425" y="8284"/>
                </a:lnTo>
                <a:cubicBezTo>
                  <a:pt x="85452" y="8261"/>
                  <a:pt x="85434" y="8215"/>
                  <a:pt x="85425" y="8178"/>
                </a:cubicBezTo>
                <a:cubicBezTo>
                  <a:pt x="85417" y="8151"/>
                  <a:pt x="85426" y="8105"/>
                  <a:pt x="85445" y="8102"/>
                </a:cubicBezTo>
                <a:lnTo>
                  <a:pt x="85445" y="8102"/>
                </a:lnTo>
                <a:lnTo>
                  <a:pt x="85457" y="8105"/>
                </a:lnTo>
                <a:cubicBezTo>
                  <a:pt x="85453" y="8103"/>
                  <a:pt x="85450" y="8102"/>
                  <a:pt x="85447" y="8102"/>
                </a:cubicBezTo>
                <a:cubicBezTo>
                  <a:pt x="85446" y="8102"/>
                  <a:pt x="85446" y="8102"/>
                  <a:pt x="85445" y="8102"/>
                </a:cubicBezTo>
                <a:lnTo>
                  <a:pt x="85445" y="8102"/>
                </a:lnTo>
                <a:lnTo>
                  <a:pt x="85255" y="8050"/>
                </a:lnTo>
                <a:lnTo>
                  <a:pt x="85255" y="8050"/>
                </a:lnTo>
                <a:cubicBezTo>
                  <a:pt x="85287" y="8073"/>
                  <a:pt x="85310" y="8105"/>
                  <a:pt x="85319" y="8146"/>
                </a:cubicBezTo>
                <a:cubicBezTo>
                  <a:pt x="85323" y="8183"/>
                  <a:pt x="85302" y="8227"/>
                  <a:pt x="85272" y="8227"/>
                </a:cubicBezTo>
                <a:cubicBezTo>
                  <a:pt x="85268" y="8227"/>
                  <a:pt x="85264" y="8226"/>
                  <a:pt x="85260" y="8224"/>
                </a:cubicBezTo>
                <a:lnTo>
                  <a:pt x="85260" y="8224"/>
                </a:lnTo>
                <a:lnTo>
                  <a:pt x="85310" y="8298"/>
                </a:lnTo>
                <a:cubicBezTo>
                  <a:pt x="85297" y="8315"/>
                  <a:pt x="85273" y="8324"/>
                  <a:pt x="85250" y="8324"/>
                </a:cubicBezTo>
                <a:cubicBezTo>
                  <a:pt x="85242" y="8324"/>
                  <a:pt x="85235" y="8323"/>
                  <a:pt x="85228" y="8321"/>
                </a:cubicBezTo>
                <a:lnTo>
                  <a:pt x="85228" y="8321"/>
                </a:lnTo>
                <a:lnTo>
                  <a:pt x="85292" y="8380"/>
                </a:lnTo>
                <a:lnTo>
                  <a:pt x="85232" y="8417"/>
                </a:lnTo>
                <a:cubicBezTo>
                  <a:pt x="85250" y="8440"/>
                  <a:pt x="85264" y="8463"/>
                  <a:pt x="85278" y="8481"/>
                </a:cubicBezTo>
                <a:lnTo>
                  <a:pt x="85163" y="8513"/>
                </a:lnTo>
                <a:cubicBezTo>
                  <a:pt x="85163" y="8504"/>
                  <a:pt x="85154" y="8495"/>
                  <a:pt x="85150" y="8486"/>
                </a:cubicBezTo>
                <a:cubicBezTo>
                  <a:pt x="85142" y="8455"/>
                  <a:pt x="85154" y="8407"/>
                  <a:pt x="85174" y="8405"/>
                </a:cubicBezTo>
                <a:lnTo>
                  <a:pt x="85174" y="8405"/>
                </a:lnTo>
                <a:lnTo>
                  <a:pt x="84984" y="8353"/>
                </a:lnTo>
                <a:lnTo>
                  <a:pt x="84984" y="8353"/>
                </a:lnTo>
                <a:cubicBezTo>
                  <a:pt x="85016" y="8380"/>
                  <a:pt x="85039" y="8412"/>
                  <a:pt x="85049" y="8449"/>
                </a:cubicBezTo>
                <a:cubicBezTo>
                  <a:pt x="85053" y="8486"/>
                  <a:pt x="85028" y="8529"/>
                  <a:pt x="85000" y="8529"/>
                </a:cubicBezTo>
                <a:cubicBezTo>
                  <a:pt x="84996" y="8529"/>
                  <a:pt x="84993" y="8529"/>
                  <a:pt x="84989" y="8527"/>
                </a:cubicBezTo>
                <a:lnTo>
                  <a:pt x="84989" y="8527"/>
                </a:lnTo>
                <a:lnTo>
                  <a:pt x="85035" y="8601"/>
                </a:lnTo>
                <a:cubicBezTo>
                  <a:pt x="85026" y="8614"/>
                  <a:pt x="85007" y="8624"/>
                  <a:pt x="84989" y="8628"/>
                </a:cubicBezTo>
                <a:cubicBezTo>
                  <a:pt x="84975" y="8624"/>
                  <a:pt x="84961" y="8619"/>
                  <a:pt x="84948" y="8614"/>
                </a:cubicBezTo>
                <a:cubicBezTo>
                  <a:pt x="84923" y="8598"/>
                  <a:pt x="84924" y="8539"/>
                  <a:pt x="84942" y="8539"/>
                </a:cubicBezTo>
                <a:cubicBezTo>
                  <a:pt x="84944" y="8539"/>
                  <a:pt x="84946" y="8540"/>
                  <a:pt x="84948" y="8541"/>
                </a:cubicBezTo>
                <a:lnTo>
                  <a:pt x="84870" y="8467"/>
                </a:lnTo>
                <a:cubicBezTo>
                  <a:pt x="84893" y="8445"/>
                  <a:pt x="84879" y="8399"/>
                  <a:pt x="84870" y="8367"/>
                </a:cubicBezTo>
                <a:cubicBezTo>
                  <a:pt x="84858" y="8336"/>
                  <a:pt x="84869" y="8288"/>
                  <a:pt x="84890" y="8285"/>
                </a:cubicBezTo>
                <a:lnTo>
                  <a:pt x="84890" y="8285"/>
                </a:lnTo>
                <a:lnTo>
                  <a:pt x="84700" y="8233"/>
                </a:lnTo>
                <a:lnTo>
                  <a:pt x="84700" y="8233"/>
                </a:lnTo>
                <a:cubicBezTo>
                  <a:pt x="84732" y="8256"/>
                  <a:pt x="84755" y="8293"/>
                  <a:pt x="84764" y="8330"/>
                </a:cubicBezTo>
                <a:cubicBezTo>
                  <a:pt x="84768" y="8366"/>
                  <a:pt x="84743" y="8410"/>
                  <a:pt x="84715" y="8410"/>
                </a:cubicBezTo>
                <a:cubicBezTo>
                  <a:pt x="84712" y="8410"/>
                  <a:pt x="84708" y="8409"/>
                  <a:pt x="84704" y="8408"/>
                </a:cubicBezTo>
                <a:lnTo>
                  <a:pt x="84704" y="8408"/>
                </a:lnTo>
                <a:lnTo>
                  <a:pt x="84750" y="8481"/>
                </a:lnTo>
                <a:cubicBezTo>
                  <a:pt x="84737" y="8498"/>
                  <a:pt x="84715" y="8508"/>
                  <a:pt x="84694" y="8508"/>
                </a:cubicBezTo>
                <a:cubicBezTo>
                  <a:pt x="84687" y="8508"/>
                  <a:pt x="84679" y="8507"/>
                  <a:pt x="84672" y="8504"/>
                </a:cubicBezTo>
                <a:lnTo>
                  <a:pt x="84672" y="8504"/>
                </a:lnTo>
                <a:lnTo>
                  <a:pt x="84732" y="8559"/>
                </a:lnTo>
                <a:lnTo>
                  <a:pt x="84677" y="8601"/>
                </a:lnTo>
                <a:lnTo>
                  <a:pt x="84723" y="8665"/>
                </a:lnTo>
                <a:lnTo>
                  <a:pt x="84585" y="8697"/>
                </a:lnTo>
                <a:cubicBezTo>
                  <a:pt x="84617" y="8729"/>
                  <a:pt x="84640" y="8766"/>
                  <a:pt x="84654" y="8812"/>
                </a:cubicBezTo>
                <a:lnTo>
                  <a:pt x="84480" y="8793"/>
                </a:lnTo>
                <a:lnTo>
                  <a:pt x="84672" y="9050"/>
                </a:lnTo>
                <a:lnTo>
                  <a:pt x="84562" y="9064"/>
                </a:lnTo>
                <a:lnTo>
                  <a:pt x="84562" y="9064"/>
                </a:lnTo>
                <a:lnTo>
                  <a:pt x="84567" y="9059"/>
                </a:lnTo>
                <a:cubicBezTo>
                  <a:pt x="84558" y="9027"/>
                  <a:pt x="84516" y="9027"/>
                  <a:pt x="84489" y="9014"/>
                </a:cubicBezTo>
                <a:cubicBezTo>
                  <a:pt x="84463" y="9001"/>
                  <a:pt x="84461" y="8939"/>
                  <a:pt x="84484" y="8939"/>
                </a:cubicBezTo>
                <a:cubicBezTo>
                  <a:pt x="84485" y="8939"/>
                  <a:pt x="84487" y="8940"/>
                  <a:pt x="84489" y="8940"/>
                </a:cubicBezTo>
                <a:lnTo>
                  <a:pt x="84415" y="8876"/>
                </a:lnTo>
                <a:lnTo>
                  <a:pt x="84411" y="8867"/>
                </a:lnTo>
                <a:cubicBezTo>
                  <a:pt x="84429" y="8848"/>
                  <a:pt x="84424" y="8816"/>
                  <a:pt x="84411" y="8784"/>
                </a:cubicBezTo>
                <a:cubicBezTo>
                  <a:pt x="84418" y="8774"/>
                  <a:pt x="84424" y="8769"/>
                  <a:pt x="84431" y="8769"/>
                </a:cubicBezTo>
                <a:cubicBezTo>
                  <a:pt x="84432" y="8769"/>
                  <a:pt x="84432" y="8769"/>
                  <a:pt x="84432" y="8769"/>
                </a:cubicBezTo>
                <a:lnTo>
                  <a:pt x="84432" y="8769"/>
                </a:lnTo>
                <a:lnTo>
                  <a:pt x="84406" y="8761"/>
                </a:lnTo>
                <a:cubicBezTo>
                  <a:pt x="84398" y="8733"/>
                  <a:pt x="84408" y="8686"/>
                  <a:pt x="84430" y="8686"/>
                </a:cubicBezTo>
                <a:lnTo>
                  <a:pt x="84430" y="8686"/>
                </a:lnTo>
                <a:lnTo>
                  <a:pt x="84241" y="8637"/>
                </a:lnTo>
                <a:lnTo>
                  <a:pt x="84241" y="8637"/>
                </a:lnTo>
                <a:cubicBezTo>
                  <a:pt x="84268" y="8660"/>
                  <a:pt x="84291" y="8692"/>
                  <a:pt x="84301" y="8729"/>
                </a:cubicBezTo>
                <a:lnTo>
                  <a:pt x="84301" y="8734"/>
                </a:lnTo>
                <a:lnTo>
                  <a:pt x="84241" y="8720"/>
                </a:lnTo>
                <a:lnTo>
                  <a:pt x="84241" y="8720"/>
                </a:lnTo>
                <a:cubicBezTo>
                  <a:pt x="84259" y="8738"/>
                  <a:pt x="84278" y="8757"/>
                  <a:pt x="84291" y="8784"/>
                </a:cubicBezTo>
                <a:cubicBezTo>
                  <a:pt x="84283" y="8800"/>
                  <a:pt x="84269" y="8813"/>
                  <a:pt x="84253" y="8813"/>
                </a:cubicBezTo>
                <a:cubicBezTo>
                  <a:pt x="84250" y="8813"/>
                  <a:pt x="84248" y="8812"/>
                  <a:pt x="84245" y="8812"/>
                </a:cubicBezTo>
                <a:lnTo>
                  <a:pt x="84245" y="8812"/>
                </a:lnTo>
                <a:lnTo>
                  <a:pt x="84287" y="8876"/>
                </a:lnTo>
                <a:cubicBezTo>
                  <a:pt x="84279" y="8887"/>
                  <a:pt x="84265" y="8895"/>
                  <a:pt x="84253" y="8895"/>
                </a:cubicBezTo>
                <a:cubicBezTo>
                  <a:pt x="84251" y="8895"/>
                  <a:pt x="84248" y="8895"/>
                  <a:pt x="84245" y="8894"/>
                </a:cubicBezTo>
                <a:lnTo>
                  <a:pt x="84245" y="8894"/>
                </a:lnTo>
                <a:lnTo>
                  <a:pt x="84255" y="8908"/>
                </a:lnTo>
                <a:cubicBezTo>
                  <a:pt x="84248" y="8910"/>
                  <a:pt x="84240" y="8911"/>
                  <a:pt x="84232" y="8911"/>
                </a:cubicBezTo>
                <a:cubicBezTo>
                  <a:pt x="84224" y="8911"/>
                  <a:pt x="84216" y="8910"/>
                  <a:pt x="84209" y="8908"/>
                </a:cubicBezTo>
                <a:lnTo>
                  <a:pt x="84209" y="8908"/>
                </a:lnTo>
                <a:lnTo>
                  <a:pt x="84273" y="8968"/>
                </a:lnTo>
                <a:lnTo>
                  <a:pt x="84255" y="8981"/>
                </a:lnTo>
                <a:cubicBezTo>
                  <a:pt x="84241" y="8972"/>
                  <a:pt x="84218" y="8968"/>
                  <a:pt x="84204" y="8959"/>
                </a:cubicBezTo>
                <a:cubicBezTo>
                  <a:pt x="84179" y="8946"/>
                  <a:pt x="84177" y="8888"/>
                  <a:pt x="84201" y="8888"/>
                </a:cubicBezTo>
                <a:cubicBezTo>
                  <a:pt x="84203" y="8888"/>
                  <a:pt x="84206" y="8888"/>
                  <a:pt x="84209" y="8890"/>
                </a:cubicBezTo>
                <a:lnTo>
                  <a:pt x="84126" y="8816"/>
                </a:lnTo>
                <a:cubicBezTo>
                  <a:pt x="84154" y="8793"/>
                  <a:pt x="84135" y="8747"/>
                  <a:pt x="84126" y="8711"/>
                </a:cubicBezTo>
                <a:cubicBezTo>
                  <a:pt x="84118" y="8684"/>
                  <a:pt x="84127" y="8637"/>
                  <a:pt x="84146" y="8634"/>
                </a:cubicBezTo>
                <a:lnTo>
                  <a:pt x="84146" y="8634"/>
                </a:lnTo>
                <a:lnTo>
                  <a:pt x="83961" y="8582"/>
                </a:lnTo>
                <a:lnTo>
                  <a:pt x="83961" y="8582"/>
                </a:lnTo>
                <a:cubicBezTo>
                  <a:pt x="83989" y="8605"/>
                  <a:pt x="84011" y="8637"/>
                  <a:pt x="84021" y="8679"/>
                </a:cubicBezTo>
                <a:cubicBezTo>
                  <a:pt x="84025" y="8715"/>
                  <a:pt x="84004" y="8759"/>
                  <a:pt x="83976" y="8759"/>
                </a:cubicBezTo>
                <a:cubicBezTo>
                  <a:pt x="83973" y="8759"/>
                  <a:pt x="83969" y="8758"/>
                  <a:pt x="83966" y="8757"/>
                </a:cubicBezTo>
                <a:lnTo>
                  <a:pt x="83966" y="8757"/>
                </a:lnTo>
                <a:lnTo>
                  <a:pt x="84011" y="8830"/>
                </a:lnTo>
                <a:cubicBezTo>
                  <a:pt x="83998" y="8847"/>
                  <a:pt x="83977" y="8856"/>
                  <a:pt x="83954" y="8856"/>
                </a:cubicBezTo>
                <a:cubicBezTo>
                  <a:pt x="83945" y="8856"/>
                  <a:pt x="83937" y="8855"/>
                  <a:pt x="83929" y="8853"/>
                </a:cubicBezTo>
                <a:lnTo>
                  <a:pt x="83929" y="8853"/>
                </a:lnTo>
                <a:lnTo>
                  <a:pt x="83993" y="8913"/>
                </a:lnTo>
                <a:lnTo>
                  <a:pt x="83933" y="8949"/>
                </a:lnTo>
                <a:lnTo>
                  <a:pt x="83979" y="9014"/>
                </a:lnTo>
                <a:lnTo>
                  <a:pt x="83842" y="9050"/>
                </a:lnTo>
                <a:cubicBezTo>
                  <a:pt x="83878" y="9078"/>
                  <a:pt x="83901" y="9119"/>
                  <a:pt x="83915" y="9160"/>
                </a:cubicBezTo>
                <a:lnTo>
                  <a:pt x="83832" y="9151"/>
                </a:lnTo>
                <a:cubicBezTo>
                  <a:pt x="83832" y="9144"/>
                  <a:pt x="83842" y="9136"/>
                  <a:pt x="83850" y="9136"/>
                </a:cubicBezTo>
                <a:cubicBezTo>
                  <a:pt x="83852" y="9136"/>
                  <a:pt x="83854" y="9137"/>
                  <a:pt x="83855" y="9137"/>
                </a:cubicBezTo>
                <a:lnTo>
                  <a:pt x="83773" y="9064"/>
                </a:lnTo>
                <a:cubicBezTo>
                  <a:pt x="83800" y="9041"/>
                  <a:pt x="83782" y="8995"/>
                  <a:pt x="83773" y="8963"/>
                </a:cubicBezTo>
                <a:cubicBezTo>
                  <a:pt x="83765" y="8932"/>
                  <a:pt x="83777" y="8885"/>
                  <a:pt x="83797" y="8882"/>
                </a:cubicBezTo>
                <a:lnTo>
                  <a:pt x="83797" y="8882"/>
                </a:lnTo>
                <a:lnTo>
                  <a:pt x="83608" y="8830"/>
                </a:lnTo>
                <a:lnTo>
                  <a:pt x="83608" y="8830"/>
                </a:lnTo>
                <a:cubicBezTo>
                  <a:pt x="83640" y="8853"/>
                  <a:pt x="83663" y="8890"/>
                  <a:pt x="83672" y="8926"/>
                </a:cubicBezTo>
                <a:cubicBezTo>
                  <a:pt x="83672" y="8949"/>
                  <a:pt x="83667" y="8972"/>
                  <a:pt x="83654" y="8991"/>
                </a:cubicBezTo>
                <a:lnTo>
                  <a:pt x="83502" y="8949"/>
                </a:lnTo>
                <a:lnTo>
                  <a:pt x="83502" y="8949"/>
                </a:lnTo>
                <a:cubicBezTo>
                  <a:pt x="83534" y="8972"/>
                  <a:pt x="83553" y="9004"/>
                  <a:pt x="83562" y="9046"/>
                </a:cubicBezTo>
                <a:cubicBezTo>
                  <a:pt x="83570" y="9078"/>
                  <a:pt x="83545" y="9126"/>
                  <a:pt x="83517" y="9126"/>
                </a:cubicBezTo>
                <a:cubicBezTo>
                  <a:pt x="83514" y="9126"/>
                  <a:pt x="83510" y="9125"/>
                  <a:pt x="83507" y="9124"/>
                </a:cubicBezTo>
                <a:lnTo>
                  <a:pt x="83507" y="9124"/>
                </a:lnTo>
                <a:cubicBezTo>
                  <a:pt x="83520" y="9147"/>
                  <a:pt x="83539" y="9170"/>
                  <a:pt x="83553" y="9193"/>
                </a:cubicBezTo>
                <a:cubicBezTo>
                  <a:pt x="83539" y="9213"/>
                  <a:pt x="83517" y="9224"/>
                  <a:pt x="83496" y="9224"/>
                </a:cubicBezTo>
                <a:cubicBezTo>
                  <a:pt x="83489" y="9224"/>
                  <a:pt x="83481" y="9222"/>
                  <a:pt x="83475" y="9220"/>
                </a:cubicBezTo>
                <a:lnTo>
                  <a:pt x="83475" y="9220"/>
                </a:lnTo>
                <a:lnTo>
                  <a:pt x="83534" y="9280"/>
                </a:lnTo>
                <a:lnTo>
                  <a:pt x="83516" y="9294"/>
                </a:lnTo>
                <a:lnTo>
                  <a:pt x="83493" y="9298"/>
                </a:lnTo>
                <a:lnTo>
                  <a:pt x="83497" y="9303"/>
                </a:lnTo>
                <a:lnTo>
                  <a:pt x="83479" y="9316"/>
                </a:lnTo>
                <a:lnTo>
                  <a:pt x="83520" y="9381"/>
                </a:lnTo>
                <a:lnTo>
                  <a:pt x="83456" y="9399"/>
                </a:lnTo>
                <a:lnTo>
                  <a:pt x="83387" y="9390"/>
                </a:lnTo>
                <a:lnTo>
                  <a:pt x="83401" y="9413"/>
                </a:lnTo>
                <a:lnTo>
                  <a:pt x="83383" y="9417"/>
                </a:lnTo>
                <a:cubicBezTo>
                  <a:pt x="83419" y="9445"/>
                  <a:pt x="83442" y="9486"/>
                  <a:pt x="83456" y="9528"/>
                </a:cubicBezTo>
                <a:lnTo>
                  <a:pt x="83282" y="9509"/>
                </a:lnTo>
                <a:lnTo>
                  <a:pt x="83401" y="9674"/>
                </a:lnTo>
                <a:lnTo>
                  <a:pt x="83195" y="9697"/>
                </a:lnTo>
                <a:cubicBezTo>
                  <a:pt x="83218" y="9734"/>
                  <a:pt x="83245" y="9766"/>
                  <a:pt x="83282" y="9794"/>
                </a:cubicBezTo>
                <a:lnTo>
                  <a:pt x="83245" y="9798"/>
                </a:lnTo>
                <a:cubicBezTo>
                  <a:pt x="83190" y="9766"/>
                  <a:pt x="83204" y="9734"/>
                  <a:pt x="83107" y="9688"/>
                </a:cubicBezTo>
                <a:lnTo>
                  <a:pt x="83172" y="9638"/>
                </a:lnTo>
                <a:cubicBezTo>
                  <a:pt x="83112" y="9601"/>
                  <a:pt x="83062" y="9555"/>
                  <a:pt x="83020" y="9500"/>
                </a:cubicBezTo>
                <a:lnTo>
                  <a:pt x="83084" y="9445"/>
                </a:lnTo>
                <a:cubicBezTo>
                  <a:pt x="83071" y="9413"/>
                  <a:pt x="83034" y="9413"/>
                  <a:pt x="83006" y="9399"/>
                </a:cubicBezTo>
                <a:cubicBezTo>
                  <a:pt x="82981" y="9386"/>
                  <a:pt x="82979" y="9324"/>
                  <a:pt x="83000" y="9324"/>
                </a:cubicBezTo>
                <a:cubicBezTo>
                  <a:pt x="83002" y="9324"/>
                  <a:pt x="83004" y="9324"/>
                  <a:pt x="83006" y="9326"/>
                </a:cubicBezTo>
                <a:lnTo>
                  <a:pt x="82924" y="9252"/>
                </a:lnTo>
                <a:cubicBezTo>
                  <a:pt x="82951" y="9234"/>
                  <a:pt x="82933" y="9183"/>
                  <a:pt x="82924" y="9151"/>
                </a:cubicBezTo>
                <a:cubicBezTo>
                  <a:pt x="82916" y="9124"/>
                  <a:pt x="82925" y="9074"/>
                  <a:pt x="82944" y="9070"/>
                </a:cubicBezTo>
                <a:lnTo>
                  <a:pt x="82944" y="9070"/>
                </a:lnTo>
                <a:lnTo>
                  <a:pt x="82956" y="9073"/>
                </a:lnTo>
                <a:cubicBezTo>
                  <a:pt x="82953" y="9071"/>
                  <a:pt x="82950" y="9070"/>
                  <a:pt x="82947" y="9070"/>
                </a:cubicBezTo>
                <a:cubicBezTo>
                  <a:pt x="82946" y="9070"/>
                  <a:pt x="82945" y="9070"/>
                  <a:pt x="82944" y="9070"/>
                </a:cubicBezTo>
                <a:lnTo>
                  <a:pt x="82944" y="9070"/>
                </a:lnTo>
                <a:lnTo>
                  <a:pt x="82759" y="9023"/>
                </a:lnTo>
                <a:lnTo>
                  <a:pt x="82759" y="9023"/>
                </a:lnTo>
                <a:cubicBezTo>
                  <a:pt x="82786" y="9046"/>
                  <a:pt x="82809" y="9078"/>
                  <a:pt x="82818" y="9115"/>
                </a:cubicBezTo>
                <a:cubicBezTo>
                  <a:pt x="82827" y="9153"/>
                  <a:pt x="82800" y="9198"/>
                  <a:pt x="82771" y="9198"/>
                </a:cubicBezTo>
                <a:cubicBezTo>
                  <a:pt x="82768" y="9198"/>
                  <a:pt x="82766" y="9198"/>
                  <a:pt x="82763" y="9197"/>
                </a:cubicBezTo>
                <a:lnTo>
                  <a:pt x="82763" y="9197"/>
                </a:lnTo>
                <a:lnTo>
                  <a:pt x="82809" y="9266"/>
                </a:lnTo>
                <a:cubicBezTo>
                  <a:pt x="82796" y="9283"/>
                  <a:pt x="82774" y="9292"/>
                  <a:pt x="82751" y="9292"/>
                </a:cubicBezTo>
                <a:cubicBezTo>
                  <a:pt x="82743" y="9292"/>
                  <a:pt x="82735" y="9291"/>
                  <a:pt x="82727" y="9289"/>
                </a:cubicBezTo>
                <a:lnTo>
                  <a:pt x="82727" y="9289"/>
                </a:lnTo>
                <a:lnTo>
                  <a:pt x="82791" y="9349"/>
                </a:lnTo>
                <a:cubicBezTo>
                  <a:pt x="82772" y="9362"/>
                  <a:pt x="82749" y="9376"/>
                  <a:pt x="82731" y="9390"/>
                </a:cubicBezTo>
                <a:lnTo>
                  <a:pt x="82777" y="9454"/>
                </a:lnTo>
                <a:lnTo>
                  <a:pt x="82639" y="9486"/>
                </a:lnTo>
                <a:cubicBezTo>
                  <a:pt x="82671" y="9518"/>
                  <a:pt x="82699" y="9555"/>
                  <a:pt x="82713" y="9601"/>
                </a:cubicBezTo>
                <a:lnTo>
                  <a:pt x="82534" y="9583"/>
                </a:lnTo>
                <a:lnTo>
                  <a:pt x="82534" y="9583"/>
                </a:lnTo>
                <a:lnTo>
                  <a:pt x="82727" y="9840"/>
                </a:lnTo>
                <a:lnTo>
                  <a:pt x="82529" y="9867"/>
                </a:lnTo>
                <a:cubicBezTo>
                  <a:pt x="82506" y="9844"/>
                  <a:pt x="82483" y="9817"/>
                  <a:pt x="82465" y="9794"/>
                </a:cubicBezTo>
                <a:lnTo>
                  <a:pt x="82529" y="9734"/>
                </a:lnTo>
                <a:cubicBezTo>
                  <a:pt x="82520" y="9702"/>
                  <a:pt x="82479" y="9707"/>
                  <a:pt x="82451" y="9688"/>
                </a:cubicBezTo>
                <a:cubicBezTo>
                  <a:pt x="82426" y="9676"/>
                  <a:pt x="82424" y="9618"/>
                  <a:pt x="82444" y="9618"/>
                </a:cubicBezTo>
                <a:cubicBezTo>
                  <a:pt x="82446" y="9618"/>
                  <a:pt x="82449" y="9618"/>
                  <a:pt x="82451" y="9619"/>
                </a:cubicBezTo>
                <a:lnTo>
                  <a:pt x="82369" y="9546"/>
                </a:lnTo>
                <a:cubicBezTo>
                  <a:pt x="82396" y="9523"/>
                  <a:pt x="82378" y="9477"/>
                  <a:pt x="82364" y="9440"/>
                </a:cubicBezTo>
                <a:cubicBezTo>
                  <a:pt x="82356" y="9412"/>
                  <a:pt x="82370" y="9360"/>
                  <a:pt x="82393" y="9360"/>
                </a:cubicBezTo>
                <a:lnTo>
                  <a:pt x="82393" y="9360"/>
                </a:lnTo>
                <a:lnTo>
                  <a:pt x="82199" y="9312"/>
                </a:lnTo>
                <a:lnTo>
                  <a:pt x="82199" y="9312"/>
                </a:lnTo>
                <a:cubicBezTo>
                  <a:pt x="82231" y="9335"/>
                  <a:pt x="82254" y="9367"/>
                  <a:pt x="82263" y="9408"/>
                </a:cubicBezTo>
                <a:cubicBezTo>
                  <a:pt x="82267" y="9442"/>
                  <a:pt x="82240" y="9487"/>
                  <a:pt x="82211" y="9487"/>
                </a:cubicBezTo>
                <a:cubicBezTo>
                  <a:pt x="82209" y="9487"/>
                  <a:pt x="82206" y="9487"/>
                  <a:pt x="82203" y="9486"/>
                </a:cubicBezTo>
                <a:lnTo>
                  <a:pt x="82203" y="9486"/>
                </a:lnTo>
                <a:lnTo>
                  <a:pt x="82249" y="9555"/>
                </a:lnTo>
                <a:cubicBezTo>
                  <a:pt x="82236" y="9576"/>
                  <a:pt x="82214" y="9586"/>
                  <a:pt x="82192" y="9586"/>
                </a:cubicBezTo>
                <a:cubicBezTo>
                  <a:pt x="82185" y="9586"/>
                  <a:pt x="82178" y="9585"/>
                  <a:pt x="82171" y="9583"/>
                </a:cubicBezTo>
                <a:lnTo>
                  <a:pt x="82171" y="9583"/>
                </a:lnTo>
                <a:lnTo>
                  <a:pt x="82231" y="9638"/>
                </a:lnTo>
                <a:lnTo>
                  <a:pt x="82176" y="9674"/>
                </a:lnTo>
                <a:lnTo>
                  <a:pt x="82222" y="9739"/>
                </a:lnTo>
                <a:lnTo>
                  <a:pt x="82084" y="9775"/>
                </a:lnTo>
                <a:cubicBezTo>
                  <a:pt x="82116" y="9807"/>
                  <a:pt x="82144" y="9844"/>
                  <a:pt x="82153" y="9890"/>
                </a:cubicBezTo>
                <a:lnTo>
                  <a:pt x="81979" y="9872"/>
                </a:lnTo>
                <a:lnTo>
                  <a:pt x="81979" y="9872"/>
                </a:lnTo>
                <a:cubicBezTo>
                  <a:pt x="82043" y="9959"/>
                  <a:pt x="82107" y="10042"/>
                  <a:pt x="82171" y="10133"/>
                </a:cubicBezTo>
                <a:lnTo>
                  <a:pt x="82052" y="10147"/>
                </a:lnTo>
                <a:cubicBezTo>
                  <a:pt x="82001" y="10115"/>
                  <a:pt x="81956" y="10074"/>
                  <a:pt x="81919" y="10023"/>
                </a:cubicBezTo>
                <a:lnTo>
                  <a:pt x="81983" y="9968"/>
                </a:lnTo>
                <a:cubicBezTo>
                  <a:pt x="81974" y="9936"/>
                  <a:pt x="81933" y="9936"/>
                  <a:pt x="81905" y="9922"/>
                </a:cubicBezTo>
                <a:cubicBezTo>
                  <a:pt x="81880" y="9910"/>
                  <a:pt x="81878" y="9847"/>
                  <a:pt x="81899" y="9847"/>
                </a:cubicBezTo>
                <a:cubicBezTo>
                  <a:pt x="81901" y="9847"/>
                  <a:pt x="81903" y="9848"/>
                  <a:pt x="81905" y="9849"/>
                </a:cubicBezTo>
                <a:lnTo>
                  <a:pt x="81827" y="9775"/>
                </a:lnTo>
                <a:cubicBezTo>
                  <a:pt x="81855" y="9752"/>
                  <a:pt x="81836" y="9707"/>
                  <a:pt x="81822" y="9674"/>
                </a:cubicBezTo>
                <a:cubicBezTo>
                  <a:pt x="81811" y="9644"/>
                  <a:pt x="81822" y="9597"/>
                  <a:pt x="81842" y="9593"/>
                </a:cubicBezTo>
                <a:lnTo>
                  <a:pt x="81842" y="9593"/>
                </a:lnTo>
                <a:lnTo>
                  <a:pt x="81855" y="9596"/>
                </a:lnTo>
                <a:cubicBezTo>
                  <a:pt x="81851" y="9594"/>
                  <a:pt x="81848" y="9593"/>
                  <a:pt x="81845" y="9593"/>
                </a:cubicBezTo>
                <a:cubicBezTo>
                  <a:pt x="81844" y="9593"/>
                  <a:pt x="81843" y="9593"/>
                  <a:pt x="81842" y="9593"/>
                </a:cubicBezTo>
                <a:lnTo>
                  <a:pt x="81842" y="9593"/>
                </a:lnTo>
                <a:lnTo>
                  <a:pt x="81657" y="9546"/>
                </a:lnTo>
                <a:lnTo>
                  <a:pt x="81657" y="9546"/>
                </a:lnTo>
                <a:cubicBezTo>
                  <a:pt x="81689" y="9569"/>
                  <a:pt x="81708" y="9601"/>
                  <a:pt x="81717" y="9638"/>
                </a:cubicBezTo>
                <a:cubicBezTo>
                  <a:pt x="81725" y="9674"/>
                  <a:pt x="81701" y="9718"/>
                  <a:pt x="81673" y="9718"/>
                </a:cubicBezTo>
                <a:cubicBezTo>
                  <a:pt x="81669" y="9718"/>
                  <a:pt x="81666" y="9717"/>
                  <a:pt x="81662" y="9716"/>
                </a:cubicBezTo>
                <a:lnTo>
                  <a:pt x="81662" y="9716"/>
                </a:lnTo>
                <a:lnTo>
                  <a:pt x="81708" y="9789"/>
                </a:lnTo>
                <a:cubicBezTo>
                  <a:pt x="81694" y="9806"/>
                  <a:pt x="81675" y="9816"/>
                  <a:pt x="81656" y="9816"/>
                </a:cubicBezTo>
                <a:cubicBezTo>
                  <a:pt x="81649" y="9816"/>
                  <a:pt x="81641" y="9814"/>
                  <a:pt x="81634" y="9812"/>
                </a:cubicBezTo>
                <a:cubicBezTo>
                  <a:pt x="81639" y="9785"/>
                  <a:pt x="81634" y="9752"/>
                  <a:pt x="81621" y="9725"/>
                </a:cubicBezTo>
                <a:cubicBezTo>
                  <a:pt x="81613" y="9694"/>
                  <a:pt x="81624" y="9647"/>
                  <a:pt x="81645" y="9644"/>
                </a:cubicBezTo>
                <a:lnTo>
                  <a:pt x="81645" y="9644"/>
                </a:lnTo>
                <a:lnTo>
                  <a:pt x="81455" y="9596"/>
                </a:lnTo>
                <a:lnTo>
                  <a:pt x="81455" y="9596"/>
                </a:lnTo>
                <a:cubicBezTo>
                  <a:pt x="81487" y="9619"/>
                  <a:pt x="81506" y="9651"/>
                  <a:pt x="81520" y="9688"/>
                </a:cubicBezTo>
                <a:cubicBezTo>
                  <a:pt x="81524" y="9726"/>
                  <a:pt x="81497" y="9772"/>
                  <a:pt x="81468" y="9772"/>
                </a:cubicBezTo>
                <a:cubicBezTo>
                  <a:pt x="81465" y="9772"/>
                  <a:pt x="81463" y="9772"/>
                  <a:pt x="81460" y="9771"/>
                </a:cubicBezTo>
                <a:lnTo>
                  <a:pt x="81460" y="9771"/>
                </a:lnTo>
                <a:lnTo>
                  <a:pt x="81506" y="9840"/>
                </a:lnTo>
                <a:cubicBezTo>
                  <a:pt x="81493" y="9856"/>
                  <a:pt x="81472" y="9868"/>
                  <a:pt x="81451" y="9868"/>
                </a:cubicBezTo>
                <a:cubicBezTo>
                  <a:pt x="81443" y="9868"/>
                  <a:pt x="81435" y="9866"/>
                  <a:pt x="81428" y="9863"/>
                </a:cubicBezTo>
                <a:lnTo>
                  <a:pt x="81428" y="9863"/>
                </a:lnTo>
                <a:lnTo>
                  <a:pt x="81487" y="9922"/>
                </a:lnTo>
                <a:lnTo>
                  <a:pt x="81432" y="9964"/>
                </a:lnTo>
                <a:lnTo>
                  <a:pt x="81478" y="10028"/>
                </a:lnTo>
                <a:lnTo>
                  <a:pt x="81341" y="10060"/>
                </a:lnTo>
                <a:cubicBezTo>
                  <a:pt x="81373" y="10092"/>
                  <a:pt x="81396" y="10129"/>
                  <a:pt x="81409" y="10175"/>
                </a:cubicBezTo>
                <a:lnTo>
                  <a:pt x="81341" y="10165"/>
                </a:lnTo>
                <a:cubicBezTo>
                  <a:pt x="81304" y="10138"/>
                  <a:pt x="81272" y="10106"/>
                  <a:pt x="81244" y="10074"/>
                </a:cubicBezTo>
                <a:lnTo>
                  <a:pt x="81313" y="10014"/>
                </a:lnTo>
                <a:cubicBezTo>
                  <a:pt x="81299" y="9982"/>
                  <a:pt x="81263" y="9986"/>
                  <a:pt x="81231" y="9968"/>
                </a:cubicBezTo>
                <a:cubicBezTo>
                  <a:pt x="81205" y="9956"/>
                  <a:pt x="81207" y="9897"/>
                  <a:pt x="81225" y="9897"/>
                </a:cubicBezTo>
                <a:cubicBezTo>
                  <a:pt x="81227" y="9897"/>
                  <a:pt x="81228" y="9898"/>
                  <a:pt x="81231" y="9899"/>
                </a:cubicBezTo>
                <a:lnTo>
                  <a:pt x="81152" y="9826"/>
                </a:lnTo>
                <a:cubicBezTo>
                  <a:pt x="81180" y="9803"/>
                  <a:pt x="81162" y="9757"/>
                  <a:pt x="81152" y="9720"/>
                </a:cubicBezTo>
                <a:cubicBezTo>
                  <a:pt x="81145" y="9693"/>
                  <a:pt x="81153" y="9647"/>
                  <a:pt x="81173" y="9644"/>
                </a:cubicBezTo>
                <a:lnTo>
                  <a:pt x="81173" y="9644"/>
                </a:lnTo>
                <a:lnTo>
                  <a:pt x="80983" y="9592"/>
                </a:lnTo>
                <a:lnTo>
                  <a:pt x="80983" y="9592"/>
                </a:lnTo>
                <a:cubicBezTo>
                  <a:pt x="81015" y="9615"/>
                  <a:pt x="81038" y="9647"/>
                  <a:pt x="81047" y="9688"/>
                </a:cubicBezTo>
                <a:cubicBezTo>
                  <a:pt x="81051" y="9725"/>
                  <a:pt x="81030" y="9768"/>
                  <a:pt x="81000" y="9768"/>
                </a:cubicBezTo>
                <a:cubicBezTo>
                  <a:pt x="80996" y="9768"/>
                  <a:pt x="80991" y="9768"/>
                  <a:pt x="80987" y="9766"/>
                </a:cubicBezTo>
                <a:lnTo>
                  <a:pt x="80987" y="9766"/>
                </a:lnTo>
                <a:lnTo>
                  <a:pt x="81033" y="9840"/>
                </a:lnTo>
                <a:cubicBezTo>
                  <a:pt x="81023" y="9857"/>
                  <a:pt x="81000" y="9866"/>
                  <a:pt x="80978" y="9866"/>
                </a:cubicBezTo>
                <a:cubicBezTo>
                  <a:pt x="80970" y="9866"/>
                  <a:pt x="80962" y="9865"/>
                  <a:pt x="80955" y="9863"/>
                </a:cubicBezTo>
                <a:lnTo>
                  <a:pt x="80955" y="9863"/>
                </a:lnTo>
                <a:lnTo>
                  <a:pt x="81019" y="9922"/>
                </a:lnTo>
                <a:lnTo>
                  <a:pt x="80960" y="9959"/>
                </a:lnTo>
                <a:lnTo>
                  <a:pt x="81006" y="10023"/>
                </a:lnTo>
                <a:lnTo>
                  <a:pt x="80891" y="10055"/>
                </a:lnTo>
                <a:cubicBezTo>
                  <a:pt x="80886" y="10037"/>
                  <a:pt x="80882" y="10023"/>
                  <a:pt x="80877" y="10009"/>
                </a:cubicBezTo>
                <a:cubicBezTo>
                  <a:pt x="80866" y="9979"/>
                  <a:pt x="80877" y="9932"/>
                  <a:pt x="80897" y="9928"/>
                </a:cubicBezTo>
                <a:lnTo>
                  <a:pt x="80897" y="9928"/>
                </a:lnTo>
                <a:lnTo>
                  <a:pt x="80712" y="9881"/>
                </a:lnTo>
                <a:lnTo>
                  <a:pt x="80712" y="9881"/>
                </a:lnTo>
                <a:cubicBezTo>
                  <a:pt x="80744" y="9904"/>
                  <a:pt x="80762" y="9936"/>
                  <a:pt x="80772" y="9973"/>
                </a:cubicBezTo>
                <a:cubicBezTo>
                  <a:pt x="80780" y="10011"/>
                  <a:pt x="80754" y="10056"/>
                  <a:pt x="80724" y="10056"/>
                </a:cubicBezTo>
                <a:cubicBezTo>
                  <a:pt x="80722" y="10056"/>
                  <a:pt x="80719" y="10056"/>
                  <a:pt x="80717" y="10055"/>
                </a:cubicBezTo>
                <a:lnTo>
                  <a:pt x="80717" y="10055"/>
                </a:lnTo>
                <a:lnTo>
                  <a:pt x="80762" y="10124"/>
                </a:lnTo>
                <a:cubicBezTo>
                  <a:pt x="80749" y="10141"/>
                  <a:pt x="80729" y="10153"/>
                  <a:pt x="80706" y="10153"/>
                </a:cubicBezTo>
                <a:cubicBezTo>
                  <a:pt x="80698" y="10153"/>
                  <a:pt x="80689" y="10151"/>
                  <a:pt x="80680" y="10147"/>
                </a:cubicBezTo>
                <a:lnTo>
                  <a:pt x="80680" y="10147"/>
                </a:lnTo>
                <a:lnTo>
                  <a:pt x="80744" y="10207"/>
                </a:lnTo>
                <a:lnTo>
                  <a:pt x="80684" y="10243"/>
                </a:lnTo>
                <a:lnTo>
                  <a:pt x="80730" y="10312"/>
                </a:lnTo>
                <a:lnTo>
                  <a:pt x="80593" y="10344"/>
                </a:lnTo>
                <a:cubicBezTo>
                  <a:pt x="80625" y="10372"/>
                  <a:pt x="80648" y="10409"/>
                  <a:pt x="80661" y="10450"/>
                </a:cubicBezTo>
                <a:lnTo>
                  <a:pt x="80625" y="10455"/>
                </a:lnTo>
                <a:lnTo>
                  <a:pt x="80538" y="10445"/>
                </a:lnTo>
                <a:lnTo>
                  <a:pt x="80519" y="10436"/>
                </a:lnTo>
                <a:lnTo>
                  <a:pt x="80583" y="10381"/>
                </a:lnTo>
                <a:cubicBezTo>
                  <a:pt x="80524" y="10349"/>
                  <a:pt x="80469" y="10303"/>
                  <a:pt x="80427" y="10248"/>
                </a:cubicBezTo>
                <a:lnTo>
                  <a:pt x="80496" y="10188"/>
                </a:lnTo>
                <a:cubicBezTo>
                  <a:pt x="80482" y="10156"/>
                  <a:pt x="80441" y="10161"/>
                  <a:pt x="80414" y="10142"/>
                </a:cubicBezTo>
                <a:cubicBezTo>
                  <a:pt x="80389" y="10130"/>
                  <a:pt x="80390" y="10072"/>
                  <a:pt x="80411" y="10072"/>
                </a:cubicBezTo>
                <a:cubicBezTo>
                  <a:pt x="80413" y="10072"/>
                  <a:pt x="80416" y="10072"/>
                  <a:pt x="80418" y="10074"/>
                </a:cubicBezTo>
                <a:lnTo>
                  <a:pt x="80336" y="10000"/>
                </a:lnTo>
                <a:cubicBezTo>
                  <a:pt x="80363" y="9977"/>
                  <a:pt x="80345" y="9931"/>
                  <a:pt x="80336" y="9895"/>
                </a:cubicBezTo>
                <a:cubicBezTo>
                  <a:pt x="80328" y="9868"/>
                  <a:pt x="80340" y="9821"/>
                  <a:pt x="80360" y="9818"/>
                </a:cubicBezTo>
                <a:lnTo>
                  <a:pt x="80360" y="9818"/>
                </a:lnTo>
                <a:lnTo>
                  <a:pt x="80372" y="9821"/>
                </a:lnTo>
                <a:cubicBezTo>
                  <a:pt x="80369" y="9819"/>
                  <a:pt x="80365" y="9818"/>
                  <a:pt x="80362" y="9818"/>
                </a:cubicBezTo>
                <a:cubicBezTo>
                  <a:pt x="80362" y="9818"/>
                  <a:pt x="80361" y="9818"/>
                  <a:pt x="80360" y="9818"/>
                </a:cubicBezTo>
                <a:lnTo>
                  <a:pt x="80360" y="9818"/>
                </a:lnTo>
                <a:lnTo>
                  <a:pt x="80170" y="9766"/>
                </a:lnTo>
                <a:lnTo>
                  <a:pt x="80170" y="9766"/>
                </a:lnTo>
                <a:cubicBezTo>
                  <a:pt x="80203" y="9789"/>
                  <a:pt x="80226" y="9821"/>
                  <a:pt x="80235" y="9863"/>
                </a:cubicBezTo>
                <a:cubicBezTo>
                  <a:pt x="80239" y="9895"/>
                  <a:pt x="80214" y="9943"/>
                  <a:pt x="80185" y="9943"/>
                </a:cubicBezTo>
                <a:cubicBezTo>
                  <a:pt x="80182" y="9943"/>
                  <a:pt x="80178" y="9942"/>
                  <a:pt x="80175" y="9941"/>
                </a:cubicBezTo>
                <a:lnTo>
                  <a:pt x="80175" y="9941"/>
                </a:lnTo>
                <a:lnTo>
                  <a:pt x="80221" y="10014"/>
                </a:lnTo>
                <a:cubicBezTo>
                  <a:pt x="80207" y="10031"/>
                  <a:pt x="80186" y="10040"/>
                  <a:pt x="80165" y="10040"/>
                </a:cubicBezTo>
                <a:cubicBezTo>
                  <a:pt x="80157" y="10040"/>
                  <a:pt x="80150" y="10039"/>
                  <a:pt x="80143" y="10037"/>
                </a:cubicBezTo>
                <a:lnTo>
                  <a:pt x="80143" y="10037"/>
                </a:lnTo>
                <a:lnTo>
                  <a:pt x="80203" y="10097"/>
                </a:lnTo>
                <a:lnTo>
                  <a:pt x="80147" y="10133"/>
                </a:lnTo>
                <a:lnTo>
                  <a:pt x="80193" y="10198"/>
                </a:lnTo>
                <a:lnTo>
                  <a:pt x="80111" y="10220"/>
                </a:lnTo>
                <a:cubicBezTo>
                  <a:pt x="80102" y="10211"/>
                  <a:pt x="80092" y="10207"/>
                  <a:pt x="80083" y="10202"/>
                </a:cubicBezTo>
                <a:cubicBezTo>
                  <a:pt x="80106" y="10188"/>
                  <a:pt x="80125" y="10170"/>
                  <a:pt x="80147" y="10152"/>
                </a:cubicBezTo>
                <a:cubicBezTo>
                  <a:pt x="80088" y="10120"/>
                  <a:pt x="80037" y="10074"/>
                  <a:pt x="79996" y="10019"/>
                </a:cubicBezTo>
                <a:lnTo>
                  <a:pt x="80060" y="9959"/>
                </a:lnTo>
                <a:cubicBezTo>
                  <a:pt x="80051" y="9927"/>
                  <a:pt x="80010" y="9931"/>
                  <a:pt x="79982" y="9913"/>
                </a:cubicBezTo>
                <a:cubicBezTo>
                  <a:pt x="79957" y="9901"/>
                  <a:pt x="79955" y="9842"/>
                  <a:pt x="79976" y="9842"/>
                </a:cubicBezTo>
                <a:cubicBezTo>
                  <a:pt x="79978" y="9842"/>
                  <a:pt x="79980" y="9843"/>
                  <a:pt x="79982" y="9844"/>
                </a:cubicBezTo>
                <a:lnTo>
                  <a:pt x="79900" y="9771"/>
                </a:lnTo>
                <a:cubicBezTo>
                  <a:pt x="79927" y="9748"/>
                  <a:pt x="79909" y="9702"/>
                  <a:pt x="79900" y="9665"/>
                </a:cubicBezTo>
                <a:cubicBezTo>
                  <a:pt x="79891" y="9636"/>
                  <a:pt x="79902" y="9585"/>
                  <a:pt x="79924" y="9585"/>
                </a:cubicBezTo>
                <a:lnTo>
                  <a:pt x="79924" y="9585"/>
                </a:lnTo>
                <a:lnTo>
                  <a:pt x="79734" y="9537"/>
                </a:lnTo>
                <a:lnTo>
                  <a:pt x="79734" y="9537"/>
                </a:lnTo>
                <a:cubicBezTo>
                  <a:pt x="79762" y="9560"/>
                  <a:pt x="79785" y="9592"/>
                  <a:pt x="79794" y="9629"/>
                </a:cubicBezTo>
                <a:cubicBezTo>
                  <a:pt x="79803" y="9666"/>
                  <a:pt x="79776" y="9712"/>
                  <a:pt x="79747" y="9712"/>
                </a:cubicBezTo>
                <a:cubicBezTo>
                  <a:pt x="79744" y="9712"/>
                  <a:pt x="79742" y="9712"/>
                  <a:pt x="79739" y="9711"/>
                </a:cubicBezTo>
                <a:lnTo>
                  <a:pt x="79739" y="9711"/>
                </a:lnTo>
                <a:lnTo>
                  <a:pt x="79785" y="9780"/>
                </a:lnTo>
                <a:cubicBezTo>
                  <a:pt x="79771" y="9801"/>
                  <a:pt x="79750" y="9811"/>
                  <a:pt x="79726" y="9811"/>
                </a:cubicBezTo>
                <a:cubicBezTo>
                  <a:pt x="79718" y="9811"/>
                  <a:pt x="79710" y="9810"/>
                  <a:pt x="79702" y="9807"/>
                </a:cubicBezTo>
                <a:lnTo>
                  <a:pt x="79702" y="9807"/>
                </a:lnTo>
                <a:lnTo>
                  <a:pt x="79767" y="9863"/>
                </a:lnTo>
                <a:lnTo>
                  <a:pt x="79716" y="9895"/>
                </a:lnTo>
                <a:lnTo>
                  <a:pt x="79620" y="9872"/>
                </a:lnTo>
                <a:lnTo>
                  <a:pt x="79620" y="9872"/>
                </a:lnTo>
                <a:cubicBezTo>
                  <a:pt x="79647" y="9895"/>
                  <a:pt x="79670" y="9927"/>
                  <a:pt x="79679" y="9964"/>
                </a:cubicBezTo>
                <a:cubicBezTo>
                  <a:pt x="79679" y="9973"/>
                  <a:pt x="79679" y="9977"/>
                  <a:pt x="79679" y="9986"/>
                </a:cubicBezTo>
                <a:lnTo>
                  <a:pt x="79615" y="10000"/>
                </a:lnTo>
                <a:cubicBezTo>
                  <a:pt x="79629" y="10009"/>
                  <a:pt x="79643" y="10023"/>
                  <a:pt x="79652" y="10042"/>
                </a:cubicBezTo>
                <a:cubicBezTo>
                  <a:pt x="79643" y="10046"/>
                  <a:pt x="79634" y="10046"/>
                  <a:pt x="79624" y="10046"/>
                </a:cubicBezTo>
                <a:lnTo>
                  <a:pt x="79666" y="10110"/>
                </a:lnTo>
                <a:lnTo>
                  <a:pt x="79514" y="10092"/>
                </a:lnTo>
                <a:lnTo>
                  <a:pt x="79611" y="10225"/>
                </a:lnTo>
                <a:lnTo>
                  <a:pt x="79592" y="10239"/>
                </a:lnTo>
                <a:lnTo>
                  <a:pt x="79638" y="10303"/>
                </a:lnTo>
                <a:lnTo>
                  <a:pt x="79606" y="10312"/>
                </a:lnTo>
                <a:lnTo>
                  <a:pt x="79606" y="10312"/>
                </a:lnTo>
                <a:lnTo>
                  <a:pt x="79629" y="10294"/>
                </a:lnTo>
                <a:cubicBezTo>
                  <a:pt x="79615" y="10262"/>
                  <a:pt x="79574" y="10262"/>
                  <a:pt x="79546" y="10248"/>
                </a:cubicBezTo>
                <a:cubicBezTo>
                  <a:pt x="79521" y="10236"/>
                  <a:pt x="79519" y="10177"/>
                  <a:pt x="79543" y="10177"/>
                </a:cubicBezTo>
                <a:cubicBezTo>
                  <a:pt x="79545" y="10177"/>
                  <a:pt x="79548" y="10178"/>
                  <a:pt x="79551" y="10179"/>
                </a:cubicBezTo>
                <a:lnTo>
                  <a:pt x="79468" y="10106"/>
                </a:lnTo>
                <a:cubicBezTo>
                  <a:pt x="79496" y="10083"/>
                  <a:pt x="79477" y="10037"/>
                  <a:pt x="79468" y="10000"/>
                </a:cubicBezTo>
                <a:cubicBezTo>
                  <a:pt x="79460" y="9971"/>
                  <a:pt x="79470" y="9921"/>
                  <a:pt x="79492" y="9920"/>
                </a:cubicBezTo>
                <a:lnTo>
                  <a:pt x="79492" y="9920"/>
                </a:lnTo>
                <a:lnTo>
                  <a:pt x="79299" y="9872"/>
                </a:lnTo>
                <a:lnTo>
                  <a:pt x="79299" y="9872"/>
                </a:lnTo>
                <a:cubicBezTo>
                  <a:pt x="79331" y="9895"/>
                  <a:pt x="79354" y="9927"/>
                  <a:pt x="79363" y="9964"/>
                </a:cubicBezTo>
                <a:cubicBezTo>
                  <a:pt x="79367" y="10001"/>
                  <a:pt x="79344" y="10047"/>
                  <a:pt x="79312" y="10047"/>
                </a:cubicBezTo>
                <a:cubicBezTo>
                  <a:pt x="79309" y="10047"/>
                  <a:pt x="79306" y="10047"/>
                  <a:pt x="79303" y="10046"/>
                </a:cubicBezTo>
                <a:lnTo>
                  <a:pt x="79303" y="10046"/>
                </a:lnTo>
                <a:lnTo>
                  <a:pt x="79354" y="10115"/>
                </a:lnTo>
                <a:cubicBezTo>
                  <a:pt x="79340" y="10136"/>
                  <a:pt x="79318" y="10146"/>
                  <a:pt x="79295" y="10146"/>
                </a:cubicBezTo>
                <a:cubicBezTo>
                  <a:pt x="79287" y="10146"/>
                  <a:pt x="79279" y="10145"/>
                  <a:pt x="79271" y="10142"/>
                </a:cubicBezTo>
                <a:lnTo>
                  <a:pt x="79271" y="10142"/>
                </a:lnTo>
                <a:lnTo>
                  <a:pt x="79335" y="10202"/>
                </a:lnTo>
                <a:lnTo>
                  <a:pt x="79285" y="10230"/>
                </a:lnTo>
                <a:cubicBezTo>
                  <a:pt x="79243" y="10202"/>
                  <a:pt x="79253" y="10175"/>
                  <a:pt x="79165" y="10133"/>
                </a:cubicBezTo>
                <a:lnTo>
                  <a:pt x="79230" y="10083"/>
                </a:lnTo>
                <a:cubicBezTo>
                  <a:pt x="79170" y="10046"/>
                  <a:pt x="79115" y="10000"/>
                  <a:pt x="79074" y="9945"/>
                </a:cubicBezTo>
                <a:lnTo>
                  <a:pt x="79142" y="9885"/>
                </a:lnTo>
                <a:cubicBezTo>
                  <a:pt x="79129" y="9853"/>
                  <a:pt x="79087" y="9858"/>
                  <a:pt x="79060" y="9844"/>
                </a:cubicBezTo>
                <a:cubicBezTo>
                  <a:pt x="79035" y="9827"/>
                  <a:pt x="79036" y="9769"/>
                  <a:pt x="79058" y="9769"/>
                </a:cubicBezTo>
                <a:cubicBezTo>
                  <a:pt x="79060" y="9769"/>
                  <a:pt x="79062" y="9770"/>
                  <a:pt x="79064" y="9771"/>
                </a:cubicBezTo>
                <a:lnTo>
                  <a:pt x="78982" y="9697"/>
                </a:lnTo>
                <a:cubicBezTo>
                  <a:pt x="79009" y="9674"/>
                  <a:pt x="78991" y="9629"/>
                  <a:pt x="78982" y="9592"/>
                </a:cubicBezTo>
                <a:cubicBezTo>
                  <a:pt x="78974" y="9565"/>
                  <a:pt x="78986" y="9518"/>
                  <a:pt x="79006" y="9515"/>
                </a:cubicBezTo>
                <a:lnTo>
                  <a:pt x="79006" y="9515"/>
                </a:lnTo>
                <a:lnTo>
                  <a:pt x="79019" y="9518"/>
                </a:lnTo>
                <a:cubicBezTo>
                  <a:pt x="79015" y="9516"/>
                  <a:pt x="79012" y="9515"/>
                  <a:pt x="79008" y="9515"/>
                </a:cubicBezTo>
                <a:cubicBezTo>
                  <a:pt x="79008" y="9515"/>
                  <a:pt x="79007" y="9515"/>
                  <a:pt x="79006" y="9515"/>
                </a:cubicBezTo>
                <a:lnTo>
                  <a:pt x="79006" y="9515"/>
                </a:lnTo>
                <a:lnTo>
                  <a:pt x="78817" y="9463"/>
                </a:lnTo>
                <a:lnTo>
                  <a:pt x="78817" y="9463"/>
                </a:lnTo>
                <a:cubicBezTo>
                  <a:pt x="78849" y="9486"/>
                  <a:pt x="78872" y="9523"/>
                  <a:pt x="78881" y="9560"/>
                </a:cubicBezTo>
                <a:cubicBezTo>
                  <a:pt x="78885" y="9596"/>
                  <a:pt x="78860" y="9640"/>
                  <a:pt x="78832" y="9640"/>
                </a:cubicBezTo>
                <a:cubicBezTo>
                  <a:pt x="78829" y="9640"/>
                  <a:pt x="78825" y="9639"/>
                  <a:pt x="78821" y="9638"/>
                </a:cubicBezTo>
                <a:lnTo>
                  <a:pt x="78821" y="9638"/>
                </a:lnTo>
                <a:cubicBezTo>
                  <a:pt x="78835" y="9661"/>
                  <a:pt x="78853" y="9684"/>
                  <a:pt x="78867" y="9711"/>
                </a:cubicBezTo>
                <a:cubicBezTo>
                  <a:pt x="78854" y="9728"/>
                  <a:pt x="78832" y="9738"/>
                  <a:pt x="78811" y="9738"/>
                </a:cubicBezTo>
                <a:cubicBezTo>
                  <a:pt x="78804" y="9738"/>
                  <a:pt x="78796" y="9736"/>
                  <a:pt x="78789" y="9734"/>
                </a:cubicBezTo>
                <a:lnTo>
                  <a:pt x="78789" y="9734"/>
                </a:lnTo>
                <a:lnTo>
                  <a:pt x="78849" y="9789"/>
                </a:lnTo>
                <a:cubicBezTo>
                  <a:pt x="78830" y="9803"/>
                  <a:pt x="78812" y="9817"/>
                  <a:pt x="78794" y="9826"/>
                </a:cubicBezTo>
                <a:lnTo>
                  <a:pt x="78840" y="9895"/>
                </a:lnTo>
                <a:lnTo>
                  <a:pt x="78702" y="9927"/>
                </a:lnTo>
                <a:cubicBezTo>
                  <a:pt x="78734" y="9959"/>
                  <a:pt x="78757" y="10000"/>
                  <a:pt x="78771" y="10042"/>
                </a:cubicBezTo>
                <a:lnTo>
                  <a:pt x="78674" y="10032"/>
                </a:lnTo>
                <a:cubicBezTo>
                  <a:pt x="78642" y="10005"/>
                  <a:pt x="78615" y="9977"/>
                  <a:pt x="78587" y="9941"/>
                </a:cubicBezTo>
                <a:lnTo>
                  <a:pt x="78656" y="9885"/>
                </a:lnTo>
                <a:cubicBezTo>
                  <a:pt x="78642" y="9853"/>
                  <a:pt x="78601" y="9853"/>
                  <a:pt x="78573" y="9840"/>
                </a:cubicBezTo>
                <a:cubicBezTo>
                  <a:pt x="78548" y="9827"/>
                  <a:pt x="78546" y="9764"/>
                  <a:pt x="78567" y="9764"/>
                </a:cubicBezTo>
                <a:cubicBezTo>
                  <a:pt x="78569" y="9764"/>
                  <a:pt x="78571" y="9765"/>
                  <a:pt x="78573" y="9766"/>
                </a:cubicBezTo>
                <a:lnTo>
                  <a:pt x="78491" y="9693"/>
                </a:lnTo>
                <a:cubicBezTo>
                  <a:pt x="78518" y="9674"/>
                  <a:pt x="78500" y="9624"/>
                  <a:pt x="78491" y="9592"/>
                </a:cubicBezTo>
                <a:cubicBezTo>
                  <a:pt x="78483" y="9562"/>
                  <a:pt x="78494" y="9516"/>
                  <a:pt x="78511" y="9511"/>
                </a:cubicBezTo>
                <a:lnTo>
                  <a:pt x="78511" y="9511"/>
                </a:lnTo>
                <a:lnTo>
                  <a:pt x="78523" y="9514"/>
                </a:lnTo>
                <a:cubicBezTo>
                  <a:pt x="78520" y="9511"/>
                  <a:pt x="78517" y="9510"/>
                  <a:pt x="78514" y="9510"/>
                </a:cubicBezTo>
                <a:cubicBezTo>
                  <a:pt x="78513" y="9510"/>
                  <a:pt x="78512" y="9511"/>
                  <a:pt x="78511" y="9511"/>
                </a:cubicBezTo>
                <a:lnTo>
                  <a:pt x="78511" y="9511"/>
                </a:lnTo>
                <a:lnTo>
                  <a:pt x="78326" y="9463"/>
                </a:lnTo>
                <a:lnTo>
                  <a:pt x="78326" y="9463"/>
                </a:lnTo>
                <a:cubicBezTo>
                  <a:pt x="78358" y="9486"/>
                  <a:pt x="78376" y="9518"/>
                  <a:pt x="78385" y="9555"/>
                </a:cubicBezTo>
                <a:cubicBezTo>
                  <a:pt x="78394" y="9593"/>
                  <a:pt x="78367" y="9639"/>
                  <a:pt x="78338" y="9639"/>
                </a:cubicBezTo>
                <a:cubicBezTo>
                  <a:pt x="78335" y="9639"/>
                  <a:pt x="78333" y="9638"/>
                  <a:pt x="78330" y="9638"/>
                </a:cubicBezTo>
                <a:lnTo>
                  <a:pt x="78330" y="9638"/>
                </a:lnTo>
                <a:lnTo>
                  <a:pt x="78376" y="9707"/>
                </a:lnTo>
                <a:cubicBezTo>
                  <a:pt x="78363" y="9723"/>
                  <a:pt x="78342" y="9735"/>
                  <a:pt x="78322" y="9735"/>
                </a:cubicBezTo>
                <a:cubicBezTo>
                  <a:pt x="78314" y="9735"/>
                  <a:pt x="78306" y="9733"/>
                  <a:pt x="78298" y="9729"/>
                </a:cubicBezTo>
                <a:lnTo>
                  <a:pt x="78298" y="9729"/>
                </a:lnTo>
                <a:lnTo>
                  <a:pt x="78358" y="9789"/>
                </a:lnTo>
                <a:lnTo>
                  <a:pt x="78303" y="9826"/>
                </a:lnTo>
                <a:lnTo>
                  <a:pt x="78344" y="9890"/>
                </a:lnTo>
                <a:lnTo>
                  <a:pt x="78206" y="9927"/>
                </a:lnTo>
                <a:cubicBezTo>
                  <a:pt x="78243" y="9954"/>
                  <a:pt x="78266" y="9996"/>
                  <a:pt x="78280" y="10042"/>
                </a:cubicBezTo>
                <a:lnTo>
                  <a:pt x="78165" y="10028"/>
                </a:lnTo>
                <a:cubicBezTo>
                  <a:pt x="78133" y="10000"/>
                  <a:pt x="78105" y="9973"/>
                  <a:pt x="78078" y="9941"/>
                </a:cubicBezTo>
                <a:lnTo>
                  <a:pt x="78147" y="9881"/>
                </a:lnTo>
                <a:cubicBezTo>
                  <a:pt x="78133" y="9849"/>
                  <a:pt x="78092" y="9853"/>
                  <a:pt x="78064" y="9840"/>
                </a:cubicBezTo>
                <a:cubicBezTo>
                  <a:pt x="78039" y="9823"/>
                  <a:pt x="78041" y="9764"/>
                  <a:pt x="78062" y="9764"/>
                </a:cubicBezTo>
                <a:cubicBezTo>
                  <a:pt x="78064" y="9764"/>
                  <a:pt x="78066" y="9765"/>
                  <a:pt x="78069" y="9766"/>
                </a:cubicBezTo>
                <a:lnTo>
                  <a:pt x="77986" y="9693"/>
                </a:lnTo>
                <a:cubicBezTo>
                  <a:pt x="78014" y="9670"/>
                  <a:pt x="77995" y="9624"/>
                  <a:pt x="77986" y="9587"/>
                </a:cubicBezTo>
                <a:cubicBezTo>
                  <a:pt x="77978" y="9561"/>
                  <a:pt x="77990" y="9515"/>
                  <a:pt x="78007" y="9511"/>
                </a:cubicBezTo>
                <a:lnTo>
                  <a:pt x="78007" y="9511"/>
                </a:lnTo>
                <a:lnTo>
                  <a:pt x="78018" y="9514"/>
                </a:lnTo>
                <a:cubicBezTo>
                  <a:pt x="78015" y="9511"/>
                  <a:pt x="78012" y="9510"/>
                  <a:pt x="78010" y="9510"/>
                </a:cubicBezTo>
                <a:cubicBezTo>
                  <a:pt x="78009" y="9510"/>
                  <a:pt x="78008" y="9510"/>
                  <a:pt x="78007" y="9511"/>
                </a:cubicBezTo>
                <a:lnTo>
                  <a:pt x="78007" y="9511"/>
                </a:lnTo>
                <a:lnTo>
                  <a:pt x="77821" y="9459"/>
                </a:lnTo>
                <a:lnTo>
                  <a:pt x="77821" y="9459"/>
                </a:lnTo>
                <a:cubicBezTo>
                  <a:pt x="77853" y="9482"/>
                  <a:pt x="77871" y="9518"/>
                  <a:pt x="77881" y="9555"/>
                </a:cubicBezTo>
                <a:cubicBezTo>
                  <a:pt x="77889" y="9592"/>
                  <a:pt x="77864" y="9635"/>
                  <a:pt x="77836" y="9635"/>
                </a:cubicBezTo>
                <a:cubicBezTo>
                  <a:pt x="77833" y="9635"/>
                  <a:pt x="77829" y="9635"/>
                  <a:pt x="77825" y="9633"/>
                </a:cubicBezTo>
                <a:lnTo>
                  <a:pt x="77825" y="9633"/>
                </a:lnTo>
                <a:lnTo>
                  <a:pt x="77853" y="9679"/>
                </a:lnTo>
                <a:lnTo>
                  <a:pt x="77835" y="9670"/>
                </a:lnTo>
                <a:cubicBezTo>
                  <a:pt x="77809" y="9657"/>
                  <a:pt x="77807" y="9596"/>
                  <a:pt x="77834" y="9596"/>
                </a:cubicBezTo>
                <a:cubicBezTo>
                  <a:pt x="77835" y="9596"/>
                  <a:pt x="77837" y="9596"/>
                  <a:pt x="77839" y="9596"/>
                </a:cubicBezTo>
                <a:lnTo>
                  <a:pt x="77757" y="9528"/>
                </a:lnTo>
                <a:cubicBezTo>
                  <a:pt x="77784" y="9505"/>
                  <a:pt x="77766" y="9459"/>
                  <a:pt x="77757" y="9422"/>
                </a:cubicBezTo>
                <a:cubicBezTo>
                  <a:pt x="77749" y="9395"/>
                  <a:pt x="77757" y="9345"/>
                  <a:pt x="77777" y="9341"/>
                </a:cubicBezTo>
                <a:lnTo>
                  <a:pt x="77777" y="9341"/>
                </a:lnTo>
                <a:lnTo>
                  <a:pt x="77789" y="9344"/>
                </a:lnTo>
                <a:cubicBezTo>
                  <a:pt x="77785" y="9342"/>
                  <a:pt x="77782" y="9341"/>
                  <a:pt x="77779" y="9341"/>
                </a:cubicBezTo>
                <a:cubicBezTo>
                  <a:pt x="77779" y="9341"/>
                  <a:pt x="77778" y="9341"/>
                  <a:pt x="77777" y="9341"/>
                </a:cubicBezTo>
                <a:lnTo>
                  <a:pt x="77777" y="9341"/>
                </a:lnTo>
                <a:lnTo>
                  <a:pt x="77591" y="9294"/>
                </a:lnTo>
                <a:lnTo>
                  <a:pt x="77591" y="9294"/>
                </a:lnTo>
                <a:cubicBezTo>
                  <a:pt x="77619" y="9316"/>
                  <a:pt x="77642" y="9349"/>
                  <a:pt x="77651" y="9385"/>
                </a:cubicBezTo>
                <a:cubicBezTo>
                  <a:pt x="77655" y="9423"/>
                  <a:pt x="77632" y="9469"/>
                  <a:pt x="77604" y="9469"/>
                </a:cubicBezTo>
                <a:cubicBezTo>
                  <a:pt x="77601" y="9469"/>
                  <a:pt x="77599" y="9469"/>
                  <a:pt x="77596" y="9468"/>
                </a:cubicBezTo>
                <a:lnTo>
                  <a:pt x="77596" y="9468"/>
                </a:lnTo>
                <a:lnTo>
                  <a:pt x="77642" y="9537"/>
                </a:lnTo>
                <a:cubicBezTo>
                  <a:pt x="77633" y="9546"/>
                  <a:pt x="77624" y="9555"/>
                  <a:pt x="77610" y="9560"/>
                </a:cubicBezTo>
                <a:cubicBezTo>
                  <a:pt x="77601" y="9555"/>
                  <a:pt x="77591" y="9555"/>
                  <a:pt x="77582" y="9550"/>
                </a:cubicBezTo>
                <a:cubicBezTo>
                  <a:pt x="77557" y="9534"/>
                  <a:pt x="77559" y="9475"/>
                  <a:pt x="77580" y="9475"/>
                </a:cubicBezTo>
                <a:cubicBezTo>
                  <a:pt x="77582" y="9475"/>
                  <a:pt x="77584" y="9476"/>
                  <a:pt x="77587" y="9477"/>
                </a:cubicBezTo>
                <a:lnTo>
                  <a:pt x="77504" y="9404"/>
                </a:lnTo>
                <a:cubicBezTo>
                  <a:pt x="77532" y="9381"/>
                  <a:pt x="77513" y="9335"/>
                  <a:pt x="77504" y="9303"/>
                </a:cubicBezTo>
                <a:cubicBezTo>
                  <a:pt x="77496" y="9272"/>
                  <a:pt x="77508" y="9224"/>
                  <a:pt x="77529" y="9221"/>
                </a:cubicBezTo>
                <a:lnTo>
                  <a:pt x="77529" y="9221"/>
                </a:lnTo>
                <a:lnTo>
                  <a:pt x="77339" y="9170"/>
                </a:lnTo>
                <a:lnTo>
                  <a:pt x="77339" y="9170"/>
                </a:lnTo>
                <a:cubicBezTo>
                  <a:pt x="77371" y="9197"/>
                  <a:pt x="77394" y="9229"/>
                  <a:pt x="77403" y="9266"/>
                </a:cubicBezTo>
                <a:cubicBezTo>
                  <a:pt x="77407" y="9303"/>
                  <a:pt x="77383" y="9346"/>
                  <a:pt x="77355" y="9346"/>
                </a:cubicBezTo>
                <a:cubicBezTo>
                  <a:pt x="77351" y="9346"/>
                  <a:pt x="77347" y="9346"/>
                  <a:pt x="77344" y="9344"/>
                </a:cubicBezTo>
                <a:lnTo>
                  <a:pt x="77344" y="9344"/>
                </a:lnTo>
                <a:lnTo>
                  <a:pt x="77389" y="9417"/>
                </a:lnTo>
                <a:cubicBezTo>
                  <a:pt x="77379" y="9434"/>
                  <a:pt x="77359" y="9444"/>
                  <a:pt x="77338" y="9444"/>
                </a:cubicBezTo>
                <a:cubicBezTo>
                  <a:pt x="77331" y="9444"/>
                  <a:pt x="77323" y="9443"/>
                  <a:pt x="77316" y="9440"/>
                </a:cubicBezTo>
                <a:cubicBezTo>
                  <a:pt x="77321" y="9431"/>
                  <a:pt x="77325" y="9431"/>
                  <a:pt x="77334" y="9431"/>
                </a:cubicBezTo>
                <a:lnTo>
                  <a:pt x="77252" y="9362"/>
                </a:lnTo>
                <a:cubicBezTo>
                  <a:pt x="77279" y="9339"/>
                  <a:pt x="77261" y="9294"/>
                  <a:pt x="77252" y="9257"/>
                </a:cubicBezTo>
                <a:cubicBezTo>
                  <a:pt x="77244" y="9230"/>
                  <a:pt x="77253" y="9180"/>
                  <a:pt x="77272" y="9176"/>
                </a:cubicBezTo>
                <a:lnTo>
                  <a:pt x="77272" y="9176"/>
                </a:lnTo>
                <a:lnTo>
                  <a:pt x="77284" y="9179"/>
                </a:lnTo>
                <a:cubicBezTo>
                  <a:pt x="77281" y="9177"/>
                  <a:pt x="77277" y="9176"/>
                  <a:pt x="77275" y="9176"/>
                </a:cubicBezTo>
                <a:cubicBezTo>
                  <a:pt x="77274" y="9176"/>
                  <a:pt x="77273" y="9176"/>
                  <a:pt x="77272" y="9176"/>
                </a:cubicBezTo>
                <a:lnTo>
                  <a:pt x="77272" y="9176"/>
                </a:lnTo>
                <a:lnTo>
                  <a:pt x="77087" y="9128"/>
                </a:lnTo>
                <a:lnTo>
                  <a:pt x="77087" y="9128"/>
                </a:lnTo>
                <a:cubicBezTo>
                  <a:pt x="77114" y="9151"/>
                  <a:pt x="77137" y="9183"/>
                  <a:pt x="77146" y="9220"/>
                </a:cubicBezTo>
                <a:cubicBezTo>
                  <a:pt x="77155" y="9258"/>
                  <a:pt x="77128" y="9304"/>
                  <a:pt x="77099" y="9304"/>
                </a:cubicBezTo>
                <a:cubicBezTo>
                  <a:pt x="77096" y="9304"/>
                  <a:pt x="77094" y="9303"/>
                  <a:pt x="77091" y="9303"/>
                </a:cubicBezTo>
                <a:lnTo>
                  <a:pt x="77091" y="9303"/>
                </a:lnTo>
                <a:lnTo>
                  <a:pt x="77137" y="9372"/>
                </a:lnTo>
                <a:cubicBezTo>
                  <a:pt x="77124" y="9391"/>
                  <a:pt x="77105" y="9401"/>
                  <a:pt x="77084" y="9401"/>
                </a:cubicBezTo>
                <a:cubicBezTo>
                  <a:pt x="77074" y="9401"/>
                  <a:pt x="77064" y="9399"/>
                  <a:pt x="77054" y="9394"/>
                </a:cubicBezTo>
                <a:lnTo>
                  <a:pt x="77054" y="9394"/>
                </a:lnTo>
                <a:lnTo>
                  <a:pt x="77119" y="9454"/>
                </a:lnTo>
                <a:lnTo>
                  <a:pt x="77059" y="9491"/>
                </a:lnTo>
                <a:lnTo>
                  <a:pt x="77105" y="9555"/>
                </a:lnTo>
                <a:lnTo>
                  <a:pt x="76967" y="9592"/>
                </a:lnTo>
                <a:cubicBezTo>
                  <a:pt x="77004" y="9619"/>
                  <a:pt x="77027" y="9661"/>
                  <a:pt x="77041" y="9707"/>
                </a:cubicBezTo>
                <a:lnTo>
                  <a:pt x="76981" y="9702"/>
                </a:lnTo>
                <a:cubicBezTo>
                  <a:pt x="76926" y="9670"/>
                  <a:pt x="76940" y="9638"/>
                  <a:pt x="76843" y="9592"/>
                </a:cubicBezTo>
                <a:lnTo>
                  <a:pt x="76908" y="9541"/>
                </a:lnTo>
                <a:cubicBezTo>
                  <a:pt x="76848" y="9505"/>
                  <a:pt x="76797" y="9459"/>
                  <a:pt x="76756" y="9404"/>
                </a:cubicBezTo>
                <a:lnTo>
                  <a:pt x="76820" y="9349"/>
                </a:lnTo>
                <a:cubicBezTo>
                  <a:pt x="76807" y="9312"/>
                  <a:pt x="76770" y="9316"/>
                  <a:pt x="76742" y="9303"/>
                </a:cubicBezTo>
                <a:cubicBezTo>
                  <a:pt x="76713" y="9286"/>
                  <a:pt x="76714" y="9227"/>
                  <a:pt x="76736" y="9227"/>
                </a:cubicBezTo>
                <a:cubicBezTo>
                  <a:pt x="76738" y="9227"/>
                  <a:pt x="76740" y="9228"/>
                  <a:pt x="76742" y="9229"/>
                </a:cubicBezTo>
                <a:lnTo>
                  <a:pt x="76660" y="9156"/>
                </a:lnTo>
                <a:cubicBezTo>
                  <a:pt x="76687" y="9133"/>
                  <a:pt x="76674" y="9087"/>
                  <a:pt x="76660" y="9055"/>
                </a:cubicBezTo>
                <a:cubicBezTo>
                  <a:pt x="76652" y="9024"/>
                  <a:pt x="76664" y="8976"/>
                  <a:pt x="76684" y="8974"/>
                </a:cubicBezTo>
                <a:lnTo>
                  <a:pt x="76684" y="8974"/>
                </a:lnTo>
                <a:lnTo>
                  <a:pt x="76495" y="8922"/>
                </a:lnTo>
                <a:lnTo>
                  <a:pt x="76495" y="8922"/>
                </a:lnTo>
                <a:cubicBezTo>
                  <a:pt x="76527" y="8949"/>
                  <a:pt x="76550" y="8981"/>
                  <a:pt x="76559" y="9018"/>
                </a:cubicBezTo>
                <a:cubicBezTo>
                  <a:pt x="76563" y="9055"/>
                  <a:pt x="76538" y="9098"/>
                  <a:pt x="76510" y="9098"/>
                </a:cubicBezTo>
                <a:cubicBezTo>
                  <a:pt x="76507" y="9098"/>
                  <a:pt x="76503" y="9098"/>
                  <a:pt x="76499" y="9096"/>
                </a:cubicBezTo>
                <a:lnTo>
                  <a:pt x="76499" y="9096"/>
                </a:lnTo>
                <a:lnTo>
                  <a:pt x="76545" y="9170"/>
                </a:lnTo>
                <a:cubicBezTo>
                  <a:pt x="76531" y="9187"/>
                  <a:pt x="76510" y="9196"/>
                  <a:pt x="76489" y="9196"/>
                </a:cubicBezTo>
                <a:cubicBezTo>
                  <a:pt x="76482" y="9196"/>
                  <a:pt x="76474" y="9195"/>
                  <a:pt x="76467" y="9193"/>
                </a:cubicBezTo>
                <a:lnTo>
                  <a:pt x="76467" y="9193"/>
                </a:lnTo>
                <a:lnTo>
                  <a:pt x="76527" y="9252"/>
                </a:lnTo>
                <a:lnTo>
                  <a:pt x="76472" y="9289"/>
                </a:lnTo>
                <a:lnTo>
                  <a:pt x="76518" y="9353"/>
                </a:lnTo>
                <a:lnTo>
                  <a:pt x="76380" y="9390"/>
                </a:lnTo>
                <a:cubicBezTo>
                  <a:pt x="76380" y="9390"/>
                  <a:pt x="76382" y="9395"/>
                  <a:pt x="76385" y="9397"/>
                </a:cubicBezTo>
                <a:lnTo>
                  <a:pt x="76385" y="9397"/>
                </a:lnTo>
                <a:cubicBezTo>
                  <a:pt x="76294" y="9356"/>
                  <a:pt x="76158" y="9298"/>
                  <a:pt x="76072" y="9257"/>
                </a:cubicBezTo>
                <a:cubicBezTo>
                  <a:pt x="76196" y="9225"/>
                  <a:pt x="76270" y="9225"/>
                  <a:pt x="76394" y="9193"/>
                </a:cubicBezTo>
                <a:cubicBezTo>
                  <a:pt x="76270" y="9160"/>
                  <a:pt x="76320" y="9119"/>
                  <a:pt x="76206" y="9064"/>
                </a:cubicBezTo>
                <a:lnTo>
                  <a:pt x="76270" y="9014"/>
                </a:lnTo>
                <a:cubicBezTo>
                  <a:pt x="76210" y="8981"/>
                  <a:pt x="76160" y="8936"/>
                  <a:pt x="76114" y="8881"/>
                </a:cubicBezTo>
                <a:lnTo>
                  <a:pt x="76183" y="8821"/>
                </a:lnTo>
                <a:cubicBezTo>
                  <a:pt x="76169" y="8789"/>
                  <a:pt x="76132" y="8793"/>
                  <a:pt x="76105" y="8775"/>
                </a:cubicBezTo>
                <a:cubicBezTo>
                  <a:pt x="76075" y="8762"/>
                  <a:pt x="76076" y="8704"/>
                  <a:pt x="76098" y="8704"/>
                </a:cubicBezTo>
                <a:cubicBezTo>
                  <a:pt x="76100" y="8704"/>
                  <a:pt x="76102" y="8705"/>
                  <a:pt x="76105" y="8706"/>
                </a:cubicBezTo>
                <a:lnTo>
                  <a:pt x="76022" y="8633"/>
                </a:lnTo>
                <a:cubicBezTo>
                  <a:pt x="76049" y="8610"/>
                  <a:pt x="76031" y="8564"/>
                  <a:pt x="76022" y="8527"/>
                </a:cubicBezTo>
                <a:cubicBezTo>
                  <a:pt x="76014" y="8500"/>
                  <a:pt x="76023" y="8454"/>
                  <a:pt x="76042" y="8450"/>
                </a:cubicBezTo>
                <a:lnTo>
                  <a:pt x="76042" y="8450"/>
                </a:lnTo>
                <a:lnTo>
                  <a:pt x="75852" y="8399"/>
                </a:lnTo>
                <a:lnTo>
                  <a:pt x="75852" y="8399"/>
                </a:lnTo>
                <a:cubicBezTo>
                  <a:pt x="75884" y="8422"/>
                  <a:pt x="75907" y="8454"/>
                  <a:pt x="75916" y="8495"/>
                </a:cubicBezTo>
                <a:cubicBezTo>
                  <a:pt x="75920" y="8528"/>
                  <a:pt x="75899" y="8575"/>
                  <a:pt x="75868" y="8575"/>
                </a:cubicBezTo>
                <a:cubicBezTo>
                  <a:pt x="75865" y="8575"/>
                  <a:pt x="75861" y="8575"/>
                  <a:pt x="75857" y="8573"/>
                </a:cubicBezTo>
                <a:lnTo>
                  <a:pt x="75857" y="8573"/>
                </a:lnTo>
                <a:lnTo>
                  <a:pt x="75907" y="8642"/>
                </a:lnTo>
                <a:cubicBezTo>
                  <a:pt x="75893" y="8663"/>
                  <a:pt x="75872" y="8673"/>
                  <a:pt x="75848" y="8673"/>
                </a:cubicBezTo>
                <a:cubicBezTo>
                  <a:pt x="75841" y="8673"/>
                  <a:pt x="75833" y="8672"/>
                  <a:pt x="75825" y="8669"/>
                </a:cubicBezTo>
                <a:lnTo>
                  <a:pt x="75825" y="8669"/>
                </a:lnTo>
                <a:lnTo>
                  <a:pt x="75889" y="8724"/>
                </a:lnTo>
                <a:lnTo>
                  <a:pt x="75829" y="8761"/>
                </a:lnTo>
                <a:lnTo>
                  <a:pt x="75875" y="8830"/>
                </a:lnTo>
                <a:lnTo>
                  <a:pt x="75737" y="8862"/>
                </a:lnTo>
                <a:cubicBezTo>
                  <a:pt x="75770" y="8894"/>
                  <a:pt x="75797" y="8931"/>
                  <a:pt x="75811" y="8977"/>
                </a:cubicBezTo>
                <a:lnTo>
                  <a:pt x="75632" y="8959"/>
                </a:lnTo>
                <a:lnTo>
                  <a:pt x="75825" y="9220"/>
                </a:lnTo>
                <a:lnTo>
                  <a:pt x="75462" y="9261"/>
                </a:lnTo>
                <a:cubicBezTo>
                  <a:pt x="75421" y="9238"/>
                  <a:pt x="75375" y="9220"/>
                  <a:pt x="75329" y="9211"/>
                </a:cubicBezTo>
                <a:cubicBezTo>
                  <a:pt x="75425" y="9156"/>
                  <a:pt x="75536" y="9124"/>
                  <a:pt x="75646" y="9110"/>
                </a:cubicBezTo>
                <a:cubicBezTo>
                  <a:pt x="75558" y="9069"/>
                  <a:pt x="75416" y="9009"/>
                  <a:pt x="75329" y="8968"/>
                </a:cubicBezTo>
                <a:cubicBezTo>
                  <a:pt x="75453" y="8936"/>
                  <a:pt x="75522" y="8931"/>
                  <a:pt x="75646" y="8903"/>
                </a:cubicBezTo>
                <a:cubicBezTo>
                  <a:pt x="75526" y="8867"/>
                  <a:pt x="75577" y="8830"/>
                  <a:pt x="75462" y="8775"/>
                </a:cubicBezTo>
                <a:lnTo>
                  <a:pt x="75526" y="8724"/>
                </a:lnTo>
                <a:cubicBezTo>
                  <a:pt x="75467" y="8692"/>
                  <a:pt x="75412" y="8642"/>
                  <a:pt x="75370" y="8591"/>
                </a:cubicBezTo>
                <a:lnTo>
                  <a:pt x="75439" y="8532"/>
                </a:lnTo>
                <a:cubicBezTo>
                  <a:pt x="75425" y="8500"/>
                  <a:pt x="75384" y="8500"/>
                  <a:pt x="75357" y="8486"/>
                </a:cubicBezTo>
                <a:cubicBezTo>
                  <a:pt x="75331" y="8473"/>
                  <a:pt x="75333" y="8412"/>
                  <a:pt x="75356" y="8412"/>
                </a:cubicBezTo>
                <a:cubicBezTo>
                  <a:pt x="75358" y="8412"/>
                  <a:pt x="75359" y="8412"/>
                  <a:pt x="75361" y="8412"/>
                </a:cubicBezTo>
                <a:lnTo>
                  <a:pt x="75279" y="8344"/>
                </a:lnTo>
                <a:cubicBezTo>
                  <a:pt x="75306" y="8321"/>
                  <a:pt x="75288" y="8275"/>
                  <a:pt x="75279" y="8238"/>
                </a:cubicBezTo>
                <a:cubicBezTo>
                  <a:pt x="75271" y="8211"/>
                  <a:pt x="75283" y="8161"/>
                  <a:pt x="75303" y="8157"/>
                </a:cubicBezTo>
                <a:lnTo>
                  <a:pt x="75303" y="8157"/>
                </a:lnTo>
                <a:lnTo>
                  <a:pt x="75113" y="8110"/>
                </a:lnTo>
                <a:lnTo>
                  <a:pt x="75113" y="8110"/>
                </a:lnTo>
                <a:cubicBezTo>
                  <a:pt x="75145" y="8132"/>
                  <a:pt x="75164" y="8165"/>
                  <a:pt x="75173" y="8201"/>
                </a:cubicBezTo>
                <a:cubicBezTo>
                  <a:pt x="75181" y="8239"/>
                  <a:pt x="75155" y="8285"/>
                  <a:pt x="75126" y="8285"/>
                </a:cubicBezTo>
                <a:cubicBezTo>
                  <a:pt x="75123" y="8285"/>
                  <a:pt x="75121" y="8285"/>
                  <a:pt x="75118" y="8284"/>
                </a:cubicBezTo>
                <a:lnTo>
                  <a:pt x="75118" y="8284"/>
                </a:lnTo>
                <a:lnTo>
                  <a:pt x="75164" y="8353"/>
                </a:lnTo>
                <a:cubicBezTo>
                  <a:pt x="75151" y="8372"/>
                  <a:pt x="75132" y="8382"/>
                  <a:pt x="75112" y="8382"/>
                </a:cubicBezTo>
                <a:cubicBezTo>
                  <a:pt x="75103" y="8382"/>
                  <a:pt x="75094" y="8380"/>
                  <a:pt x="75086" y="8376"/>
                </a:cubicBezTo>
                <a:lnTo>
                  <a:pt x="75086" y="8376"/>
                </a:lnTo>
                <a:lnTo>
                  <a:pt x="75145" y="8440"/>
                </a:lnTo>
                <a:lnTo>
                  <a:pt x="75113" y="8458"/>
                </a:lnTo>
                <a:cubicBezTo>
                  <a:pt x="75095" y="8454"/>
                  <a:pt x="75081" y="8449"/>
                  <a:pt x="75063" y="8445"/>
                </a:cubicBezTo>
                <a:cubicBezTo>
                  <a:pt x="75038" y="8428"/>
                  <a:pt x="75039" y="8369"/>
                  <a:pt x="75061" y="8369"/>
                </a:cubicBezTo>
                <a:cubicBezTo>
                  <a:pt x="75063" y="8369"/>
                  <a:pt x="75065" y="8370"/>
                  <a:pt x="75067" y="8371"/>
                </a:cubicBezTo>
                <a:lnTo>
                  <a:pt x="74985" y="8298"/>
                </a:lnTo>
                <a:cubicBezTo>
                  <a:pt x="75012" y="8275"/>
                  <a:pt x="74994" y="8229"/>
                  <a:pt x="74985" y="8197"/>
                </a:cubicBezTo>
                <a:cubicBezTo>
                  <a:pt x="74977" y="8166"/>
                  <a:pt x="74989" y="8118"/>
                  <a:pt x="75009" y="8115"/>
                </a:cubicBezTo>
                <a:lnTo>
                  <a:pt x="75009" y="8115"/>
                </a:lnTo>
                <a:lnTo>
                  <a:pt x="74820" y="8064"/>
                </a:lnTo>
                <a:lnTo>
                  <a:pt x="74820" y="8064"/>
                </a:lnTo>
                <a:cubicBezTo>
                  <a:pt x="74852" y="8091"/>
                  <a:pt x="74870" y="8123"/>
                  <a:pt x="74879" y="8160"/>
                </a:cubicBezTo>
                <a:cubicBezTo>
                  <a:pt x="74887" y="8197"/>
                  <a:pt x="74863" y="8240"/>
                  <a:pt x="74835" y="8240"/>
                </a:cubicBezTo>
                <a:cubicBezTo>
                  <a:pt x="74832" y="8240"/>
                  <a:pt x="74828" y="8240"/>
                  <a:pt x="74824" y="8238"/>
                </a:cubicBezTo>
                <a:lnTo>
                  <a:pt x="74824" y="8238"/>
                </a:lnTo>
                <a:lnTo>
                  <a:pt x="74870" y="8311"/>
                </a:lnTo>
                <a:cubicBezTo>
                  <a:pt x="74856" y="8328"/>
                  <a:pt x="74835" y="8338"/>
                  <a:pt x="74814" y="8338"/>
                </a:cubicBezTo>
                <a:cubicBezTo>
                  <a:pt x="74807" y="8338"/>
                  <a:pt x="74799" y="8337"/>
                  <a:pt x="74792" y="8334"/>
                </a:cubicBezTo>
                <a:lnTo>
                  <a:pt x="74792" y="8334"/>
                </a:lnTo>
                <a:lnTo>
                  <a:pt x="74852" y="8394"/>
                </a:lnTo>
                <a:lnTo>
                  <a:pt x="74797" y="8431"/>
                </a:lnTo>
                <a:lnTo>
                  <a:pt x="74843" y="8495"/>
                </a:lnTo>
                <a:lnTo>
                  <a:pt x="74714" y="8527"/>
                </a:lnTo>
                <a:lnTo>
                  <a:pt x="74448" y="8408"/>
                </a:lnTo>
                <a:cubicBezTo>
                  <a:pt x="74572" y="8380"/>
                  <a:pt x="74645" y="8376"/>
                  <a:pt x="74769" y="8344"/>
                </a:cubicBezTo>
                <a:cubicBezTo>
                  <a:pt x="74650" y="8311"/>
                  <a:pt x="74696" y="8270"/>
                  <a:pt x="74581" y="8220"/>
                </a:cubicBezTo>
                <a:lnTo>
                  <a:pt x="74645" y="8169"/>
                </a:lnTo>
                <a:cubicBezTo>
                  <a:pt x="74586" y="8132"/>
                  <a:pt x="74535" y="8087"/>
                  <a:pt x="74494" y="8032"/>
                </a:cubicBezTo>
                <a:lnTo>
                  <a:pt x="74563" y="7976"/>
                </a:lnTo>
                <a:cubicBezTo>
                  <a:pt x="74549" y="7940"/>
                  <a:pt x="74508" y="7944"/>
                  <a:pt x="74480" y="7931"/>
                </a:cubicBezTo>
                <a:cubicBezTo>
                  <a:pt x="74455" y="7914"/>
                  <a:pt x="74453" y="7855"/>
                  <a:pt x="74477" y="7855"/>
                </a:cubicBezTo>
                <a:cubicBezTo>
                  <a:pt x="74479" y="7855"/>
                  <a:pt x="74482" y="7856"/>
                  <a:pt x="74485" y="7857"/>
                </a:cubicBezTo>
                <a:lnTo>
                  <a:pt x="74402" y="7784"/>
                </a:lnTo>
                <a:cubicBezTo>
                  <a:pt x="74430" y="7761"/>
                  <a:pt x="74411" y="7715"/>
                  <a:pt x="74402" y="7683"/>
                </a:cubicBezTo>
                <a:cubicBezTo>
                  <a:pt x="74394" y="7652"/>
                  <a:pt x="74403" y="7604"/>
                  <a:pt x="74422" y="7601"/>
                </a:cubicBezTo>
                <a:lnTo>
                  <a:pt x="74422" y="7601"/>
                </a:lnTo>
                <a:lnTo>
                  <a:pt x="74237" y="7550"/>
                </a:lnTo>
                <a:lnTo>
                  <a:pt x="74237" y="7550"/>
                </a:lnTo>
                <a:cubicBezTo>
                  <a:pt x="74264" y="7573"/>
                  <a:pt x="74287" y="7609"/>
                  <a:pt x="74296" y="7646"/>
                </a:cubicBezTo>
                <a:cubicBezTo>
                  <a:pt x="74301" y="7683"/>
                  <a:pt x="74279" y="7726"/>
                  <a:pt x="74252" y="7726"/>
                </a:cubicBezTo>
                <a:cubicBezTo>
                  <a:pt x="74249" y="7726"/>
                  <a:pt x="74245" y="7726"/>
                  <a:pt x="74241" y="7724"/>
                </a:cubicBezTo>
                <a:lnTo>
                  <a:pt x="74241" y="7724"/>
                </a:lnTo>
                <a:lnTo>
                  <a:pt x="74287" y="7797"/>
                </a:lnTo>
                <a:cubicBezTo>
                  <a:pt x="74274" y="7815"/>
                  <a:pt x="74252" y="7824"/>
                  <a:pt x="74229" y="7824"/>
                </a:cubicBezTo>
                <a:cubicBezTo>
                  <a:pt x="74221" y="7824"/>
                  <a:pt x="74213" y="7823"/>
                  <a:pt x="74205" y="7820"/>
                </a:cubicBezTo>
                <a:lnTo>
                  <a:pt x="74205" y="7820"/>
                </a:lnTo>
                <a:lnTo>
                  <a:pt x="74269" y="7880"/>
                </a:lnTo>
                <a:lnTo>
                  <a:pt x="74209" y="7917"/>
                </a:lnTo>
                <a:lnTo>
                  <a:pt x="74232" y="7949"/>
                </a:lnTo>
                <a:cubicBezTo>
                  <a:pt x="74163" y="7917"/>
                  <a:pt x="74186" y="7885"/>
                  <a:pt x="74090" y="7834"/>
                </a:cubicBezTo>
                <a:lnTo>
                  <a:pt x="74150" y="7784"/>
                </a:lnTo>
                <a:cubicBezTo>
                  <a:pt x="74090" y="7747"/>
                  <a:pt x="74039" y="7701"/>
                  <a:pt x="73998" y="7646"/>
                </a:cubicBezTo>
                <a:lnTo>
                  <a:pt x="74067" y="7591"/>
                </a:lnTo>
                <a:cubicBezTo>
                  <a:pt x="74053" y="7559"/>
                  <a:pt x="74012" y="7559"/>
                  <a:pt x="73984" y="7545"/>
                </a:cubicBezTo>
                <a:cubicBezTo>
                  <a:pt x="73959" y="7532"/>
                  <a:pt x="73961" y="7470"/>
                  <a:pt x="73982" y="7470"/>
                </a:cubicBezTo>
                <a:cubicBezTo>
                  <a:pt x="73984" y="7470"/>
                  <a:pt x="73987" y="7470"/>
                  <a:pt x="73989" y="7472"/>
                </a:cubicBezTo>
                <a:lnTo>
                  <a:pt x="73906" y="7398"/>
                </a:lnTo>
                <a:cubicBezTo>
                  <a:pt x="73934" y="7380"/>
                  <a:pt x="73916" y="7329"/>
                  <a:pt x="73906" y="7297"/>
                </a:cubicBezTo>
                <a:cubicBezTo>
                  <a:pt x="73899" y="7267"/>
                  <a:pt x="73907" y="7220"/>
                  <a:pt x="73926" y="7216"/>
                </a:cubicBezTo>
                <a:lnTo>
                  <a:pt x="73926" y="7216"/>
                </a:lnTo>
                <a:lnTo>
                  <a:pt x="73939" y="7219"/>
                </a:lnTo>
                <a:cubicBezTo>
                  <a:pt x="73935" y="7217"/>
                  <a:pt x="73932" y="7216"/>
                  <a:pt x="73929" y="7216"/>
                </a:cubicBezTo>
                <a:cubicBezTo>
                  <a:pt x="73928" y="7216"/>
                  <a:pt x="73927" y="7216"/>
                  <a:pt x="73926" y="7216"/>
                </a:cubicBezTo>
                <a:lnTo>
                  <a:pt x="73926" y="7216"/>
                </a:lnTo>
                <a:lnTo>
                  <a:pt x="73741" y="7169"/>
                </a:lnTo>
                <a:lnTo>
                  <a:pt x="73741" y="7169"/>
                </a:lnTo>
                <a:cubicBezTo>
                  <a:pt x="73773" y="7192"/>
                  <a:pt x="73792" y="7224"/>
                  <a:pt x="73801" y="7261"/>
                </a:cubicBezTo>
                <a:cubicBezTo>
                  <a:pt x="73809" y="7299"/>
                  <a:pt x="73783" y="7344"/>
                  <a:pt x="73754" y="7344"/>
                </a:cubicBezTo>
                <a:cubicBezTo>
                  <a:pt x="73751" y="7344"/>
                  <a:pt x="73748" y="7344"/>
                  <a:pt x="73746" y="7343"/>
                </a:cubicBezTo>
                <a:lnTo>
                  <a:pt x="73746" y="7343"/>
                </a:lnTo>
                <a:lnTo>
                  <a:pt x="73792" y="7412"/>
                </a:lnTo>
                <a:cubicBezTo>
                  <a:pt x="73778" y="7429"/>
                  <a:pt x="73757" y="7438"/>
                  <a:pt x="73734" y="7438"/>
                </a:cubicBezTo>
                <a:cubicBezTo>
                  <a:pt x="73726" y="7438"/>
                  <a:pt x="73717" y="7437"/>
                  <a:pt x="73709" y="7435"/>
                </a:cubicBezTo>
                <a:lnTo>
                  <a:pt x="73709" y="7435"/>
                </a:lnTo>
                <a:lnTo>
                  <a:pt x="73773" y="7495"/>
                </a:lnTo>
                <a:lnTo>
                  <a:pt x="73727" y="7522"/>
                </a:lnTo>
                <a:cubicBezTo>
                  <a:pt x="73700" y="7499"/>
                  <a:pt x="73672" y="7472"/>
                  <a:pt x="73649" y="7440"/>
                </a:cubicBezTo>
                <a:lnTo>
                  <a:pt x="73714" y="7384"/>
                </a:lnTo>
                <a:cubicBezTo>
                  <a:pt x="73700" y="7348"/>
                  <a:pt x="73663" y="7352"/>
                  <a:pt x="73636" y="7339"/>
                </a:cubicBezTo>
                <a:cubicBezTo>
                  <a:pt x="73606" y="7322"/>
                  <a:pt x="73608" y="7263"/>
                  <a:pt x="73629" y="7263"/>
                </a:cubicBezTo>
                <a:cubicBezTo>
                  <a:pt x="73631" y="7263"/>
                  <a:pt x="73633" y="7264"/>
                  <a:pt x="73636" y="7265"/>
                </a:cubicBezTo>
                <a:lnTo>
                  <a:pt x="73558" y="7192"/>
                </a:lnTo>
                <a:cubicBezTo>
                  <a:pt x="73581" y="7169"/>
                  <a:pt x="73567" y="7123"/>
                  <a:pt x="73558" y="7091"/>
                </a:cubicBezTo>
                <a:cubicBezTo>
                  <a:pt x="73550" y="7060"/>
                  <a:pt x="73558" y="7013"/>
                  <a:pt x="73578" y="7010"/>
                </a:cubicBezTo>
                <a:lnTo>
                  <a:pt x="73578" y="7010"/>
                </a:lnTo>
                <a:lnTo>
                  <a:pt x="73388" y="6958"/>
                </a:lnTo>
                <a:lnTo>
                  <a:pt x="73388" y="6958"/>
                </a:lnTo>
                <a:cubicBezTo>
                  <a:pt x="73420" y="6981"/>
                  <a:pt x="73443" y="7017"/>
                  <a:pt x="73452" y="7054"/>
                </a:cubicBezTo>
                <a:cubicBezTo>
                  <a:pt x="73456" y="7091"/>
                  <a:pt x="73431" y="7134"/>
                  <a:pt x="73403" y="7134"/>
                </a:cubicBezTo>
                <a:cubicBezTo>
                  <a:pt x="73400" y="7134"/>
                  <a:pt x="73396" y="7134"/>
                  <a:pt x="73392" y="7132"/>
                </a:cubicBezTo>
                <a:lnTo>
                  <a:pt x="73392" y="7132"/>
                </a:lnTo>
                <a:lnTo>
                  <a:pt x="73438" y="7206"/>
                </a:lnTo>
                <a:cubicBezTo>
                  <a:pt x="73428" y="7223"/>
                  <a:pt x="73405" y="7232"/>
                  <a:pt x="73383" y="7232"/>
                </a:cubicBezTo>
                <a:cubicBezTo>
                  <a:pt x="73375" y="7232"/>
                  <a:pt x="73367" y="7231"/>
                  <a:pt x="73360" y="7228"/>
                </a:cubicBezTo>
                <a:lnTo>
                  <a:pt x="73360" y="7228"/>
                </a:lnTo>
                <a:lnTo>
                  <a:pt x="73425" y="7288"/>
                </a:lnTo>
                <a:lnTo>
                  <a:pt x="73365" y="7325"/>
                </a:lnTo>
                <a:lnTo>
                  <a:pt x="73411" y="7389"/>
                </a:lnTo>
                <a:lnTo>
                  <a:pt x="73273" y="7426"/>
                </a:lnTo>
                <a:cubicBezTo>
                  <a:pt x="73305" y="7453"/>
                  <a:pt x="73333" y="7495"/>
                  <a:pt x="73342" y="7536"/>
                </a:cubicBezTo>
                <a:lnTo>
                  <a:pt x="73181" y="7522"/>
                </a:lnTo>
                <a:cubicBezTo>
                  <a:pt x="73213" y="7513"/>
                  <a:pt x="73250" y="7508"/>
                  <a:pt x="73291" y="7499"/>
                </a:cubicBezTo>
                <a:cubicBezTo>
                  <a:pt x="73168" y="7462"/>
                  <a:pt x="73218" y="7426"/>
                  <a:pt x="73103" y="7371"/>
                </a:cubicBezTo>
                <a:lnTo>
                  <a:pt x="73168" y="7320"/>
                </a:lnTo>
                <a:cubicBezTo>
                  <a:pt x="73108" y="7284"/>
                  <a:pt x="73057" y="7238"/>
                  <a:pt x="73016" y="7183"/>
                </a:cubicBezTo>
                <a:lnTo>
                  <a:pt x="73080" y="7127"/>
                </a:lnTo>
                <a:cubicBezTo>
                  <a:pt x="73067" y="7095"/>
                  <a:pt x="73030" y="7095"/>
                  <a:pt x="73002" y="7082"/>
                </a:cubicBezTo>
                <a:cubicBezTo>
                  <a:pt x="72973" y="7069"/>
                  <a:pt x="72974" y="7006"/>
                  <a:pt x="72996" y="7006"/>
                </a:cubicBezTo>
                <a:cubicBezTo>
                  <a:pt x="72998" y="7006"/>
                  <a:pt x="73000" y="7007"/>
                  <a:pt x="73002" y="7008"/>
                </a:cubicBezTo>
                <a:lnTo>
                  <a:pt x="72924" y="6935"/>
                </a:lnTo>
                <a:cubicBezTo>
                  <a:pt x="72947" y="6916"/>
                  <a:pt x="72934" y="6866"/>
                  <a:pt x="72924" y="6834"/>
                </a:cubicBezTo>
                <a:cubicBezTo>
                  <a:pt x="72917" y="6803"/>
                  <a:pt x="72925" y="6757"/>
                  <a:pt x="72944" y="6753"/>
                </a:cubicBezTo>
                <a:lnTo>
                  <a:pt x="72944" y="6753"/>
                </a:lnTo>
                <a:lnTo>
                  <a:pt x="72956" y="6756"/>
                </a:lnTo>
                <a:cubicBezTo>
                  <a:pt x="72953" y="6753"/>
                  <a:pt x="72950" y="6752"/>
                  <a:pt x="72947" y="6752"/>
                </a:cubicBezTo>
                <a:cubicBezTo>
                  <a:pt x="72946" y="6752"/>
                  <a:pt x="72945" y="6752"/>
                  <a:pt x="72944" y="6753"/>
                </a:cubicBezTo>
                <a:lnTo>
                  <a:pt x="72944" y="6753"/>
                </a:lnTo>
                <a:lnTo>
                  <a:pt x="72755" y="6705"/>
                </a:lnTo>
                <a:lnTo>
                  <a:pt x="72755" y="6705"/>
                </a:lnTo>
                <a:cubicBezTo>
                  <a:pt x="72787" y="6728"/>
                  <a:pt x="72810" y="6760"/>
                  <a:pt x="72819" y="6797"/>
                </a:cubicBezTo>
                <a:cubicBezTo>
                  <a:pt x="72823" y="6829"/>
                  <a:pt x="72805" y="6861"/>
                  <a:pt x="72778" y="6875"/>
                </a:cubicBezTo>
                <a:cubicBezTo>
                  <a:pt x="72759" y="6871"/>
                  <a:pt x="72745" y="6866"/>
                  <a:pt x="72727" y="6861"/>
                </a:cubicBezTo>
                <a:cubicBezTo>
                  <a:pt x="72702" y="6845"/>
                  <a:pt x="72704" y="6786"/>
                  <a:pt x="72725" y="6786"/>
                </a:cubicBezTo>
                <a:cubicBezTo>
                  <a:pt x="72727" y="6786"/>
                  <a:pt x="72729" y="6787"/>
                  <a:pt x="72732" y="6788"/>
                </a:cubicBezTo>
                <a:lnTo>
                  <a:pt x="72649" y="6714"/>
                </a:lnTo>
                <a:cubicBezTo>
                  <a:pt x="72677" y="6692"/>
                  <a:pt x="72658" y="6646"/>
                  <a:pt x="72649" y="6614"/>
                </a:cubicBezTo>
                <a:cubicBezTo>
                  <a:pt x="72641" y="6583"/>
                  <a:pt x="72650" y="6535"/>
                  <a:pt x="72669" y="6532"/>
                </a:cubicBezTo>
                <a:lnTo>
                  <a:pt x="72669" y="6532"/>
                </a:lnTo>
                <a:lnTo>
                  <a:pt x="72484" y="6480"/>
                </a:lnTo>
                <a:lnTo>
                  <a:pt x="72484" y="6480"/>
                </a:lnTo>
                <a:cubicBezTo>
                  <a:pt x="72516" y="6503"/>
                  <a:pt x="72534" y="6540"/>
                  <a:pt x="72543" y="6577"/>
                </a:cubicBezTo>
                <a:cubicBezTo>
                  <a:pt x="72552" y="6613"/>
                  <a:pt x="72527" y="6657"/>
                  <a:pt x="72499" y="6657"/>
                </a:cubicBezTo>
                <a:cubicBezTo>
                  <a:pt x="72496" y="6657"/>
                  <a:pt x="72492" y="6656"/>
                  <a:pt x="72488" y="6655"/>
                </a:cubicBezTo>
                <a:lnTo>
                  <a:pt x="72488" y="6655"/>
                </a:lnTo>
                <a:cubicBezTo>
                  <a:pt x="72502" y="6678"/>
                  <a:pt x="72516" y="6705"/>
                  <a:pt x="72534" y="6728"/>
                </a:cubicBezTo>
                <a:cubicBezTo>
                  <a:pt x="72521" y="6745"/>
                  <a:pt x="72499" y="6755"/>
                  <a:pt x="72476" y="6755"/>
                </a:cubicBezTo>
                <a:cubicBezTo>
                  <a:pt x="72468" y="6755"/>
                  <a:pt x="72460" y="6754"/>
                  <a:pt x="72452" y="6751"/>
                </a:cubicBezTo>
                <a:lnTo>
                  <a:pt x="72452" y="6751"/>
                </a:lnTo>
                <a:lnTo>
                  <a:pt x="72516" y="6811"/>
                </a:lnTo>
                <a:lnTo>
                  <a:pt x="72461" y="6848"/>
                </a:lnTo>
                <a:cubicBezTo>
                  <a:pt x="72438" y="6811"/>
                  <a:pt x="72406" y="6783"/>
                  <a:pt x="72364" y="6770"/>
                </a:cubicBezTo>
                <a:lnTo>
                  <a:pt x="72429" y="6714"/>
                </a:lnTo>
                <a:cubicBezTo>
                  <a:pt x="72369" y="6682"/>
                  <a:pt x="72319" y="6636"/>
                  <a:pt x="72277" y="6581"/>
                </a:cubicBezTo>
                <a:lnTo>
                  <a:pt x="72342" y="6522"/>
                </a:lnTo>
                <a:cubicBezTo>
                  <a:pt x="72328" y="6490"/>
                  <a:pt x="72291" y="6494"/>
                  <a:pt x="72264" y="6480"/>
                </a:cubicBezTo>
                <a:cubicBezTo>
                  <a:pt x="72238" y="6464"/>
                  <a:pt x="72236" y="6405"/>
                  <a:pt x="72257" y="6405"/>
                </a:cubicBezTo>
                <a:cubicBezTo>
                  <a:pt x="72259" y="6405"/>
                  <a:pt x="72261" y="6406"/>
                  <a:pt x="72264" y="6407"/>
                </a:cubicBezTo>
                <a:lnTo>
                  <a:pt x="72181" y="6334"/>
                </a:lnTo>
                <a:cubicBezTo>
                  <a:pt x="72208" y="6311"/>
                  <a:pt x="72190" y="6265"/>
                  <a:pt x="72181" y="6233"/>
                </a:cubicBezTo>
                <a:cubicBezTo>
                  <a:pt x="72173" y="6202"/>
                  <a:pt x="72182" y="6154"/>
                  <a:pt x="72201" y="6151"/>
                </a:cubicBezTo>
                <a:lnTo>
                  <a:pt x="72201" y="6151"/>
                </a:lnTo>
                <a:lnTo>
                  <a:pt x="72016" y="6100"/>
                </a:lnTo>
                <a:lnTo>
                  <a:pt x="72016" y="6100"/>
                </a:lnTo>
                <a:cubicBezTo>
                  <a:pt x="72043" y="6122"/>
                  <a:pt x="72066" y="6159"/>
                  <a:pt x="72075" y="6196"/>
                </a:cubicBezTo>
                <a:cubicBezTo>
                  <a:pt x="72084" y="6232"/>
                  <a:pt x="72059" y="6276"/>
                  <a:pt x="72031" y="6276"/>
                </a:cubicBezTo>
                <a:cubicBezTo>
                  <a:pt x="72028" y="6276"/>
                  <a:pt x="72024" y="6276"/>
                  <a:pt x="72020" y="6274"/>
                </a:cubicBezTo>
                <a:lnTo>
                  <a:pt x="72020" y="6274"/>
                </a:lnTo>
                <a:lnTo>
                  <a:pt x="72066" y="6347"/>
                </a:lnTo>
                <a:cubicBezTo>
                  <a:pt x="72057" y="6357"/>
                  <a:pt x="72043" y="6366"/>
                  <a:pt x="72029" y="6370"/>
                </a:cubicBezTo>
                <a:cubicBezTo>
                  <a:pt x="72029" y="6366"/>
                  <a:pt x="72025" y="6366"/>
                  <a:pt x="72020" y="6361"/>
                </a:cubicBezTo>
                <a:lnTo>
                  <a:pt x="72048" y="6343"/>
                </a:lnTo>
                <a:cubicBezTo>
                  <a:pt x="72025" y="6324"/>
                  <a:pt x="72002" y="6311"/>
                  <a:pt x="71979" y="6292"/>
                </a:cubicBezTo>
                <a:lnTo>
                  <a:pt x="72039" y="6246"/>
                </a:lnTo>
                <a:cubicBezTo>
                  <a:pt x="72025" y="6214"/>
                  <a:pt x="71984" y="6219"/>
                  <a:pt x="71956" y="6201"/>
                </a:cubicBezTo>
                <a:cubicBezTo>
                  <a:pt x="71947" y="6196"/>
                  <a:pt x="71938" y="6182"/>
                  <a:pt x="71938" y="6173"/>
                </a:cubicBezTo>
                <a:lnTo>
                  <a:pt x="71965" y="6150"/>
                </a:lnTo>
                <a:cubicBezTo>
                  <a:pt x="71961" y="6141"/>
                  <a:pt x="71956" y="6136"/>
                  <a:pt x="71947" y="6132"/>
                </a:cubicBezTo>
                <a:cubicBezTo>
                  <a:pt x="71949" y="6129"/>
                  <a:pt x="71951" y="6128"/>
                  <a:pt x="71954" y="6128"/>
                </a:cubicBezTo>
                <a:cubicBezTo>
                  <a:pt x="71956" y="6128"/>
                  <a:pt x="71957" y="6129"/>
                  <a:pt x="71959" y="6130"/>
                </a:cubicBezTo>
                <a:lnTo>
                  <a:pt x="71959" y="6130"/>
                </a:lnTo>
                <a:lnTo>
                  <a:pt x="71878" y="6058"/>
                </a:lnTo>
                <a:cubicBezTo>
                  <a:pt x="71906" y="6035"/>
                  <a:pt x="71887" y="5989"/>
                  <a:pt x="71873" y="5953"/>
                </a:cubicBezTo>
                <a:cubicBezTo>
                  <a:pt x="71866" y="5925"/>
                  <a:pt x="71878" y="5878"/>
                  <a:pt x="71899" y="5876"/>
                </a:cubicBezTo>
                <a:lnTo>
                  <a:pt x="71899" y="5876"/>
                </a:lnTo>
                <a:lnTo>
                  <a:pt x="71800" y="5847"/>
                </a:lnTo>
                <a:cubicBezTo>
                  <a:pt x="71792" y="5819"/>
                  <a:pt x="71805" y="5776"/>
                  <a:pt x="71828" y="5776"/>
                </a:cubicBezTo>
                <a:cubicBezTo>
                  <a:pt x="71828" y="5776"/>
                  <a:pt x="71828" y="5776"/>
                  <a:pt x="71828" y="5776"/>
                </a:cubicBezTo>
                <a:lnTo>
                  <a:pt x="71828" y="5776"/>
                </a:lnTo>
                <a:lnTo>
                  <a:pt x="71639" y="5728"/>
                </a:lnTo>
                <a:lnTo>
                  <a:pt x="71626" y="5714"/>
                </a:lnTo>
                <a:cubicBezTo>
                  <a:pt x="71653" y="5691"/>
                  <a:pt x="71635" y="5645"/>
                  <a:pt x="71626" y="5613"/>
                </a:cubicBezTo>
                <a:cubicBezTo>
                  <a:pt x="71618" y="5582"/>
                  <a:pt x="71626" y="5535"/>
                  <a:pt x="71646" y="5532"/>
                </a:cubicBezTo>
                <a:lnTo>
                  <a:pt x="71646" y="5532"/>
                </a:lnTo>
                <a:lnTo>
                  <a:pt x="71488" y="5489"/>
                </a:lnTo>
                <a:cubicBezTo>
                  <a:pt x="71470" y="5485"/>
                  <a:pt x="71451" y="5480"/>
                  <a:pt x="71433" y="5471"/>
                </a:cubicBezTo>
                <a:cubicBezTo>
                  <a:pt x="71408" y="5458"/>
                  <a:pt x="71409" y="5396"/>
                  <a:pt x="71431" y="5396"/>
                </a:cubicBezTo>
                <a:cubicBezTo>
                  <a:pt x="71433" y="5396"/>
                  <a:pt x="71435" y="5396"/>
                  <a:pt x="71438" y="5397"/>
                </a:cubicBezTo>
                <a:lnTo>
                  <a:pt x="71355" y="5324"/>
                </a:lnTo>
                <a:cubicBezTo>
                  <a:pt x="71382" y="5306"/>
                  <a:pt x="71364" y="5255"/>
                  <a:pt x="71355" y="5223"/>
                </a:cubicBezTo>
                <a:cubicBezTo>
                  <a:pt x="71347" y="5192"/>
                  <a:pt x="71359" y="5146"/>
                  <a:pt x="71379" y="5142"/>
                </a:cubicBezTo>
                <a:lnTo>
                  <a:pt x="71379" y="5142"/>
                </a:lnTo>
                <a:lnTo>
                  <a:pt x="71190" y="5095"/>
                </a:lnTo>
                <a:lnTo>
                  <a:pt x="71190" y="5095"/>
                </a:lnTo>
                <a:cubicBezTo>
                  <a:pt x="71222" y="5117"/>
                  <a:pt x="71240" y="5150"/>
                  <a:pt x="71249" y="5186"/>
                </a:cubicBezTo>
                <a:cubicBezTo>
                  <a:pt x="71258" y="5224"/>
                  <a:pt x="71231" y="5270"/>
                  <a:pt x="71202" y="5270"/>
                </a:cubicBezTo>
                <a:cubicBezTo>
                  <a:pt x="71199" y="5270"/>
                  <a:pt x="71197" y="5270"/>
                  <a:pt x="71194" y="5269"/>
                </a:cubicBezTo>
                <a:lnTo>
                  <a:pt x="71194" y="5269"/>
                </a:lnTo>
                <a:lnTo>
                  <a:pt x="71240" y="5338"/>
                </a:lnTo>
                <a:cubicBezTo>
                  <a:pt x="71227" y="5354"/>
                  <a:pt x="71206" y="5366"/>
                  <a:pt x="71186" y="5366"/>
                </a:cubicBezTo>
                <a:cubicBezTo>
                  <a:pt x="71178" y="5366"/>
                  <a:pt x="71170" y="5365"/>
                  <a:pt x="71162" y="5361"/>
                </a:cubicBezTo>
                <a:lnTo>
                  <a:pt x="71162" y="5361"/>
                </a:lnTo>
                <a:lnTo>
                  <a:pt x="71171" y="5374"/>
                </a:lnTo>
                <a:cubicBezTo>
                  <a:pt x="71116" y="5338"/>
                  <a:pt x="71070" y="5296"/>
                  <a:pt x="71034" y="5246"/>
                </a:cubicBezTo>
                <a:lnTo>
                  <a:pt x="71098" y="5191"/>
                </a:lnTo>
                <a:cubicBezTo>
                  <a:pt x="71084" y="5154"/>
                  <a:pt x="71047" y="5159"/>
                  <a:pt x="71020" y="5145"/>
                </a:cubicBezTo>
                <a:cubicBezTo>
                  <a:pt x="70995" y="5128"/>
                  <a:pt x="70993" y="5070"/>
                  <a:pt x="71013" y="5070"/>
                </a:cubicBezTo>
                <a:cubicBezTo>
                  <a:pt x="71015" y="5070"/>
                  <a:pt x="71017" y="5070"/>
                  <a:pt x="71020" y="5072"/>
                </a:cubicBezTo>
                <a:lnTo>
                  <a:pt x="70942" y="4998"/>
                </a:lnTo>
                <a:cubicBezTo>
                  <a:pt x="70965" y="4975"/>
                  <a:pt x="70951" y="4929"/>
                  <a:pt x="70942" y="4897"/>
                </a:cubicBezTo>
                <a:cubicBezTo>
                  <a:pt x="70934" y="4866"/>
                  <a:pt x="70943" y="4819"/>
                  <a:pt x="70962" y="4816"/>
                </a:cubicBezTo>
                <a:lnTo>
                  <a:pt x="70962" y="4816"/>
                </a:lnTo>
                <a:lnTo>
                  <a:pt x="70772" y="4764"/>
                </a:lnTo>
                <a:lnTo>
                  <a:pt x="70772" y="4764"/>
                </a:lnTo>
                <a:cubicBezTo>
                  <a:pt x="70804" y="4792"/>
                  <a:pt x="70827" y="4824"/>
                  <a:pt x="70836" y="4861"/>
                </a:cubicBezTo>
                <a:cubicBezTo>
                  <a:pt x="70840" y="4897"/>
                  <a:pt x="70819" y="4941"/>
                  <a:pt x="70789" y="4941"/>
                </a:cubicBezTo>
                <a:cubicBezTo>
                  <a:pt x="70785" y="4941"/>
                  <a:pt x="70781" y="4940"/>
                  <a:pt x="70777" y="4939"/>
                </a:cubicBezTo>
                <a:lnTo>
                  <a:pt x="70777" y="4939"/>
                </a:lnTo>
                <a:lnTo>
                  <a:pt x="70827" y="5012"/>
                </a:lnTo>
                <a:cubicBezTo>
                  <a:pt x="70814" y="5029"/>
                  <a:pt x="70792" y="5038"/>
                  <a:pt x="70769" y="5038"/>
                </a:cubicBezTo>
                <a:cubicBezTo>
                  <a:pt x="70761" y="5038"/>
                  <a:pt x="70753" y="5037"/>
                  <a:pt x="70745" y="5035"/>
                </a:cubicBezTo>
                <a:lnTo>
                  <a:pt x="70745" y="5035"/>
                </a:lnTo>
                <a:lnTo>
                  <a:pt x="70809" y="5095"/>
                </a:lnTo>
                <a:lnTo>
                  <a:pt x="70749" y="5131"/>
                </a:lnTo>
                <a:lnTo>
                  <a:pt x="70795" y="5196"/>
                </a:lnTo>
                <a:lnTo>
                  <a:pt x="70657" y="5232"/>
                </a:lnTo>
                <a:cubicBezTo>
                  <a:pt x="70689" y="5260"/>
                  <a:pt x="70717" y="5301"/>
                  <a:pt x="70731" y="5342"/>
                </a:cubicBezTo>
                <a:lnTo>
                  <a:pt x="70552" y="5324"/>
                </a:lnTo>
                <a:lnTo>
                  <a:pt x="70657" y="5466"/>
                </a:lnTo>
                <a:cubicBezTo>
                  <a:pt x="70570" y="5425"/>
                  <a:pt x="70451" y="5374"/>
                  <a:pt x="70368" y="5338"/>
                </a:cubicBezTo>
                <a:cubicBezTo>
                  <a:pt x="70492" y="5306"/>
                  <a:pt x="70566" y="5306"/>
                  <a:pt x="70689" y="5274"/>
                </a:cubicBezTo>
                <a:cubicBezTo>
                  <a:pt x="70566" y="5241"/>
                  <a:pt x="70616" y="5200"/>
                  <a:pt x="70501" y="5145"/>
                </a:cubicBezTo>
                <a:lnTo>
                  <a:pt x="70566" y="5095"/>
                </a:lnTo>
                <a:cubicBezTo>
                  <a:pt x="70506" y="5062"/>
                  <a:pt x="70455" y="5017"/>
                  <a:pt x="70414" y="4961"/>
                </a:cubicBezTo>
                <a:lnTo>
                  <a:pt x="70478" y="4902"/>
                </a:lnTo>
                <a:cubicBezTo>
                  <a:pt x="70465" y="4870"/>
                  <a:pt x="70428" y="4870"/>
                  <a:pt x="70400" y="4856"/>
                </a:cubicBezTo>
                <a:cubicBezTo>
                  <a:pt x="70375" y="4843"/>
                  <a:pt x="70373" y="4785"/>
                  <a:pt x="70394" y="4785"/>
                </a:cubicBezTo>
                <a:cubicBezTo>
                  <a:pt x="70396" y="4785"/>
                  <a:pt x="70398" y="4786"/>
                  <a:pt x="70400" y="4787"/>
                </a:cubicBezTo>
                <a:lnTo>
                  <a:pt x="70318" y="4714"/>
                </a:lnTo>
                <a:cubicBezTo>
                  <a:pt x="70345" y="4691"/>
                  <a:pt x="70327" y="4645"/>
                  <a:pt x="70318" y="4608"/>
                </a:cubicBezTo>
                <a:cubicBezTo>
                  <a:pt x="70310" y="4581"/>
                  <a:pt x="70319" y="4531"/>
                  <a:pt x="70338" y="4527"/>
                </a:cubicBezTo>
                <a:lnTo>
                  <a:pt x="70338" y="4527"/>
                </a:lnTo>
                <a:lnTo>
                  <a:pt x="70350" y="4530"/>
                </a:lnTo>
                <a:cubicBezTo>
                  <a:pt x="70347" y="4528"/>
                  <a:pt x="70343" y="4527"/>
                  <a:pt x="70341" y="4527"/>
                </a:cubicBezTo>
                <a:cubicBezTo>
                  <a:pt x="70340" y="4527"/>
                  <a:pt x="70339" y="4527"/>
                  <a:pt x="70338" y="4527"/>
                </a:cubicBezTo>
                <a:lnTo>
                  <a:pt x="70338" y="4527"/>
                </a:lnTo>
                <a:lnTo>
                  <a:pt x="70153" y="4480"/>
                </a:lnTo>
                <a:lnTo>
                  <a:pt x="70153" y="4480"/>
                </a:lnTo>
                <a:cubicBezTo>
                  <a:pt x="70180" y="4503"/>
                  <a:pt x="70203" y="4535"/>
                  <a:pt x="70212" y="4571"/>
                </a:cubicBezTo>
                <a:cubicBezTo>
                  <a:pt x="70221" y="4609"/>
                  <a:pt x="70194" y="4655"/>
                  <a:pt x="70165" y="4655"/>
                </a:cubicBezTo>
                <a:cubicBezTo>
                  <a:pt x="70162" y="4655"/>
                  <a:pt x="70160" y="4655"/>
                  <a:pt x="70157" y="4654"/>
                </a:cubicBezTo>
                <a:lnTo>
                  <a:pt x="70157" y="4654"/>
                </a:lnTo>
                <a:lnTo>
                  <a:pt x="70203" y="4723"/>
                </a:lnTo>
                <a:cubicBezTo>
                  <a:pt x="70190" y="4742"/>
                  <a:pt x="70171" y="4752"/>
                  <a:pt x="70150" y="4752"/>
                </a:cubicBezTo>
                <a:cubicBezTo>
                  <a:pt x="70140" y="4752"/>
                  <a:pt x="70130" y="4750"/>
                  <a:pt x="70120" y="4746"/>
                </a:cubicBezTo>
                <a:lnTo>
                  <a:pt x="70120" y="4746"/>
                </a:lnTo>
                <a:lnTo>
                  <a:pt x="70185" y="4810"/>
                </a:lnTo>
                <a:cubicBezTo>
                  <a:pt x="70166" y="4819"/>
                  <a:pt x="70143" y="4833"/>
                  <a:pt x="70125" y="4847"/>
                </a:cubicBezTo>
                <a:cubicBezTo>
                  <a:pt x="70143" y="4870"/>
                  <a:pt x="70157" y="4888"/>
                  <a:pt x="70171" y="4911"/>
                </a:cubicBezTo>
                <a:lnTo>
                  <a:pt x="70033" y="4948"/>
                </a:lnTo>
                <a:cubicBezTo>
                  <a:pt x="70065" y="4975"/>
                  <a:pt x="70093" y="5012"/>
                  <a:pt x="70107" y="5058"/>
                </a:cubicBezTo>
                <a:lnTo>
                  <a:pt x="69928" y="5039"/>
                </a:lnTo>
                <a:lnTo>
                  <a:pt x="69928" y="5039"/>
                </a:lnTo>
                <a:lnTo>
                  <a:pt x="70120" y="5301"/>
                </a:lnTo>
                <a:lnTo>
                  <a:pt x="69850" y="5333"/>
                </a:lnTo>
                <a:cubicBezTo>
                  <a:pt x="69818" y="5306"/>
                  <a:pt x="69776" y="5287"/>
                  <a:pt x="69735" y="5269"/>
                </a:cubicBezTo>
                <a:cubicBezTo>
                  <a:pt x="69767" y="5264"/>
                  <a:pt x="69795" y="5255"/>
                  <a:pt x="69818" y="5255"/>
                </a:cubicBezTo>
                <a:lnTo>
                  <a:pt x="69707" y="5205"/>
                </a:lnTo>
                <a:cubicBezTo>
                  <a:pt x="69790" y="5173"/>
                  <a:pt x="69877" y="5150"/>
                  <a:pt x="69964" y="5136"/>
                </a:cubicBezTo>
                <a:lnTo>
                  <a:pt x="69781" y="5053"/>
                </a:lnTo>
                <a:cubicBezTo>
                  <a:pt x="69795" y="5053"/>
                  <a:pt x="69808" y="5049"/>
                  <a:pt x="69822" y="5044"/>
                </a:cubicBezTo>
                <a:cubicBezTo>
                  <a:pt x="69781" y="5035"/>
                  <a:pt x="69740" y="5012"/>
                  <a:pt x="69717" y="4975"/>
                </a:cubicBezTo>
                <a:cubicBezTo>
                  <a:pt x="69799" y="4961"/>
                  <a:pt x="69868" y="4952"/>
                  <a:pt x="69964" y="4929"/>
                </a:cubicBezTo>
                <a:cubicBezTo>
                  <a:pt x="69845" y="4897"/>
                  <a:pt x="69896" y="4856"/>
                  <a:pt x="69781" y="4801"/>
                </a:cubicBezTo>
                <a:lnTo>
                  <a:pt x="69841" y="4750"/>
                </a:lnTo>
                <a:cubicBezTo>
                  <a:pt x="69781" y="4718"/>
                  <a:pt x="69730" y="4672"/>
                  <a:pt x="69689" y="4617"/>
                </a:cubicBezTo>
                <a:lnTo>
                  <a:pt x="69758" y="4558"/>
                </a:lnTo>
                <a:cubicBezTo>
                  <a:pt x="69744" y="4526"/>
                  <a:pt x="69703" y="4526"/>
                  <a:pt x="69675" y="4512"/>
                </a:cubicBezTo>
                <a:cubicBezTo>
                  <a:pt x="69650" y="4499"/>
                  <a:pt x="69652" y="4437"/>
                  <a:pt x="69673" y="4437"/>
                </a:cubicBezTo>
                <a:cubicBezTo>
                  <a:pt x="69675" y="4437"/>
                  <a:pt x="69678" y="4437"/>
                  <a:pt x="69680" y="4438"/>
                </a:cubicBezTo>
                <a:lnTo>
                  <a:pt x="69597" y="4369"/>
                </a:lnTo>
                <a:cubicBezTo>
                  <a:pt x="69625" y="4347"/>
                  <a:pt x="69606" y="4301"/>
                  <a:pt x="69597" y="4264"/>
                </a:cubicBezTo>
                <a:cubicBezTo>
                  <a:pt x="69590" y="4237"/>
                  <a:pt x="69598" y="4187"/>
                  <a:pt x="69618" y="4183"/>
                </a:cubicBezTo>
                <a:lnTo>
                  <a:pt x="69618" y="4183"/>
                </a:lnTo>
                <a:lnTo>
                  <a:pt x="69629" y="4186"/>
                </a:lnTo>
                <a:cubicBezTo>
                  <a:pt x="69626" y="4184"/>
                  <a:pt x="69623" y="4183"/>
                  <a:pt x="69620" y="4183"/>
                </a:cubicBezTo>
                <a:cubicBezTo>
                  <a:pt x="69619" y="4183"/>
                  <a:pt x="69618" y="4183"/>
                  <a:pt x="69618" y="4183"/>
                </a:cubicBezTo>
                <a:lnTo>
                  <a:pt x="69618" y="4183"/>
                </a:lnTo>
                <a:lnTo>
                  <a:pt x="69432" y="4135"/>
                </a:lnTo>
                <a:lnTo>
                  <a:pt x="69432" y="4135"/>
                </a:lnTo>
                <a:cubicBezTo>
                  <a:pt x="69464" y="4158"/>
                  <a:pt x="69483" y="4191"/>
                  <a:pt x="69492" y="4227"/>
                </a:cubicBezTo>
                <a:cubicBezTo>
                  <a:pt x="69496" y="4255"/>
                  <a:pt x="69487" y="4282"/>
                  <a:pt x="69469" y="4301"/>
                </a:cubicBezTo>
                <a:lnTo>
                  <a:pt x="69285" y="4250"/>
                </a:lnTo>
                <a:lnTo>
                  <a:pt x="69285" y="4250"/>
                </a:lnTo>
                <a:cubicBezTo>
                  <a:pt x="69317" y="4273"/>
                  <a:pt x="69340" y="4305"/>
                  <a:pt x="69349" y="4347"/>
                </a:cubicBezTo>
                <a:cubicBezTo>
                  <a:pt x="69354" y="4383"/>
                  <a:pt x="69332" y="4427"/>
                  <a:pt x="69302" y="4427"/>
                </a:cubicBezTo>
                <a:cubicBezTo>
                  <a:pt x="69298" y="4427"/>
                  <a:pt x="69294" y="4426"/>
                  <a:pt x="69290" y="4425"/>
                </a:cubicBezTo>
                <a:lnTo>
                  <a:pt x="69290" y="4425"/>
                </a:lnTo>
                <a:lnTo>
                  <a:pt x="69336" y="4498"/>
                </a:lnTo>
                <a:cubicBezTo>
                  <a:pt x="69326" y="4515"/>
                  <a:pt x="69303" y="4524"/>
                  <a:pt x="69280" y="4524"/>
                </a:cubicBezTo>
                <a:cubicBezTo>
                  <a:pt x="69273" y="4524"/>
                  <a:pt x="69265" y="4523"/>
                  <a:pt x="69258" y="4521"/>
                </a:cubicBezTo>
                <a:lnTo>
                  <a:pt x="69258" y="4521"/>
                </a:lnTo>
                <a:lnTo>
                  <a:pt x="69322" y="4581"/>
                </a:lnTo>
                <a:lnTo>
                  <a:pt x="69281" y="4608"/>
                </a:lnTo>
                <a:cubicBezTo>
                  <a:pt x="69285" y="4604"/>
                  <a:pt x="69290" y="4599"/>
                  <a:pt x="69294" y="4594"/>
                </a:cubicBezTo>
                <a:cubicBezTo>
                  <a:pt x="69235" y="4562"/>
                  <a:pt x="69184" y="4516"/>
                  <a:pt x="69143" y="4461"/>
                </a:cubicBezTo>
                <a:lnTo>
                  <a:pt x="69207" y="4402"/>
                </a:lnTo>
                <a:cubicBezTo>
                  <a:pt x="69193" y="4369"/>
                  <a:pt x="69157" y="4369"/>
                  <a:pt x="69129" y="4356"/>
                </a:cubicBezTo>
                <a:cubicBezTo>
                  <a:pt x="69103" y="4343"/>
                  <a:pt x="69102" y="4281"/>
                  <a:pt x="69124" y="4281"/>
                </a:cubicBezTo>
                <a:cubicBezTo>
                  <a:pt x="69126" y="4281"/>
                  <a:pt x="69128" y="4282"/>
                  <a:pt x="69129" y="4282"/>
                </a:cubicBezTo>
                <a:lnTo>
                  <a:pt x="69047" y="4213"/>
                </a:lnTo>
                <a:cubicBezTo>
                  <a:pt x="69074" y="4191"/>
                  <a:pt x="69056" y="4145"/>
                  <a:pt x="69047" y="4108"/>
                </a:cubicBezTo>
                <a:cubicBezTo>
                  <a:pt x="69039" y="4081"/>
                  <a:pt x="69047" y="4031"/>
                  <a:pt x="69067" y="4027"/>
                </a:cubicBezTo>
                <a:lnTo>
                  <a:pt x="69067" y="4027"/>
                </a:lnTo>
                <a:lnTo>
                  <a:pt x="69079" y="4030"/>
                </a:lnTo>
                <a:cubicBezTo>
                  <a:pt x="69075" y="4028"/>
                  <a:pt x="69072" y="4027"/>
                  <a:pt x="69069" y="4027"/>
                </a:cubicBezTo>
                <a:cubicBezTo>
                  <a:pt x="69069" y="4027"/>
                  <a:pt x="69068" y="4027"/>
                  <a:pt x="69067" y="4027"/>
                </a:cubicBezTo>
                <a:lnTo>
                  <a:pt x="69067" y="4027"/>
                </a:lnTo>
                <a:lnTo>
                  <a:pt x="68881" y="3979"/>
                </a:lnTo>
                <a:lnTo>
                  <a:pt x="68881" y="3979"/>
                </a:lnTo>
                <a:cubicBezTo>
                  <a:pt x="68909" y="4002"/>
                  <a:pt x="68932" y="4034"/>
                  <a:pt x="68941" y="4071"/>
                </a:cubicBezTo>
                <a:cubicBezTo>
                  <a:pt x="68950" y="4109"/>
                  <a:pt x="68923" y="4155"/>
                  <a:pt x="68894" y="4155"/>
                </a:cubicBezTo>
                <a:cubicBezTo>
                  <a:pt x="68891" y="4155"/>
                  <a:pt x="68889" y="4155"/>
                  <a:pt x="68886" y="4154"/>
                </a:cubicBezTo>
                <a:lnTo>
                  <a:pt x="68886" y="4154"/>
                </a:lnTo>
                <a:lnTo>
                  <a:pt x="68932" y="4223"/>
                </a:lnTo>
                <a:cubicBezTo>
                  <a:pt x="68927" y="4227"/>
                  <a:pt x="68923" y="4232"/>
                  <a:pt x="68918" y="4236"/>
                </a:cubicBezTo>
                <a:cubicBezTo>
                  <a:pt x="68895" y="4213"/>
                  <a:pt x="68872" y="4191"/>
                  <a:pt x="68854" y="4163"/>
                </a:cubicBezTo>
                <a:lnTo>
                  <a:pt x="68918" y="4108"/>
                </a:lnTo>
                <a:cubicBezTo>
                  <a:pt x="68904" y="4071"/>
                  <a:pt x="68868" y="4076"/>
                  <a:pt x="68840" y="4062"/>
                </a:cubicBezTo>
                <a:cubicBezTo>
                  <a:pt x="68815" y="4045"/>
                  <a:pt x="68813" y="3987"/>
                  <a:pt x="68833" y="3987"/>
                </a:cubicBezTo>
                <a:cubicBezTo>
                  <a:pt x="68835" y="3987"/>
                  <a:pt x="68838" y="3987"/>
                  <a:pt x="68840" y="3989"/>
                </a:cubicBezTo>
                <a:lnTo>
                  <a:pt x="68762" y="3915"/>
                </a:lnTo>
                <a:cubicBezTo>
                  <a:pt x="68785" y="3892"/>
                  <a:pt x="68771" y="3846"/>
                  <a:pt x="68758" y="3814"/>
                </a:cubicBezTo>
                <a:cubicBezTo>
                  <a:pt x="68746" y="3783"/>
                  <a:pt x="68757" y="3736"/>
                  <a:pt x="68778" y="3733"/>
                </a:cubicBezTo>
                <a:lnTo>
                  <a:pt x="68778" y="3733"/>
                </a:lnTo>
                <a:lnTo>
                  <a:pt x="68790" y="3736"/>
                </a:lnTo>
                <a:cubicBezTo>
                  <a:pt x="68786" y="3734"/>
                  <a:pt x="68783" y="3733"/>
                  <a:pt x="68780" y="3733"/>
                </a:cubicBezTo>
                <a:cubicBezTo>
                  <a:pt x="68779" y="3733"/>
                  <a:pt x="68778" y="3733"/>
                  <a:pt x="68778" y="3733"/>
                </a:cubicBezTo>
                <a:lnTo>
                  <a:pt x="68778" y="3733"/>
                </a:lnTo>
                <a:lnTo>
                  <a:pt x="68592" y="3681"/>
                </a:lnTo>
                <a:lnTo>
                  <a:pt x="68592" y="3681"/>
                </a:lnTo>
                <a:cubicBezTo>
                  <a:pt x="68620" y="3709"/>
                  <a:pt x="68643" y="3741"/>
                  <a:pt x="68652" y="3778"/>
                </a:cubicBezTo>
                <a:cubicBezTo>
                  <a:pt x="68660" y="3814"/>
                  <a:pt x="68636" y="3858"/>
                  <a:pt x="68608" y="3858"/>
                </a:cubicBezTo>
                <a:cubicBezTo>
                  <a:pt x="68604" y="3858"/>
                  <a:pt x="68601" y="3857"/>
                  <a:pt x="68597" y="3856"/>
                </a:cubicBezTo>
                <a:lnTo>
                  <a:pt x="68597" y="3856"/>
                </a:lnTo>
                <a:lnTo>
                  <a:pt x="68643" y="3929"/>
                </a:lnTo>
                <a:cubicBezTo>
                  <a:pt x="68629" y="3946"/>
                  <a:pt x="68608" y="3955"/>
                  <a:pt x="68587" y="3955"/>
                </a:cubicBezTo>
                <a:cubicBezTo>
                  <a:pt x="68579" y="3955"/>
                  <a:pt x="68572" y="3954"/>
                  <a:pt x="68565" y="3952"/>
                </a:cubicBezTo>
                <a:lnTo>
                  <a:pt x="68565" y="3952"/>
                </a:lnTo>
                <a:lnTo>
                  <a:pt x="68624" y="4012"/>
                </a:lnTo>
                <a:lnTo>
                  <a:pt x="68569" y="4048"/>
                </a:lnTo>
                <a:lnTo>
                  <a:pt x="68609" y="4110"/>
                </a:lnTo>
                <a:lnTo>
                  <a:pt x="68609" y="4110"/>
                </a:lnTo>
                <a:cubicBezTo>
                  <a:pt x="68595" y="4090"/>
                  <a:pt x="68564" y="4089"/>
                  <a:pt x="68537" y="4076"/>
                </a:cubicBezTo>
                <a:cubicBezTo>
                  <a:pt x="68516" y="4063"/>
                  <a:pt x="68514" y="4001"/>
                  <a:pt x="68535" y="4001"/>
                </a:cubicBezTo>
                <a:cubicBezTo>
                  <a:pt x="68537" y="4001"/>
                  <a:pt x="68539" y="4001"/>
                  <a:pt x="68542" y="4002"/>
                </a:cubicBezTo>
                <a:lnTo>
                  <a:pt x="68459" y="3929"/>
                </a:lnTo>
                <a:cubicBezTo>
                  <a:pt x="68487" y="3911"/>
                  <a:pt x="68468" y="3860"/>
                  <a:pt x="68459" y="3828"/>
                </a:cubicBezTo>
                <a:cubicBezTo>
                  <a:pt x="68452" y="3797"/>
                  <a:pt x="68460" y="3751"/>
                  <a:pt x="68479" y="3747"/>
                </a:cubicBezTo>
                <a:lnTo>
                  <a:pt x="68479" y="3747"/>
                </a:lnTo>
                <a:lnTo>
                  <a:pt x="68491" y="3750"/>
                </a:lnTo>
                <a:cubicBezTo>
                  <a:pt x="68488" y="3748"/>
                  <a:pt x="68485" y="3747"/>
                  <a:pt x="68481" y="3747"/>
                </a:cubicBezTo>
                <a:cubicBezTo>
                  <a:pt x="68481" y="3747"/>
                  <a:pt x="68480" y="3747"/>
                  <a:pt x="68479" y="3747"/>
                </a:cubicBezTo>
                <a:lnTo>
                  <a:pt x="68479" y="3747"/>
                </a:lnTo>
                <a:lnTo>
                  <a:pt x="68294" y="3699"/>
                </a:lnTo>
                <a:lnTo>
                  <a:pt x="68294" y="3699"/>
                </a:lnTo>
                <a:cubicBezTo>
                  <a:pt x="68322" y="3722"/>
                  <a:pt x="68344" y="3755"/>
                  <a:pt x="68354" y="3791"/>
                </a:cubicBezTo>
                <a:cubicBezTo>
                  <a:pt x="68362" y="3829"/>
                  <a:pt x="68336" y="3875"/>
                  <a:pt x="68306" y="3875"/>
                </a:cubicBezTo>
                <a:cubicBezTo>
                  <a:pt x="68304" y="3875"/>
                  <a:pt x="68301" y="3875"/>
                  <a:pt x="68299" y="3874"/>
                </a:cubicBezTo>
                <a:lnTo>
                  <a:pt x="68299" y="3874"/>
                </a:lnTo>
                <a:lnTo>
                  <a:pt x="68344" y="3943"/>
                </a:lnTo>
                <a:cubicBezTo>
                  <a:pt x="68331" y="3959"/>
                  <a:pt x="68311" y="3971"/>
                  <a:pt x="68290" y="3971"/>
                </a:cubicBezTo>
                <a:cubicBezTo>
                  <a:pt x="68282" y="3971"/>
                  <a:pt x="68274" y="3969"/>
                  <a:pt x="68266" y="3966"/>
                </a:cubicBezTo>
                <a:lnTo>
                  <a:pt x="68266" y="3966"/>
                </a:lnTo>
                <a:lnTo>
                  <a:pt x="68326" y="4025"/>
                </a:lnTo>
                <a:lnTo>
                  <a:pt x="68271" y="4067"/>
                </a:lnTo>
                <a:lnTo>
                  <a:pt x="68312" y="4131"/>
                </a:lnTo>
                <a:lnTo>
                  <a:pt x="68244" y="4149"/>
                </a:lnTo>
                <a:cubicBezTo>
                  <a:pt x="68221" y="4117"/>
                  <a:pt x="68188" y="4094"/>
                  <a:pt x="68152" y="4080"/>
                </a:cubicBezTo>
                <a:lnTo>
                  <a:pt x="68216" y="4025"/>
                </a:lnTo>
                <a:cubicBezTo>
                  <a:pt x="68156" y="3993"/>
                  <a:pt x="68106" y="3947"/>
                  <a:pt x="68065" y="3892"/>
                </a:cubicBezTo>
                <a:lnTo>
                  <a:pt x="68129" y="3833"/>
                </a:lnTo>
                <a:cubicBezTo>
                  <a:pt x="68120" y="3800"/>
                  <a:pt x="68078" y="3805"/>
                  <a:pt x="68051" y="3787"/>
                </a:cubicBezTo>
                <a:cubicBezTo>
                  <a:pt x="68026" y="3774"/>
                  <a:pt x="68023" y="3716"/>
                  <a:pt x="68044" y="3716"/>
                </a:cubicBezTo>
                <a:cubicBezTo>
                  <a:pt x="68046" y="3716"/>
                  <a:pt x="68048" y="3717"/>
                  <a:pt x="68051" y="3718"/>
                </a:cubicBezTo>
                <a:lnTo>
                  <a:pt x="67968" y="3644"/>
                </a:lnTo>
                <a:cubicBezTo>
                  <a:pt x="67982" y="3635"/>
                  <a:pt x="67987" y="3617"/>
                  <a:pt x="67982" y="3603"/>
                </a:cubicBezTo>
                <a:cubicBezTo>
                  <a:pt x="68019" y="3594"/>
                  <a:pt x="68051" y="3589"/>
                  <a:pt x="68078" y="3585"/>
                </a:cubicBezTo>
                <a:lnTo>
                  <a:pt x="67964" y="3530"/>
                </a:lnTo>
                <a:cubicBezTo>
                  <a:pt x="67960" y="3504"/>
                  <a:pt x="67971" y="3467"/>
                  <a:pt x="67987" y="3462"/>
                </a:cubicBezTo>
                <a:lnTo>
                  <a:pt x="67987" y="3462"/>
                </a:lnTo>
                <a:lnTo>
                  <a:pt x="68000" y="3465"/>
                </a:lnTo>
                <a:cubicBezTo>
                  <a:pt x="67997" y="3463"/>
                  <a:pt x="67994" y="3462"/>
                  <a:pt x="67991" y="3462"/>
                </a:cubicBezTo>
                <a:cubicBezTo>
                  <a:pt x="67989" y="3462"/>
                  <a:pt x="67988" y="3462"/>
                  <a:pt x="67987" y="3462"/>
                </a:cubicBezTo>
                <a:lnTo>
                  <a:pt x="67987" y="3462"/>
                </a:lnTo>
                <a:lnTo>
                  <a:pt x="67844" y="3424"/>
                </a:lnTo>
                <a:cubicBezTo>
                  <a:pt x="67922" y="3406"/>
                  <a:pt x="67991" y="3397"/>
                  <a:pt x="68083" y="3374"/>
                </a:cubicBezTo>
                <a:cubicBezTo>
                  <a:pt x="67964" y="3342"/>
                  <a:pt x="68014" y="3300"/>
                  <a:pt x="67899" y="3250"/>
                </a:cubicBezTo>
                <a:lnTo>
                  <a:pt x="67964" y="3199"/>
                </a:lnTo>
                <a:cubicBezTo>
                  <a:pt x="67886" y="3190"/>
                  <a:pt x="67812" y="3163"/>
                  <a:pt x="67748" y="3126"/>
                </a:cubicBezTo>
                <a:lnTo>
                  <a:pt x="67812" y="3066"/>
                </a:lnTo>
                <a:cubicBezTo>
                  <a:pt x="67798" y="3034"/>
                  <a:pt x="67762" y="3034"/>
                  <a:pt x="67734" y="3020"/>
                </a:cubicBezTo>
                <a:cubicBezTo>
                  <a:pt x="67704" y="3007"/>
                  <a:pt x="67706" y="2946"/>
                  <a:pt x="67729" y="2946"/>
                </a:cubicBezTo>
                <a:cubicBezTo>
                  <a:pt x="67731" y="2946"/>
                  <a:pt x="67732" y="2946"/>
                  <a:pt x="67734" y="2947"/>
                </a:cubicBezTo>
                <a:lnTo>
                  <a:pt x="67652" y="2878"/>
                </a:lnTo>
                <a:cubicBezTo>
                  <a:pt x="67679" y="2855"/>
                  <a:pt x="67665" y="2809"/>
                  <a:pt x="67652" y="2773"/>
                </a:cubicBezTo>
                <a:cubicBezTo>
                  <a:pt x="67640" y="2745"/>
                  <a:pt x="67651" y="2695"/>
                  <a:pt x="67672" y="2691"/>
                </a:cubicBezTo>
                <a:lnTo>
                  <a:pt x="67672" y="2691"/>
                </a:lnTo>
                <a:lnTo>
                  <a:pt x="67486" y="2644"/>
                </a:lnTo>
                <a:lnTo>
                  <a:pt x="67486" y="2644"/>
                </a:lnTo>
                <a:cubicBezTo>
                  <a:pt x="67514" y="2667"/>
                  <a:pt x="67537" y="2699"/>
                  <a:pt x="67546" y="2736"/>
                </a:cubicBezTo>
                <a:cubicBezTo>
                  <a:pt x="67550" y="2774"/>
                  <a:pt x="67527" y="2819"/>
                  <a:pt x="67499" y="2819"/>
                </a:cubicBezTo>
                <a:cubicBezTo>
                  <a:pt x="67496" y="2819"/>
                  <a:pt x="67494" y="2819"/>
                  <a:pt x="67491" y="2818"/>
                </a:cubicBezTo>
                <a:lnTo>
                  <a:pt x="67491" y="2818"/>
                </a:lnTo>
                <a:cubicBezTo>
                  <a:pt x="67505" y="2841"/>
                  <a:pt x="67518" y="2864"/>
                  <a:pt x="67537" y="2887"/>
                </a:cubicBezTo>
                <a:cubicBezTo>
                  <a:pt x="67524" y="2906"/>
                  <a:pt x="67505" y="2917"/>
                  <a:pt x="67484" y="2917"/>
                </a:cubicBezTo>
                <a:cubicBezTo>
                  <a:pt x="67474" y="2917"/>
                  <a:pt x="67464" y="2914"/>
                  <a:pt x="67454" y="2910"/>
                </a:cubicBezTo>
                <a:lnTo>
                  <a:pt x="67454" y="2910"/>
                </a:lnTo>
                <a:lnTo>
                  <a:pt x="67518" y="2974"/>
                </a:lnTo>
                <a:lnTo>
                  <a:pt x="67459" y="3011"/>
                </a:lnTo>
                <a:lnTo>
                  <a:pt x="67505" y="3075"/>
                </a:lnTo>
                <a:lnTo>
                  <a:pt x="67367" y="3108"/>
                </a:lnTo>
                <a:cubicBezTo>
                  <a:pt x="67399" y="3140"/>
                  <a:pt x="67427" y="3176"/>
                  <a:pt x="67440" y="3222"/>
                </a:cubicBezTo>
                <a:lnTo>
                  <a:pt x="67261" y="3204"/>
                </a:lnTo>
                <a:lnTo>
                  <a:pt x="67454" y="3465"/>
                </a:lnTo>
                <a:lnTo>
                  <a:pt x="67083" y="3507"/>
                </a:lnTo>
                <a:cubicBezTo>
                  <a:pt x="67165" y="3479"/>
                  <a:pt x="67252" y="3465"/>
                  <a:pt x="67335" y="3461"/>
                </a:cubicBezTo>
                <a:cubicBezTo>
                  <a:pt x="67243" y="3383"/>
                  <a:pt x="67133" y="3323"/>
                  <a:pt x="67014" y="3286"/>
                </a:cubicBezTo>
                <a:cubicBezTo>
                  <a:pt x="67115" y="3236"/>
                  <a:pt x="67220" y="3204"/>
                  <a:pt x="67335" y="3190"/>
                </a:cubicBezTo>
                <a:cubicBezTo>
                  <a:pt x="67243" y="3149"/>
                  <a:pt x="67105" y="3085"/>
                  <a:pt x="67018" y="3043"/>
                </a:cubicBezTo>
                <a:cubicBezTo>
                  <a:pt x="67142" y="3016"/>
                  <a:pt x="67211" y="3011"/>
                  <a:pt x="67335" y="2979"/>
                </a:cubicBezTo>
                <a:cubicBezTo>
                  <a:pt x="67216" y="2947"/>
                  <a:pt x="67266" y="2910"/>
                  <a:pt x="67151" y="2855"/>
                </a:cubicBezTo>
                <a:lnTo>
                  <a:pt x="67211" y="2805"/>
                </a:lnTo>
                <a:cubicBezTo>
                  <a:pt x="67151" y="2768"/>
                  <a:pt x="67101" y="2722"/>
                  <a:pt x="67060" y="2667"/>
                </a:cubicBezTo>
                <a:lnTo>
                  <a:pt x="67128" y="2612"/>
                </a:lnTo>
                <a:cubicBezTo>
                  <a:pt x="67115" y="2575"/>
                  <a:pt x="67073" y="2580"/>
                  <a:pt x="67046" y="2566"/>
                </a:cubicBezTo>
                <a:cubicBezTo>
                  <a:pt x="67021" y="2549"/>
                  <a:pt x="67022" y="2491"/>
                  <a:pt x="67044" y="2491"/>
                </a:cubicBezTo>
                <a:cubicBezTo>
                  <a:pt x="67046" y="2491"/>
                  <a:pt x="67048" y="2491"/>
                  <a:pt x="67050" y="2493"/>
                </a:cubicBezTo>
                <a:lnTo>
                  <a:pt x="66968" y="2419"/>
                </a:lnTo>
                <a:cubicBezTo>
                  <a:pt x="66995" y="2396"/>
                  <a:pt x="66977" y="2350"/>
                  <a:pt x="66968" y="2318"/>
                </a:cubicBezTo>
                <a:cubicBezTo>
                  <a:pt x="66960" y="2287"/>
                  <a:pt x="66969" y="2240"/>
                  <a:pt x="66988" y="2237"/>
                </a:cubicBezTo>
                <a:lnTo>
                  <a:pt x="66988" y="2237"/>
                </a:lnTo>
                <a:lnTo>
                  <a:pt x="66803" y="2185"/>
                </a:lnTo>
                <a:lnTo>
                  <a:pt x="66803" y="2185"/>
                </a:lnTo>
                <a:cubicBezTo>
                  <a:pt x="66835" y="2213"/>
                  <a:pt x="66853" y="2245"/>
                  <a:pt x="66862" y="2281"/>
                </a:cubicBezTo>
                <a:cubicBezTo>
                  <a:pt x="66870" y="2318"/>
                  <a:pt x="66846" y="2362"/>
                  <a:pt x="66818" y="2362"/>
                </a:cubicBezTo>
                <a:cubicBezTo>
                  <a:pt x="66815" y="2362"/>
                  <a:pt x="66811" y="2361"/>
                  <a:pt x="66807" y="2359"/>
                </a:cubicBezTo>
                <a:lnTo>
                  <a:pt x="66807" y="2359"/>
                </a:lnTo>
                <a:lnTo>
                  <a:pt x="66853" y="2433"/>
                </a:lnTo>
                <a:cubicBezTo>
                  <a:pt x="66839" y="2450"/>
                  <a:pt x="66818" y="2459"/>
                  <a:pt x="66797" y="2459"/>
                </a:cubicBezTo>
                <a:cubicBezTo>
                  <a:pt x="66790" y="2459"/>
                  <a:pt x="66782" y="2458"/>
                  <a:pt x="66775" y="2456"/>
                </a:cubicBezTo>
                <a:lnTo>
                  <a:pt x="66775" y="2456"/>
                </a:lnTo>
                <a:lnTo>
                  <a:pt x="66835" y="2516"/>
                </a:lnTo>
                <a:lnTo>
                  <a:pt x="66780" y="2552"/>
                </a:lnTo>
                <a:lnTo>
                  <a:pt x="66821" y="2616"/>
                </a:lnTo>
                <a:lnTo>
                  <a:pt x="66683" y="2653"/>
                </a:lnTo>
                <a:cubicBezTo>
                  <a:pt x="66720" y="2681"/>
                  <a:pt x="66743" y="2722"/>
                  <a:pt x="66757" y="2763"/>
                </a:cubicBezTo>
                <a:lnTo>
                  <a:pt x="66683" y="2759"/>
                </a:lnTo>
                <a:lnTo>
                  <a:pt x="66651" y="2727"/>
                </a:lnTo>
                <a:cubicBezTo>
                  <a:pt x="66679" y="2704"/>
                  <a:pt x="66660" y="2658"/>
                  <a:pt x="66651" y="2626"/>
                </a:cubicBezTo>
                <a:cubicBezTo>
                  <a:pt x="66643" y="2595"/>
                  <a:pt x="66652" y="2548"/>
                  <a:pt x="66671" y="2544"/>
                </a:cubicBezTo>
                <a:lnTo>
                  <a:pt x="66671" y="2544"/>
                </a:lnTo>
                <a:lnTo>
                  <a:pt x="66683" y="2548"/>
                </a:lnTo>
                <a:cubicBezTo>
                  <a:pt x="66680" y="2545"/>
                  <a:pt x="66676" y="2544"/>
                  <a:pt x="66673" y="2544"/>
                </a:cubicBezTo>
                <a:cubicBezTo>
                  <a:pt x="66673" y="2544"/>
                  <a:pt x="66672" y="2544"/>
                  <a:pt x="66671" y="2544"/>
                </a:cubicBezTo>
                <a:lnTo>
                  <a:pt x="66671" y="2544"/>
                </a:lnTo>
                <a:lnTo>
                  <a:pt x="66486" y="2497"/>
                </a:lnTo>
                <a:lnTo>
                  <a:pt x="66486" y="2497"/>
                </a:lnTo>
                <a:cubicBezTo>
                  <a:pt x="66518" y="2520"/>
                  <a:pt x="66536" y="2552"/>
                  <a:pt x="66546" y="2589"/>
                </a:cubicBezTo>
                <a:cubicBezTo>
                  <a:pt x="66554" y="2626"/>
                  <a:pt x="66529" y="2669"/>
                  <a:pt x="66502" y="2669"/>
                </a:cubicBezTo>
                <a:cubicBezTo>
                  <a:pt x="66498" y="2669"/>
                  <a:pt x="66494" y="2669"/>
                  <a:pt x="66491" y="2667"/>
                </a:cubicBezTo>
                <a:lnTo>
                  <a:pt x="66491" y="2667"/>
                </a:lnTo>
                <a:cubicBezTo>
                  <a:pt x="66504" y="2694"/>
                  <a:pt x="66523" y="2717"/>
                  <a:pt x="66536" y="2740"/>
                </a:cubicBezTo>
                <a:cubicBezTo>
                  <a:pt x="66532" y="2745"/>
                  <a:pt x="66523" y="2754"/>
                  <a:pt x="66513" y="2759"/>
                </a:cubicBezTo>
                <a:cubicBezTo>
                  <a:pt x="66468" y="2727"/>
                  <a:pt x="66426" y="2690"/>
                  <a:pt x="66394" y="2644"/>
                </a:cubicBezTo>
                <a:lnTo>
                  <a:pt x="66458" y="2584"/>
                </a:lnTo>
                <a:cubicBezTo>
                  <a:pt x="66449" y="2552"/>
                  <a:pt x="66408" y="2557"/>
                  <a:pt x="66380" y="2538"/>
                </a:cubicBezTo>
                <a:cubicBezTo>
                  <a:pt x="66355" y="2526"/>
                  <a:pt x="66353" y="2468"/>
                  <a:pt x="66374" y="2468"/>
                </a:cubicBezTo>
                <a:cubicBezTo>
                  <a:pt x="66376" y="2468"/>
                  <a:pt x="66378" y="2468"/>
                  <a:pt x="66380" y="2470"/>
                </a:cubicBezTo>
                <a:lnTo>
                  <a:pt x="66302" y="2396"/>
                </a:lnTo>
                <a:cubicBezTo>
                  <a:pt x="66330" y="2373"/>
                  <a:pt x="66312" y="2327"/>
                  <a:pt x="66302" y="2291"/>
                </a:cubicBezTo>
                <a:cubicBezTo>
                  <a:pt x="66295" y="2264"/>
                  <a:pt x="66303" y="2217"/>
                  <a:pt x="66322" y="2214"/>
                </a:cubicBezTo>
                <a:lnTo>
                  <a:pt x="66322" y="2214"/>
                </a:lnTo>
                <a:lnTo>
                  <a:pt x="66133" y="2162"/>
                </a:lnTo>
                <a:lnTo>
                  <a:pt x="66133" y="2162"/>
                </a:lnTo>
                <a:cubicBezTo>
                  <a:pt x="66165" y="2185"/>
                  <a:pt x="66188" y="2217"/>
                  <a:pt x="66197" y="2259"/>
                </a:cubicBezTo>
                <a:cubicBezTo>
                  <a:pt x="66197" y="2268"/>
                  <a:pt x="66197" y="2277"/>
                  <a:pt x="66197" y="2286"/>
                </a:cubicBezTo>
                <a:cubicBezTo>
                  <a:pt x="66142" y="2263"/>
                  <a:pt x="66091" y="2226"/>
                  <a:pt x="66050" y="2185"/>
                </a:cubicBezTo>
                <a:cubicBezTo>
                  <a:pt x="66068" y="2162"/>
                  <a:pt x="66091" y="2139"/>
                  <a:pt x="66110" y="2121"/>
                </a:cubicBezTo>
                <a:cubicBezTo>
                  <a:pt x="66091" y="2089"/>
                  <a:pt x="66055" y="2098"/>
                  <a:pt x="66022" y="2084"/>
                </a:cubicBezTo>
                <a:cubicBezTo>
                  <a:pt x="65997" y="2076"/>
                  <a:pt x="65991" y="2010"/>
                  <a:pt x="66013" y="2010"/>
                </a:cubicBezTo>
                <a:cubicBezTo>
                  <a:pt x="66015" y="2010"/>
                  <a:pt x="66016" y="2010"/>
                  <a:pt x="66018" y="2011"/>
                </a:cubicBezTo>
                <a:lnTo>
                  <a:pt x="65931" y="1951"/>
                </a:lnTo>
                <a:cubicBezTo>
                  <a:pt x="65954" y="1924"/>
                  <a:pt x="65931" y="1882"/>
                  <a:pt x="65912" y="1850"/>
                </a:cubicBezTo>
                <a:cubicBezTo>
                  <a:pt x="65900" y="1822"/>
                  <a:pt x="65906" y="1771"/>
                  <a:pt x="65928" y="1766"/>
                </a:cubicBezTo>
                <a:lnTo>
                  <a:pt x="65928" y="1766"/>
                </a:lnTo>
                <a:lnTo>
                  <a:pt x="65940" y="1768"/>
                </a:lnTo>
                <a:cubicBezTo>
                  <a:pt x="65937" y="1766"/>
                  <a:pt x="65934" y="1766"/>
                  <a:pt x="65931" y="1766"/>
                </a:cubicBezTo>
                <a:cubicBezTo>
                  <a:pt x="65930" y="1766"/>
                  <a:pt x="65929" y="1766"/>
                  <a:pt x="65928" y="1766"/>
                </a:cubicBezTo>
                <a:lnTo>
                  <a:pt x="65928" y="1766"/>
                </a:lnTo>
                <a:lnTo>
                  <a:pt x="65733" y="1740"/>
                </a:lnTo>
                <a:lnTo>
                  <a:pt x="65733" y="1740"/>
                </a:lnTo>
                <a:cubicBezTo>
                  <a:pt x="65765" y="1758"/>
                  <a:pt x="65793" y="1790"/>
                  <a:pt x="65807" y="1827"/>
                </a:cubicBezTo>
                <a:cubicBezTo>
                  <a:pt x="65816" y="1862"/>
                  <a:pt x="65795" y="1915"/>
                  <a:pt x="65761" y="1915"/>
                </a:cubicBezTo>
                <a:cubicBezTo>
                  <a:pt x="65759" y="1915"/>
                  <a:pt x="65758" y="1915"/>
                  <a:pt x="65756" y="1914"/>
                </a:cubicBezTo>
                <a:lnTo>
                  <a:pt x="65756" y="1914"/>
                </a:lnTo>
                <a:lnTo>
                  <a:pt x="65816" y="1979"/>
                </a:lnTo>
                <a:cubicBezTo>
                  <a:pt x="65804" y="1999"/>
                  <a:pt x="65778" y="2012"/>
                  <a:pt x="65750" y="2012"/>
                </a:cubicBezTo>
                <a:cubicBezTo>
                  <a:pt x="65746" y="2012"/>
                  <a:pt x="65742" y="2011"/>
                  <a:pt x="65738" y="2011"/>
                </a:cubicBezTo>
                <a:lnTo>
                  <a:pt x="65738" y="2011"/>
                </a:lnTo>
                <a:lnTo>
                  <a:pt x="65770" y="2034"/>
                </a:lnTo>
                <a:cubicBezTo>
                  <a:pt x="65752" y="2029"/>
                  <a:pt x="65733" y="2020"/>
                  <a:pt x="65720" y="2015"/>
                </a:cubicBezTo>
                <a:cubicBezTo>
                  <a:pt x="65690" y="1999"/>
                  <a:pt x="65692" y="1940"/>
                  <a:pt x="65713" y="1940"/>
                </a:cubicBezTo>
                <a:cubicBezTo>
                  <a:pt x="65715" y="1940"/>
                  <a:pt x="65717" y="1941"/>
                  <a:pt x="65720" y="1942"/>
                </a:cubicBezTo>
                <a:lnTo>
                  <a:pt x="65637" y="1868"/>
                </a:lnTo>
                <a:cubicBezTo>
                  <a:pt x="65664" y="1846"/>
                  <a:pt x="65646" y="1800"/>
                  <a:pt x="65637" y="1768"/>
                </a:cubicBezTo>
                <a:cubicBezTo>
                  <a:pt x="65629" y="1736"/>
                  <a:pt x="65638" y="1689"/>
                  <a:pt x="65657" y="1686"/>
                </a:cubicBezTo>
                <a:lnTo>
                  <a:pt x="65657" y="1686"/>
                </a:lnTo>
                <a:lnTo>
                  <a:pt x="65472" y="1634"/>
                </a:lnTo>
                <a:lnTo>
                  <a:pt x="65472" y="1634"/>
                </a:lnTo>
                <a:cubicBezTo>
                  <a:pt x="65499" y="1662"/>
                  <a:pt x="65522" y="1694"/>
                  <a:pt x="65531" y="1731"/>
                </a:cubicBezTo>
                <a:cubicBezTo>
                  <a:pt x="65541" y="1763"/>
                  <a:pt x="65522" y="1795"/>
                  <a:pt x="65490" y="1809"/>
                </a:cubicBezTo>
                <a:cubicBezTo>
                  <a:pt x="65426" y="1781"/>
                  <a:pt x="65366" y="1745"/>
                  <a:pt x="65320" y="1694"/>
                </a:cubicBezTo>
                <a:lnTo>
                  <a:pt x="65380" y="1630"/>
                </a:lnTo>
                <a:cubicBezTo>
                  <a:pt x="65362" y="1602"/>
                  <a:pt x="65325" y="1607"/>
                  <a:pt x="65293" y="1598"/>
                </a:cubicBezTo>
                <a:cubicBezTo>
                  <a:pt x="65267" y="1585"/>
                  <a:pt x="65261" y="1523"/>
                  <a:pt x="65283" y="1523"/>
                </a:cubicBezTo>
                <a:cubicBezTo>
                  <a:pt x="65285" y="1523"/>
                  <a:pt x="65286" y="1524"/>
                  <a:pt x="65288" y="1524"/>
                </a:cubicBezTo>
                <a:lnTo>
                  <a:pt x="65201" y="1460"/>
                </a:lnTo>
                <a:cubicBezTo>
                  <a:pt x="65224" y="1437"/>
                  <a:pt x="65201" y="1391"/>
                  <a:pt x="65183" y="1359"/>
                </a:cubicBezTo>
                <a:cubicBezTo>
                  <a:pt x="65171" y="1332"/>
                  <a:pt x="65176" y="1284"/>
                  <a:pt x="65198" y="1279"/>
                </a:cubicBezTo>
                <a:lnTo>
                  <a:pt x="65198" y="1279"/>
                </a:lnTo>
                <a:lnTo>
                  <a:pt x="65210" y="1281"/>
                </a:lnTo>
                <a:cubicBezTo>
                  <a:pt x="65207" y="1280"/>
                  <a:pt x="65204" y="1279"/>
                  <a:pt x="65201" y="1279"/>
                </a:cubicBezTo>
                <a:cubicBezTo>
                  <a:pt x="65200" y="1279"/>
                  <a:pt x="65199" y="1279"/>
                  <a:pt x="65198" y="1279"/>
                </a:cubicBezTo>
                <a:lnTo>
                  <a:pt x="65198" y="1279"/>
                </a:lnTo>
                <a:lnTo>
                  <a:pt x="65004" y="1254"/>
                </a:lnTo>
                <a:lnTo>
                  <a:pt x="65004" y="1254"/>
                </a:lnTo>
                <a:cubicBezTo>
                  <a:pt x="65036" y="1272"/>
                  <a:pt x="65063" y="1299"/>
                  <a:pt x="65077" y="1336"/>
                </a:cubicBezTo>
                <a:cubicBezTo>
                  <a:pt x="65086" y="1374"/>
                  <a:pt x="65067" y="1424"/>
                  <a:pt x="65035" y="1424"/>
                </a:cubicBezTo>
                <a:cubicBezTo>
                  <a:pt x="65032" y="1424"/>
                  <a:pt x="65029" y="1424"/>
                  <a:pt x="65027" y="1423"/>
                </a:cubicBezTo>
                <a:lnTo>
                  <a:pt x="65027" y="1423"/>
                </a:lnTo>
                <a:lnTo>
                  <a:pt x="65082" y="1488"/>
                </a:lnTo>
                <a:cubicBezTo>
                  <a:pt x="65077" y="1497"/>
                  <a:pt x="65068" y="1506"/>
                  <a:pt x="65059" y="1515"/>
                </a:cubicBezTo>
                <a:cubicBezTo>
                  <a:pt x="65059" y="1501"/>
                  <a:pt x="65063" y="1492"/>
                  <a:pt x="65077" y="1492"/>
                </a:cubicBezTo>
                <a:lnTo>
                  <a:pt x="64985" y="1433"/>
                </a:lnTo>
                <a:cubicBezTo>
                  <a:pt x="65013" y="1405"/>
                  <a:pt x="64985" y="1364"/>
                  <a:pt x="64972" y="1332"/>
                </a:cubicBezTo>
                <a:cubicBezTo>
                  <a:pt x="64960" y="1304"/>
                  <a:pt x="64965" y="1253"/>
                  <a:pt x="64984" y="1247"/>
                </a:cubicBezTo>
                <a:lnTo>
                  <a:pt x="64984" y="1247"/>
                </a:lnTo>
                <a:lnTo>
                  <a:pt x="64994" y="1249"/>
                </a:lnTo>
                <a:cubicBezTo>
                  <a:pt x="64992" y="1248"/>
                  <a:pt x="64989" y="1247"/>
                  <a:pt x="64987" y="1247"/>
                </a:cubicBezTo>
                <a:cubicBezTo>
                  <a:pt x="64986" y="1247"/>
                  <a:pt x="64985" y="1247"/>
                  <a:pt x="64984" y="1247"/>
                </a:cubicBezTo>
                <a:lnTo>
                  <a:pt x="64984" y="1247"/>
                </a:lnTo>
                <a:lnTo>
                  <a:pt x="64793" y="1221"/>
                </a:lnTo>
                <a:lnTo>
                  <a:pt x="64793" y="1221"/>
                </a:lnTo>
                <a:cubicBezTo>
                  <a:pt x="64825" y="1240"/>
                  <a:pt x="64852" y="1272"/>
                  <a:pt x="64866" y="1309"/>
                </a:cubicBezTo>
                <a:cubicBezTo>
                  <a:pt x="64875" y="1344"/>
                  <a:pt x="64854" y="1396"/>
                  <a:pt x="64820" y="1396"/>
                </a:cubicBezTo>
                <a:cubicBezTo>
                  <a:pt x="64818" y="1396"/>
                  <a:pt x="64817" y="1396"/>
                  <a:pt x="64816" y="1396"/>
                </a:cubicBezTo>
                <a:lnTo>
                  <a:pt x="64816" y="1396"/>
                </a:lnTo>
                <a:lnTo>
                  <a:pt x="64875" y="1460"/>
                </a:lnTo>
                <a:cubicBezTo>
                  <a:pt x="64863" y="1480"/>
                  <a:pt x="64837" y="1493"/>
                  <a:pt x="64810" y="1493"/>
                </a:cubicBezTo>
                <a:cubicBezTo>
                  <a:pt x="64805" y="1493"/>
                  <a:pt x="64801" y="1493"/>
                  <a:pt x="64797" y="1492"/>
                </a:cubicBezTo>
                <a:lnTo>
                  <a:pt x="64797" y="1492"/>
                </a:lnTo>
                <a:lnTo>
                  <a:pt x="64866" y="1543"/>
                </a:lnTo>
                <a:lnTo>
                  <a:pt x="64816" y="1589"/>
                </a:lnTo>
                <a:lnTo>
                  <a:pt x="64866" y="1644"/>
                </a:lnTo>
                <a:lnTo>
                  <a:pt x="64733" y="1699"/>
                </a:lnTo>
                <a:cubicBezTo>
                  <a:pt x="64770" y="1722"/>
                  <a:pt x="64802" y="1758"/>
                  <a:pt x="64820" y="1800"/>
                </a:cubicBezTo>
                <a:lnTo>
                  <a:pt x="64641" y="1804"/>
                </a:lnTo>
                <a:lnTo>
                  <a:pt x="64861" y="2038"/>
                </a:lnTo>
                <a:lnTo>
                  <a:pt x="64536" y="2121"/>
                </a:lnTo>
                <a:cubicBezTo>
                  <a:pt x="64513" y="2107"/>
                  <a:pt x="64490" y="2098"/>
                  <a:pt x="64462" y="2089"/>
                </a:cubicBezTo>
                <a:cubicBezTo>
                  <a:pt x="64545" y="2024"/>
                  <a:pt x="64655" y="2006"/>
                  <a:pt x="64751" y="1983"/>
                </a:cubicBezTo>
                <a:cubicBezTo>
                  <a:pt x="64650" y="1919"/>
                  <a:pt x="64536" y="1873"/>
                  <a:pt x="64412" y="1850"/>
                </a:cubicBezTo>
                <a:cubicBezTo>
                  <a:pt x="64503" y="1786"/>
                  <a:pt x="64609" y="1740"/>
                  <a:pt x="64715" y="1717"/>
                </a:cubicBezTo>
                <a:lnTo>
                  <a:pt x="64384" y="1611"/>
                </a:lnTo>
                <a:cubicBezTo>
                  <a:pt x="64503" y="1566"/>
                  <a:pt x="64577" y="1552"/>
                  <a:pt x="64692" y="1506"/>
                </a:cubicBezTo>
                <a:cubicBezTo>
                  <a:pt x="64568" y="1488"/>
                  <a:pt x="64614" y="1446"/>
                  <a:pt x="64494" y="1405"/>
                </a:cubicBezTo>
                <a:lnTo>
                  <a:pt x="64549" y="1345"/>
                </a:lnTo>
                <a:cubicBezTo>
                  <a:pt x="64485" y="1322"/>
                  <a:pt x="64430" y="1281"/>
                  <a:pt x="64384" y="1231"/>
                </a:cubicBezTo>
                <a:lnTo>
                  <a:pt x="64439" y="1171"/>
                </a:lnTo>
                <a:cubicBezTo>
                  <a:pt x="64421" y="1139"/>
                  <a:pt x="64384" y="1148"/>
                  <a:pt x="64352" y="1134"/>
                </a:cubicBezTo>
                <a:cubicBezTo>
                  <a:pt x="64326" y="1126"/>
                  <a:pt x="64316" y="1060"/>
                  <a:pt x="64342" y="1060"/>
                </a:cubicBezTo>
                <a:cubicBezTo>
                  <a:pt x="64344" y="1060"/>
                  <a:pt x="64346" y="1060"/>
                  <a:pt x="64347" y="1061"/>
                </a:cubicBezTo>
                <a:lnTo>
                  <a:pt x="64260" y="1001"/>
                </a:lnTo>
                <a:cubicBezTo>
                  <a:pt x="64283" y="974"/>
                  <a:pt x="64260" y="932"/>
                  <a:pt x="64242" y="900"/>
                </a:cubicBezTo>
                <a:cubicBezTo>
                  <a:pt x="64230" y="869"/>
                  <a:pt x="64235" y="821"/>
                  <a:pt x="64254" y="816"/>
                </a:cubicBezTo>
                <a:lnTo>
                  <a:pt x="64254" y="816"/>
                </a:lnTo>
                <a:lnTo>
                  <a:pt x="64265" y="818"/>
                </a:lnTo>
                <a:cubicBezTo>
                  <a:pt x="64262" y="816"/>
                  <a:pt x="64260" y="816"/>
                  <a:pt x="64257" y="816"/>
                </a:cubicBezTo>
                <a:cubicBezTo>
                  <a:pt x="64256" y="816"/>
                  <a:pt x="64255" y="816"/>
                  <a:pt x="64254" y="816"/>
                </a:cubicBezTo>
                <a:lnTo>
                  <a:pt x="64254" y="816"/>
                </a:lnTo>
                <a:lnTo>
                  <a:pt x="64063" y="790"/>
                </a:lnTo>
                <a:lnTo>
                  <a:pt x="64063" y="790"/>
                </a:lnTo>
                <a:cubicBezTo>
                  <a:pt x="64095" y="808"/>
                  <a:pt x="64123" y="841"/>
                  <a:pt x="64136" y="877"/>
                </a:cubicBezTo>
                <a:cubicBezTo>
                  <a:pt x="64136" y="886"/>
                  <a:pt x="64136" y="900"/>
                  <a:pt x="64136" y="909"/>
                </a:cubicBezTo>
                <a:cubicBezTo>
                  <a:pt x="64113" y="900"/>
                  <a:pt x="64086" y="896"/>
                  <a:pt x="64063" y="891"/>
                </a:cubicBezTo>
                <a:cubicBezTo>
                  <a:pt x="64037" y="878"/>
                  <a:pt x="64027" y="817"/>
                  <a:pt x="64053" y="817"/>
                </a:cubicBezTo>
                <a:cubicBezTo>
                  <a:pt x="64055" y="817"/>
                  <a:pt x="64056" y="817"/>
                  <a:pt x="64058" y="818"/>
                </a:cubicBezTo>
                <a:lnTo>
                  <a:pt x="63967" y="758"/>
                </a:lnTo>
                <a:cubicBezTo>
                  <a:pt x="63994" y="730"/>
                  <a:pt x="63967" y="685"/>
                  <a:pt x="63953" y="652"/>
                </a:cubicBezTo>
                <a:cubicBezTo>
                  <a:pt x="63941" y="625"/>
                  <a:pt x="63946" y="578"/>
                  <a:pt x="63964" y="573"/>
                </a:cubicBezTo>
                <a:lnTo>
                  <a:pt x="63964" y="573"/>
                </a:lnTo>
                <a:lnTo>
                  <a:pt x="63976" y="574"/>
                </a:lnTo>
                <a:cubicBezTo>
                  <a:pt x="63973" y="573"/>
                  <a:pt x="63970" y="572"/>
                  <a:pt x="63968" y="572"/>
                </a:cubicBezTo>
                <a:cubicBezTo>
                  <a:pt x="63967" y="572"/>
                  <a:pt x="63966" y="573"/>
                  <a:pt x="63964" y="573"/>
                </a:cubicBezTo>
                <a:lnTo>
                  <a:pt x="63964" y="573"/>
                </a:lnTo>
                <a:lnTo>
                  <a:pt x="63774" y="547"/>
                </a:lnTo>
                <a:lnTo>
                  <a:pt x="63774" y="547"/>
                </a:lnTo>
                <a:cubicBezTo>
                  <a:pt x="63806" y="565"/>
                  <a:pt x="63829" y="597"/>
                  <a:pt x="63843" y="629"/>
                </a:cubicBezTo>
                <a:cubicBezTo>
                  <a:pt x="63855" y="668"/>
                  <a:pt x="63837" y="718"/>
                  <a:pt x="63805" y="718"/>
                </a:cubicBezTo>
                <a:cubicBezTo>
                  <a:pt x="63802" y="718"/>
                  <a:pt x="63800" y="717"/>
                  <a:pt x="63797" y="717"/>
                </a:cubicBezTo>
                <a:lnTo>
                  <a:pt x="63797" y="717"/>
                </a:lnTo>
                <a:lnTo>
                  <a:pt x="63856" y="781"/>
                </a:lnTo>
                <a:cubicBezTo>
                  <a:pt x="63840" y="805"/>
                  <a:pt x="63814" y="818"/>
                  <a:pt x="63789" y="818"/>
                </a:cubicBezTo>
                <a:cubicBezTo>
                  <a:pt x="63785" y="818"/>
                  <a:pt x="63782" y="818"/>
                  <a:pt x="63778" y="818"/>
                </a:cubicBezTo>
                <a:lnTo>
                  <a:pt x="63778" y="818"/>
                </a:lnTo>
                <a:lnTo>
                  <a:pt x="63847" y="868"/>
                </a:lnTo>
                <a:lnTo>
                  <a:pt x="63811" y="900"/>
                </a:lnTo>
                <a:cubicBezTo>
                  <a:pt x="63811" y="884"/>
                  <a:pt x="63814" y="872"/>
                  <a:pt x="63824" y="872"/>
                </a:cubicBezTo>
                <a:cubicBezTo>
                  <a:pt x="63825" y="872"/>
                  <a:pt x="63827" y="872"/>
                  <a:pt x="63829" y="873"/>
                </a:cubicBezTo>
                <a:lnTo>
                  <a:pt x="63737" y="813"/>
                </a:lnTo>
                <a:cubicBezTo>
                  <a:pt x="63765" y="785"/>
                  <a:pt x="63737" y="744"/>
                  <a:pt x="63723" y="707"/>
                </a:cubicBezTo>
                <a:cubicBezTo>
                  <a:pt x="63712" y="680"/>
                  <a:pt x="63716" y="633"/>
                  <a:pt x="63735" y="628"/>
                </a:cubicBezTo>
                <a:lnTo>
                  <a:pt x="63735" y="628"/>
                </a:lnTo>
                <a:lnTo>
                  <a:pt x="63746" y="629"/>
                </a:lnTo>
                <a:cubicBezTo>
                  <a:pt x="63744" y="628"/>
                  <a:pt x="63741" y="627"/>
                  <a:pt x="63739" y="627"/>
                </a:cubicBezTo>
                <a:cubicBezTo>
                  <a:pt x="63737" y="627"/>
                  <a:pt x="63736" y="628"/>
                  <a:pt x="63735" y="628"/>
                </a:cubicBezTo>
                <a:lnTo>
                  <a:pt x="63735" y="628"/>
                </a:lnTo>
                <a:lnTo>
                  <a:pt x="63544" y="602"/>
                </a:lnTo>
                <a:lnTo>
                  <a:pt x="63544" y="602"/>
                </a:lnTo>
                <a:cubicBezTo>
                  <a:pt x="63576" y="620"/>
                  <a:pt x="63604" y="652"/>
                  <a:pt x="63618" y="689"/>
                </a:cubicBezTo>
                <a:cubicBezTo>
                  <a:pt x="63626" y="723"/>
                  <a:pt x="63607" y="773"/>
                  <a:pt x="63575" y="773"/>
                </a:cubicBezTo>
                <a:cubicBezTo>
                  <a:pt x="63573" y="773"/>
                  <a:pt x="63570" y="772"/>
                  <a:pt x="63567" y="772"/>
                </a:cubicBezTo>
                <a:lnTo>
                  <a:pt x="63567" y="772"/>
                </a:lnTo>
                <a:lnTo>
                  <a:pt x="63627" y="836"/>
                </a:lnTo>
                <a:cubicBezTo>
                  <a:pt x="63611" y="860"/>
                  <a:pt x="63588" y="874"/>
                  <a:pt x="63561" y="874"/>
                </a:cubicBezTo>
                <a:cubicBezTo>
                  <a:pt x="63557" y="874"/>
                  <a:pt x="63553" y="873"/>
                  <a:pt x="63549" y="873"/>
                </a:cubicBezTo>
                <a:lnTo>
                  <a:pt x="63549" y="873"/>
                </a:lnTo>
                <a:lnTo>
                  <a:pt x="63618" y="923"/>
                </a:lnTo>
                <a:lnTo>
                  <a:pt x="63567" y="969"/>
                </a:lnTo>
                <a:lnTo>
                  <a:pt x="63618" y="1024"/>
                </a:lnTo>
                <a:lnTo>
                  <a:pt x="63485" y="1075"/>
                </a:lnTo>
                <a:cubicBezTo>
                  <a:pt x="63508" y="1088"/>
                  <a:pt x="63521" y="1107"/>
                  <a:pt x="63535" y="1125"/>
                </a:cubicBezTo>
                <a:cubicBezTo>
                  <a:pt x="63420" y="1107"/>
                  <a:pt x="63462" y="1061"/>
                  <a:pt x="63342" y="1024"/>
                </a:cubicBezTo>
                <a:lnTo>
                  <a:pt x="63402" y="964"/>
                </a:lnTo>
                <a:cubicBezTo>
                  <a:pt x="63338" y="937"/>
                  <a:pt x="63283" y="900"/>
                  <a:pt x="63232" y="850"/>
                </a:cubicBezTo>
                <a:lnTo>
                  <a:pt x="63292" y="790"/>
                </a:lnTo>
                <a:cubicBezTo>
                  <a:pt x="63274" y="758"/>
                  <a:pt x="63232" y="763"/>
                  <a:pt x="63205" y="753"/>
                </a:cubicBezTo>
                <a:cubicBezTo>
                  <a:pt x="63179" y="740"/>
                  <a:pt x="63169" y="679"/>
                  <a:pt x="63195" y="679"/>
                </a:cubicBezTo>
                <a:cubicBezTo>
                  <a:pt x="63196" y="679"/>
                  <a:pt x="63198" y="679"/>
                  <a:pt x="63200" y="680"/>
                </a:cubicBezTo>
                <a:lnTo>
                  <a:pt x="63108" y="620"/>
                </a:lnTo>
                <a:cubicBezTo>
                  <a:pt x="63136" y="593"/>
                  <a:pt x="63108" y="551"/>
                  <a:pt x="63095" y="515"/>
                </a:cubicBezTo>
                <a:cubicBezTo>
                  <a:pt x="63083" y="487"/>
                  <a:pt x="63088" y="440"/>
                  <a:pt x="63106" y="435"/>
                </a:cubicBezTo>
                <a:lnTo>
                  <a:pt x="63106" y="435"/>
                </a:lnTo>
                <a:lnTo>
                  <a:pt x="63118" y="437"/>
                </a:lnTo>
                <a:cubicBezTo>
                  <a:pt x="63115" y="435"/>
                  <a:pt x="63112" y="435"/>
                  <a:pt x="63110" y="435"/>
                </a:cubicBezTo>
                <a:cubicBezTo>
                  <a:pt x="63109" y="435"/>
                  <a:pt x="63107" y="435"/>
                  <a:pt x="63106" y="435"/>
                </a:cubicBezTo>
                <a:lnTo>
                  <a:pt x="63106" y="435"/>
                </a:lnTo>
                <a:lnTo>
                  <a:pt x="62916" y="409"/>
                </a:lnTo>
                <a:lnTo>
                  <a:pt x="62916" y="409"/>
                </a:lnTo>
                <a:cubicBezTo>
                  <a:pt x="62948" y="428"/>
                  <a:pt x="62971" y="460"/>
                  <a:pt x="62989" y="496"/>
                </a:cubicBezTo>
                <a:cubicBezTo>
                  <a:pt x="62998" y="530"/>
                  <a:pt x="62979" y="580"/>
                  <a:pt x="62947" y="580"/>
                </a:cubicBezTo>
                <a:cubicBezTo>
                  <a:pt x="62944" y="580"/>
                  <a:pt x="62941" y="580"/>
                  <a:pt x="62939" y="579"/>
                </a:cubicBezTo>
                <a:lnTo>
                  <a:pt x="62939" y="579"/>
                </a:lnTo>
                <a:cubicBezTo>
                  <a:pt x="62957" y="602"/>
                  <a:pt x="62975" y="625"/>
                  <a:pt x="62994" y="643"/>
                </a:cubicBezTo>
                <a:cubicBezTo>
                  <a:pt x="62985" y="662"/>
                  <a:pt x="62966" y="671"/>
                  <a:pt x="62948" y="680"/>
                </a:cubicBezTo>
                <a:cubicBezTo>
                  <a:pt x="62929" y="666"/>
                  <a:pt x="62906" y="671"/>
                  <a:pt x="62884" y="662"/>
                </a:cubicBezTo>
                <a:cubicBezTo>
                  <a:pt x="62858" y="649"/>
                  <a:pt x="62848" y="587"/>
                  <a:pt x="62873" y="587"/>
                </a:cubicBezTo>
                <a:cubicBezTo>
                  <a:pt x="62875" y="587"/>
                  <a:pt x="62877" y="588"/>
                  <a:pt x="62879" y="588"/>
                </a:cubicBezTo>
                <a:lnTo>
                  <a:pt x="62787" y="528"/>
                </a:lnTo>
                <a:cubicBezTo>
                  <a:pt x="62815" y="501"/>
                  <a:pt x="62787" y="455"/>
                  <a:pt x="62773" y="423"/>
                </a:cubicBezTo>
                <a:cubicBezTo>
                  <a:pt x="62762" y="396"/>
                  <a:pt x="62767" y="349"/>
                  <a:pt x="62785" y="343"/>
                </a:cubicBezTo>
                <a:lnTo>
                  <a:pt x="62785" y="343"/>
                </a:lnTo>
                <a:lnTo>
                  <a:pt x="62796" y="345"/>
                </a:lnTo>
                <a:cubicBezTo>
                  <a:pt x="62794" y="344"/>
                  <a:pt x="62791" y="343"/>
                  <a:pt x="62789" y="343"/>
                </a:cubicBezTo>
                <a:cubicBezTo>
                  <a:pt x="62787" y="343"/>
                  <a:pt x="62786" y="343"/>
                  <a:pt x="62785" y="343"/>
                </a:cubicBezTo>
                <a:lnTo>
                  <a:pt x="62785" y="343"/>
                </a:lnTo>
                <a:lnTo>
                  <a:pt x="62594" y="317"/>
                </a:lnTo>
                <a:lnTo>
                  <a:pt x="62594" y="317"/>
                </a:lnTo>
                <a:cubicBezTo>
                  <a:pt x="62627" y="336"/>
                  <a:pt x="62650" y="368"/>
                  <a:pt x="62663" y="400"/>
                </a:cubicBezTo>
                <a:cubicBezTo>
                  <a:pt x="62676" y="438"/>
                  <a:pt x="62657" y="488"/>
                  <a:pt x="62625" y="488"/>
                </a:cubicBezTo>
                <a:cubicBezTo>
                  <a:pt x="62623" y="488"/>
                  <a:pt x="62620" y="488"/>
                  <a:pt x="62617" y="487"/>
                </a:cubicBezTo>
                <a:lnTo>
                  <a:pt x="62617" y="487"/>
                </a:lnTo>
                <a:lnTo>
                  <a:pt x="62677" y="551"/>
                </a:lnTo>
                <a:cubicBezTo>
                  <a:pt x="62661" y="575"/>
                  <a:pt x="62634" y="589"/>
                  <a:pt x="62610" y="589"/>
                </a:cubicBezTo>
                <a:cubicBezTo>
                  <a:pt x="62606" y="589"/>
                  <a:pt x="62603" y="589"/>
                  <a:pt x="62599" y="588"/>
                </a:cubicBezTo>
                <a:lnTo>
                  <a:pt x="62599" y="588"/>
                </a:lnTo>
                <a:lnTo>
                  <a:pt x="62668" y="639"/>
                </a:lnTo>
                <a:lnTo>
                  <a:pt x="62617" y="685"/>
                </a:lnTo>
                <a:lnTo>
                  <a:pt x="62668" y="740"/>
                </a:lnTo>
                <a:lnTo>
                  <a:pt x="62535" y="790"/>
                </a:lnTo>
                <a:cubicBezTo>
                  <a:pt x="62571" y="818"/>
                  <a:pt x="62599" y="850"/>
                  <a:pt x="62617" y="891"/>
                </a:cubicBezTo>
                <a:lnTo>
                  <a:pt x="62443" y="896"/>
                </a:lnTo>
                <a:lnTo>
                  <a:pt x="62663" y="1130"/>
                </a:lnTo>
                <a:lnTo>
                  <a:pt x="62292" y="1226"/>
                </a:lnTo>
                <a:cubicBezTo>
                  <a:pt x="62328" y="1276"/>
                  <a:pt x="62379" y="1313"/>
                  <a:pt x="62443" y="1332"/>
                </a:cubicBezTo>
                <a:lnTo>
                  <a:pt x="62379" y="1350"/>
                </a:lnTo>
                <a:cubicBezTo>
                  <a:pt x="62315" y="1313"/>
                  <a:pt x="62246" y="1290"/>
                  <a:pt x="62177" y="1276"/>
                </a:cubicBezTo>
                <a:lnTo>
                  <a:pt x="62214" y="1267"/>
                </a:lnTo>
                <a:lnTo>
                  <a:pt x="62177" y="1244"/>
                </a:lnTo>
                <a:cubicBezTo>
                  <a:pt x="62259" y="1194"/>
                  <a:pt x="62351" y="1157"/>
                  <a:pt x="62443" y="1130"/>
                </a:cubicBezTo>
                <a:lnTo>
                  <a:pt x="62113" y="1024"/>
                </a:lnTo>
                <a:cubicBezTo>
                  <a:pt x="62232" y="978"/>
                  <a:pt x="62305" y="969"/>
                  <a:pt x="62420" y="923"/>
                </a:cubicBezTo>
                <a:cubicBezTo>
                  <a:pt x="62296" y="905"/>
                  <a:pt x="62342" y="859"/>
                  <a:pt x="62223" y="822"/>
                </a:cubicBezTo>
                <a:lnTo>
                  <a:pt x="62278" y="763"/>
                </a:lnTo>
                <a:cubicBezTo>
                  <a:pt x="62214" y="735"/>
                  <a:pt x="62158" y="698"/>
                  <a:pt x="62113" y="648"/>
                </a:cubicBezTo>
                <a:lnTo>
                  <a:pt x="62168" y="584"/>
                </a:lnTo>
                <a:cubicBezTo>
                  <a:pt x="62149" y="556"/>
                  <a:pt x="62113" y="561"/>
                  <a:pt x="62080" y="551"/>
                </a:cubicBezTo>
                <a:cubicBezTo>
                  <a:pt x="62055" y="539"/>
                  <a:pt x="62049" y="477"/>
                  <a:pt x="62071" y="477"/>
                </a:cubicBezTo>
                <a:cubicBezTo>
                  <a:pt x="62073" y="477"/>
                  <a:pt x="62074" y="477"/>
                  <a:pt x="62076" y="478"/>
                </a:cubicBezTo>
                <a:lnTo>
                  <a:pt x="61989" y="414"/>
                </a:lnTo>
                <a:cubicBezTo>
                  <a:pt x="62012" y="391"/>
                  <a:pt x="61989" y="345"/>
                  <a:pt x="61970" y="313"/>
                </a:cubicBezTo>
                <a:cubicBezTo>
                  <a:pt x="61959" y="287"/>
                  <a:pt x="61963" y="240"/>
                  <a:pt x="61979" y="233"/>
                </a:cubicBezTo>
                <a:lnTo>
                  <a:pt x="61979" y="233"/>
                </a:lnTo>
                <a:lnTo>
                  <a:pt x="61993" y="235"/>
                </a:lnTo>
                <a:cubicBezTo>
                  <a:pt x="61990" y="233"/>
                  <a:pt x="61987" y="232"/>
                  <a:pt x="61984" y="232"/>
                </a:cubicBezTo>
                <a:cubicBezTo>
                  <a:pt x="61982" y="232"/>
                  <a:pt x="61981" y="232"/>
                  <a:pt x="61979" y="233"/>
                </a:cubicBezTo>
                <a:lnTo>
                  <a:pt x="61979" y="233"/>
                </a:lnTo>
                <a:lnTo>
                  <a:pt x="61791" y="203"/>
                </a:lnTo>
                <a:lnTo>
                  <a:pt x="61791" y="203"/>
                </a:lnTo>
                <a:cubicBezTo>
                  <a:pt x="61823" y="226"/>
                  <a:pt x="61851" y="253"/>
                  <a:pt x="61865" y="290"/>
                </a:cubicBezTo>
                <a:cubicBezTo>
                  <a:pt x="61873" y="328"/>
                  <a:pt x="61854" y="378"/>
                  <a:pt x="61822" y="378"/>
                </a:cubicBezTo>
                <a:cubicBezTo>
                  <a:pt x="61820" y="378"/>
                  <a:pt x="61817" y="378"/>
                  <a:pt x="61814" y="377"/>
                </a:cubicBezTo>
                <a:lnTo>
                  <a:pt x="61814" y="377"/>
                </a:lnTo>
                <a:lnTo>
                  <a:pt x="61856" y="423"/>
                </a:lnTo>
                <a:cubicBezTo>
                  <a:pt x="61842" y="423"/>
                  <a:pt x="61828" y="418"/>
                  <a:pt x="61819" y="414"/>
                </a:cubicBezTo>
                <a:cubicBezTo>
                  <a:pt x="61789" y="405"/>
                  <a:pt x="61783" y="344"/>
                  <a:pt x="61805" y="344"/>
                </a:cubicBezTo>
                <a:cubicBezTo>
                  <a:pt x="61806" y="344"/>
                  <a:pt x="61808" y="344"/>
                  <a:pt x="61810" y="345"/>
                </a:cubicBezTo>
                <a:lnTo>
                  <a:pt x="61723" y="281"/>
                </a:lnTo>
                <a:cubicBezTo>
                  <a:pt x="61745" y="258"/>
                  <a:pt x="61723" y="212"/>
                  <a:pt x="61709" y="180"/>
                </a:cubicBezTo>
                <a:cubicBezTo>
                  <a:pt x="61693" y="152"/>
                  <a:pt x="61701" y="101"/>
                  <a:pt x="61721" y="96"/>
                </a:cubicBezTo>
                <a:lnTo>
                  <a:pt x="61721" y="96"/>
                </a:lnTo>
                <a:lnTo>
                  <a:pt x="61732" y="97"/>
                </a:lnTo>
                <a:cubicBezTo>
                  <a:pt x="61729" y="96"/>
                  <a:pt x="61727" y="95"/>
                  <a:pt x="61724" y="95"/>
                </a:cubicBezTo>
                <a:cubicBezTo>
                  <a:pt x="61723" y="95"/>
                  <a:pt x="61722" y="95"/>
                  <a:pt x="61721" y="96"/>
                </a:cubicBezTo>
                <a:lnTo>
                  <a:pt x="61721" y="96"/>
                </a:lnTo>
                <a:lnTo>
                  <a:pt x="61525" y="70"/>
                </a:lnTo>
                <a:lnTo>
                  <a:pt x="61525" y="70"/>
                </a:lnTo>
                <a:cubicBezTo>
                  <a:pt x="61557" y="88"/>
                  <a:pt x="61585" y="120"/>
                  <a:pt x="61599" y="157"/>
                </a:cubicBezTo>
                <a:cubicBezTo>
                  <a:pt x="61612" y="192"/>
                  <a:pt x="61587" y="244"/>
                  <a:pt x="61557" y="244"/>
                </a:cubicBezTo>
                <a:cubicBezTo>
                  <a:pt x="61555" y="244"/>
                  <a:pt x="61554" y="244"/>
                  <a:pt x="61553" y="244"/>
                </a:cubicBezTo>
                <a:lnTo>
                  <a:pt x="61553" y="244"/>
                </a:lnTo>
                <a:lnTo>
                  <a:pt x="61608" y="308"/>
                </a:lnTo>
                <a:cubicBezTo>
                  <a:pt x="61597" y="330"/>
                  <a:pt x="61575" y="343"/>
                  <a:pt x="61550" y="343"/>
                </a:cubicBezTo>
                <a:cubicBezTo>
                  <a:pt x="61543" y="343"/>
                  <a:pt x="61536" y="342"/>
                  <a:pt x="61530" y="340"/>
                </a:cubicBezTo>
                <a:lnTo>
                  <a:pt x="61530" y="340"/>
                </a:lnTo>
                <a:cubicBezTo>
                  <a:pt x="61557" y="359"/>
                  <a:pt x="61580" y="377"/>
                  <a:pt x="61603" y="395"/>
                </a:cubicBezTo>
                <a:lnTo>
                  <a:pt x="61548" y="437"/>
                </a:lnTo>
                <a:lnTo>
                  <a:pt x="61603" y="496"/>
                </a:lnTo>
                <a:lnTo>
                  <a:pt x="61470" y="547"/>
                </a:lnTo>
                <a:cubicBezTo>
                  <a:pt x="61507" y="570"/>
                  <a:pt x="61534" y="606"/>
                  <a:pt x="61553" y="648"/>
                </a:cubicBezTo>
                <a:lnTo>
                  <a:pt x="61420" y="648"/>
                </a:lnTo>
                <a:cubicBezTo>
                  <a:pt x="61397" y="634"/>
                  <a:pt x="61374" y="620"/>
                  <a:pt x="61351" y="616"/>
                </a:cubicBezTo>
                <a:lnTo>
                  <a:pt x="61410" y="556"/>
                </a:lnTo>
                <a:cubicBezTo>
                  <a:pt x="61346" y="533"/>
                  <a:pt x="61287" y="492"/>
                  <a:pt x="61241" y="441"/>
                </a:cubicBezTo>
                <a:lnTo>
                  <a:pt x="61300" y="382"/>
                </a:lnTo>
                <a:cubicBezTo>
                  <a:pt x="61282" y="350"/>
                  <a:pt x="61241" y="354"/>
                  <a:pt x="61213" y="345"/>
                </a:cubicBezTo>
                <a:cubicBezTo>
                  <a:pt x="61187" y="332"/>
                  <a:pt x="61178" y="271"/>
                  <a:pt x="61203" y="271"/>
                </a:cubicBezTo>
                <a:cubicBezTo>
                  <a:pt x="61205" y="271"/>
                  <a:pt x="61207" y="271"/>
                  <a:pt x="61209" y="271"/>
                </a:cubicBezTo>
                <a:lnTo>
                  <a:pt x="61117" y="212"/>
                </a:lnTo>
                <a:cubicBezTo>
                  <a:pt x="61140" y="184"/>
                  <a:pt x="61117" y="143"/>
                  <a:pt x="61103" y="106"/>
                </a:cubicBezTo>
                <a:cubicBezTo>
                  <a:pt x="61087" y="79"/>
                  <a:pt x="61095" y="32"/>
                  <a:pt x="61114" y="27"/>
                </a:cubicBezTo>
                <a:lnTo>
                  <a:pt x="61114" y="27"/>
                </a:lnTo>
                <a:lnTo>
                  <a:pt x="61126" y="28"/>
                </a:lnTo>
                <a:cubicBezTo>
                  <a:pt x="61123" y="27"/>
                  <a:pt x="61121" y="26"/>
                  <a:pt x="61118" y="26"/>
                </a:cubicBezTo>
                <a:cubicBezTo>
                  <a:pt x="61117" y="26"/>
                  <a:pt x="61116" y="26"/>
                  <a:pt x="61114" y="27"/>
                </a:cubicBezTo>
                <a:lnTo>
                  <a:pt x="61114" y="27"/>
                </a:lnTo>
                <a:lnTo>
                  <a:pt x="60919" y="1"/>
                </a:lnTo>
                <a:lnTo>
                  <a:pt x="60919" y="1"/>
                </a:lnTo>
                <a:cubicBezTo>
                  <a:pt x="60956" y="19"/>
                  <a:pt x="60979" y="51"/>
                  <a:pt x="60993" y="88"/>
                </a:cubicBezTo>
                <a:cubicBezTo>
                  <a:pt x="61006" y="122"/>
                  <a:pt x="60983" y="172"/>
                  <a:pt x="60954" y="172"/>
                </a:cubicBezTo>
                <a:cubicBezTo>
                  <a:pt x="60952" y="172"/>
                  <a:pt x="60949" y="171"/>
                  <a:pt x="60947" y="171"/>
                </a:cubicBezTo>
                <a:lnTo>
                  <a:pt x="60947" y="171"/>
                </a:lnTo>
                <a:lnTo>
                  <a:pt x="61002" y="235"/>
                </a:lnTo>
                <a:cubicBezTo>
                  <a:pt x="60990" y="259"/>
                  <a:pt x="60964" y="272"/>
                  <a:pt x="60936" y="272"/>
                </a:cubicBezTo>
                <a:cubicBezTo>
                  <a:pt x="60932" y="272"/>
                  <a:pt x="60928" y="272"/>
                  <a:pt x="60924" y="271"/>
                </a:cubicBezTo>
                <a:lnTo>
                  <a:pt x="60924" y="271"/>
                </a:lnTo>
                <a:lnTo>
                  <a:pt x="60993" y="322"/>
                </a:lnTo>
                <a:lnTo>
                  <a:pt x="60952" y="359"/>
                </a:lnTo>
                <a:cubicBezTo>
                  <a:pt x="60933" y="354"/>
                  <a:pt x="60915" y="350"/>
                  <a:pt x="60901" y="345"/>
                </a:cubicBezTo>
                <a:cubicBezTo>
                  <a:pt x="60871" y="332"/>
                  <a:pt x="60865" y="271"/>
                  <a:pt x="60887" y="271"/>
                </a:cubicBezTo>
                <a:cubicBezTo>
                  <a:pt x="60889" y="271"/>
                  <a:pt x="60890" y="271"/>
                  <a:pt x="60892" y="271"/>
                </a:cubicBezTo>
                <a:lnTo>
                  <a:pt x="60805" y="212"/>
                </a:lnTo>
                <a:cubicBezTo>
                  <a:pt x="60828" y="184"/>
                  <a:pt x="60805" y="143"/>
                  <a:pt x="60791" y="106"/>
                </a:cubicBezTo>
                <a:cubicBezTo>
                  <a:pt x="60775" y="79"/>
                  <a:pt x="60780" y="31"/>
                  <a:pt x="60801" y="27"/>
                </a:cubicBezTo>
                <a:lnTo>
                  <a:pt x="60801" y="27"/>
                </a:lnTo>
                <a:lnTo>
                  <a:pt x="60814" y="28"/>
                </a:lnTo>
                <a:cubicBezTo>
                  <a:pt x="60811" y="27"/>
                  <a:pt x="60808" y="26"/>
                  <a:pt x="60805" y="26"/>
                </a:cubicBezTo>
                <a:cubicBezTo>
                  <a:pt x="60804" y="26"/>
                  <a:pt x="60803" y="26"/>
                  <a:pt x="60801" y="27"/>
                </a:cubicBezTo>
                <a:lnTo>
                  <a:pt x="60801" y="27"/>
                </a:lnTo>
                <a:lnTo>
                  <a:pt x="60607"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9"/>
          <p:cNvSpPr/>
          <p:nvPr/>
        </p:nvSpPr>
        <p:spPr>
          <a:xfrm rot="10800000" flipH="1">
            <a:off x="-373275" y="3376987"/>
            <a:ext cx="10399036" cy="946150"/>
          </a:xfrm>
          <a:custGeom>
            <a:avLst/>
            <a:gdLst/>
            <a:ahLst/>
            <a:cxnLst/>
            <a:rect l="l" t="t" r="r" b="b"/>
            <a:pathLst>
              <a:path w="139444" h="10099" extrusionOk="0">
                <a:moveTo>
                  <a:pt x="1" y="1"/>
                </a:moveTo>
                <a:lnTo>
                  <a:pt x="1" y="1180"/>
                </a:lnTo>
                <a:cubicBezTo>
                  <a:pt x="3424" y="3204"/>
                  <a:pt x="7715" y="2575"/>
                  <a:pt x="11666" y="3016"/>
                </a:cubicBezTo>
                <a:cubicBezTo>
                  <a:pt x="15994" y="3502"/>
                  <a:pt x="20041" y="5328"/>
                  <a:pt x="24171" y="6724"/>
                </a:cubicBezTo>
                <a:cubicBezTo>
                  <a:pt x="30815" y="8967"/>
                  <a:pt x="37830" y="10098"/>
                  <a:pt x="44844" y="10098"/>
                </a:cubicBezTo>
                <a:cubicBezTo>
                  <a:pt x="49380" y="10098"/>
                  <a:pt x="53915" y="9625"/>
                  <a:pt x="58350" y="8674"/>
                </a:cubicBezTo>
                <a:cubicBezTo>
                  <a:pt x="64839" y="7279"/>
                  <a:pt x="71085" y="4888"/>
                  <a:pt x="77597" y="3612"/>
                </a:cubicBezTo>
                <a:cubicBezTo>
                  <a:pt x="81562" y="2833"/>
                  <a:pt x="85600" y="2473"/>
                  <a:pt x="89641" y="2473"/>
                </a:cubicBezTo>
                <a:cubicBezTo>
                  <a:pt x="92550" y="2473"/>
                  <a:pt x="95461" y="2659"/>
                  <a:pt x="98348" y="3011"/>
                </a:cubicBezTo>
                <a:cubicBezTo>
                  <a:pt x="102728" y="3546"/>
                  <a:pt x="107105" y="4453"/>
                  <a:pt x="111502" y="4453"/>
                </a:cubicBezTo>
                <a:cubicBezTo>
                  <a:pt x="112159" y="4453"/>
                  <a:pt x="112816" y="4432"/>
                  <a:pt x="113474" y="4388"/>
                </a:cubicBezTo>
                <a:cubicBezTo>
                  <a:pt x="117879" y="4085"/>
                  <a:pt x="122133" y="2690"/>
                  <a:pt x="126484" y="1896"/>
                </a:cubicBezTo>
                <a:cubicBezTo>
                  <a:pt x="128254" y="1575"/>
                  <a:pt x="130083" y="1362"/>
                  <a:pt x="131892" y="1362"/>
                </a:cubicBezTo>
                <a:cubicBezTo>
                  <a:pt x="134530" y="1362"/>
                  <a:pt x="137127" y="1814"/>
                  <a:pt x="139443" y="3039"/>
                </a:cubicBezTo>
                <a:lnTo>
                  <a:pt x="139443" y="1"/>
                </a:lnTo>
                <a:close/>
              </a:path>
            </a:pathLst>
          </a:custGeom>
          <a:gradFill>
            <a:gsLst>
              <a:gs pos="0">
                <a:srgbClr val="24657F"/>
              </a:gs>
              <a:gs pos="100000">
                <a:srgbClr val="081317"/>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9"/>
          <p:cNvSpPr/>
          <p:nvPr/>
        </p:nvSpPr>
        <p:spPr>
          <a:xfrm>
            <a:off x="731474" y="3149183"/>
            <a:ext cx="703226" cy="1025021"/>
          </a:xfrm>
          <a:custGeom>
            <a:avLst/>
            <a:gdLst/>
            <a:ahLst/>
            <a:cxnLst/>
            <a:rect l="l" t="t" r="r" b="b"/>
            <a:pathLst>
              <a:path w="5778" h="8422" extrusionOk="0">
                <a:moveTo>
                  <a:pt x="166" y="7036"/>
                </a:moveTo>
                <a:lnTo>
                  <a:pt x="1400" y="6609"/>
                </a:lnTo>
                <a:cubicBezTo>
                  <a:pt x="1120" y="6618"/>
                  <a:pt x="840" y="6535"/>
                  <a:pt x="611" y="6366"/>
                </a:cubicBezTo>
                <a:lnTo>
                  <a:pt x="1593" y="6063"/>
                </a:lnTo>
                <a:cubicBezTo>
                  <a:pt x="1253" y="5925"/>
                  <a:pt x="959" y="5700"/>
                  <a:pt x="730" y="5416"/>
                </a:cubicBezTo>
                <a:lnTo>
                  <a:pt x="1506" y="5159"/>
                </a:lnTo>
                <a:lnTo>
                  <a:pt x="1180" y="4948"/>
                </a:lnTo>
                <a:lnTo>
                  <a:pt x="1478" y="4815"/>
                </a:lnTo>
                <a:cubicBezTo>
                  <a:pt x="1308" y="4631"/>
                  <a:pt x="1180" y="4411"/>
                  <a:pt x="1097" y="4177"/>
                </a:cubicBezTo>
                <a:lnTo>
                  <a:pt x="1671" y="4007"/>
                </a:lnTo>
                <a:cubicBezTo>
                  <a:pt x="1428" y="3933"/>
                  <a:pt x="1221" y="3787"/>
                  <a:pt x="1074" y="3585"/>
                </a:cubicBezTo>
                <a:lnTo>
                  <a:pt x="2552" y="3218"/>
                </a:lnTo>
                <a:lnTo>
                  <a:pt x="1680" y="2295"/>
                </a:lnTo>
                <a:lnTo>
                  <a:pt x="2377" y="2281"/>
                </a:lnTo>
                <a:cubicBezTo>
                  <a:pt x="2304" y="2121"/>
                  <a:pt x="2189" y="1979"/>
                  <a:pt x="2042" y="1878"/>
                </a:cubicBezTo>
                <a:lnTo>
                  <a:pt x="2566" y="1680"/>
                </a:lnTo>
                <a:lnTo>
                  <a:pt x="2359" y="1446"/>
                </a:lnTo>
                <a:lnTo>
                  <a:pt x="2566" y="1272"/>
                </a:lnTo>
                <a:lnTo>
                  <a:pt x="2295" y="1065"/>
                </a:lnTo>
                <a:cubicBezTo>
                  <a:pt x="2414" y="1093"/>
                  <a:pt x="2533" y="1042"/>
                  <a:pt x="2593" y="932"/>
                </a:cubicBezTo>
                <a:lnTo>
                  <a:pt x="2382" y="680"/>
                </a:lnTo>
                <a:cubicBezTo>
                  <a:pt x="2515" y="707"/>
                  <a:pt x="2611" y="496"/>
                  <a:pt x="2566" y="336"/>
                </a:cubicBezTo>
                <a:cubicBezTo>
                  <a:pt x="2520" y="180"/>
                  <a:pt x="2396" y="83"/>
                  <a:pt x="2281" y="1"/>
                </a:cubicBezTo>
                <a:lnTo>
                  <a:pt x="3089" y="106"/>
                </a:lnTo>
                <a:cubicBezTo>
                  <a:pt x="2974" y="51"/>
                  <a:pt x="2928" y="299"/>
                  <a:pt x="2992" y="427"/>
                </a:cubicBezTo>
                <a:cubicBezTo>
                  <a:pt x="3057" y="551"/>
                  <a:pt x="3148" y="730"/>
                  <a:pt x="3052" y="827"/>
                </a:cubicBezTo>
                <a:lnTo>
                  <a:pt x="3405" y="1074"/>
                </a:lnTo>
                <a:cubicBezTo>
                  <a:pt x="3286" y="1033"/>
                  <a:pt x="3309" y="1313"/>
                  <a:pt x="3428" y="1359"/>
                </a:cubicBezTo>
                <a:cubicBezTo>
                  <a:pt x="3543" y="1400"/>
                  <a:pt x="3699" y="1373"/>
                  <a:pt x="3768" y="1497"/>
                </a:cubicBezTo>
                <a:lnTo>
                  <a:pt x="3529" y="1744"/>
                </a:lnTo>
                <a:cubicBezTo>
                  <a:pt x="3717" y="1942"/>
                  <a:pt x="3942" y="2098"/>
                  <a:pt x="4190" y="2203"/>
                </a:cubicBezTo>
                <a:lnTo>
                  <a:pt x="3965" y="2433"/>
                </a:lnTo>
                <a:cubicBezTo>
                  <a:pt x="4443" y="2589"/>
                  <a:pt x="4268" y="2768"/>
                  <a:pt x="4759" y="2841"/>
                </a:cubicBezTo>
                <a:cubicBezTo>
                  <a:pt x="4291" y="3016"/>
                  <a:pt x="4007" y="3066"/>
                  <a:pt x="3538" y="3240"/>
                </a:cubicBezTo>
                <a:cubicBezTo>
                  <a:pt x="3906" y="3355"/>
                  <a:pt x="4484" y="3539"/>
                  <a:pt x="4846" y="3658"/>
                </a:cubicBezTo>
                <a:cubicBezTo>
                  <a:pt x="4484" y="3764"/>
                  <a:pt x="3956" y="3938"/>
                  <a:pt x="3653" y="4195"/>
                </a:cubicBezTo>
                <a:cubicBezTo>
                  <a:pt x="4089" y="4241"/>
                  <a:pt x="4589" y="4493"/>
                  <a:pt x="4984" y="4723"/>
                </a:cubicBezTo>
                <a:cubicBezTo>
                  <a:pt x="4617" y="4805"/>
                  <a:pt x="4176" y="4879"/>
                  <a:pt x="3864" y="5122"/>
                </a:cubicBezTo>
                <a:cubicBezTo>
                  <a:pt x="4364" y="5319"/>
                  <a:pt x="4796" y="5604"/>
                  <a:pt x="5301" y="5801"/>
                </a:cubicBezTo>
                <a:cubicBezTo>
                  <a:pt x="4782" y="5966"/>
                  <a:pt x="4791" y="6058"/>
                  <a:pt x="4277" y="6219"/>
                </a:cubicBezTo>
                <a:cubicBezTo>
                  <a:pt x="4576" y="6361"/>
                  <a:pt x="5507" y="6485"/>
                  <a:pt x="5778" y="6691"/>
                </a:cubicBezTo>
                <a:cubicBezTo>
                  <a:pt x="5411" y="6705"/>
                  <a:pt x="4401" y="6889"/>
                  <a:pt x="4094" y="7127"/>
                </a:cubicBezTo>
                <a:lnTo>
                  <a:pt x="5365" y="7348"/>
                </a:lnTo>
                <a:cubicBezTo>
                  <a:pt x="5163" y="7449"/>
                  <a:pt x="4956" y="7545"/>
                  <a:pt x="4759" y="7655"/>
                </a:cubicBezTo>
                <a:cubicBezTo>
                  <a:pt x="5076" y="7641"/>
                  <a:pt x="5388" y="7687"/>
                  <a:pt x="5672" y="7862"/>
                </a:cubicBezTo>
                <a:cubicBezTo>
                  <a:pt x="3754" y="8353"/>
                  <a:pt x="1896" y="8421"/>
                  <a:pt x="0" y="7816"/>
                </a:cubicBezTo>
                <a:cubicBezTo>
                  <a:pt x="464" y="7830"/>
                  <a:pt x="923" y="7747"/>
                  <a:pt x="1349" y="7568"/>
                </a:cubicBezTo>
                <a:cubicBezTo>
                  <a:pt x="1134" y="7508"/>
                  <a:pt x="322" y="6981"/>
                  <a:pt x="166" y="7036"/>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9"/>
          <p:cNvSpPr/>
          <p:nvPr/>
        </p:nvSpPr>
        <p:spPr>
          <a:xfrm>
            <a:off x="555000" y="3330163"/>
            <a:ext cx="510563" cy="744606"/>
          </a:xfrm>
          <a:custGeom>
            <a:avLst/>
            <a:gdLst/>
            <a:ahLst/>
            <a:cxnLst/>
            <a:rect l="l" t="t" r="r" b="b"/>
            <a:pathLst>
              <a:path w="4195" h="6118" extrusionOk="0">
                <a:moveTo>
                  <a:pt x="120" y="5108"/>
                </a:moveTo>
                <a:lnTo>
                  <a:pt x="1019" y="4796"/>
                </a:lnTo>
                <a:cubicBezTo>
                  <a:pt x="812" y="4805"/>
                  <a:pt x="611" y="4741"/>
                  <a:pt x="445" y="4622"/>
                </a:cubicBezTo>
                <a:lnTo>
                  <a:pt x="1157" y="4401"/>
                </a:lnTo>
                <a:cubicBezTo>
                  <a:pt x="909" y="4300"/>
                  <a:pt x="693" y="4140"/>
                  <a:pt x="533" y="3929"/>
                </a:cubicBezTo>
                <a:lnTo>
                  <a:pt x="1092" y="3741"/>
                </a:lnTo>
                <a:lnTo>
                  <a:pt x="858" y="3589"/>
                </a:lnTo>
                <a:lnTo>
                  <a:pt x="1074" y="3493"/>
                </a:lnTo>
                <a:cubicBezTo>
                  <a:pt x="950" y="3360"/>
                  <a:pt x="854" y="3204"/>
                  <a:pt x="794" y="3034"/>
                </a:cubicBezTo>
                <a:lnTo>
                  <a:pt x="1212" y="2910"/>
                </a:lnTo>
                <a:cubicBezTo>
                  <a:pt x="1042" y="2859"/>
                  <a:pt x="886" y="2749"/>
                  <a:pt x="780" y="2602"/>
                </a:cubicBezTo>
                <a:lnTo>
                  <a:pt x="1854" y="2341"/>
                </a:lnTo>
                <a:lnTo>
                  <a:pt x="1216" y="1666"/>
                </a:lnTo>
                <a:lnTo>
                  <a:pt x="1726" y="1657"/>
                </a:lnTo>
                <a:cubicBezTo>
                  <a:pt x="1671" y="1538"/>
                  <a:pt x="1588" y="1437"/>
                  <a:pt x="1482" y="1363"/>
                </a:cubicBezTo>
                <a:lnTo>
                  <a:pt x="1863" y="1217"/>
                </a:lnTo>
                <a:cubicBezTo>
                  <a:pt x="1813" y="1162"/>
                  <a:pt x="1762" y="1102"/>
                  <a:pt x="1712" y="1047"/>
                </a:cubicBezTo>
                <a:lnTo>
                  <a:pt x="1863" y="923"/>
                </a:lnTo>
                <a:lnTo>
                  <a:pt x="1666" y="771"/>
                </a:lnTo>
                <a:cubicBezTo>
                  <a:pt x="1749" y="794"/>
                  <a:pt x="1840" y="753"/>
                  <a:pt x="1882" y="675"/>
                </a:cubicBezTo>
                <a:lnTo>
                  <a:pt x="1726" y="492"/>
                </a:lnTo>
                <a:cubicBezTo>
                  <a:pt x="1827" y="514"/>
                  <a:pt x="1895" y="358"/>
                  <a:pt x="1863" y="244"/>
                </a:cubicBezTo>
                <a:cubicBezTo>
                  <a:pt x="1831" y="134"/>
                  <a:pt x="1739" y="60"/>
                  <a:pt x="1657" y="0"/>
                </a:cubicBezTo>
                <a:lnTo>
                  <a:pt x="2244" y="78"/>
                </a:lnTo>
                <a:cubicBezTo>
                  <a:pt x="2157" y="37"/>
                  <a:pt x="2129" y="216"/>
                  <a:pt x="2171" y="308"/>
                </a:cubicBezTo>
                <a:cubicBezTo>
                  <a:pt x="2217" y="400"/>
                  <a:pt x="2286" y="528"/>
                  <a:pt x="2217" y="602"/>
                </a:cubicBezTo>
                <a:lnTo>
                  <a:pt x="2474" y="781"/>
                </a:lnTo>
                <a:cubicBezTo>
                  <a:pt x="2386" y="753"/>
                  <a:pt x="2405" y="950"/>
                  <a:pt x="2487" y="983"/>
                </a:cubicBezTo>
                <a:cubicBezTo>
                  <a:pt x="2575" y="1019"/>
                  <a:pt x="2685" y="996"/>
                  <a:pt x="2735" y="1088"/>
                </a:cubicBezTo>
                <a:lnTo>
                  <a:pt x="2565" y="1267"/>
                </a:lnTo>
                <a:cubicBezTo>
                  <a:pt x="2699" y="1409"/>
                  <a:pt x="2864" y="1519"/>
                  <a:pt x="3047" y="1597"/>
                </a:cubicBezTo>
                <a:lnTo>
                  <a:pt x="2882" y="1767"/>
                </a:lnTo>
                <a:cubicBezTo>
                  <a:pt x="3226" y="1882"/>
                  <a:pt x="3102" y="2006"/>
                  <a:pt x="3456" y="2061"/>
                </a:cubicBezTo>
                <a:cubicBezTo>
                  <a:pt x="3116" y="2189"/>
                  <a:pt x="2910" y="2226"/>
                  <a:pt x="2570" y="2355"/>
                </a:cubicBezTo>
                <a:cubicBezTo>
                  <a:pt x="2836" y="2437"/>
                  <a:pt x="3254" y="2570"/>
                  <a:pt x="3520" y="2653"/>
                </a:cubicBezTo>
                <a:cubicBezTo>
                  <a:pt x="3258" y="2731"/>
                  <a:pt x="2873" y="2855"/>
                  <a:pt x="2653" y="3048"/>
                </a:cubicBezTo>
                <a:cubicBezTo>
                  <a:pt x="2969" y="3080"/>
                  <a:pt x="3336" y="3259"/>
                  <a:pt x="3621" y="3428"/>
                </a:cubicBezTo>
                <a:cubicBezTo>
                  <a:pt x="3355" y="3488"/>
                  <a:pt x="3034" y="3543"/>
                  <a:pt x="2809" y="3722"/>
                </a:cubicBezTo>
                <a:cubicBezTo>
                  <a:pt x="3171" y="3864"/>
                  <a:pt x="3483" y="4071"/>
                  <a:pt x="3846" y="4213"/>
                </a:cubicBezTo>
                <a:cubicBezTo>
                  <a:pt x="3474" y="4333"/>
                  <a:pt x="3479" y="4397"/>
                  <a:pt x="3107" y="4516"/>
                </a:cubicBezTo>
                <a:cubicBezTo>
                  <a:pt x="3323" y="4617"/>
                  <a:pt x="3997" y="4709"/>
                  <a:pt x="4195" y="4860"/>
                </a:cubicBezTo>
                <a:cubicBezTo>
                  <a:pt x="3928" y="4869"/>
                  <a:pt x="3199" y="5003"/>
                  <a:pt x="2974" y="5177"/>
                </a:cubicBezTo>
                <a:lnTo>
                  <a:pt x="3896" y="5338"/>
                </a:lnTo>
                <a:cubicBezTo>
                  <a:pt x="3749" y="5411"/>
                  <a:pt x="3598" y="5480"/>
                  <a:pt x="3456" y="5562"/>
                </a:cubicBezTo>
                <a:cubicBezTo>
                  <a:pt x="3685" y="5539"/>
                  <a:pt x="3919" y="5595"/>
                  <a:pt x="4121" y="5709"/>
                </a:cubicBezTo>
                <a:cubicBezTo>
                  <a:pt x="2726" y="6067"/>
                  <a:pt x="1377" y="6118"/>
                  <a:pt x="0" y="5677"/>
                </a:cubicBezTo>
                <a:cubicBezTo>
                  <a:pt x="335" y="5686"/>
                  <a:pt x="670" y="5627"/>
                  <a:pt x="982" y="5498"/>
                </a:cubicBezTo>
                <a:cubicBezTo>
                  <a:pt x="822" y="5448"/>
                  <a:pt x="234" y="5067"/>
                  <a:pt x="120" y="5108"/>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9"/>
          <p:cNvSpPr/>
          <p:nvPr/>
        </p:nvSpPr>
        <p:spPr>
          <a:xfrm>
            <a:off x="-1088125" y="4316775"/>
            <a:ext cx="11484900" cy="2791800"/>
          </a:xfrm>
          <a:prstGeom prst="rect">
            <a:avLst/>
          </a:prstGeom>
          <a:solidFill>
            <a:srgbClr val="FFFFFF">
              <a:alpha val="50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9"/>
          <p:cNvSpPr/>
          <p:nvPr/>
        </p:nvSpPr>
        <p:spPr>
          <a:xfrm>
            <a:off x="2288496" y="3330169"/>
            <a:ext cx="386272" cy="307616"/>
          </a:xfrm>
          <a:custGeom>
            <a:avLst/>
            <a:gdLst/>
            <a:ahLst/>
            <a:cxnLst/>
            <a:rect l="l" t="t" r="r" b="b"/>
            <a:pathLst>
              <a:path w="2681" h="2135" extrusionOk="0">
                <a:moveTo>
                  <a:pt x="1960" y="2065"/>
                </a:moveTo>
                <a:cubicBezTo>
                  <a:pt x="2212" y="2006"/>
                  <a:pt x="2456" y="1909"/>
                  <a:pt x="2680" y="1776"/>
                </a:cubicBezTo>
                <a:cubicBezTo>
                  <a:pt x="2506" y="1767"/>
                  <a:pt x="2336" y="1744"/>
                  <a:pt x="2166" y="1703"/>
                </a:cubicBezTo>
                <a:cubicBezTo>
                  <a:pt x="2322" y="1648"/>
                  <a:pt x="2474" y="1565"/>
                  <a:pt x="2602" y="1455"/>
                </a:cubicBezTo>
                <a:cubicBezTo>
                  <a:pt x="2442" y="1418"/>
                  <a:pt x="2272" y="1405"/>
                  <a:pt x="2107" y="1423"/>
                </a:cubicBezTo>
                <a:cubicBezTo>
                  <a:pt x="2281" y="1235"/>
                  <a:pt x="2437" y="1033"/>
                  <a:pt x="2570" y="813"/>
                </a:cubicBezTo>
                <a:cubicBezTo>
                  <a:pt x="2368" y="872"/>
                  <a:pt x="2171" y="959"/>
                  <a:pt x="1987" y="1065"/>
                </a:cubicBezTo>
                <a:cubicBezTo>
                  <a:pt x="2116" y="900"/>
                  <a:pt x="2212" y="712"/>
                  <a:pt x="2281" y="514"/>
                </a:cubicBezTo>
                <a:cubicBezTo>
                  <a:pt x="2075" y="680"/>
                  <a:pt x="1854" y="826"/>
                  <a:pt x="1616" y="946"/>
                </a:cubicBezTo>
                <a:cubicBezTo>
                  <a:pt x="1758" y="707"/>
                  <a:pt x="1854" y="445"/>
                  <a:pt x="1905" y="170"/>
                </a:cubicBezTo>
                <a:lnTo>
                  <a:pt x="1446" y="620"/>
                </a:lnTo>
                <a:cubicBezTo>
                  <a:pt x="1391" y="450"/>
                  <a:pt x="1336" y="276"/>
                  <a:pt x="1285" y="101"/>
                </a:cubicBezTo>
                <a:lnTo>
                  <a:pt x="1074" y="569"/>
                </a:lnTo>
                <a:cubicBezTo>
                  <a:pt x="1024" y="363"/>
                  <a:pt x="941" y="170"/>
                  <a:pt x="826" y="0"/>
                </a:cubicBezTo>
                <a:cubicBezTo>
                  <a:pt x="808" y="188"/>
                  <a:pt x="785" y="381"/>
                  <a:pt x="753" y="574"/>
                </a:cubicBezTo>
                <a:cubicBezTo>
                  <a:pt x="643" y="523"/>
                  <a:pt x="524" y="496"/>
                  <a:pt x="404" y="491"/>
                </a:cubicBezTo>
                <a:cubicBezTo>
                  <a:pt x="331" y="487"/>
                  <a:pt x="244" y="496"/>
                  <a:pt x="202" y="565"/>
                </a:cubicBezTo>
                <a:cubicBezTo>
                  <a:pt x="129" y="693"/>
                  <a:pt x="349" y="822"/>
                  <a:pt x="335" y="973"/>
                </a:cubicBezTo>
                <a:cubicBezTo>
                  <a:pt x="280" y="992"/>
                  <a:pt x="225" y="923"/>
                  <a:pt x="166" y="927"/>
                </a:cubicBezTo>
                <a:cubicBezTo>
                  <a:pt x="97" y="936"/>
                  <a:pt x="74" y="1033"/>
                  <a:pt x="106" y="1093"/>
                </a:cubicBezTo>
                <a:cubicBezTo>
                  <a:pt x="147" y="1148"/>
                  <a:pt x="202" y="1189"/>
                  <a:pt x="262" y="1226"/>
                </a:cubicBezTo>
                <a:cubicBezTo>
                  <a:pt x="317" y="1267"/>
                  <a:pt x="368" y="1331"/>
                  <a:pt x="345" y="1395"/>
                </a:cubicBezTo>
                <a:cubicBezTo>
                  <a:pt x="303" y="1542"/>
                  <a:pt x="0" y="1501"/>
                  <a:pt x="14" y="1652"/>
                </a:cubicBezTo>
                <a:cubicBezTo>
                  <a:pt x="19" y="1717"/>
                  <a:pt x="88" y="1753"/>
                  <a:pt x="152" y="1776"/>
                </a:cubicBezTo>
                <a:lnTo>
                  <a:pt x="753" y="2006"/>
                </a:lnTo>
                <a:cubicBezTo>
                  <a:pt x="698" y="2029"/>
                  <a:pt x="661" y="2075"/>
                  <a:pt x="643" y="2134"/>
                </a:cubicBezTo>
                <a:cubicBezTo>
                  <a:pt x="882" y="2107"/>
                  <a:pt x="1152" y="1997"/>
                  <a:pt x="1391" y="2015"/>
                </a:cubicBezTo>
                <a:cubicBezTo>
                  <a:pt x="1597" y="2024"/>
                  <a:pt x="1726" y="2120"/>
                  <a:pt x="1960" y="2065"/>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9"/>
          <p:cNvSpPr/>
          <p:nvPr/>
        </p:nvSpPr>
        <p:spPr>
          <a:xfrm>
            <a:off x="6459534" y="4066686"/>
            <a:ext cx="234846" cy="186587"/>
          </a:xfrm>
          <a:custGeom>
            <a:avLst/>
            <a:gdLst/>
            <a:ahLst/>
            <a:cxnLst/>
            <a:rect l="l" t="t" r="r" b="b"/>
            <a:pathLst>
              <a:path w="1630" h="1295" extrusionOk="0">
                <a:moveTo>
                  <a:pt x="1189" y="1254"/>
                </a:moveTo>
                <a:cubicBezTo>
                  <a:pt x="1341" y="1217"/>
                  <a:pt x="1492" y="1157"/>
                  <a:pt x="1630" y="1079"/>
                </a:cubicBezTo>
                <a:cubicBezTo>
                  <a:pt x="1520" y="1075"/>
                  <a:pt x="1414" y="1061"/>
                  <a:pt x="1313" y="1033"/>
                </a:cubicBezTo>
                <a:cubicBezTo>
                  <a:pt x="1410" y="1001"/>
                  <a:pt x="1501" y="951"/>
                  <a:pt x="1579" y="882"/>
                </a:cubicBezTo>
                <a:cubicBezTo>
                  <a:pt x="1483" y="859"/>
                  <a:pt x="1377" y="854"/>
                  <a:pt x="1276" y="864"/>
                </a:cubicBezTo>
                <a:cubicBezTo>
                  <a:pt x="1387" y="749"/>
                  <a:pt x="1478" y="625"/>
                  <a:pt x="1561" y="492"/>
                </a:cubicBezTo>
                <a:cubicBezTo>
                  <a:pt x="1437" y="529"/>
                  <a:pt x="1318" y="584"/>
                  <a:pt x="1208" y="648"/>
                </a:cubicBezTo>
                <a:cubicBezTo>
                  <a:pt x="1281" y="547"/>
                  <a:pt x="1341" y="432"/>
                  <a:pt x="1382" y="313"/>
                </a:cubicBezTo>
                <a:cubicBezTo>
                  <a:pt x="1258" y="414"/>
                  <a:pt x="1125" y="501"/>
                  <a:pt x="983" y="574"/>
                </a:cubicBezTo>
                <a:cubicBezTo>
                  <a:pt x="1065" y="428"/>
                  <a:pt x="1125" y="272"/>
                  <a:pt x="1153" y="102"/>
                </a:cubicBezTo>
                <a:lnTo>
                  <a:pt x="877" y="377"/>
                </a:lnTo>
                <a:cubicBezTo>
                  <a:pt x="845" y="272"/>
                  <a:pt x="813" y="166"/>
                  <a:pt x="781" y="60"/>
                </a:cubicBezTo>
                <a:lnTo>
                  <a:pt x="652" y="345"/>
                </a:lnTo>
                <a:cubicBezTo>
                  <a:pt x="620" y="221"/>
                  <a:pt x="570" y="106"/>
                  <a:pt x="501" y="1"/>
                </a:cubicBezTo>
                <a:cubicBezTo>
                  <a:pt x="492" y="115"/>
                  <a:pt x="478" y="230"/>
                  <a:pt x="455" y="350"/>
                </a:cubicBezTo>
                <a:cubicBezTo>
                  <a:pt x="391" y="317"/>
                  <a:pt x="317" y="304"/>
                  <a:pt x="244" y="299"/>
                </a:cubicBezTo>
                <a:cubicBezTo>
                  <a:pt x="198" y="290"/>
                  <a:pt x="152" y="308"/>
                  <a:pt x="125" y="340"/>
                </a:cubicBezTo>
                <a:cubicBezTo>
                  <a:pt x="79" y="423"/>
                  <a:pt x="212" y="501"/>
                  <a:pt x="203" y="593"/>
                </a:cubicBezTo>
                <a:cubicBezTo>
                  <a:pt x="171" y="602"/>
                  <a:pt x="134" y="561"/>
                  <a:pt x="102" y="565"/>
                </a:cubicBezTo>
                <a:cubicBezTo>
                  <a:pt x="65" y="570"/>
                  <a:pt x="47" y="629"/>
                  <a:pt x="65" y="662"/>
                </a:cubicBezTo>
                <a:cubicBezTo>
                  <a:pt x="93" y="698"/>
                  <a:pt x="125" y="721"/>
                  <a:pt x="161" y="744"/>
                </a:cubicBezTo>
                <a:cubicBezTo>
                  <a:pt x="198" y="767"/>
                  <a:pt x="216" y="804"/>
                  <a:pt x="212" y="850"/>
                </a:cubicBezTo>
                <a:cubicBezTo>
                  <a:pt x="184" y="937"/>
                  <a:pt x="1" y="914"/>
                  <a:pt x="10" y="1006"/>
                </a:cubicBezTo>
                <a:cubicBezTo>
                  <a:pt x="14" y="1042"/>
                  <a:pt x="56" y="1065"/>
                  <a:pt x="93" y="1079"/>
                </a:cubicBezTo>
                <a:lnTo>
                  <a:pt x="460" y="1217"/>
                </a:lnTo>
                <a:cubicBezTo>
                  <a:pt x="428" y="1231"/>
                  <a:pt x="400" y="1258"/>
                  <a:pt x="391" y="1295"/>
                </a:cubicBezTo>
                <a:cubicBezTo>
                  <a:pt x="538" y="1277"/>
                  <a:pt x="703" y="1212"/>
                  <a:pt x="845" y="1221"/>
                </a:cubicBezTo>
                <a:cubicBezTo>
                  <a:pt x="969" y="1231"/>
                  <a:pt x="1047" y="1286"/>
                  <a:pt x="1189"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9"/>
          <p:cNvSpPr/>
          <p:nvPr/>
        </p:nvSpPr>
        <p:spPr>
          <a:xfrm>
            <a:off x="3779923" y="3568399"/>
            <a:ext cx="234126" cy="186587"/>
          </a:xfrm>
          <a:custGeom>
            <a:avLst/>
            <a:gdLst/>
            <a:ahLst/>
            <a:cxnLst/>
            <a:rect l="l" t="t" r="r" b="b"/>
            <a:pathLst>
              <a:path w="1625" h="1295" extrusionOk="0">
                <a:moveTo>
                  <a:pt x="1184" y="1254"/>
                </a:moveTo>
                <a:cubicBezTo>
                  <a:pt x="1340" y="1222"/>
                  <a:pt x="1487" y="1162"/>
                  <a:pt x="1625" y="1079"/>
                </a:cubicBezTo>
                <a:cubicBezTo>
                  <a:pt x="1519" y="1075"/>
                  <a:pt x="1414" y="1061"/>
                  <a:pt x="1313" y="1038"/>
                </a:cubicBezTo>
                <a:cubicBezTo>
                  <a:pt x="1409" y="1001"/>
                  <a:pt x="1496" y="951"/>
                  <a:pt x="1579" y="887"/>
                </a:cubicBezTo>
                <a:cubicBezTo>
                  <a:pt x="1478" y="864"/>
                  <a:pt x="1377" y="854"/>
                  <a:pt x="1276" y="864"/>
                </a:cubicBezTo>
                <a:cubicBezTo>
                  <a:pt x="1382" y="753"/>
                  <a:pt x="1478" y="630"/>
                  <a:pt x="1556" y="492"/>
                </a:cubicBezTo>
                <a:cubicBezTo>
                  <a:pt x="1432" y="533"/>
                  <a:pt x="1313" y="584"/>
                  <a:pt x="1203" y="648"/>
                </a:cubicBezTo>
                <a:cubicBezTo>
                  <a:pt x="1281" y="547"/>
                  <a:pt x="1340" y="432"/>
                  <a:pt x="1382" y="313"/>
                </a:cubicBezTo>
                <a:cubicBezTo>
                  <a:pt x="1258" y="414"/>
                  <a:pt x="1125" y="506"/>
                  <a:pt x="978" y="574"/>
                </a:cubicBezTo>
                <a:cubicBezTo>
                  <a:pt x="1065" y="432"/>
                  <a:pt x="1120" y="272"/>
                  <a:pt x="1152" y="106"/>
                </a:cubicBezTo>
                <a:lnTo>
                  <a:pt x="872" y="377"/>
                </a:lnTo>
                <a:cubicBezTo>
                  <a:pt x="840" y="272"/>
                  <a:pt x="808" y="166"/>
                  <a:pt x="776" y="65"/>
                </a:cubicBezTo>
                <a:cubicBezTo>
                  <a:pt x="735" y="157"/>
                  <a:pt x="693" y="253"/>
                  <a:pt x="652" y="345"/>
                </a:cubicBezTo>
                <a:cubicBezTo>
                  <a:pt x="620" y="221"/>
                  <a:pt x="569" y="106"/>
                  <a:pt x="501" y="1"/>
                </a:cubicBezTo>
                <a:cubicBezTo>
                  <a:pt x="491" y="116"/>
                  <a:pt x="473" y="230"/>
                  <a:pt x="455" y="350"/>
                </a:cubicBezTo>
                <a:cubicBezTo>
                  <a:pt x="386" y="322"/>
                  <a:pt x="317" y="304"/>
                  <a:pt x="244" y="299"/>
                </a:cubicBezTo>
                <a:cubicBezTo>
                  <a:pt x="198" y="290"/>
                  <a:pt x="152" y="308"/>
                  <a:pt x="124" y="345"/>
                </a:cubicBezTo>
                <a:cubicBezTo>
                  <a:pt x="78" y="423"/>
                  <a:pt x="207" y="501"/>
                  <a:pt x="202" y="593"/>
                </a:cubicBezTo>
                <a:cubicBezTo>
                  <a:pt x="166" y="602"/>
                  <a:pt x="134" y="561"/>
                  <a:pt x="97" y="565"/>
                </a:cubicBezTo>
                <a:cubicBezTo>
                  <a:pt x="60" y="570"/>
                  <a:pt x="42" y="630"/>
                  <a:pt x="65" y="666"/>
                </a:cubicBezTo>
                <a:cubicBezTo>
                  <a:pt x="92" y="698"/>
                  <a:pt x="120" y="726"/>
                  <a:pt x="156" y="744"/>
                </a:cubicBezTo>
                <a:cubicBezTo>
                  <a:pt x="193" y="767"/>
                  <a:pt x="216" y="809"/>
                  <a:pt x="212" y="850"/>
                </a:cubicBezTo>
                <a:cubicBezTo>
                  <a:pt x="184" y="937"/>
                  <a:pt x="0" y="914"/>
                  <a:pt x="5" y="1006"/>
                </a:cubicBezTo>
                <a:cubicBezTo>
                  <a:pt x="10" y="1047"/>
                  <a:pt x="56" y="1066"/>
                  <a:pt x="92" y="1079"/>
                </a:cubicBezTo>
                <a:lnTo>
                  <a:pt x="459" y="1217"/>
                </a:lnTo>
                <a:cubicBezTo>
                  <a:pt x="423" y="1231"/>
                  <a:pt x="400" y="1263"/>
                  <a:pt x="391" y="1295"/>
                </a:cubicBezTo>
                <a:cubicBezTo>
                  <a:pt x="533" y="1277"/>
                  <a:pt x="698" y="1212"/>
                  <a:pt x="840" y="1222"/>
                </a:cubicBezTo>
                <a:cubicBezTo>
                  <a:pt x="969" y="1231"/>
                  <a:pt x="1047" y="1286"/>
                  <a:pt x="1184" y="125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0" name="Google Shape;600;p29"/>
          <p:cNvGrpSpPr/>
          <p:nvPr/>
        </p:nvGrpSpPr>
        <p:grpSpPr>
          <a:xfrm rot="296695" flipH="1">
            <a:off x="6916992" y="1873624"/>
            <a:ext cx="2315866" cy="2493994"/>
            <a:chOff x="-1642997" y="-2818828"/>
            <a:chExt cx="2315814" cy="2493939"/>
          </a:xfrm>
        </p:grpSpPr>
        <p:sp>
          <p:nvSpPr>
            <p:cNvPr id="601" name="Google Shape;601;p29"/>
            <p:cNvSpPr/>
            <p:nvPr/>
          </p:nvSpPr>
          <p:spPr>
            <a:xfrm>
              <a:off x="-545327" y="-1721034"/>
              <a:ext cx="922528" cy="1345586"/>
            </a:xfrm>
            <a:custGeom>
              <a:avLst/>
              <a:gdLst/>
              <a:ahLst/>
              <a:cxnLst/>
              <a:rect l="l" t="t" r="r" b="b"/>
              <a:pathLst>
                <a:path w="6403" h="9339" extrusionOk="0">
                  <a:moveTo>
                    <a:pt x="175" y="7797"/>
                  </a:moveTo>
                  <a:lnTo>
                    <a:pt x="1547" y="7329"/>
                  </a:lnTo>
                  <a:cubicBezTo>
                    <a:pt x="1230" y="7338"/>
                    <a:pt x="923" y="7242"/>
                    <a:pt x="671" y="7058"/>
                  </a:cubicBezTo>
                  <a:lnTo>
                    <a:pt x="1758" y="6723"/>
                  </a:lnTo>
                  <a:cubicBezTo>
                    <a:pt x="1386" y="6567"/>
                    <a:pt x="1056" y="6319"/>
                    <a:pt x="808" y="6003"/>
                  </a:cubicBezTo>
                  <a:lnTo>
                    <a:pt x="1662" y="5713"/>
                  </a:lnTo>
                  <a:lnTo>
                    <a:pt x="1304" y="5484"/>
                  </a:lnTo>
                  <a:lnTo>
                    <a:pt x="1634" y="5337"/>
                  </a:lnTo>
                  <a:cubicBezTo>
                    <a:pt x="1446" y="5131"/>
                    <a:pt x="1299" y="4892"/>
                    <a:pt x="1207" y="4630"/>
                  </a:cubicBezTo>
                  <a:lnTo>
                    <a:pt x="1845" y="4442"/>
                  </a:lnTo>
                  <a:cubicBezTo>
                    <a:pt x="1584" y="4364"/>
                    <a:pt x="1350" y="4199"/>
                    <a:pt x="1189" y="3974"/>
                  </a:cubicBezTo>
                  <a:lnTo>
                    <a:pt x="2823" y="3570"/>
                  </a:lnTo>
                  <a:lnTo>
                    <a:pt x="1855" y="2542"/>
                  </a:lnTo>
                  <a:lnTo>
                    <a:pt x="2625" y="2529"/>
                  </a:lnTo>
                  <a:cubicBezTo>
                    <a:pt x="2547" y="2350"/>
                    <a:pt x="2419" y="2194"/>
                    <a:pt x="2258" y="2084"/>
                  </a:cubicBezTo>
                  <a:lnTo>
                    <a:pt x="2841" y="1859"/>
                  </a:lnTo>
                  <a:cubicBezTo>
                    <a:pt x="2763" y="1771"/>
                    <a:pt x="2685" y="1684"/>
                    <a:pt x="2612" y="1602"/>
                  </a:cubicBezTo>
                  <a:lnTo>
                    <a:pt x="2841" y="1409"/>
                  </a:lnTo>
                  <a:lnTo>
                    <a:pt x="2538" y="1180"/>
                  </a:lnTo>
                  <a:cubicBezTo>
                    <a:pt x="2671" y="1212"/>
                    <a:pt x="2804" y="1152"/>
                    <a:pt x="2873" y="1033"/>
                  </a:cubicBezTo>
                  <a:cubicBezTo>
                    <a:pt x="2791" y="936"/>
                    <a:pt x="2713" y="845"/>
                    <a:pt x="2635" y="753"/>
                  </a:cubicBezTo>
                  <a:cubicBezTo>
                    <a:pt x="2782" y="780"/>
                    <a:pt x="2892" y="546"/>
                    <a:pt x="2841" y="372"/>
                  </a:cubicBezTo>
                  <a:cubicBezTo>
                    <a:pt x="2791" y="202"/>
                    <a:pt x="2653" y="92"/>
                    <a:pt x="2520" y="0"/>
                  </a:cubicBezTo>
                  <a:lnTo>
                    <a:pt x="3419" y="119"/>
                  </a:lnTo>
                  <a:cubicBezTo>
                    <a:pt x="3291" y="55"/>
                    <a:pt x="3240" y="331"/>
                    <a:pt x="3314" y="473"/>
                  </a:cubicBezTo>
                  <a:cubicBezTo>
                    <a:pt x="3383" y="615"/>
                    <a:pt x="3484" y="808"/>
                    <a:pt x="3378" y="918"/>
                  </a:cubicBezTo>
                  <a:cubicBezTo>
                    <a:pt x="3511" y="1010"/>
                    <a:pt x="3640" y="1097"/>
                    <a:pt x="3768" y="1189"/>
                  </a:cubicBezTo>
                  <a:cubicBezTo>
                    <a:pt x="3640" y="1147"/>
                    <a:pt x="3667" y="1455"/>
                    <a:pt x="3796" y="1505"/>
                  </a:cubicBezTo>
                  <a:cubicBezTo>
                    <a:pt x="3924" y="1556"/>
                    <a:pt x="4094" y="1524"/>
                    <a:pt x="4172" y="1657"/>
                  </a:cubicBezTo>
                  <a:cubicBezTo>
                    <a:pt x="4085" y="1749"/>
                    <a:pt x="3998" y="1840"/>
                    <a:pt x="3906" y="1932"/>
                  </a:cubicBezTo>
                  <a:cubicBezTo>
                    <a:pt x="4117" y="2152"/>
                    <a:pt x="4365" y="2322"/>
                    <a:pt x="4645" y="2441"/>
                  </a:cubicBezTo>
                  <a:lnTo>
                    <a:pt x="4392" y="2694"/>
                  </a:lnTo>
                  <a:cubicBezTo>
                    <a:pt x="4920" y="2868"/>
                    <a:pt x="4727" y="3066"/>
                    <a:pt x="5269" y="3148"/>
                  </a:cubicBezTo>
                  <a:cubicBezTo>
                    <a:pt x="4755" y="3346"/>
                    <a:pt x="4438" y="3396"/>
                    <a:pt x="3920" y="3593"/>
                  </a:cubicBezTo>
                  <a:cubicBezTo>
                    <a:pt x="4323" y="3722"/>
                    <a:pt x="4966" y="3924"/>
                    <a:pt x="5370" y="4052"/>
                  </a:cubicBezTo>
                  <a:cubicBezTo>
                    <a:pt x="4966" y="4167"/>
                    <a:pt x="4383" y="4360"/>
                    <a:pt x="4048" y="4649"/>
                  </a:cubicBezTo>
                  <a:cubicBezTo>
                    <a:pt x="4530" y="4699"/>
                    <a:pt x="5090" y="4975"/>
                    <a:pt x="5521" y="5232"/>
                  </a:cubicBezTo>
                  <a:cubicBezTo>
                    <a:pt x="5117" y="5323"/>
                    <a:pt x="4631" y="5406"/>
                    <a:pt x="4287" y="5677"/>
                  </a:cubicBezTo>
                  <a:cubicBezTo>
                    <a:pt x="4837" y="5897"/>
                    <a:pt x="5319" y="6214"/>
                    <a:pt x="5870" y="6429"/>
                  </a:cubicBezTo>
                  <a:cubicBezTo>
                    <a:pt x="5296" y="6613"/>
                    <a:pt x="5310" y="6714"/>
                    <a:pt x="4736" y="6893"/>
                  </a:cubicBezTo>
                  <a:cubicBezTo>
                    <a:pt x="5067" y="7049"/>
                    <a:pt x="6099" y="7191"/>
                    <a:pt x="6402" y="7416"/>
                  </a:cubicBezTo>
                  <a:cubicBezTo>
                    <a:pt x="5994" y="7430"/>
                    <a:pt x="4879" y="7632"/>
                    <a:pt x="4539" y="7898"/>
                  </a:cubicBezTo>
                  <a:lnTo>
                    <a:pt x="5943" y="8141"/>
                  </a:lnTo>
                  <a:cubicBezTo>
                    <a:pt x="5718" y="8256"/>
                    <a:pt x="5494" y="8361"/>
                    <a:pt x="5273" y="8485"/>
                  </a:cubicBezTo>
                  <a:cubicBezTo>
                    <a:pt x="5622" y="8471"/>
                    <a:pt x="5975" y="8522"/>
                    <a:pt x="6288" y="8715"/>
                  </a:cubicBezTo>
                  <a:cubicBezTo>
                    <a:pt x="4163" y="9265"/>
                    <a:pt x="2098" y="9339"/>
                    <a:pt x="1" y="8664"/>
                  </a:cubicBezTo>
                  <a:cubicBezTo>
                    <a:pt x="505" y="8673"/>
                    <a:pt x="1024" y="8600"/>
                    <a:pt x="1497" y="8389"/>
                  </a:cubicBezTo>
                  <a:cubicBezTo>
                    <a:pt x="1249" y="8320"/>
                    <a:pt x="349" y="7737"/>
                    <a:pt x="175" y="7797"/>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9"/>
            <p:cNvSpPr/>
            <p:nvPr/>
          </p:nvSpPr>
          <p:spPr>
            <a:xfrm>
              <a:off x="-1642997" y="-2818828"/>
              <a:ext cx="1651154" cy="2409221"/>
            </a:xfrm>
            <a:custGeom>
              <a:avLst/>
              <a:gdLst/>
              <a:ahLst/>
              <a:cxnLst/>
              <a:rect l="l" t="t" r="r" b="b"/>
              <a:pathLst>
                <a:path w="7417" h="10822" extrusionOk="0">
                  <a:moveTo>
                    <a:pt x="207" y="9031"/>
                  </a:moveTo>
                  <a:lnTo>
                    <a:pt x="1800" y="8485"/>
                  </a:lnTo>
                  <a:cubicBezTo>
                    <a:pt x="1433" y="8499"/>
                    <a:pt x="1075" y="8389"/>
                    <a:pt x="781" y="8173"/>
                  </a:cubicBezTo>
                  <a:lnTo>
                    <a:pt x="2043" y="7783"/>
                  </a:lnTo>
                  <a:cubicBezTo>
                    <a:pt x="1612" y="7604"/>
                    <a:pt x="1231" y="7320"/>
                    <a:pt x="942" y="6948"/>
                  </a:cubicBezTo>
                  <a:lnTo>
                    <a:pt x="1933" y="6622"/>
                  </a:lnTo>
                  <a:lnTo>
                    <a:pt x="1520" y="6351"/>
                  </a:lnTo>
                  <a:lnTo>
                    <a:pt x="1901" y="6182"/>
                  </a:lnTo>
                  <a:cubicBezTo>
                    <a:pt x="1680" y="5948"/>
                    <a:pt x="1515" y="5668"/>
                    <a:pt x="1410" y="5365"/>
                  </a:cubicBezTo>
                  <a:lnTo>
                    <a:pt x="2149" y="5149"/>
                  </a:lnTo>
                  <a:cubicBezTo>
                    <a:pt x="1841" y="5057"/>
                    <a:pt x="1570" y="4865"/>
                    <a:pt x="1382" y="4603"/>
                  </a:cubicBezTo>
                  <a:lnTo>
                    <a:pt x="3277" y="4135"/>
                  </a:lnTo>
                  <a:lnTo>
                    <a:pt x="2153" y="2946"/>
                  </a:lnTo>
                  <a:lnTo>
                    <a:pt x="3048" y="2928"/>
                  </a:lnTo>
                  <a:cubicBezTo>
                    <a:pt x="2956" y="2721"/>
                    <a:pt x="2809" y="2542"/>
                    <a:pt x="2621" y="2414"/>
                  </a:cubicBezTo>
                  <a:lnTo>
                    <a:pt x="3296" y="2152"/>
                  </a:lnTo>
                  <a:lnTo>
                    <a:pt x="3030" y="1854"/>
                  </a:lnTo>
                  <a:lnTo>
                    <a:pt x="3296" y="1629"/>
                  </a:lnTo>
                  <a:lnTo>
                    <a:pt x="2942" y="1368"/>
                  </a:lnTo>
                  <a:cubicBezTo>
                    <a:pt x="3098" y="1404"/>
                    <a:pt x="3255" y="1336"/>
                    <a:pt x="3333" y="1198"/>
                  </a:cubicBezTo>
                  <a:lnTo>
                    <a:pt x="3057" y="872"/>
                  </a:lnTo>
                  <a:cubicBezTo>
                    <a:pt x="3227" y="909"/>
                    <a:pt x="3351" y="633"/>
                    <a:pt x="3296" y="432"/>
                  </a:cubicBezTo>
                  <a:cubicBezTo>
                    <a:pt x="3236" y="234"/>
                    <a:pt x="3076" y="110"/>
                    <a:pt x="2924" y="0"/>
                  </a:cubicBezTo>
                  <a:lnTo>
                    <a:pt x="3966" y="138"/>
                  </a:lnTo>
                  <a:cubicBezTo>
                    <a:pt x="3814" y="64"/>
                    <a:pt x="3759" y="381"/>
                    <a:pt x="3842" y="546"/>
                  </a:cubicBezTo>
                  <a:cubicBezTo>
                    <a:pt x="3925" y="711"/>
                    <a:pt x="4039" y="936"/>
                    <a:pt x="3920" y="1065"/>
                  </a:cubicBezTo>
                  <a:lnTo>
                    <a:pt x="4374" y="1377"/>
                  </a:lnTo>
                  <a:cubicBezTo>
                    <a:pt x="4218" y="1331"/>
                    <a:pt x="4250" y="1684"/>
                    <a:pt x="4402" y="1744"/>
                  </a:cubicBezTo>
                  <a:cubicBezTo>
                    <a:pt x="4553" y="1799"/>
                    <a:pt x="4751" y="1767"/>
                    <a:pt x="4838" y="1923"/>
                  </a:cubicBezTo>
                  <a:lnTo>
                    <a:pt x="4530" y="2240"/>
                  </a:lnTo>
                  <a:cubicBezTo>
                    <a:pt x="4773" y="2492"/>
                    <a:pt x="5063" y="2694"/>
                    <a:pt x="5384" y="2827"/>
                  </a:cubicBezTo>
                  <a:lnTo>
                    <a:pt x="5095" y="3125"/>
                  </a:lnTo>
                  <a:cubicBezTo>
                    <a:pt x="5710" y="3323"/>
                    <a:pt x="5480" y="3552"/>
                    <a:pt x="6113" y="3644"/>
                  </a:cubicBezTo>
                  <a:cubicBezTo>
                    <a:pt x="5512" y="3873"/>
                    <a:pt x="5150" y="3933"/>
                    <a:pt x="4549" y="4162"/>
                  </a:cubicBezTo>
                  <a:cubicBezTo>
                    <a:pt x="5017" y="4314"/>
                    <a:pt x="5756" y="4543"/>
                    <a:pt x="6224" y="4695"/>
                  </a:cubicBezTo>
                  <a:cubicBezTo>
                    <a:pt x="5760" y="4832"/>
                    <a:pt x="5086" y="5053"/>
                    <a:pt x="4691" y="5388"/>
                  </a:cubicBezTo>
                  <a:cubicBezTo>
                    <a:pt x="5251" y="5443"/>
                    <a:pt x="5898" y="5764"/>
                    <a:pt x="6403" y="6062"/>
                  </a:cubicBezTo>
                  <a:cubicBezTo>
                    <a:pt x="5930" y="6172"/>
                    <a:pt x="5370" y="6264"/>
                    <a:pt x="4966" y="6581"/>
                  </a:cubicBezTo>
                  <a:cubicBezTo>
                    <a:pt x="5609" y="6833"/>
                    <a:pt x="6164" y="7196"/>
                    <a:pt x="6802" y="7448"/>
                  </a:cubicBezTo>
                  <a:cubicBezTo>
                    <a:pt x="6141" y="7659"/>
                    <a:pt x="6150" y="7779"/>
                    <a:pt x="5489" y="7990"/>
                  </a:cubicBezTo>
                  <a:cubicBezTo>
                    <a:pt x="5875" y="8169"/>
                    <a:pt x="7068" y="8329"/>
                    <a:pt x="7417" y="8595"/>
                  </a:cubicBezTo>
                  <a:cubicBezTo>
                    <a:pt x="6944" y="8609"/>
                    <a:pt x="5650" y="8843"/>
                    <a:pt x="5255" y="9151"/>
                  </a:cubicBezTo>
                  <a:lnTo>
                    <a:pt x="6889" y="9440"/>
                  </a:lnTo>
                  <a:cubicBezTo>
                    <a:pt x="6627" y="9568"/>
                    <a:pt x="6366" y="9692"/>
                    <a:pt x="6109" y="9834"/>
                  </a:cubicBezTo>
                  <a:cubicBezTo>
                    <a:pt x="6513" y="9816"/>
                    <a:pt x="6921" y="9871"/>
                    <a:pt x="7284" y="10096"/>
                  </a:cubicBezTo>
                  <a:cubicBezTo>
                    <a:pt x="4819" y="10729"/>
                    <a:pt x="2433" y="10821"/>
                    <a:pt x="1" y="10036"/>
                  </a:cubicBezTo>
                  <a:cubicBezTo>
                    <a:pt x="584" y="10046"/>
                    <a:pt x="1189" y="9963"/>
                    <a:pt x="1736" y="9720"/>
                  </a:cubicBezTo>
                  <a:cubicBezTo>
                    <a:pt x="1456" y="9637"/>
                    <a:pt x="409" y="8963"/>
                    <a:pt x="207" y="903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9"/>
            <p:cNvSpPr/>
            <p:nvPr/>
          </p:nvSpPr>
          <p:spPr>
            <a:xfrm>
              <a:off x="-8957" y="-1318770"/>
              <a:ext cx="681775" cy="993881"/>
            </a:xfrm>
            <a:custGeom>
              <a:avLst/>
              <a:gdLst/>
              <a:ahLst/>
              <a:cxnLst/>
              <a:rect l="l" t="t" r="r" b="b"/>
              <a:pathLst>
                <a:path w="4732" h="6898" extrusionOk="0">
                  <a:moveTo>
                    <a:pt x="129" y="5764"/>
                  </a:moveTo>
                  <a:lnTo>
                    <a:pt x="1143" y="5415"/>
                  </a:lnTo>
                  <a:cubicBezTo>
                    <a:pt x="914" y="5425"/>
                    <a:pt x="684" y="5356"/>
                    <a:pt x="496" y="5218"/>
                  </a:cubicBezTo>
                  <a:lnTo>
                    <a:pt x="1299" y="4970"/>
                  </a:lnTo>
                  <a:cubicBezTo>
                    <a:pt x="1024" y="4855"/>
                    <a:pt x="781" y="4672"/>
                    <a:pt x="597" y="4438"/>
                  </a:cubicBezTo>
                  <a:lnTo>
                    <a:pt x="1226" y="4227"/>
                  </a:lnTo>
                  <a:lnTo>
                    <a:pt x="960" y="4052"/>
                  </a:lnTo>
                  <a:lnTo>
                    <a:pt x="1207" y="3942"/>
                  </a:lnTo>
                  <a:cubicBezTo>
                    <a:pt x="1065" y="3791"/>
                    <a:pt x="960" y="3616"/>
                    <a:pt x="891" y="3419"/>
                  </a:cubicBezTo>
                  <a:lnTo>
                    <a:pt x="1363" y="3281"/>
                  </a:lnTo>
                  <a:cubicBezTo>
                    <a:pt x="1166" y="3226"/>
                    <a:pt x="996" y="3102"/>
                    <a:pt x="877" y="2937"/>
                  </a:cubicBezTo>
                  <a:lnTo>
                    <a:pt x="2084" y="2639"/>
                  </a:lnTo>
                  <a:lnTo>
                    <a:pt x="1373" y="1882"/>
                  </a:lnTo>
                  <a:lnTo>
                    <a:pt x="1946" y="1873"/>
                  </a:lnTo>
                  <a:cubicBezTo>
                    <a:pt x="1887" y="1740"/>
                    <a:pt x="1795" y="1625"/>
                    <a:pt x="1675" y="1542"/>
                  </a:cubicBezTo>
                  <a:lnTo>
                    <a:pt x="2102" y="1377"/>
                  </a:lnTo>
                  <a:lnTo>
                    <a:pt x="1932" y="1184"/>
                  </a:lnTo>
                  <a:lnTo>
                    <a:pt x="2102" y="1042"/>
                  </a:lnTo>
                  <a:lnTo>
                    <a:pt x="1882" y="872"/>
                  </a:lnTo>
                  <a:cubicBezTo>
                    <a:pt x="1978" y="895"/>
                    <a:pt x="2079" y="849"/>
                    <a:pt x="2125" y="762"/>
                  </a:cubicBezTo>
                  <a:lnTo>
                    <a:pt x="1951" y="556"/>
                  </a:lnTo>
                  <a:cubicBezTo>
                    <a:pt x="2061" y="578"/>
                    <a:pt x="2139" y="404"/>
                    <a:pt x="2102" y="276"/>
                  </a:cubicBezTo>
                  <a:cubicBezTo>
                    <a:pt x="2066" y="147"/>
                    <a:pt x="1965" y="69"/>
                    <a:pt x="1868" y="0"/>
                  </a:cubicBezTo>
                  <a:lnTo>
                    <a:pt x="2529" y="87"/>
                  </a:lnTo>
                  <a:cubicBezTo>
                    <a:pt x="2437" y="42"/>
                    <a:pt x="2401" y="243"/>
                    <a:pt x="2451" y="349"/>
                  </a:cubicBezTo>
                  <a:cubicBezTo>
                    <a:pt x="2506" y="455"/>
                    <a:pt x="2579" y="597"/>
                    <a:pt x="2501" y="679"/>
                  </a:cubicBezTo>
                  <a:lnTo>
                    <a:pt x="2791" y="881"/>
                  </a:lnTo>
                  <a:cubicBezTo>
                    <a:pt x="2694" y="849"/>
                    <a:pt x="2713" y="1074"/>
                    <a:pt x="2809" y="1111"/>
                  </a:cubicBezTo>
                  <a:cubicBezTo>
                    <a:pt x="2905" y="1143"/>
                    <a:pt x="3034" y="1125"/>
                    <a:pt x="3089" y="1226"/>
                  </a:cubicBezTo>
                  <a:lnTo>
                    <a:pt x="2892" y="1427"/>
                  </a:lnTo>
                  <a:cubicBezTo>
                    <a:pt x="3048" y="1588"/>
                    <a:pt x="3231" y="1717"/>
                    <a:pt x="3438" y="1804"/>
                  </a:cubicBezTo>
                  <a:cubicBezTo>
                    <a:pt x="3373" y="1863"/>
                    <a:pt x="3314" y="1928"/>
                    <a:pt x="3249" y="1992"/>
                  </a:cubicBezTo>
                  <a:cubicBezTo>
                    <a:pt x="3644" y="2116"/>
                    <a:pt x="3497" y="2263"/>
                    <a:pt x="3901" y="2322"/>
                  </a:cubicBezTo>
                  <a:cubicBezTo>
                    <a:pt x="3516" y="2469"/>
                    <a:pt x="3286" y="2506"/>
                    <a:pt x="2901" y="2653"/>
                  </a:cubicBezTo>
                  <a:cubicBezTo>
                    <a:pt x="3199" y="2749"/>
                    <a:pt x="3672" y="2896"/>
                    <a:pt x="3970" y="2992"/>
                  </a:cubicBezTo>
                  <a:cubicBezTo>
                    <a:pt x="3676" y="3080"/>
                    <a:pt x="3245" y="3222"/>
                    <a:pt x="2997" y="3433"/>
                  </a:cubicBezTo>
                  <a:cubicBezTo>
                    <a:pt x="3355" y="3470"/>
                    <a:pt x="3768" y="3676"/>
                    <a:pt x="4085" y="3864"/>
                  </a:cubicBezTo>
                  <a:cubicBezTo>
                    <a:pt x="3786" y="3933"/>
                    <a:pt x="3428" y="3993"/>
                    <a:pt x="3167" y="4195"/>
                  </a:cubicBezTo>
                  <a:cubicBezTo>
                    <a:pt x="3580" y="4360"/>
                    <a:pt x="3933" y="4589"/>
                    <a:pt x="4342" y="4750"/>
                  </a:cubicBezTo>
                  <a:cubicBezTo>
                    <a:pt x="3919" y="4888"/>
                    <a:pt x="3924" y="4961"/>
                    <a:pt x="3502" y="5094"/>
                  </a:cubicBezTo>
                  <a:cubicBezTo>
                    <a:pt x="3750" y="5209"/>
                    <a:pt x="4511" y="5314"/>
                    <a:pt x="4732" y="5484"/>
                  </a:cubicBezTo>
                  <a:cubicBezTo>
                    <a:pt x="4433" y="5493"/>
                    <a:pt x="3607" y="5640"/>
                    <a:pt x="3355" y="5838"/>
                  </a:cubicBezTo>
                  <a:lnTo>
                    <a:pt x="4397" y="6016"/>
                  </a:lnTo>
                  <a:cubicBezTo>
                    <a:pt x="4232" y="6099"/>
                    <a:pt x="4062" y="6182"/>
                    <a:pt x="3901" y="6273"/>
                  </a:cubicBezTo>
                  <a:cubicBezTo>
                    <a:pt x="4158" y="6251"/>
                    <a:pt x="4420" y="6310"/>
                    <a:pt x="4645" y="6439"/>
                  </a:cubicBezTo>
                  <a:cubicBezTo>
                    <a:pt x="3075" y="6843"/>
                    <a:pt x="1547" y="6898"/>
                    <a:pt x="0" y="6402"/>
                  </a:cubicBezTo>
                  <a:cubicBezTo>
                    <a:pt x="377" y="6416"/>
                    <a:pt x="753" y="6342"/>
                    <a:pt x="1106" y="6200"/>
                  </a:cubicBezTo>
                  <a:cubicBezTo>
                    <a:pt x="927" y="6150"/>
                    <a:pt x="257" y="5718"/>
                    <a:pt x="129" y="5764"/>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9"/>
            <p:cNvSpPr/>
            <p:nvPr/>
          </p:nvSpPr>
          <p:spPr>
            <a:xfrm>
              <a:off x="-92662" y="-1202057"/>
              <a:ext cx="521128" cy="760467"/>
            </a:xfrm>
            <a:custGeom>
              <a:avLst/>
              <a:gdLst/>
              <a:ahLst/>
              <a:cxnLst/>
              <a:rect l="l" t="t" r="r" b="b"/>
              <a:pathLst>
                <a:path w="3617" h="5278" extrusionOk="0">
                  <a:moveTo>
                    <a:pt x="101" y="4411"/>
                  </a:moveTo>
                  <a:lnTo>
                    <a:pt x="877" y="4145"/>
                  </a:lnTo>
                  <a:cubicBezTo>
                    <a:pt x="698" y="4149"/>
                    <a:pt x="523" y="4099"/>
                    <a:pt x="381" y="3993"/>
                  </a:cubicBezTo>
                  <a:lnTo>
                    <a:pt x="996" y="3805"/>
                  </a:lnTo>
                  <a:cubicBezTo>
                    <a:pt x="785" y="3718"/>
                    <a:pt x="597" y="3575"/>
                    <a:pt x="459" y="3396"/>
                  </a:cubicBezTo>
                  <a:lnTo>
                    <a:pt x="941" y="3236"/>
                  </a:lnTo>
                  <a:lnTo>
                    <a:pt x="739" y="3103"/>
                  </a:lnTo>
                  <a:lnTo>
                    <a:pt x="927" y="3020"/>
                  </a:lnTo>
                  <a:cubicBezTo>
                    <a:pt x="817" y="2905"/>
                    <a:pt x="734" y="2768"/>
                    <a:pt x="684" y="2621"/>
                  </a:cubicBezTo>
                  <a:lnTo>
                    <a:pt x="1046" y="2511"/>
                  </a:lnTo>
                  <a:cubicBezTo>
                    <a:pt x="895" y="2470"/>
                    <a:pt x="767" y="2373"/>
                    <a:pt x="675" y="2249"/>
                  </a:cubicBezTo>
                  <a:lnTo>
                    <a:pt x="1597" y="2020"/>
                  </a:lnTo>
                  <a:lnTo>
                    <a:pt x="1046" y="1437"/>
                  </a:lnTo>
                  <a:lnTo>
                    <a:pt x="1487" y="1432"/>
                  </a:lnTo>
                  <a:cubicBezTo>
                    <a:pt x="1441" y="1327"/>
                    <a:pt x="1368" y="1240"/>
                    <a:pt x="1276" y="1180"/>
                  </a:cubicBezTo>
                  <a:lnTo>
                    <a:pt x="1606" y="1052"/>
                  </a:lnTo>
                  <a:lnTo>
                    <a:pt x="1478" y="905"/>
                  </a:lnTo>
                  <a:lnTo>
                    <a:pt x="1606" y="799"/>
                  </a:lnTo>
                  <a:lnTo>
                    <a:pt x="1432" y="666"/>
                  </a:lnTo>
                  <a:cubicBezTo>
                    <a:pt x="1505" y="684"/>
                    <a:pt x="1583" y="652"/>
                    <a:pt x="1620" y="588"/>
                  </a:cubicBezTo>
                  <a:cubicBezTo>
                    <a:pt x="1579" y="533"/>
                    <a:pt x="1533" y="478"/>
                    <a:pt x="1487" y="427"/>
                  </a:cubicBezTo>
                  <a:cubicBezTo>
                    <a:pt x="1574" y="446"/>
                    <a:pt x="1634" y="313"/>
                    <a:pt x="1602" y="212"/>
                  </a:cubicBezTo>
                  <a:cubicBezTo>
                    <a:pt x="1565" y="125"/>
                    <a:pt x="1505" y="51"/>
                    <a:pt x="1423" y="1"/>
                  </a:cubicBezTo>
                  <a:lnTo>
                    <a:pt x="1928" y="69"/>
                  </a:lnTo>
                  <a:cubicBezTo>
                    <a:pt x="1854" y="33"/>
                    <a:pt x="1827" y="189"/>
                    <a:pt x="1872" y="267"/>
                  </a:cubicBezTo>
                  <a:cubicBezTo>
                    <a:pt x="1914" y="349"/>
                    <a:pt x="1969" y="460"/>
                    <a:pt x="1909" y="519"/>
                  </a:cubicBezTo>
                  <a:lnTo>
                    <a:pt x="2129" y="675"/>
                  </a:lnTo>
                  <a:cubicBezTo>
                    <a:pt x="2056" y="652"/>
                    <a:pt x="2070" y="822"/>
                    <a:pt x="2143" y="854"/>
                  </a:cubicBezTo>
                  <a:cubicBezTo>
                    <a:pt x="2212" y="882"/>
                    <a:pt x="2318" y="863"/>
                    <a:pt x="2354" y="941"/>
                  </a:cubicBezTo>
                  <a:cubicBezTo>
                    <a:pt x="2304" y="992"/>
                    <a:pt x="2258" y="1042"/>
                    <a:pt x="2207" y="1097"/>
                  </a:cubicBezTo>
                  <a:cubicBezTo>
                    <a:pt x="2327" y="1217"/>
                    <a:pt x="2464" y="1318"/>
                    <a:pt x="2620" y="1382"/>
                  </a:cubicBezTo>
                  <a:lnTo>
                    <a:pt x="2483" y="1524"/>
                  </a:lnTo>
                  <a:cubicBezTo>
                    <a:pt x="2781" y="1625"/>
                    <a:pt x="2671" y="1735"/>
                    <a:pt x="2978" y="1781"/>
                  </a:cubicBezTo>
                  <a:cubicBezTo>
                    <a:pt x="2685" y="1891"/>
                    <a:pt x="2506" y="1923"/>
                    <a:pt x="2212" y="2034"/>
                  </a:cubicBezTo>
                  <a:cubicBezTo>
                    <a:pt x="2442" y="2107"/>
                    <a:pt x="2804" y="2217"/>
                    <a:pt x="3033" y="2291"/>
                  </a:cubicBezTo>
                  <a:cubicBezTo>
                    <a:pt x="2804" y="2359"/>
                    <a:pt x="2474" y="2470"/>
                    <a:pt x="2285" y="2630"/>
                  </a:cubicBezTo>
                  <a:cubicBezTo>
                    <a:pt x="2556" y="2658"/>
                    <a:pt x="2873" y="2814"/>
                    <a:pt x="3121" y="2961"/>
                  </a:cubicBezTo>
                  <a:cubicBezTo>
                    <a:pt x="2891" y="3011"/>
                    <a:pt x="2616" y="3057"/>
                    <a:pt x="2419" y="3213"/>
                  </a:cubicBezTo>
                  <a:cubicBezTo>
                    <a:pt x="2735" y="3337"/>
                    <a:pt x="3001" y="3511"/>
                    <a:pt x="3318" y="3635"/>
                  </a:cubicBezTo>
                  <a:cubicBezTo>
                    <a:pt x="2992" y="3741"/>
                    <a:pt x="2997" y="3796"/>
                    <a:pt x="2676" y="3901"/>
                  </a:cubicBezTo>
                  <a:cubicBezTo>
                    <a:pt x="2864" y="3988"/>
                    <a:pt x="3447" y="4066"/>
                    <a:pt x="3616" y="4195"/>
                  </a:cubicBezTo>
                  <a:cubicBezTo>
                    <a:pt x="3387" y="4204"/>
                    <a:pt x="2754" y="4319"/>
                    <a:pt x="2561" y="4466"/>
                  </a:cubicBezTo>
                  <a:lnTo>
                    <a:pt x="3355" y="4603"/>
                  </a:lnTo>
                  <a:cubicBezTo>
                    <a:pt x="3231" y="4668"/>
                    <a:pt x="3102" y="4727"/>
                    <a:pt x="2978" y="4796"/>
                  </a:cubicBezTo>
                  <a:cubicBezTo>
                    <a:pt x="3176" y="4782"/>
                    <a:pt x="3378" y="4824"/>
                    <a:pt x="3552" y="4925"/>
                  </a:cubicBezTo>
                  <a:cubicBezTo>
                    <a:pt x="2350" y="5237"/>
                    <a:pt x="1184" y="5278"/>
                    <a:pt x="0" y="4897"/>
                  </a:cubicBezTo>
                  <a:cubicBezTo>
                    <a:pt x="289" y="4906"/>
                    <a:pt x="578" y="4856"/>
                    <a:pt x="845" y="4741"/>
                  </a:cubicBezTo>
                  <a:cubicBezTo>
                    <a:pt x="707" y="4704"/>
                    <a:pt x="202" y="4379"/>
                    <a:pt x="101" y="4411"/>
                  </a:cubicBezTo>
                  <a:close/>
                </a:path>
              </a:pathLst>
            </a:custGeom>
            <a:gradFill>
              <a:gsLst>
                <a:gs pos="0">
                  <a:srgbClr val="24657F"/>
                </a:gs>
                <a:gs pos="100000">
                  <a:srgbClr val="081317"/>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5" name="Google Shape;605;p29"/>
          <p:cNvSpPr/>
          <p:nvPr/>
        </p:nvSpPr>
        <p:spPr>
          <a:xfrm rot="221291">
            <a:off x="4811268" y="3486523"/>
            <a:ext cx="1528782" cy="856446"/>
          </a:xfrm>
          <a:custGeom>
            <a:avLst/>
            <a:gdLst/>
            <a:ahLst/>
            <a:cxnLst/>
            <a:rect l="l" t="t" r="r" b="b"/>
            <a:pathLst>
              <a:path w="31170" h="22002" extrusionOk="0">
                <a:moveTo>
                  <a:pt x="29008" y="1"/>
                </a:moveTo>
                <a:lnTo>
                  <a:pt x="28535" y="1079"/>
                </a:lnTo>
                <a:lnTo>
                  <a:pt x="27929" y="1483"/>
                </a:lnTo>
                <a:lnTo>
                  <a:pt x="28466" y="2429"/>
                </a:lnTo>
                <a:lnTo>
                  <a:pt x="27659" y="3507"/>
                </a:lnTo>
                <a:lnTo>
                  <a:pt x="24621" y="6003"/>
                </a:lnTo>
                <a:lnTo>
                  <a:pt x="19765" y="8564"/>
                </a:lnTo>
                <a:lnTo>
                  <a:pt x="19765" y="9509"/>
                </a:lnTo>
                <a:lnTo>
                  <a:pt x="20982" y="9509"/>
                </a:lnTo>
                <a:lnTo>
                  <a:pt x="22331" y="10386"/>
                </a:lnTo>
                <a:lnTo>
                  <a:pt x="18485" y="11129"/>
                </a:lnTo>
                <a:lnTo>
                  <a:pt x="22198" y="11873"/>
                </a:lnTo>
                <a:lnTo>
                  <a:pt x="15112" y="12951"/>
                </a:lnTo>
                <a:lnTo>
                  <a:pt x="8706" y="14030"/>
                </a:lnTo>
                <a:lnTo>
                  <a:pt x="11675" y="14773"/>
                </a:lnTo>
                <a:lnTo>
                  <a:pt x="10124" y="15718"/>
                </a:lnTo>
                <a:lnTo>
                  <a:pt x="7022" y="16255"/>
                </a:lnTo>
                <a:cubicBezTo>
                  <a:pt x="7022" y="16255"/>
                  <a:pt x="2433" y="17068"/>
                  <a:pt x="2433" y="17269"/>
                </a:cubicBezTo>
                <a:cubicBezTo>
                  <a:pt x="2433" y="17471"/>
                  <a:pt x="5333" y="18008"/>
                  <a:pt x="5333" y="18008"/>
                </a:cubicBezTo>
                <a:lnTo>
                  <a:pt x="9784" y="17269"/>
                </a:lnTo>
                <a:lnTo>
                  <a:pt x="13965" y="17604"/>
                </a:lnTo>
                <a:lnTo>
                  <a:pt x="16058" y="18008"/>
                </a:lnTo>
                <a:lnTo>
                  <a:pt x="12483" y="18527"/>
                </a:lnTo>
                <a:cubicBezTo>
                  <a:pt x="12483" y="18527"/>
                  <a:pt x="11173" y="18345"/>
                  <a:pt x="10133" y="18345"/>
                </a:cubicBezTo>
                <a:cubicBezTo>
                  <a:pt x="9613" y="18345"/>
                  <a:pt x="9160" y="18391"/>
                  <a:pt x="8972" y="18527"/>
                </a:cubicBezTo>
                <a:cubicBezTo>
                  <a:pt x="8408" y="18935"/>
                  <a:pt x="6558" y="18486"/>
                  <a:pt x="6072" y="19123"/>
                </a:cubicBezTo>
                <a:cubicBezTo>
                  <a:pt x="5585" y="19766"/>
                  <a:pt x="1" y="21918"/>
                  <a:pt x="1754" y="21987"/>
                </a:cubicBezTo>
                <a:cubicBezTo>
                  <a:pt x="2009" y="21997"/>
                  <a:pt x="2604" y="22001"/>
                  <a:pt x="3434" y="22001"/>
                </a:cubicBezTo>
                <a:cubicBezTo>
                  <a:pt x="8302" y="22001"/>
                  <a:pt x="21252" y="21854"/>
                  <a:pt x="21252" y="21854"/>
                </a:cubicBezTo>
                <a:lnTo>
                  <a:pt x="31169" y="19899"/>
                </a:lnTo>
                <a:lnTo>
                  <a:pt x="26989" y="17806"/>
                </a:lnTo>
                <a:lnTo>
                  <a:pt x="29347" y="16186"/>
                </a:lnTo>
                <a:lnTo>
                  <a:pt x="25433" y="15714"/>
                </a:lnTo>
                <a:lnTo>
                  <a:pt x="23005" y="15039"/>
                </a:lnTo>
                <a:lnTo>
                  <a:pt x="25906" y="13594"/>
                </a:lnTo>
                <a:lnTo>
                  <a:pt x="25300" y="13084"/>
                </a:lnTo>
                <a:lnTo>
                  <a:pt x="26718" y="12680"/>
                </a:lnTo>
                <a:lnTo>
                  <a:pt x="28540" y="11937"/>
                </a:lnTo>
                <a:lnTo>
                  <a:pt x="27727" y="11001"/>
                </a:lnTo>
                <a:cubicBezTo>
                  <a:pt x="27727" y="11001"/>
                  <a:pt x="27053" y="10317"/>
                  <a:pt x="26718" y="10253"/>
                </a:cubicBezTo>
                <a:cubicBezTo>
                  <a:pt x="26378" y="10189"/>
                  <a:pt x="29480" y="9106"/>
                  <a:pt x="29480" y="9106"/>
                </a:cubicBezTo>
                <a:lnTo>
                  <a:pt x="27594" y="8367"/>
                </a:lnTo>
                <a:lnTo>
                  <a:pt x="26314" y="7623"/>
                </a:lnTo>
                <a:lnTo>
                  <a:pt x="27461" y="6609"/>
                </a:lnTo>
                <a:lnTo>
                  <a:pt x="29889" y="6205"/>
                </a:lnTo>
                <a:lnTo>
                  <a:pt x="28810" y="5870"/>
                </a:lnTo>
                <a:lnTo>
                  <a:pt x="30495" y="4856"/>
                </a:lnTo>
                <a:lnTo>
                  <a:pt x="28200" y="4384"/>
                </a:lnTo>
                <a:lnTo>
                  <a:pt x="28944" y="3034"/>
                </a:lnTo>
                <a:lnTo>
                  <a:pt x="30224" y="2360"/>
                </a:lnTo>
                <a:lnTo>
                  <a:pt x="29279" y="1483"/>
                </a:lnTo>
                <a:lnTo>
                  <a:pt x="29008" y="1"/>
                </a:lnTo>
                <a:close/>
              </a:path>
            </a:pathLst>
          </a:custGeom>
          <a:gradFill>
            <a:gsLst>
              <a:gs pos="0">
                <a:srgbClr val="A2C2C8"/>
              </a:gs>
              <a:gs pos="100000">
                <a:srgbClr val="5E838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9"/>
          <p:cNvSpPr/>
          <p:nvPr/>
        </p:nvSpPr>
        <p:spPr>
          <a:xfrm rot="10800000" flipH="1">
            <a:off x="-1501618" y="1825199"/>
            <a:ext cx="3176000" cy="612328"/>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9"/>
          <p:cNvSpPr/>
          <p:nvPr/>
        </p:nvSpPr>
        <p:spPr>
          <a:xfrm rot="10800000" flipH="1">
            <a:off x="7137102" y="229970"/>
            <a:ext cx="2340440" cy="497053"/>
          </a:xfrm>
          <a:custGeom>
            <a:avLst/>
            <a:gdLst/>
            <a:ahLst/>
            <a:cxnLst/>
            <a:rect l="l" t="t" r="r" b="b"/>
            <a:pathLst>
              <a:path w="21993" h="4671" extrusionOk="0">
                <a:moveTo>
                  <a:pt x="1" y="1"/>
                </a:moveTo>
                <a:lnTo>
                  <a:pt x="1" y="178"/>
                </a:lnTo>
                <a:cubicBezTo>
                  <a:pt x="34" y="2675"/>
                  <a:pt x="1916" y="4671"/>
                  <a:pt x="4227" y="4671"/>
                </a:cubicBezTo>
                <a:cubicBezTo>
                  <a:pt x="4253" y="4671"/>
                  <a:pt x="4278" y="4671"/>
                  <a:pt x="4304" y="4670"/>
                </a:cubicBezTo>
                <a:cubicBezTo>
                  <a:pt x="5982" y="4637"/>
                  <a:pt x="7417" y="3558"/>
                  <a:pt x="8084" y="2013"/>
                </a:cubicBezTo>
                <a:cubicBezTo>
                  <a:pt x="8529" y="2440"/>
                  <a:pt x="9108" y="2656"/>
                  <a:pt x="9688" y="2656"/>
                </a:cubicBezTo>
                <a:cubicBezTo>
                  <a:pt x="10166" y="2656"/>
                  <a:pt x="10646" y="2509"/>
                  <a:pt x="11052" y="2213"/>
                </a:cubicBezTo>
                <a:cubicBezTo>
                  <a:pt x="11795" y="3557"/>
                  <a:pt x="13160" y="4471"/>
                  <a:pt x="14705" y="4471"/>
                </a:cubicBezTo>
                <a:cubicBezTo>
                  <a:pt x="14733" y="4471"/>
                  <a:pt x="14760" y="4471"/>
                  <a:pt x="14788" y="4470"/>
                </a:cubicBezTo>
                <a:cubicBezTo>
                  <a:pt x="15822" y="4448"/>
                  <a:pt x="16801" y="4036"/>
                  <a:pt x="17534" y="3314"/>
                </a:cubicBezTo>
                <a:cubicBezTo>
                  <a:pt x="17890" y="3447"/>
                  <a:pt x="18279" y="3503"/>
                  <a:pt x="18657" y="3503"/>
                </a:cubicBezTo>
                <a:cubicBezTo>
                  <a:pt x="20470" y="3469"/>
                  <a:pt x="21915" y="1924"/>
                  <a:pt x="21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9"/>
          <p:cNvSpPr/>
          <p:nvPr/>
        </p:nvSpPr>
        <p:spPr>
          <a:xfrm>
            <a:off x="3903575" y="1503375"/>
            <a:ext cx="473925" cy="95525"/>
          </a:xfrm>
          <a:custGeom>
            <a:avLst/>
            <a:gdLst/>
            <a:ahLst/>
            <a:cxnLst/>
            <a:rect l="l" t="t" r="r" b="b"/>
            <a:pathLst>
              <a:path w="18957" h="3821" extrusionOk="0">
                <a:moveTo>
                  <a:pt x="10066" y="1"/>
                </a:moveTo>
                <a:cubicBezTo>
                  <a:pt x="8975" y="1"/>
                  <a:pt x="7875" y="474"/>
                  <a:pt x="7116" y="1485"/>
                </a:cubicBezTo>
                <a:cubicBezTo>
                  <a:pt x="6743" y="1271"/>
                  <a:pt x="6318" y="1160"/>
                  <a:pt x="5892" y="1160"/>
                </a:cubicBezTo>
                <a:cubicBezTo>
                  <a:pt x="5633" y="1160"/>
                  <a:pt x="5374" y="1201"/>
                  <a:pt x="5126" y="1285"/>
                </a:cubicBezTo>
                <a:cubicBezTo>
                  <a:pt x="4517" y="741"/>
                  <a:pt x="3797" y="497"/>
                  <a:pt x="3094" y="497"/>
                </a:cubicBezTo>
                <a:cubicBezTo>
                  <a:pt x="1524" y="497"/>
                  <a:pt x="31" y="1712"/>
                  <a:pt x="0" y="3531"/>
                </a:cubicBezTo>
                <a:cubicBezTo>
                  <a:pt x="0" y="3631"/>
                  <a:pt x="0" y="3720"/>
                  <a:pt x="0" y="3820"/>
                </a:cubicBezTo>
                <a:lnTo>
                  <a:pt x="18957" y="3809"/>
                </a:lnTo>
                <a:cubicBezTo>
                  <a:pt x="18957" y="2697"/>
                  <a:pt x="18223" y="1719"/>
                  <a:pt x="17156" y="1419"/>
                </a:cubicBezTo>
                <a:cubicBezTo>
                  <a:pt x="16933" y="1356"/>
                  <a:pt x="16707" y="1326"/>
                  <a:pt x="16483" y="1326"/>
                </a:cubicBezTo>
                <a:cubicBezTo>
                  <a:pt x="15635" y="1326"/>
                  <a:pt x="14823" y="1760"/>
                  <a:pt x="14365" y="2508"/>
                </a:cubicBezTo>
                <a:lnTo>
                  <a:pt x="14287" y="2508"/>
                </a:lnTo>
                <a:cubicBezTo>
                  <a:pt x="14054" y="2508"/>
                  <a:pt x="13831" y="2564"/>
                  <a:pt x="13642" y="2675"/>
                </a:cubicBezTo>
                <a:cubicBezTo>
                  <a:pt x="13140" y="953"/>
                  <a:pt x="11613" y="1"/>
                  <a:pt x="100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9"/>
          <p:cNvSpPr/>
          <p:nvPr/>
        </p:nvSpPr>
        <p:spPr>
          <a:xfrm rot="10800000" flipH="1">
            <a:off x="2552557" y="172337"/>
            <a:ext cx="3176000" cy="612328"/>
          </a:xfrm>
          <a:custGeom>
            <a:avLst/>
            <a:gdLst/>
            <a:ahLst/>
            <a:cxnLst/>
            <a:rect l="l" t="t" r="r" b="b"/>
            <a:pathLst>
              <a:path w="29809" h="5747" extrusionOk="0">
                <a:moveTo>
                  <a:pt x="11" y="1"/>
                </a:moveTo>
                <a:cubicBezTo>
                  <a:pt x="0" y="79"/>
                  <a:pt x="0" y="157"/>
                  <a:pt x="0" y="234"/>
                </a:cubicBezTo>
                <a:cubicBezTo>
                  <a:pt x="22" y="1532"/>
                  <a:pt x="1078" y="2558"/>
                  <a:pt x="2361" y="2558"/>
                </a:cubicBezTo>
                <a:cubicBezTo>
                  <a:pt x="2374" y="2558"/>
                  <a:pt x="2388" y="2558"/>
                  <a:pt x="2402" y="2558"/>
                </a:cubicBezTo>
                <a:cubicBezTo>
                  <a:pt x="2457" y="2558"/>
                  <a:pt x="2513" y="2547"/>
                  <a:pt x="2557" y="2547"/>
                </a:cubicBezTo>
                <a:cubicBezTo>
                  <a:pt x="3438" y="3975"/>
                  <a:pt x="4951" y="4738"/>
                  <a:pt x="6490" y="4738"/>
                </a:cubicBezTo>
                <a:cubicBezTo>
                  <a:pt x="7514" y="4738"/>
                  <a:pt x="8550" y="4399"/>
                  <a:pt x="9417" y="3692"/>
                </a:cubicBezTo>
                <a:cubicBezTo>
                  <a:pt x="10556" y="5054"/>
                  <a:pt x="12182" y="5746"/>
                  <a:pt x="13814" y="5746"/>
                </a:cubicBezTo>
                <a:cubicBezTo>
                  <a:pt x="15274" y="5746"/>
                  <a:pt x="16739" y="5193"/>
                  <a:pt x="17867" y="4070"/>
                </a:cubicBezTo>
                <a:cubicBezTo>
                  <a:pt x="18287" y="4198"/>
                  <a:pt x="18717" y="4261"/>
                  <a:pt x="19143" y="4261"/>
                </a:cubicBezTo>
                <a:cubicBezTo>
                  <a:pt x="20197" y="4261"/>
                  <a:pt x="21229" y="3879"/>
                  <a:pt x="22037" y="3158"/>
                </a:cubicBezTo>
                <a:cubicBezTo>
                  <a:pt x="22908" y="3985"/>
                  <a:pt x="24044" y="4420"/>
                  <a:pt x="25198" y="4420"/>
                </a:cubicBezTo>
                <a:cubicBezTo>
                  <a:pt x="25781" y="4420"/>
                  <a:pt x="26369" y="4309"/>
                  <a:pt x="26929" y="4081"/>
                </a:cubicBezTo>
                <a:cubicBezTo>
                  <a:pt x="28607" y="3392"/>
                  <a:pt x="29730" y="1802"/>
                  <a:pt x="29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9"/>
          <p:cNvSpPr/>
          <p:nvPr/>
        </p:nvSpPr>
        <p:spPr>
          <a:xfrm rot="10800000" flipH="1">
            <a:off x="-1212550" y="327554"/>
            <a:ext cx="1709060" cy="301871"/>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Hammersmith One"/>
              <a:buNone/>
              <a:defRPr sz="3000">
                <a:solidFill>
                  <a:schemeClr val="dk1"/>
                </a:solidFill>
                <a:latin typeface="Hammersmith One"/>
                <a:ea typeface="Hammersmith One"/>
                <a:cs typeface="Hammersmith One"/>
                <a:sym typeface="Hammersmith One"/>
              </a:defRPr>
            </a:lvl1pPr>
            <a:lvl2pPr lvl="1"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2pPr>
            <a:lvl3pPr lvl="2"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3pPr>
            <a:lvl4pPr lvl="3"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4pPr>
            <a:lvl5pPr lvl="4"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5pPr>
            <a:lvl6pPr lvl="5"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6pPr>
            <a:lvl7pPr lvl="6"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7pPr>
            <a:lvl8pPr lvl="7"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8pPr>
            <a:lvl9pPr lvl="8" rtl="0">
              <a:spcBef>
                <a:spcPts val="0"/>
              </a:spcBef>
              <a:spcAft>
                <a:spcPts val="0"/>
              </a:spcAft>
              <a:buClr>
                <a:srgbClr val="D393FF"/>
              </a:buClr>
              <a:buSzPts val="3000"/>
              <a:buFont typeface="Archivo Black"/>
              <a:buNone/>
              <a:defRPr sz="3000">
                <a:solidFill>
                  <a:srgbClr val="D393FF"/>
                </a:solidFill>
                <a:latin typeface="Archivo Black"/>
                <a:ea typeface="Archivo Black"/>
                <a:cs typeface="Archivo Black"/>
                <a:sym typeface="Archivo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1pPr>
            <a:lvl2pPr marL="914400" lvl="1" indent="-330200">
              <a:lnSpc>
                <a:spcPct val="115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2pPr>
            <a:lvl3pPr marL="1371600" lvl="2" indent="-330200">
              <a:lnSpc>
                <a:spcPct val="115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3pPr>
            <a:lvl4pPr marL="1828800" lvl="3" indent="-330200">
              <a:lnSpc>
                <a:spcPct val="115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4pPr>
            <a:lvl5pPr marL="2286000" lvl="4" indent="-330200">
              <a:lnSpc>
                <a:spcPct val="115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5pPr>
            <a:lvl6pPr marL="2743200" lvl="5" indent="-330200">
              <a:lnSpc>
                <a:spcPct val="115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6pPr>
            <a:lvl7pPr marL="3200400" lvl="6" indent="-330200">
              <a:lnSpc>
                <a:spcPct val="115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7pPr>
            <a:lvl8pPr marL="3657600" lvl="7" indent="-330200">
              <a:lnSpc>
                <a:spcPct val="115000"/>
              </a:lnSpc>
              <a:spcBef>
                <a:spcPts val="1600"/>
              </a:spcBef>
              <a:spcAft>
                <a:spcPts val="0"/>
              </a:spcAft>
              <a:buClr>
                <a:schemeClr val="dk1"/>
              </a:buClr>
              <a:buSzPts val="1600"/>
              <a:buFont typeface="Fira Sans"/>
              <a:buChar char="○"/>
              <a:defRPr sz="1600">
                <a:solidFill>
                  <a:schemeClr val="dk1"/>
                </a:solidFill>
                <a:latin typeface="Fira Sans"/>
                <a:ea typeface="Fira Sans"/>
                <a:cs typeface="Fira Sans"/>
                <a:sym typeface="Fira Sans"/>
              </a:defRPr>
            </a:lvl8pPr>
            <a:lvl9pPr marL="4114800" lvl="8" indent="-330200">
              <a:lnSpc>
                <a:spcPct val="115000"/>
              </a:lnSpc>
              <a:spcBef>
                <a:spcPts val="1600"/>
              </a:spcBef>
              <a:spcAft>
                <a:spcPts val="1600"/>
              </a:spcAft>
              <a:buClr>
                <a:schemeClr val="dk1"/>
              </a:buClr>
              <a:buSzPts val="1600"/>
              <a:buFont typeface="Fira Sans"/>
              <a:buChar char="■"/>
              <a:defRPr sz="1600">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67" r:id="rId7"/>
    <p:sldLayoutId id="2147483674" r:id="rId8"/>
    <p:sldLayoutId id="2147483675" r:id="rId9"/>
    <p:sldLayoutId id="214748368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upload.wikimedia.org/wikipedia/commons/4/4b/Everest_kalapatthar_crop.jpg" TargetMode="External"/><Relationship Id="rId7"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upload.wikimedia.org/wikipedia/commons/9/97/Mt_Everest_aerial_2005.jpg" TargetMode="External"/><Relationship Id="rId5" Type="http://schemas.openxmlformats.org/officeDocument/2006/relationships/hyperlink" Target="http://vi.wikipedia.org/w/index.php?title=Kala_Patthar&amp;action=edit&amp;redlink=1" TargetMode="Externa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33"/>
          <p:cNvSpPr txBox="1">
            <a:spLocks noGrp="1"/>
          </p:cNvSpPr>
          <p:nvPr>
            <p:ph type="ctrTitle"/>
          </p:nvPr>
        </p:nvSpPr>
        <p:spPr>
          <a:xfrm>
            <a:off x="560813" y="1478812"/>
            <a:ext cx="8509569" cy="166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3800" dirty="0">
                <a:ln w="13462">
                  <a:solidFill>
                    <a:srgbClr val="FFFF00"/>
                  </a:solidFill>
                  <a:prstDash val="solid"/>
                </a:ln>
                <a:solidFill>
                  <a:srgbClr val="002060"/>
                </a:solidFill>
                <a:effectLst>
                  <a:outerShdw dist="38100" dir="2700000" algn="bl" rotWithShape="0">
                    <a:schemeClr val="accent5"/>
                  </a:outerShdw>
                </a:effectLst>
                <a:latin typeface="SVN-Ready" panose="02040603050506020204" pitchFamily="18" charset="0"/>
              </a:rPr>
              <a:t>CỬA SÔNG</a:t>
            </a:r>
            <a:endParaRPr sz="13800" dirty="0">
              <a:ln w="13462">
                <a:solidFill>
                  <a:srgbClr val="FFFF00"/>
                </a:solidFill>
                <a:prstDash val="solid"/>
              </a:ln>
              <a:solidFill>
                <a:srgbClr val="002060"/>
              </a:solidFill>
              <a:effectLst>
                <a:outerShdw dist="38100" dir="2700000" algn="bl" rotWithShape="0">
                  <a:schemeClr val="accent5"/>
                </a:outerShdw>
              </a:effectLst>
              <a:latin typeface="SVN-Ready" panose="02040603050506020204" pitchFamily="18" charset="0"/>
            </a:endParaRPr>
          </a:p>
        </p:txBody>
      </p:sp>
      <p:sp>
        <p:nvSpPr>
          <p:cNvPr id="623" name="Google Shape;623;p33"/>
          <p:cNvSpPr/>
          <p:nvPr/>
        </p:nvSpPr>
        <p:spPr>
          <a:xfrm>
            <a:off x="560813" y="1385027"/>
            <a:ext cx="445113" cy="352745"/>
          </a:xfrm>
          <a:custGeom>
            <a:avLst/>
            <a:gdLst/>
            <a:ahLst/>
            <a:cxnLst/>
            <a:rect l="l" t="t" r="r" b="b"/>
            <a:pathLst>
              <a:path w="4949" h="3922" extrusionOk="0">
                <a:moveTo>
                  <a:pt x="30" y="0"/>
                </a:moveTo>
                <a:cubicBezTo>
                  <a:pt x="24" y="0"/>
                  <a:pt x="19" y="3"/>
                  <a:pt x="13" y="8"/>
                </a:cubicBezTo>
                <a:cubicBezTo>
                  <a:pt x="4" y="17"/>
                  <a:pt x="0" y="34"/>
                  <a:pt x="13" y="43"/>
                </a:cubicBezTo>
                <a:cubicBezTo>
                  <a:pt x="218" y="295"/>
                  <a:pt x="415" y="560"/>
                  <a:pt x="599" y="825"/>
                </a:cubicBezTo>
                <a:cubicBezTo>
                  <a:pt x="783" y="1091"/>
                  <a:pt x="954" y="1369"/>
                  <a:pt x="1108" y="1655"/>
                </a:cubicBezTo>
                <a:cubicBezTo>
                  <a:pt x="1262" y="1937"/>
                  <a:pt x="1382" y="2237"/>
                  <a:pt x="1459" y="2545"/>
                </a:cubicBezTo>
                <a:cubicBezTo>
                  <a:pt x="1501" y="2695"/>
                  <a:pt x="1518" y="2849"/>
                  <a:pt x="1510" y="3007"/>
                </a:cubicBezTo>
                <a:cubicBezTo>
                  <a:pt x="1506" y="3137"/>
                  <a:pt x="1475" y="3263"/>
                  <a:pt x="1414" y="3377"/>
                </a:cubicBezTo>
                <a:lnTo>
                  <a:pt x="1414" y="3377"/>
                </a:lnTo>
                <a:lnTo>
                  <a:pt x="1412" y="3379"/>
                </a:lnTo>
                <a:lnTo>
                  <a:pt x="1399" y="3392"/>
                </a:lnTo>
                <a:lnTo>
                  <a:pt x="1386" y="3409"/>
                </a:lnTo>
                <a:lnTo>
                  <a:pt x="1393" y="3414"/>
                </a:lnTo>
                <a:lnTo>
                  <a:pt x="1393" y="3414"/>
                </a:lnTo>
                <a:cubicBezTo>
                  <a:pt x="1392" y="3415"/>
                  <a:pt x="1391" y="3416"/>
                  <a:pt x="1390" y="3417"/>
                </a:cubicBezTo>
                <a:lnTo>
                  <a:pt x="1382" y="3426"/>
                </a:lnTo>
                <a:cubicBezTo>
                  <a:pt x="1342" y="3510"/>
                  <a:pt x="1412" y="3586"/>
                  <a:pt x="1484" y="3586"/>
                </a:cubicBezTo>
                <a:cubicBezTo>
                  <a:pt x="1515" y="3586"/>
                  <a:pt x="1546" y="3573"/>
                  <a:pt x="1570" y="3541"/>
                </a:cubicBezTo>
                <a:lnTo>
                  <a:pt x="1574" y="3537"/>
                </a:lnTo>
                <a:lnTo>
                  <a:pt x="1583" y="3529"/>
                </a:lnTo>
                <a:lnTo>
                  <a:pt x="1595" y="3516"/>
                </a:lnTo>
                <a:lnTo>
                  <a:pt x="1634" y="3482"/>
                </a:lnTo>
                <a:cubicBezTo>
                  <a:pt x="1660" y="3460"/>
                  <a:pt x="1685" y="3439"/>
                  <a:pt x="1715" y="3422"/>
                </a:cubicBezTo>
                <a:cubicBezTo>
                  <a:pt x="1745" y="3405"/>
                  <a:pt x="1775" y="3383"/>
                  <a:pt x="1805" y="3366"/>
                </a:cubicBezTo>
                <a:lnTo>
                  <a:pt x="1903" y="3323"/>
                </a:lnTo>
                <a:cubicBezTo>
                  <a:pt x="1933" y="3310"/>
                  <a:pt x="1968" y="3298"/>
                  <a:pt x="2002" y="3289"/>
                </a:cubicBezTo>
                <a:lnTo>
                  <a:pt x="2053" y="3272"/>
                </a:lnTo>
                <a:lnTo>
                  <a:pt x="2104" y="3259"/>
                </a:lnTo>
                <a:lnTo>
                  <a:pt x="2211" y="3233"/>
                </a:lnTo>
                <a:cubicBezTo>
                  <a:pt x="2246" y="3229"/>
                  <a:pt x="2284" y="3225"/>
                  <a:pt x="2318" y="3221"/>
                </a:cubicBezTo>
                <a:lnTo>
                  <a:pt x="2425" y="3208"/>
                </a:lnTo>
                <a:lnTo>
                  <a:pt x="2648" y="3208"/>
                </a:lnTo>
                <a:cubicBezTo>
                  <a:pt x="2686" y="3208"/>
                  <a:pt x="2725" y="3216"/>
                  <a:pt x="2759" y="3216"/>
                </a:cubicBezTo>
                <a:lnTo>
                  <a:pt x="2870" y="3225"/>
                </a:lnTo>
                <a:cubicBezTo>
                  <a:pt x="2909" y="3225"/>
                  <a:pt x="2947" y="3229"/>
                  <a:pt x="2981" y="3238"/>
                </a:cubicBezTo>
                <a:lnTo>
                  <a:pt x="3204" y="3276"/>
                </a:lnTo>
                <a:cubicBezTo>
                  <a:pt x="3242" y="3281"/>
                  <a:pt x="3276" y="3289"/>
                  <a:pt x="3315" y="3302"/>
                </a:cubicBezTo>
                <a:lnTo>
                  <a:pt x="3422" y="3328"/>
                </a:lnTo>
                <a:cubicBezTo>
                  <a:pt x="3495" y="3349"/>
                  <a:pt x="3567" y="3362"/>
                  <a:pt x="3640" y="3387"/>
                </a:cubicBezTo>
                <a:lnTo>
                  <a:pt x="3854" y="3460"/>
                </a:lnTo>
                <a:cubicBezTo>
                  <a:pt x="3927" y="3486"/>
                  <a:pt x="3999" y="3507"/>
                  <a:pt x="4068" y="3537"/>
                </a:cubicBezTo>
                <a:lnTo>
                  <a:pt x="4277" y="3627"/>
                </a:lnTo>
                <a:cubicBezTo>
                  <a:pt x="4346" y="3657"/>
                  <a:pt x="4419" y="3683"/>
                  <a:pt x="4487" y="3717"/>
                </a:cubicBezTo>
                <a:lnTo>
                  <a:pt x="4898" y="3918"/>
                </a:lnTo>
                <a:cubicBezTo>
                  <a:pt x="4902" y="3920"/>
                  <a:pt x="4907" y="3921"/>
                  <a:pt x="4911" y="3921"/>
                </a:cubicBezTo>
                <a:cubicBezTo>
                  <a:pt x="4937" y="3921"/>
                  <a:pt x="4949" y="3882"/>
                  <a:pt x="4923" y="3871"/>
                </a:cubicBezTo>
                <a:lnTo>
                  <a:pt x="4517" y="3648"/>
                </a:lnTo>
                <a:cubicBezTo>
                  <a:pt x="4453" y="3610"/>
                  <a:pt x="4380" y="3580"/>
                  <a:pt x="4312" y="3550"/>
                </a:cubicBezTo>
                <a:lnTo>
                  <a:pt x="4102" y="3452"/>
                </a:lnTo>
                <a:cubicBezTo>
                  <a:pt x="4034" y="3413"/>
                  <a:pt x="3961" y="3387"/>
                  <a:pt x="3888" y="3362"/>
                </a:cubicBezTo>
                <a:lnTo>
                  <a:pt x="3674" y="3276"/>
                </a:lnTo>
                <a:cubicBezTo>
                  <a:pt x="3602" y="3246"/>
                  <a:pt x="3529" y="3229"/>
                  <a:pt x="3452" y="3204"/>
                </a:cubicBezTo>
                <a:lnTo>
                  <a:pt x="3341" y="3169"/>
                </a:lnTo>
                <a:cubicBezTo>
                  <a:pt x="3306" y="3161"/>
                  <a:pt x="3268" y="3148"/>
                  <a:pt x="3229" y="3139"/>
                </a:cubicBezTo>
                <a:lnTo>
                  <a:pt x="3003" y="3092"/>
                </a:lnTo>
                <a:cubicBezTo>
                  <a:pt x="2964" y="3084"/>
                  <a:pt x="2926" y="3075"/>
                  <a:pt x="2887" y="3071"/>
                </a:cubicBezTo>
                <a:lnTo>
                  <a:pt x="2772" y="3058"/>
                </a:lnTo>
                <a:cubicBezTo>
                  <a:pt x="2733" y="3054"/>
                  <a:pt x="2690" y="3045"/>
                  <a:pt x="2652" y="3045"/>
                </a:cubicBezTo>
                <a:lnTo>
                  <a:pt x="2536" y="3041"/>
                </a:lnTo>
                <a:lnTo>
                  <a:pt x="2417" y="3037"/>
                </a:lnTo>
                <a:lnTo>
                  <a:pt x="2297" y="3045"/>
                </a:lnTo>
                <a:cubicBezTo>
                  <a:pt x="2258" y="3050"/>
                  <a:pt x="2216" y="3050"/>
                  <a:pt x="2177" y="3054"/>
                </a:cubicBezTo>
                <a:lnTo>
                  <a:pt x="2057" y="3075"/>
                </a:lnTo>
                <a:lnTo>
                  <a:pt x="1998" y="3088"/>
                </a:lnTo>
                <a:lnTo>
                  <a:pt x="1942" y="3101"/>
                </a:lnTo>
                <a:cubicBezTo>
                  <a:pt x="1903" y="3114"/>
                  <a:pt x="1861" y="3122"/>
                  <a:pt x="1822" y="3139"/>
                </a:cubicBezTo>
                <a:lnTo>
                  <a:pt x="1711" y="3186"/>
                </a:lnTo>
                <a:cubicBezTo>
                  <a:pt x="1703" y="3190"/>
                  <a:pt x="1694" y="3194"/>
                  <a:pt x="1686" y="3198"/>
                </a:cubicBezTo>
                <a:lnTo>
                  <a:pt x="1686" y="3198"/>
                </a:lnTo>
                <a:cubicBezTo>
                  <a:pt x="1697" y="3137"/>
                  <a:pt x="1702" y="3074"/>
                  <a:pt x="1702" y="3011"/>
                </a:cubicBezTo>
                <a:cubicBezTo>
                  <a:pt x="1698" y="2840"/>
                  <a:pt x="1672" y="2669"/>
                  <a:pt x="1625" y="2502"/>
                </a:cubicBezTo>
                <a:cubicBezTo>
                  <a:pt x="1527" y="2181"/>
                  <a:pt x="1390" y="1878"/>
                  <a:pt x="1219" y="1591"/>
                </a:cubicBezTo>
                <a:cubicBezTo>
                  <a:pt x="1052" y="1304"/>
                  <a:pt x="873" y="1031"/>
                  <a:pt x="672" y="770"/>
                </a:cubicBezTo>
                <a:cubicBezTo>
                  <a:pt x="479" y="505"/>
                  <a:pt x="270" y="252"/>
                  <a:pt x="51" y="8"/>
                </a:cubicBezTo>
                <a:cubicBezTo>
                  <a:pt x="44" y="4"/>
                  <a:pt x="37" y="0"/>
                  <a:pt x="3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3"/>
          <p:cNvSpPr/>
          <p:nvPr/>
        </p:nvSpPr>
        <p:spPr>
          <a:xfrm>
            <a:off x="1210287" y="2575315"/>
            <a:ext cx="170436" cy="148041"/>
          </a:xfrm>
          <a:custGeom>
            <a:avLst/>
            <a:gdLst/>
            <a:ahLst/>
            <a:cxnLst/>
            <a:rect l="l" t="t" r="r" b="b"/>
            <a:pathLst>
              <a:path w="1895" h="1646" extrusionOk="0">
                <a:moveTo>
                  <a:pt x="22" y="1"/>
                </a:moveTo>
                <a:cubicBezTo>
                  <a:pt x="16" y="1"/>
                  <a:pt x="11" y="4"/>
                  <a:pt x="9" y="11"/>
                </a:cubicBezTo>
                <a:cubicBezTo>
                  <a:pt x="0" y="20"/>
                  <a:pt x="0" y="28"/>
                  <a:pt x="9" y="37"/>
                </a:cubicBezTo>
                <a:cubicBezTo>
                  <a:pt x="107" y="139"/>
                  <a:pt x="197" y="250"/>
                  <a:pt x="274" y="370"/>
                </a:cubicBezTo>
                <a:cubicBezTo>
                  <a:pt x="355" y="486"/>
                  <a:pt x="419" y="610"/>
                  <a:pt x="471" y="742"/>
                </a:cubicBezTo>
                <a:cubicBezTo>
                  <a:pt x="522" y="871"/>
                  <a:pt x="556" y="1008"/>
                  <a:pt x="565" y="1144"/>
                </a:cubicBezTo>
                <a:cubicBezTo>
                  <a:pt x="573" y="1268"/>
                  <a:pt x="562" y="1396"/>
                  <a:pt x="526" y="1516"/>
                </a:cubicBezTo>
                <a:lnTo>
                  <a:pt x="526" y="1516"/>
                </a:lnTo>
                <a:cubicBezTo>
                  <a:pt x="523" y="1522"/>
                  <a:pt x="520" y="1528"/>
                  <a:pt x="518" y="1534"/>
                </a:cubicBezTo>
                <a:lnTo>
                  <a:pt x="520" y="1535"/>
                </a:lnTo>
                <a:lnTo>
                  <a:pt x="520" y="1535"/>
                </a:lnTo>
                <a:cubicBezTo>
                  <a:pt x="519" y="1537"/>
                  <a:pt x="518" y="1540"/>
                  <a:pt x="518" y="1542"/>
                </a:cubicBezTo>
                <a:cubicBezTo>
                  <a:pt x="497" y="1603"/>
                  <a:pt x="547" y="1645"/>
                  <a:pt x="595" y="1645"/>
                </a:cubicBezTo>
                <a:cubicBezTo>
                  <a:pt x="626" y="1645"/>
                  <a:pt x="656" y="1629"/>
                  <a:pt x="667" y="1589"/>
                </a:cubicBezTo>
                <a:cubicBezTo>
                  <a:pt x="668" y="1588"/>
                  <a:pt x="669" y="1586"/>
                  <a:pt x="669" y="1584"/>
                </a:cubicBezTo>
                <a:lnTo>
                  <a:pt x="669" y="1584"/>
                </a:lnTo>
                <a:lnTo>
                  <a:pt x="672" y="1585"/>
                </a:lnTo>
                <a:cubicBezTo>
                  <a:pt x="673" y="1579"/>
                  <a:pt x="675" y="1573"/>
                  <a:pt x="676" y="1567"/>
                </a:cubicBezTo>
                <a:lnTo>
                  <a:pt x="676" y="1567"/>
                </a:lnTo>
                <a:cubicBezTo>
                  <a:pt x="696" y="1519"/>
                  <a:pt x="718" y="1471"/>
                  <a:pt x="744" y="1422"/>
                </a:cubicBezTo>
                <a:cubicBezTo>
                  <a:pt x="779" y="1367"/>
                  <a:pt x="813" y="1316"/>
                  <a:pt x="851" y="1264"/>
                </a:cubicBezTo>
                <a:cubicBezTo>
                  <a:pt x="1009" y="1059"/>
                  <a:pt x="1232" y="913"/>
                  <a:pt x="1484" y="854"/>
                </a:cubicBezTo>
                <a:cubicBezTo>
                  <a:pt x="1600" y="823"/>
                  <a:pt x="1715" y="806"/>
                  <a:pt x="1833" y="806"/>
                </a:cubicBezTo>
                <a:cubicBezTo>
                  <a:pt x="1847" y="806"/>
                  <a:pt x="1860" y="806"/>
                  <a:pt x="1873" y="807"/>
                </a:cubicBezTo>
                <a:cubicBezTo>
                  <a:pt x="1882" y="807"/>
                  <a:pt x="1891" y="798"/>
                  <a:pt x="1895" y="789"/>
                </a:cubicBezTo>
                <a:cubicBezTo>
                  <a:pt x="1895" y="777"/>
                  <a:pt x="1886" y="768"/>
                  <a:pt x="1878" y="768"/>
                </a:cubicBezTo>
                <a:cubicBezTo>
                  <a:pt x="1829" y="763"/>
                  <a:pt x="1780" y="761"/>
                  <a:pt x="1731" y="761"/>
                </a:cubicBezTo>
                <a:cubicBezTo>
                  <a:pt x="1643" y="761"/>
                  <a:pt x="1556" y="769"/>
                  <a:pt x="1471" y="785"/>
                </a:cubicBezTo>
                <a:cubicBezTo>
                  <a:pt x="1193" y="832"/>
                  <a:pt x="941" y="973"/>
                  <a:pt x="753" y="1179"/>
                </a:cubicBezTo>
                <a:cubicBezTo>
                  <a:pt x="737" y="1196"/>
                  <a:pt x="722" y="1213"/>
                  <a:pt x="707" y="1232"/>
                </a:cubicBezTo>
                <a:lnTo>
                  <a:pt x="707" y="1232"/>
                </a:lnTo>
                <a:cubicBezTo>
                  <a:pt x="705" y="1197"/>
                  <a:pt x="702" y="1162"/>
                  <a:pt x="697" y="1127"/>
                </a:cubicBezTo>
                <a:cubicBezTo>
                  <a:pt x="672" y="978"/>
                  <a:pt x="629" y="836"/>
                  <a:pt x="565" y="700"/>
                </a:cubicBezTo>
                <a:cubicBezTo>
                  <a:pt x="500" y="567"/>
                  <a:pt x="423" y="443"/>
                  <a:pt x="334" y="327"/>
                </a:cubicBezTo>
                <a:cubicBezTo>
                  <a:pt x="244" y="208"/>
                  <a:pt x="145" y="101"/>
                  <a:pt x="39" y="7"/>
                </a:cubicBezTo>
                <a:cubicBezTo>
                  <a:pt x="33" y="3"/>
                  <a:pt x="27" y="1"/>
                  <a:pt x="2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3"/>
          <p:cNvSpPr/>
          <p:nvPr/>
        </p:nvSpPr>
        <p:spPr>
          <a:xfrm flipH="1">
            <a:off x="7666962" y="1982103"/>
            <a:ext cx="170436" cy="148041"/>
          </a:xfrm>
          <a:custGeom>
            <a:avLst/>
            <a:gdLst/>
            <a:ahLst/>
            <a:cxnLst/>
            <a:rect l="l" t="t" r="r" b="b"/>
            <a:pathLst>
              <a:path w="1895" h="1646" extrusionOk="0">
                <a:moveTo>
                  <a:pt x="22" y="1"/>
                </a:moveTo>
                <a:cubicBezTo>
                  <a:pt x="16" y="1"/>
                  <a:pt x="11" y="4"/>
                  <a:pt x="9" y="11"/>
                </a:cubicBezTo>
                <a:cubicBezTo>
                  <a:pt x="0" y="20"/>
                  <a:pt x="0" y="28"/>
                  <a:pt x="9" y="37"/>
                </a:cubicBezTo>
                <a:cubicBezTo>
                  <a:pt x="107" y="139"/>
                  <a:pt x="197" y="250"/>
                  <a:pt x="274" y="370"/>
                </a:cubicBezTo>
                <a:cubicBezTo>
                  <a:pt x="355" y="486"/>
                  <a:pt x="419" y="610"/>
                  <a:pt x="471" y="742"/>
                </a:cubicBezTo>
                <a:cubicBezTo>
                  <a:pt x="522" y="871"/>
                  <a:pt x="556" y="1008"/>
                  <a:pt x="565" y="1144"/>
                </a:cubicBezTo>
                <a:cubicBezTo>
                  <a:pt x="573" y="1268"/>
                  <a:pt x="562" y="1396"/>
                  <a:pt x="526" y="1516"/>
                </a:cubicBezTo>
                <a:lnTo>
                  <a:pt x="526" y="1516"/>
                </a:lnTo>
                <a:cubicBezTo>
                  <a:pt x="523" y="1522"/>
                  <a:pt x="520" y="1528"/>
                  <a:pt x="518" y="1534"/>
                </a:cubicBezTo>
                <a:lnTo>
                  <a:pt x="520" y="1535"/>
                </a:lnTo>
                <a:lnTo>
                  <a:pt x="520" y="1535"/>
                </a:lnTo>
                <a:cubicBezTo>
                  <a:pt x="519" y="1537"/>
                  <a:pt x="518" y="1540"/>
                  <a:pt x="518" y="1542"/>
                </a:cubicBezTo>
                <a:cubicBezTo>
                  <a:pt x="497" y="1603"/>
                  <a:pt x="547" y="1645"/>
                  <a:pt x="595" y="1645"/>
                </a:cubicBezTo>
                <a:cubicBezTo>
                  <a:pt x="626" y="1645"/>
                  <a:pt x="656" y="1629"/>
                  <a:pt x="667" y="1589"/>
                </a:cubicBezTo>
                <a:cubicBezTo>
                  <a:pt x="668" y="1588"/>
                  <a:pt x="669" y="1586"/>
                  <a:pt x="669" y="1584"/>
                </a:cubicBezTo>
                <a:lnTo>
                  <a:pt x="669" y="1584"/>
                </a:lnTo>
                <a:lnTo>
                  <a:pt x="672" y="1585"/>
                </a:lnTo>
                <a:cubicBezTo>
                  <a:pt x="673" y="1579"/>
                  <a:pt x="675" y="1573"/>
                  <a:pt x="676" y="1567"/>
                </a:cubicBezTo>
                <a:lnTo>
                  <a:pt x="676" y="1567"/>
                </a:lnTo>
                <a:cubicBezTo>
                  <a:pt x="696" y="1519"/>
                  <a:pt x="718" y="1471"/>
                  <a:pt x="744" y="1422"/>
                </a:cubicBezTo>
                <a:cubicBezTo>
                  <a:pt x="779" y="1367"/>
                  <a:pt x="813" y="1316"/>
                  <a:pt x="851" y="1264"/>
                </a:cubicBezTo>
                <a:cubicBezTo>
                  <a:pt x="1009" y="1059"/>
                  <a:pt x="1232" y="913"/>
                  <a:pt x="1484" y="854"/>
                </a:cubicBezTo>
                <a:cubicBezTo>
                  <a:pt x="1600" y="823"/>
                  <a:pt x="1715" y="806"/>
                  <a:pt x="1833" y="806"/>
                </a:cubicBezTo>
                <a:cubicBezTo>
                  <a:pt x="1847" y="806"/>
                  <a:pt x="1860" y="806"/>
                  <a:pt x="1873" y="807"/>
                </a:cubicBezTo>
                <a:cubicBezTo>
                  <a:pt x="1882" y="807"/>
                  <a:pt x="1891" y="798"/>
                  <a:pt x="1895" y="789"/>
                </a:cubicBezTo>
                <a:cubicBezTo>
                  <a:pt x="1895" y="777"/>
                  <a:pt x="1886" y="768"/>
                  <a:pt x="1878" y="768"/>
                </a:cubicBezTo>
                <a:cubicBezTo>
                  <a:pt x="1829" y="763"/>
                  <a:pt x="1780" y="761"/>
                  <a:pt x="1731" y="761"/>
                </a:cubicBezTo>
                <a:cubicBezTo>
                  <a:pt x="1643" y="761"/>
                  <a:pt x="1556" y="769"/>
                  <a:pt x="1471" y="785"/>
                </a:cubicBezTo>
                <a:cubicBezTo>
                  <a:pt x="1193" y="832"/>
                  <a:pt x="941" y="973"/>
                  <a:pt x="753" y="1179"/>
                </a:cubicBezTo>
                <a:cubicBezTo>
                  <a:pt x="737" y="1196"/>
                  <a:pt x="722" y="1213"/>
                  <a:pt x="707" y="1232"/>
                </a:cubicBezTo>
                <a:lnTo>
                  <a:pt x="707" y="1232"/>
                </a:lnTo>
                <a:cubicBezTo>
                  <a:pt x="705" y="1197"/>
                  <a:pt x="702" y="1162"/>
                  <a:pt x="697" y="1127"/>
                </a:cubicBezTo>
                <a:cubicBezTo>
                  <a:pt x="672" y="978"/>
                  <a:pt x="629" y="836"/>
                  <a:pt x="565" y="700"/>
                </a:cubicBezTo>
                <a:cubicBezTo>
                  <a:pt x="500" y="567"/>
                  <a:pt x="423" y="443"/>
                  <a:pt x="334" y="327"/>
                </a:cubicBezTo>
                <a:cubicBezTo>
                  <a:pt x="244" y="208"/>
                  <a:pt x="145" y="101"/>
                  <a:pt x="39" y="7"/>
                </a:cubicBezTo>
                <a:cubicBezTo>
                  <a:pt x="33" y="3"/>
                  <a:pt x="27" y="1"/>
                  <a:pt x="2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3"/>
          <p:cNvSpPr/>
          <p:nvPr/>
        </p:nvSpPr>
        <p:spPr>
          <a:xfrm rot="10800000" flipH="1">
            <a:off x="5646675" y="2788063"/>
            <a:ext cx="793325" cy="140125"/>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3"/>
          <p:cNvSpPr/>
          <p:nvPr/>
        </p:nvSpPr>
        <p:spPr>
          <a:xfrm>
            <a:off x="8329100" y="702938"/>
            <a:ext cx="647568" cy="351126"/>
          </a:xfrm>
          <a:custGeom>
            <a:avLst/>
            <a:gdLst/>
            <a:ahLst/>
            <a:cxnLst/>
            <a:rect l="l" t="t" r="r" b="b"/>
            <a:pathLst>
              <a:path w="7200" h="3904" extrusionOk="0">
                <a:moveTo>
                  <a:pt x="7172" y="0"/>
                </a:moveTo>
                <a:cubicBezTo>
                  <a:pt x="7166" y="0"/>
                  <a:pt x="7160" y="3"/>
                  <a:pt x="7157" y="6"/>
                </a:cubicBezTo>
                <a:lnTo>
                  <a:pt x="6682" y="357"/>
                </a:lnTo>
                <a:cubicBezTo>
                  <a:pt x="6600" y="417"/>
                  <a:pt x="6528" y="481"/>
                  <a:pt x="6455" y="545"/>
                </a:cubicBezTo>
                <a:lnTo>
                  <a:pt x="6228" y="738"/>
                </a:lnTo>
                <a:cubicBezTo>
                  <a:pt x="6151" y="798"/>
                  <a:pt x="6083" y="866"/>
                  <a:pt x="6010" y="935"/>
                </a:cubicBezTo>
                <a:lnTo>
                  <a:pt x="5796" y="1144"/>
                </a:lnTo>
                <a:cubicBezTo>
                  <a:pt x="5762" y="1178"/>
                  <a:pt x="5728" y="1213"/>
                  <a:pt x="5694" y="1251"/>
                </a:cubicBezTo>
                <a:lnTo>
                  <a:pt x="5595" y="1362"/>
                </a:lnTo>
                <a:lnTo>
                  <a:pt x="5497" y="1469"/>
                </a:lnTo>
                <a:lnTo>
                  <a:pt x="5446" y="1525"/>
                </a:lnTo>
                <a:cubicBezTo>
                  <a:pt x="5433" y="1542"/>
                  <a:pt x="5416" y="1563"/>
                  <a:pt x="5403" y="1585"/>
                </a:cubicBezTo>
                <a:lnTo>
                  <a:pt x="5223" y="1820"/>
                </a:lnTo>
                <a:cubicBezTo>
                  <a:pt x="5189" y="1863"/>
                  <a:pt x="5163" y="1901"/>
                  <a:pt x="5138" y="1944"/>
                </a:cubicBezTo>
                <a:lnTo>
                  <a:pt x="5056" y="2072"/>
                </a:lnTo>
                <a:cubicBezTo>
                  <a:pt x="5035" y="2115"/>
                  <a:pt x="5005" y="2158"/>
                  <a:pt x="4979" y="2201"/>
                </a:cubicBezTo>
                <a:lnTo>
                  <a:pt x="4915" y="2337"/>
                </a:lnTo>
                <a:lnTo>
                  <a:pt x="4847" y="2470"/>
                </a:lnTo>
                <a:lnTo>
                  <a:pt x="4791" y="2616"/>
                </a:lnTo>
                <a:cubicBezTo>
                  <a:pt x="4774" y="2663"/>
                  <a:pt x="4753" y="2710"/>
                  <a:pt x="4740" y="2757"/>
                </a:cubicBezTo>
                <a:lnTo>
                  <a:pt x="4701" y="2906"/>
                </a:lnTo>
                <a:lnTo>
                  <a:pt x="4680" y="2979"/>
                </a:lnTo>
                <a:lnTo>
                  <a:pt x="4671" y="3056"/>
                </a:lnTo>
                <a:cubicBezTo>
                  <a:pt x="4663" y="3107"/>
                  <a:pt x="4654" y="3154"/>
                  <a:pt x="4650" y="3210"/>
                </a:cubicBezTo>
                <a:lnTo>
                  <a:pt x="4641" y="3364"/>
                </a:lnTo>
                <a:cubicBezTo>
                  <a:pt x="4641" y="3392"/>
                  <a:pt x="4641" y="3421"/>
                  <a:pt x="4643" y="3450"/>
                </a:cubicBezTo>
                <a:lnTo>
                  <a:pt x="4643" y="3450"/>
                </a:lnTo>
                <a:cubicBezTo>
                  <a:pt x="4567" y="3392"/>
                  <a:pt x="4485" y="3343"/>
                  <a:pt x="4398" y="3304"/>
                </a:cubicBezTo>
                <a:cubicBezTo>
                  <a:pt x="4197" y="3214"/>
                  <a:pt x="3987" y="3150"/>
                  <a:pt x="3769" y="3116"/>
                </a:cubicBezTo>
                <a:cubicBezTo>
                  <a:pt x="3524" y="3081"/>
                  <a:pt x="3276" y="3064"/>
                  <a:pt x="3027" y="3064"/>
                </a:cubicBezTo>
                <a:cubicBezTo>
                  <a:pt x="2849" y="3064"/>
                  <a:pt x="2671" y="3072"/>
                  <a:pt x="2494" y="3090"/>
                </a:cubicBezTo>
                <a:cubicBezTo>
                  <a:pt x="2075" y="3125"/>
                  <a:pt x="1656" y="3189"/>
                  <a:pt x="1245" y="3274"/>
                </a:cubicBezTo>
                <a:cubicBezTo>
                  <a:pt x="830" y="3360"/>
                  <a:pt x="424" y="3458"/>
                  <a:pt x="22" y="3582"/>
                </a:cubicBezTo>
                <a:cubicBezTo>
                  <a:pt x="9" y="3586"/>
                  <a:pt x="1" y="3599"/>
                  <a:pt x="5" y="3612"/>
                </a:cubicBezTo>
                <a:cubicBezTo>
                  <a:pt x="8" y="3623"/>
                  <a:pt x="18" y="3630"/>
                  <a:pt x="30" y="3630"/>
                </a:cubicBezTo>
                <a:cubicBezTo>
                  <a:pt x="33" y="3630"/>
                  <a:pt x="36" y="3630"/>
                  <a:pt x="39" y="3629"/>
                </a:cubicBezTo>
                <a:cubicBezTo>
                  <a:pt x="441" y="3518"/>
                  <a:pt x="852" y="3432"/>
                  <a:pt x="1262" y="3360"/>
                </a:cubicBezTo>
                <a:cubicBezTo>
                  <a:pt x="1673" y="3291"/>
                  <a:pt x="2088" y="3244"/>
                  <a:pt x="2507" y="3219"/>
                </a:cubicBezTo>
                <a:cubicBezTo>
                  <a:pt x="2618" y="3212"/>
                  <a:pt x="2729" y="3208"/>
                  <a:pt x="2840" y="3208"/>
                </a:cubicBezTo>
                <a:cubicBezTo>
                  <a:pt x="3141" y="3208"/>
                  <a:pt x="3442" y="3234"/>
                  <a:pt x="3739" y="3287"/>
                </a:cubicBezTo>
                <a:cubicBezTo>
                  <a:pt x="3936" y="3326"/>
                  <a:pt x="4128" y="3390"/>
                  <a:pt x="4308" y="3480"/>
                </a:cubicBezTo>
                <a:cubicBezTo>
                  <a:pt x="4476" y="3557"/>
                  <a:pt x="4616" y="3682"/>
                  <a:pt x="4722" y="3832"/>
                </a:cubicBezTo>
                <a:lnTo>
                  <a:pt x="4722" y="3832"/>
                </a:lnTo>
                <a:lnTo>
                  <a:pt x="4727" y="3847"/>
                </a:lnTo>
                <a:lnTo>
                  <a:pt x="4731" y="3845"/>
                </a:lnTo>
                <a:lnTo>
                  <a:pt x="4731" y="3845"/>
                </a:lnTo>
                <a:cubicBezTo>
                  <a:pt x="4733" y="3847"/>
                  <a:pt x="4734" y="3849"/>
                  <a:pt x="4736" y="3852"/>
                </a:cubicBezTo>
                <a:lnTo>
                  <a:pt x="4740" y="3856"/>
                </a:lnTo>
                <a:cubicBezTo>
                  <a:pt x="4764" y="3889"/>
                  <a:pt x="4797" y="3903"/>
                  <a:pt x="4829" y="3903"/>
                </a:cubicBezTo>
                <a:cubicBezTo>
                  <a:pt x="4903" y="3903"/>
                  <a:pt x="4973" y="3827"/>
                  <a:pt x="4928" y="3740"/>
                </a:cubicBezTo>
                <a:lnTo>
                  <a:pt x="4924" y="3732"/>
                </a:lnTo>
                <a:lnTo>
                  <a:pt x="4920" y="3719"/>
                </a:lnTo>
                <a:lnTo>
                  <a:pt x="4907" y="3689"/>
                </a:lnTo>
                <a:lnTo>
                  <a:pt x="4890" y="3625"/>
                </a:lnTo>
                <a:cubicBezTo>
                  <a:pt x="4877" y="3582"/>
                  <a:pt x="4868" y="3539"/>
                  <a:pt x="4864" y="3497"/>
                </a:cubicBezTo>
                <a:cubicBezTo>
                  <a:pt x="4860" y="3450"/>
                  <a:pt x="4851" y="3403"/>
                  <a:pt x="4851" y="3360"/>
                </a:cubicBezTo>
                <a:lnTo>
                  <a:pt x="4851" y="3219"/>
                </a:lnTo>
                <a:cubicBezTo>
                  <a:pt x="4855" y="3176"/>
                  <a:pt x="4860" y="3129"/>
                  <a:pt x="4864" y="3082"/>
                </a:cubicBezTo>
                <a:lnTo>
                  <a:pt x="4872" y="3013"/>
                </a:lnTo>
                <a:lnTo>
                  <a:pt x="4890" y="2945"/>
                </a:lnTo>
                <a:lnTo>
                  <a:pt x="4920" y="2808"/>
                </a:lnTo>
                <a:cubicBezTo>
                  <a:pt x="4932" y="2761"/>
                  <a:pt x="4949" y="2718"/>
                  <a:pt x="4962" y="2671"/>
                </a:cubicBezTo>
                <a:lnTo>
                  <a:pt x="5009" y="2539"/>
                </a:lnTo>
                <a:lnTo>
                  <a:pt x="5069" y="2406"/>
                </a:lnTo>
                <a:lnTo>
                  <a:pt x="5129" y="2278"/>
                </a:lnTo>
                <a:cubicBezTo>
                  <a:pt x="5146" y="2231"/>
                  <a:pt x="5176" y="2192"/>
                  <a:pt x="5198" y="2149"/>
                </a:cubicBezTo>
                <a:lnTo>
                  <a:pt x="5270" y="2025"/>
                </a:lnTo>
                <a:cubicBezTo>
                  <a:pt x="5292" y="1982"/>
                  <a:pt x="5317" y="1944"/>
                  <a:pt x="5347" y="1901"/>
                </a:cubicBezTo>
                <a:lnTo>
                  <a:pt x="5514" y="1666"/>
                </a:lnTo>
                <a:cubicBezTo>
                  <a:pt x="5527" y="1645"/>
                  <a:pt x="5540" y="1623"/>
                  <a:pt x="5557" y="1606"/>
                </a:cubicBezTo>
                <a:lnTo>
                  <a:pt x="5600" y="1550"/>
                </a:lnTo>
                <a:lnTo>
                  <a:pt x="5694" y="1439"/>
                </a:lnTo>
                <a:lnTo>
                  <a:pt x="5788" y="1328"/>
                </a:lnTo>
                <a:cubicBezTo>
                  <a:pt x="5818" y="1290"/>
                  <a:pt x="5848" y="1255"/>
                  <a:pt x="5882" y="1221"/>
                </a:cubicBezTo>
                <a:lnTo>
                  <a:pt x="6087" y="1012"/>
                </a:lnTo>
                <a:cubicBezTo>
                  <a:pt x="6156" y="939"/>
                  <a:pt x="6220" y="870"/>
                  <a:pt x="6293" y="806"/>
                </a:cubicBezTo>
                <a:lnTo>
                  <a:pt x="6511" y="609"/>
                </a:lnTo>
                <a:cubicBezTo>
                  <a:pt x="6583" y="545"/>
                  <a:pt x="6652" y="473"/>
                  <a:pt x="6729" y="417"/>
                </a:cubicBezTo>
                <a:lnTo>
                  <a:pt x="7186" y="49"/>
                </a:lnTo>
                <a:cubicBezTo>
                  <a:pt x="7199" y="36"/>
                  <a:pt x="7199" y="23"/>
                  <a:pt x="7191" y="11"/>
                </a:cubicBezTo>
                <a:cubicBezTo>
                  <a:pt x="7186" y="4"/>
                  <a:pt x="7179" y="0"/>
                  <a:pt x="71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21;p33">
            <a:extLst>
              <a:ext uri="{FF2B5EF4-FFF2-40B4-BE49-F238E27FC236}">
                <a16:creationId xmlns:a16="http://schemas.microsoft.com/office/drawing/2014/main" id="{E86D596C-B036-4C3E-8A02-904A001E9CA0}"/>
              </a:ext>
            </a:extLst>
          </p:cNvPr>
          <p:cNvSpPr txBox="1">
            <a:spLocks/>
          </p:cNvSpPr>
          <p:nvPr/>
        </p:nvSpPr>
        <p:spPr>
          <a:xfrm>
            <a:off x="3402247" y="619899"/>
            <a:ext cx="2339505" cy="76512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rgbClr val="191919"/>
              </a:buClr>
              <a:buSzPts val="5200"/>
              <a:buFont typeface="Hammersmith One"/>
              <a:buNone/>
              <a:defRPr sz="6000" b="1" i="0" u="none" strike="noStrike" cap="none">
                <a:solidFill>
                  <a:schemeClr val="dk1"/>
                </a:solidFill>
                <a:latin typeface="Hammersmith One"/>
                <a:ea typeface="Hammersmith One"/>
                <a:cs typeface="Hammersmith One"/>
                <a:sym typeface="Hammersmith One"/>
              </a:defRPr>
            </a:lvl1pPr>
            <a:lvl2pPr marR="0" lvl="1"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2pPr>
            <a:lvl3pPr marR="0" lvl="2"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3pPr>
            <a:lvl4pPr marR="0" lvl="3"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4pPr>
            <a:lvl5pPr marR="0" lvl="4"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5pPr>
            <a:lvl6pPr marR="0" lvl="5"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6pPr>
            <a:lvl7pPr marR="0" lvl="6"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7pPr>
            <a:lvl8pPr marR="0" lvl="7"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8pPr>
            <a:lvl9pPr marR="0" lvl="8" algn="ctr" rtl="0">
              <a:lnSpc>
                <a:spcPct val="100000"/>
              </a:lnSpc>
              <a:spcBef>
                <a:spcPts val="0"/>
              </a:spcBef>
              <a:spcAft>
                <a:spcPts val="0"/>
              </a:spcAft>
              <a:buClr>
                <a:srgbClr val="191919"/>
              </a:buClr>
              <a:buSzPts val="5200"/>
              <a:buFont typeface="Archivo Black"/>
              <a:buNone/>
              <a:defRPr sz="5200" b="0" i="0" u="none" strike="noStrike" cap="none">
                <a:solidFill>
                  <a:srgbClr val="191919"/>
                </a:solidFill>
                <a:latin typeface="Archivo Black"/>
                <a:ea typeface="Archivo Black"/>
                <a:cs typeface="Archivo Black"/>
                <a:sym typeface="Archivo Black"/>
              </a:defRPr>
            </a:lvl9pPr>
          </a:lstStyle>
          <a:p>
            <a:r>
              <a:rPr lang="en-US" sz="4400" dirty="0" err="1">
                <a:solidFill>
                  <a:schemeClr val="accent2">
                    <a:lumMod val="50000"/>
                  </a:schemeClr>
                </a:solidFill>
                <a:latin typeface="SVN-Ready" panose="02040603050506020204" pitchFamily="18" charset="0"/>
              </a:rPr>
              <a:t>Chính</a:t>
            </a:r>
            <a:r>
              <a:rPr lang="en-US" sz="4400" dirty="0">
                <a:solidFill>
                  <a:schemeClr val="accent2">
                    <a:lumMod val="50000"/>
                  </a:schemeClr>
                </a:solidFill>
                <a:latin typeface="SVN-Ready" panose="02040603050506020204" pitchFamily="18" charset="0"/>
              </a:rPr>
              <a:t> </a:t>
            </a:r>
            <a:r>
              <a:rPr lang="en-US" sz="4400" dirty="0" err="1">
                <a:solidFill>
                  <a:schemeClr val="accent2">
                    <a:lumMod val="50000"/>
                  </a:schemeClr>
                </a:solidFill>
                <a:latin typeface="SVN-Ready" panose="02040603050506020204" pitchFamily="18" charset="0"/>
              </a:rPr>
              <a:t>tả</a:t>
            </a:r>
            <a:endParaRPr lang="en-US" sz="4400" dirty="0">
              <a:solidFill>
                <a:schemeClr val="accent2">
                  <a:lumMod val="50000"/>
                </a:schemeClr>
              </a:solidFill>
              <a:latin typeface="SVN-Ready" panose="020406030505060202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57" name="圆角矩形 7">
            <a:extLst>
              <a:ext uri="{FF2B5EF4-FFF2-40B4-BE49-F238E27FC236}">
                <a16:creationId xmlns:a16="http://schemas.microsoft.com/office/drawing/2014/main" id="{3040D9C1-A832-4B7F-9B35-46927AC9B1CA}"/>
              </a:ext>
            </a:extLst>
          </p:cNvPr>
          <p:cNvSpPr/>
          <p:nvPr/>
        </p:nvSpPr>
        <p:spPr>
          <a:xfrm>
            <a:off x="217770" y="3230958"/>
            <a:ext cx="8892663" cy="1134142"/>
          </a:xfrm>
          <a:prstGeom prst="roundRect">
            <a:avLst>
              <a:gd name="adj" fmla="val 22936"/>
            </a:avLst>
          </a:prstGeom>
          <a:solidFill>
            <a:schemeClr val="accent2">
              <a:lumMod val="75000"/>
            </a:schemeClr>
          </a:solidFill>
          <a:ln w="28575">
            <a:solidFill>
              <a:schemeClr val="accent1">
                <a:lumMod val="1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717" name="Google Shape;717;p38"/>
          <p:cNvSpPr/>
          <p:nvPr/>
        </p:nvSpPr>
        <p:spPr>
          <a:xfrm>
            <a:off x="1894413" y="240852"/>
            <a:ext cx="445113" cy="352745"/>
          </a:xfrm>
          <a:custGeom>
            <a:avLst/>
            <a:gdLst/>
            <a:ahLst/>
            <a:cxnLst/>
            <a:rect l="l" t="t" r="r" b="b"/>
            <a:pathLst>
              <a:path w="4949" h="3922" extrusionOk="0">
                <a:moveTo>
                  <a:pt x="30" y="0"/>
                </a:moveTo>
                <a:cubicBezTo>
                  <a:pt x="24" y="0"/>
                  <a:pt x="19" y="3"/>
                  <a:pt x="13" y="8"/>
                </a:cubicBezTo>
                <a:cubicBezTo>
                  <a:pt x="4" y="17"/>
                  <a:pt x="0" y="34"/>
                  <a:pt x="13" y="43"/>
                </a:cubicBezTo>
                <a:cubicBezTo>
                  <a:pt x="218" y="295"/>
                  <a:pt x="415" y="560"/>
                  <a:pt x="599" y="825"/>
                </a:cubicBezTo>
                <a:cubicBezTo>
                  <a:pt x="783" y="1091"/>
                  <a:pt x="954" y="1369"/>
                  <a:pt x="1108" y="1655"/>
                </a:cubicBezTo>
                <a:cubicBezTo>
                  <a:pt x="1262" y="1937"/>
                  <a:pt x="1382" y="2237"/>
                  <a:pt x="1459" y="2545"/>
                </a:cubicBezTo>
                <a:cubicBezTo>
                  <a:pt x="1501" y="2695"/>
                  <a:pt x="1518" y="2849"/>
                  <a:pt x="1510" y="3007"/>
                </a:cubicBezTo>
                <a:cubicBezTo>
                  <a:pt x="1506" y="3137"/>
                  <a:pt x="1475" y="3263"/>
                  <a:pt x="1414" y="3377"/>
                </a:cubicBezTo>
                <a:lnTo>
                  <a:pt x="1414" y="3377"/>
                </a:lnTo>
                <a:lnTo>
                  <a:pt x="1412" y="3379"/>
                </a:lnTo>
                <a:lnTo>
                  <a:pt x="1399" y="3392"/>
                </a:lnTo>
                <a:lnTo>
                  <a:pt x="1386" y="3409"/>
                </a:lnTo>
                <a:lnTo>
                  <a:pt x="1393" y="3414"/>
                </a:lnTo>
                <a:lnTo>
                  <a:pt x="1393" y="3414"/>
                </a:lnTo>
                <a:cubicBezTo>
                  <a:pt x="1392" y="3415"/>
                  <a:pt x="1391" y="3416"/>
                  <a:pt x="1390" y="3417"/>
                </a:cubicBezTo>
                <a:lnTo>
                  <a:pt x="1382" y="3426"/>
                </a:lnTo>
                <a:cubicBezTo>
                  <a:pt x="1342" y="3510"/>
                  <a:pt x="1412" y="3586"/>
                  <a:pt x="1484" y="3586"/>
                </a:cubicBezTo>
                <a:cubicBezTo>
                  <a:pt x="1515" y="3586"/>
                  <a:pt x="1546" y="3573"/>
                  <a:pt x="1570" y="3541"/>
                </a:cubicBezTo>
                <a:lnTo>
                  <a:pt x="1574" y="3537"/>
                </a:lnTo>
                <a:lnTo>
                  <a:pt x="1583" y="3529"/>
                </a:lnTo>
                <a:lnTo>
                  <a:pt x="1595" y="3516"/>
                </a:lnTo>
                <a:lnTo>
                  <a:pt x="1634" y="3482"/>
                </a:lnTo>
                <a:cubicBezTo>
                  <a:pt x="1660" y="3460"/>
                  <a:pt x="1685" y="3439"/>
                  <a:pt x="1715" y="3422"/>
                </a:cubicBezTo>
                <a:cubicBezTo>
                  <a:pt x="1745" y="3405"/>
                  <a:pt x="1775" y="3383"/>
                  <a:pt x="1805" y="3366"/>
                </a:cubicBezTo>
                <a:lnTo>
                  <a:pt x="1903" y="3323"/>
                </a:lnTo>
                <a:cubicBezTo>
                  <a:pt x="1933" y="3310"/>
                  <a:pt x="1968" y="3298"/>
                  <a:pt x="2002" y="3289"/>
                </a:cubicBezTo>
                <a:lnTo>
                  <a:pt x="2053" y="3272"/>
                </a:lnTo>
                <a:lnTo>
                  <a:pt x="2104" y="3259"/>
                </a:lnTo>
                <a:lnTo>
                  <a:pt x="2211" y="3233"/>
                </a:lnTo>
                <a:cubicBezTo>
                  <a:pt x="2246" y="3229"/>
                  <a:pt x="2284" y="3225"/>
                  <a:pt x="2318" y="3221"/>
                </a:cubicBezTo>
                <a:lnTo>
                  <a:pt x="2425" y="3208"/>
                </a:lnTo>
                <a:lnTo>
                  <a:pt x="2648" y="3208"/>
                </a:lnTo>
                <a:cubicBezTo>
                  <a:pt x="2686" y="3208"/>
                  <a:pt x="2725" y="3216"/>
                  <a:pt x="2759" y="3216"/>
                </a:cubicBezTo>
                <a:lnTo>
                  <a:pt x="2870" y="3225"/>
                </a:lnTo>
                <a:cubicBezTo>
                  <a:pt x="2909" y="3225"/>
                  <a:pt x="2947" y="3229"/>
                  <a:pt x="2981" y="3238"/>
                </a:cubicBezTo>
                <a:lnTo>
                  <a:pt x="3204" y="3276"/>
                </a:lnTo>
                <a:cubicBezTo>
                  <a:pt x="3242" y="3281"/>
                  <a:pt x="3276" y="3289"/>
                  <a:pt x="3315" y="3302"/>
                </a:cubicBezTo>
                <a:lnTo>
                  <a:pt x="3422" y="3328"/>
                </a:lnTo>
                <a:cubicBezTo>
                  <a:pt x="3495" y="3349"/>
                  <a:pt x="3567" y="3362"/>
                  <a:pt x="3640" y="3387"/>
                </a:cubicBezTo>
                <a:lnTo>
                  <a:pt x="3854" y="3460"/>
                </a:lnTo>
                <a:cubicBezTo>
                  <a:pt x="3927" y="3486"/>
                  <a:pt x="3999" y="3507"/>
                  <a:pt x="4068" y="3537"/>
                </a:cubicBezTo>
                <a:lnTo>
                  <a:pt x="4277" y="3627"/>
                </a:lnTo>
                <a:cubicBezTo>
                  <a:pt x="4346" y="3657"/>
                  <a:pt x="4419" y="3683"/>
                  <a:pt x="4487" y="3717"/>
                </a:cubicBezTo>
                <a:lnTo>
                  <a:pt x="4898" y="3918"/>
                </a:lnTo>
                <a:cubicBezTo>
                  <a:pt x="4902" y="3920"/>
                  <a:pt x="4907" y="3921"/>
                  <a:pt x="4911" y="3921"/>
                </a:cubicBezTo>
                <a:cubicBezTo>
                  <a:pt x="4937" y="3921"/>
                  <a:pt x="4949" y="3882"/>
                  <a:pt x="4923" y="3871"/>
                </a:cubicBezTo>
                <a:lnTo>
                  <a:pt x="4517" y="3648"/>
                </a:lnTo>
                <a:cubicBezTo>
                  <a:pt x="4453" y="3610"/>
                  <a:pt x="4380" y="3580"/>
                  <a:pt x="4312" y="3550"/>
                </a:cubicBezTo>
                <a:lnTo>
                  <a:pt x="4102" y="3452"/>
                </a:lnTo>
                <a:cubicBezTo>
                  <a:pt x="4034" y="3413"/>
                  <a:pt x="3961" y="3387"/>
                  <a:pt x="3888" y="3362"/>
                </a:cubicBezTo>
                <a:lnTo>
                  <a:pt x="3674" y="3276"/>
                </a:lnTo>
                <a:cubicBezTo>
                  <a:pt x="3602" y="3246"/>
                  <a:pt x="3529" y="3229"/>
                  <a:pt x="3452" y="3204"/>
                </a:cubicBezTo>
                <a:lnTo>
                  <a:pt x="3341" y="3169"/>
                </a:lnTo>
                <a:cubicBezTo>
                  <a:pt x="3306" y="3161"/>
                  <a:pt x="3268" y="3148"/>
                  <a:pt x="3229" y="3139"/>
                </a:cubicBezTo>
                <a:lnTo>
                  <a:pt x="3003" y="3092"/>
                </a:lnTo>
                <a:cubicBezTo>
                  <a:pt x="2964" y="3084"/>
                  <a:pt x="2926" y="3075"/>
                  <a:pt x="2887" y="3071"/>
                </a:cubicBezTo>
                <a:lnTo>
                  <a:pt x="2772" y="3058"/>
                </a:lnTo>
                <a:cubicBezTo>
                  <a:pt x="2733" y="3054"/>
                  <a:pt x="2690" y="3045"/>
                  <a:pt x="2652" y="3045"/>
                </a:cubicBezTo>
                <a:lnTo>
                  <a:pt x="2536" y="3041"/>
                </a:lnTo>
                <a:lnTo>
                  <a:pt x="2417" y="3037"/>
                </a:lnTo>
                <a:lnTo>
                  <a:pt x="2297" y="3045"/>
                </a:lnTo>
                <a:cubicBezTo>
                  <a:pt x="2258" y="3050"/>
                  <a:pt x="2216" y="3050"/>
                  <a:pt x="2177" y="3054"/>
                </a:cubicBezTo>
                <a:lnTo>
                  <a:pt x="2057" y="3075"/>
                </a:lnTo>
                <a:lnTo>
                  <a:pt x="1998" y="3088"/>
                </a:lnTo>
                <a:lnTo>
                  <a:pt x="1942" y="3101"/>
                </a:lnTo>
                <a:cubicBezTo>
                  <a:pt x="1903" y="3114"/>
                  <a:pt x="1861" y="3122"/>
                  <a:pt x="1822" y="3139"/>
                </a:cubicBezTo>
                <a:lnTo>
                  <a:pt x="1711" y="3186"/>
                </a:lnTo>
                <a:cubicBezTo>
                  <a:pt x="1703" y="3190"/>
                  <a:pt x="1694" y="3194"/>
                  <a:pt x="1686" y="3198"/>
                </a:cubicBezTo>
                <a:lnTo>
                  <a:pt x="1686" y="3198"/>
                </a:lnTo>
                <a:cubicBezTo>
                  <a:pt x="1697" y="3137"/>
                  <a:pt x="1702" y="3074"/>
                  <a:pt x="1702" y="3011"/>
                </a:cubicBezTo>
                <a:cubicBezTo>
                  <a:pt x="1698" y="2840"/>
                  <a:pt x="1672" y="2669"/>
                  <a:pt x="1625" y="2502"/>
                </a:cubicBezTo>
                <a:cubicBezTo>
                  <a:pt x="1527" y="2181"/>
                  <a:pt x="1390" y="1878"/>
                  <a:pt x="1219" y="1591"/>
                </a:cubicBezTo>
                <a:cubicBezTo>
                  <a:pt x="1052" y="1304"/>
                  <a:pt x="873" y="1031"/>
                  <a:pt x="672" y="770"/>
                </a:cubicBezTo>
                <a:cubicBezTo>
                  <a:pt x="479" y="505"/>
                  <a:pt x="270" y="252"/>
                  <a:pt x="51" y="8"/>
                </a:cubicBezTo>
                <a:cubicBezTo>
                  <a:pt x="44" y="4"/>
                  <a:pt x="37" y="0"/>
                  <a:pt x="3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圆角矩形 7">
            <a:extLst>
              <a:ext uri="{FF2B5EF4-FFF2-40B4-BE49-F238E27FC236}">
                <a16:creationId xmlns:a16="http://schemas.microsoft.com/office/drawing/2014/main" id="{49199B6F-A2E6-4D6B-98BD-082205C89809}"/>
              </a:ext>
            </a:extLst>
          </p:cNvPr>
          <p:cNvSpPr/>
          <p:nvPr/>
        </p:nvSpPr>
        <p:spPr>
          <a:xfrm>
            <a:off x="193503" y="1072184"/>
            <a:ext cx="8892663" cy="2141085"/>
          </a:xfrm>
          <a:prstGeom prst="roundRect">
            <a:avLst>
              <a:gd name="adj" fmla="val 22936"/>
            </a:avLst>
          </a:prstGeom>
          <a:solidFill>
            <a:schemeClr val="tx1">
              <a:lumMod val="10000"/>
              <a:lumOff val="90000"/>
            </a:schemeClr>
          </a:solidFill>
          <a:ln w="28575">
            <a:solidFill>
              <a:schemeClr val="accent1">
                <a:lumMod val="1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28" name="Text Box 64">
            <a:extLst>
              <a:ext uri="{FF2B5EF4-FFF2-40B4-BE49-F238E27FC236}">
                <a16:creationId xmlns:a16="http://schemas.microsoft.com/office/drawing/2014/main" id="{85801A9E-6B56-48DE-8083-D1798D4A9D77}"/>
              </a:ext>
            </a:extLst>
          </p:cNvPr>
          <p:cNvSpPr txBox="1">
            <a:spLocks noChangeArrowheads="1"/>
          </p:cNvSpPr>
          <p:nvPr/>
        </p:nvSpPr>
        <p:spPr bwMode="auto">
          <a:xfrm>
            <a:off x="310662" y="985935"/>
            <a:ext cx="8528538" cy="270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lnSpc>
                <a:spcPts val="2800"/>
              </a:lnSpc>
              <a:spcBef>
                <a:spcPct val="50000"/>
              </a:spcBef>
            </a:pPr>
            <a:r>
              <a:rPr lang="en-US" altLang="en-US" sz="1600" dirty="0">
                <a:latin typeface="+mn-lt"/>
              </a:rPr>
              <a:t>a) </a:t>
            </a:r>
            <a:r>
              <a:rPr lang="en-US" altLang="en-US" sz="1600" dirty="0" err="1">
                <a:latin typeface="+mn-lt"/>
              </a:rPr>
              <a:t>Người</a:t>
            </a:r>
            <a:r>
              <a:rPr lang="en-US" altLang="en-US" sz="1600" dirty="0">
                <a:latin typeface="+mn-lt"/>
              </a:rPr>
              <a:t> </a:t>
            </a:r>
            <a:r>
              <a:rPr lang="en-US" altLang="en-US" sz="1600" dirty="0" err="1">
                <a:latin typeface="+mn-lt"/>
              </a:rPr>
              <a:t>đầu</a:t>
            </a:r>
            <a:r>
              <a:rPr lang="en-US" altLang="en-US" sz="1600" dirty="0">
                <a:latin typeface="+mn-lt"/>
              </a:rPr>
              <a:t> </a:t>
            </a:r>
            <a:r>
              <a:rPr lang="en-US" altLang="en-US" sz="1600" dirty="0" err="1">
                <a:latin typeface="+mn-lt"/>
              </a:rPr>
              <a:t>tiên</a:t>
            </a:r>
            <a:r>
              <a:rPr lang="en-US" altLang="en-US" sz="1600" dirty="0">
                <a:latin typeface="+mn-lt"/>
              </a:rPr>
              <a:t> </a:t>
            </a:r>
            <a:r>
              <a:rPr lang="en-US" altLang="en-US" sz="1600" dirty="0" err="1">
                <a:latin typeface="+mn-lt"/>
              </a:rPr>
              <a:t>phát</a:t>
            </a:r>
            <a:r>
              <a:rPr lang="en-US" altLang="en-US" sz="1600" dirty="0">
                <a:latin typeface="+mn-lt"/>
              </a:rPr>
              <a:t> </a:t>
            </a:r>
            <a:r>
              <a:rPr lang="en-US" altLang="en-US" sz="1600" dirty="0" err="1">
                <a:latin typeface="+mn-lt"/>
              </a:rPr>
              <a:t>hiện</a:t>
            </a:r>
            <a:r>
              <a:rPr lang="en-US" altLang="en-US" sz="1600" dirty="0">
                <a:latin typeface="+mn-lt"/>
              </a:rPr>
              <a:t> ra </a:t>
            </a:r>
            <a:r>
              <a:rPr lang="en-US" altLang="en-US" sz="1600" dirty="0" err="1">
                <a:latin typeface="+mn-lt"/>
              </a:rPr>
              <a:t>châu</a:t>
            </a:r>
            <a:r>
              <a:rPr lang="en-US" altLang="en-US" sz="1600" dirty="0">
                <a:latin typeface="+mn-lt"/>
              </a:rPr>
              <a:t> </a:t>
            </a:r>
            <a:r>
              <a:rPr lang="en-US" altLang="en-US" sz="1600" dirty="0" err="1">
                <a:latin typeface="+mn-lt"/>
              </a:rPr>
              <a:t>Mĩ</a:t>
            </a:r>
            <a:r>
              <a:rPr lang="en-US" altLang="en-US" sz="1600" dirty="0">
                <a:latin typeface="+mn-lt"/>
              </a:rPr>
              <a:t> </a:t>
            </a:r>
            <a:r>
              <a:rPr lang="en-US" altLang="en-US" sz="1600" dirty="0" err="1">
                <a:latin typeface="+mn-lt"/>
              </a:rPr>
              <a:t>là</a:t>
            </a:r>
            <a:r>
              <a:rPr lang="en-US" altLang="en-US" sz="1600" dirty="0">
                <a:latin typeface="+mn-lt"/>
              </a:rPr>
              <a:t> Cri-</a:t>
            </a:r>
            <a:r>
              <a:rPr lang="en-US" altLang="en-US" sz="1600" dirty="0" err="1">
                <a:latin typeface="+mn-lt"/>
              </a:rPr>
              <a:t>xtô</a:t>
            </a:r>
            <a:r>
              <a:rPr lang="vi-VN" altLang="en-US" sz="1600" dirty="0">
                <a:latin typeface="+mn-lt"/>
              </a:rPr>
              <a:t>-phô-rô Cô-lôm-bô (1451-1506), một nhà hàng hải người I-ta-li-a. Cô-lôm-bô tưởng nhầm vùng đất này là Ấn Độ. Về sau, người đồng hương của ông là nhà hàng hải A-mê-ri-gô Ve-xpu-xi (1454-1512) đã đính chính sai lầm ấy và khẳng định vùng đất Cô-lôm-bô tìm được là một vùng đất hoàn toàn mới lạ. Chính vì vậy, tập bản đồ xuất bản ở Lo-ren (Pháp) năm 1507 đã gọi châu lục này là A-mê-ri-ca (châu Mĩ), dựa theo tên của A-mê-ri-gô.</a:t>
            </a:r>
          </a:p>
          <a:p>
            <a:pPr eaLnBrk="1" hangingPunct="1">
              <a:lnSpc>
                <a:spcPts val="2800"/>
              </a:lnSpc>
              <a:spcBef>
                <a:spcPct val="50000"/>
              </a:spcBef>
            </a:pPr>
            <a:endParaRPr lang="en-US" altLang="en-US" sz="1600" dirty="0">
              <a:latin typeface="+mn-lt"/>
            </a:endParaRPr>
          </a:p>
        </p:txBody>
      </p:sp>
      <p:sp>
        <p:nvSpPr>
          <p:cNvPr id="29" name="Text Box 64">
            <a:extLst>
              <a:ext uri="{FF2B5EF4-FFF2-40B4-BE49-F238E27FC236}">
                <a16:creationId xmlns:a16="http://schemas.microsoft.com/office/drawing/2014/main" id="{986E2D28-B913-4307-A92D-FF4CA6998120}"/>
              </a:ext>
            </a:extLst>
          </p:cNvPr>
          <p:cNvSpPr txBox="1">
            <a:spLocks noChangeArrowheads="1"/>
          </p:cNvSpPr>
          <p:nvPr/>
        </p:nvSpPr>
        <p:spPr bwMode="auto">
          <a:xfrm>
            <a:off x="304800" y="3213269"/>
            <a:ext cx="8718604" cy="2152384"/>
          </a:xfrm>
          <a:prstGeom prst="rect">
            <a:avLst/>
          </a:prstGeom>
          <a:noFill/>
          <a:ln w="9525">
            <a:noFill/>
            <a:miter lim="800000"/>
            <a:headEnd/>
            <a:tailEnd/>
          </a:ln>
        </p:spPr>
        <p:txBody>
          <a:bodyPr wrap="square">
            <a:spAutoFit/>
          </a:bodyPr>
          <a:lstStyle/>
          <a:p>
            <a:pPr>
              <a:lnSpc>
                <a:spcPts val="2800"/>
              </a:lnSpc>
              <a:spcBef>
                <a:spcPts val="1200"/>
              </a:spcBef>
              <a:defRPr/>
            </a:pPr>
            <a:r>
              <a:rPr lang="vi-VN" sz="1600" dirty="0">
                <a:latin typeface="+mn-lt"/>
              </a:rPr>
              <a:t>b) Đỉnh Ê-vơ-rét trong dãy Hi-ma-lay-a là đỉnh núi cao nhất thế giới. Những người đầu tiên chinh phục được độ cao 8848 này là Ét-mân Hin-la-ri (người Niu</a:t>
            </a:r>
            <a:r>
              <a:rPr lang="en-US" sz="1600" dirty="0">
                <a:latin typeface="+mn-lt"/>
              </a:rPr>
              <a:t> D</a:t>
            </a:r>
            <a:r>
              <a:rPr lang="vi-VN" sz="1600" dirty="0">
                <a:latin typeface="+mn-lt"/>
              </a:rPr>
              <a:t>i-lân) và Ten-sinh No-rơ-gay (một thổ dân vùng Hi-ma-lay-a). Ngày nóc nhà thế giới này bị chinh phục là 29-5-1953.</a:t>
            </a:r>
            <a:r>
              <a:rPr lang="en-US" sz="1600" dirty="0">
                <a:latin typeface="+mn-lt"/>
              </a:rPr>
              <a:t> </a:t>
            </a:r>
            <a:r>
              <a:rPr lang="vi-VN" sz="1600" dirty="0">
                <a:latin typeface="+mn-lt"/>
              </a:rPr>
              <a:t>                      </a:t>
            </a:r>
          </a:p>
          <a:p>
            <a:pPr>
              <a:lnSpc>
                <a:spcPts val="2800"/>
              </a:lnSpc>
              <a:spcBef>
                <a:spcPts val="1200"/>
              </a:spcBef>
              <a:defRPr/>
            </a:pPr>
            <a:r>
              <a:rPr lang="vi-VN" sz="1600" dirty="0">
                <a:latin typeface="+mn-lt"/>
              </a:rPr>
              <a:t>                                                </a:t>
            </a:r>
            <a:r>
              <a:rPr lang="en-US" sz="1600" dirty="0">
                <a:latin typeface="+mn-lt"/>
              </a:rPr>
              <a:t>                      </a:t>
            </a:r>
            <a:r>
              <a:rPr lang="vi-VN" sz="1600" dirty="0">
                <a:latin typeface="+mn-lt"/>
              </a:rPr>
              <a:t>Theo TÂN TỪ ĐIỂN BÁCH KHOA TOÀN THƯ</a:t>
            </a:r>
          </a:p>
          <a:p>
            <a:pPr>
              <a:lnSpc>
                <a:spcPts val="2800"/>
              </a:lnSpc>
              <a:spcBef>
                <a:spcPts val="1200"/>
              </a:spcBef>
              <a:defRPr/>
            </a:pPr>
            <a:r>
              <a:rPr lang="en-US" sz="1600" dirty="0">
                <a:latin typeface="+mn-lt"/>
              </a:rPr>
              <a:t> </a:t>
            </a:r>
          </a:p>
        </p:txBody>
      </p:sp>
      <p:sp>
        <p:nvSpPr>
          <p:cNvPr id="30" name="Text Box 64">
            <a:extLst>
              <a:ext uri="{FF2B5EF4-FFF2-40B4-BE49-F238E27FC236}">
                <a16:creationId xmlns:a16="http://schemas.microsoft.com/office/drawing/2014/main" id="{C441310C-4478-4ED8-8B0A-9D7B15B250CB}"/>
              </a:ext>
            </a:extLst>
          </p:cNvPr>
          <p:cNvSpPr txBox="1">
            <a:spLocks noChangeArrowheads="1"/>
          </p:cNvSpPr>
          <p:nvPr/>
        </p:nvSpPr>
        <p:spPr bwMode="auto">
          <a:xfrm>
            <a:off x="-76200" y="4135353"/>
            <a:ext cx="3733800" cy="41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lnSpc>
                <a:spcPts val="2800"/>
              </a:lnSpc>
              <a:spcBef>
                <a:spcPct val="50000"/>
              </a:spcBef>
            </a:pPr>
            <a:endParaRPr lang="vi-VN" altLang="en-US" sz="1800">
              <a:latin typeface="+mn-lt"/>
            </a:endParaRPr>
          </a:p>
        </p:txBody>
      </p:sp>
      <p:sp>
        <p:nvSpPr>
          <p:cNvPr id="32" name="圆角矩形 7">
            <a:extLst>
              <a:ext uri="{FF2B5EF4-FFF2-40B4-BE49-F238E27FC236}">
                <a16:creationId xmlns:a16="http://schemas.microsoft.com/office/drawing/2014/main" id="{A8ABF1ED-86CE-4B9E-8352-11DE067C0A12}"/>
              </a:ext>
            </a:extLst>
          </p:cNvPr>
          <p:cNvSpPr/>
          <p:nvPr/>
        </p:nvSpPr>
        <p:spPr>
          <a:xfrm>
            <a:off x="304800" y="115224"/>
            <a:ext cx="8627768" cy="831332"/>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1" hangingPunct="1">
              <a:spcBef>
                <a:spcPct val="50000"/>
              </a:spcBef>
            </a:pPr>
            <a:r>
              <a:rPr lang="vi-VN" altLang="en-US" sz="2000" b="1" dirty="0">
                <a:solidFill>
                  <a:schemeClr val="accent1">
                    <a:lumMod val="10000"/>
                  </a:schemeClr>
                </a:solidFill>
                <a:latin typeface="SVN-Ready" panose="02040603050506020204" pitchFamily="18" charset="0"/>
              </a:rPr>
              <a:t>Tìm các tên riêng trong những đoạn trích sau và cho biết các tên riêng đó được viết như thế nào?</a:t>
            </a:r>
          </a:p>
          <a:p>
            <a:pPr eaLnBrk="1" hangingPunct="1">
              <a:spcBef>
                <a:spcPct val="50000"/>
              </a:spcBef>
            </a:pPr>
            <a:r>
              <a:rPr lang="en-US" altLang="en-US" sz="2000" b="1" dirty="0">
                <a:solidFill>
                  <a:schemeClr val="accent1">
                    <a:lumMod val="10000"/>
                  </a:schemeClr>
                </a:solidFill>
                <a:latin typeface="SVN-Ready" panose="02040603050506020204" pitchFamily="18" charset="0"/>
              </a:rPr>
              <a:t> </a:t>
            </a:r>
          </a:p>
        </p:txBody>
      </p:sp>
      <p:cxnSp>
        <p:nvCxnSpPr>
          <p:cNvPr id="75" name="Straight Connector 74">
            <a:extLst>
              <a:ext uri="{FF2B5EF4-FFF2-40B4-BE49-F238E27FC236}">
                <a16:creationId xmlns:a16="http://schemas.microsoft.com/office/drawing/2014/main" id="{BA0B0EDE-7D81-481E-9B66-E5250AF675A4}"/>
              </a:ext>
            </a:extLst>
          </p:cNvPr>
          <p:cNvCxnSpPr>
            <a:cxnSpLocks/>
          </p:cNvCxnSpPr>
          <p:nvPr/>
        </p:nvCxnSpPr>
        <p:spPr>
          <a:xfrm>
            <a:off x="8284102" y="2813538"/>
            <a:ext cx="257908"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80" name="Straight Connector 79">
            <a:extLst>
              <a:ext uri="{FF2B5EF4-FFF2-40B4-BE49-F238E27FC236}">
                <a16:creationId xmlns:a16="http://schemas.microsoft.com/office/drawing/2014/main" id="{09F865ED-7FA4-4086-994E-E3F5FF8965B5}"/>
              </a:ext>
            </a:extLst>
          </p:cNvPr>
          <p:cNvCxnSpPr>
            <a:cxnSpLocks/>
          </p:cNvCxnSpPr>
          <p:nvPr/>
        </p:nvCxnSpPr>
        <p:spPr>
          <a:xfrm>
            <a:off x="1109785" y="3595076"/>
            <a:ext cx="784628"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CD699BB-42BC-4BEF-BE2F-3F85A8E2AF40}"/>
              </a:ext>
            </a:extLst>
          </p:cNvPr>
          <p:cNvCxnSpPr>
            <a:cxnSpLocks/>
          </p:cNvCxnSpPr>
          <p:nvPr/>
        </p:nvCxnSpPr>
        <p:spPr>
          <a:xfrm>
            <a:off x="2755741" y="3595076"/>
            <a:ext cx="1151951"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303F269C-BA57-492A-9E8C-F15ABFDA88EB}"/>
              </a:ext>
            </a:extLst>
          </p:cNvPr>
          <p:cNvCxnSpPr>
            <a:cxnSpLocks/>
          </p:cNvCxnSpPr>
          <p:nvPr/>
        </p:nvCxnSpPr>
        <p:spPr>
          <a:xfrm>
            <a:off x="3717034" y="3962399"/>
            <a:ext cx="1456751"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85" name="Straight Connector 84">
            <a:extLst>
              <a:ext uri="{FF2B5EF4-FFF2-40B4-BE49-F238E27FC236}">
                <a16:creationId xmlns:a16="http://schemas.microsoft.com/office/drawing/2014/main" id="{03763163-5A0A-441C-B2C1-EF9A76713924}"/>
              </a:ext>
            </a:extLst>
          </p:cNvPr>
          <p:cNvCxnSpPr>
            <a:cxnSpLocks/>
          </p:cNvCxnSpPr>
          <p:nvPr/>
        </p:nvCxnSpPr>
        <p:spPr>
          <a:xfrm>
            <a:off x="5850634" y="3931138"/>
            <a:ext cx="940935"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88" name="Straight Connector 87">
            <a:extLst>
              <a:ext uri="{FF2B5EF4-FFF2-40B4-BE49-F238E27FC236}">
                <a16:creationId xmlns:a16="http://schemas.microsoft.com/office/drawing/2014/main" id="{18B3850F-27AB-4410-8657-DBA88CD3A948}"/>
              </a:ext>
            </a:extLst>
          </p:cNvPr>
          <p:cNvCxnSpPr>
            <a:cxnSpLocks/>
          </p:cNvCxnSpPr>
          <p:nvPr/>
        </p:nvCxnSpPr>
        <p:spPr>
          <a:xfrm>
            <a:off x="7147987" y="3962399"/>
            <a:ext cx="1784581"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90" name="Straight Connector 89">
            <a:extLst>
              <a:ext uri="{FF2B5EF4-FFF2-40B4-BE49-F238E27FC236}">
                <a16:creationId xmlns:a16="http://schemas.microsoft.com/office/drawing/2014/main" id="{1B637943-F337-4BD9-B813-5C81B4ED16CB}"/>
              </a:ext>
            </a:extLst>
          </p:cNvPr>
          <p:cNvCxnSpPr>
            <a:cxnSpLocks/>
          </p:cNvCxnSpPr>
          <p:nvPr/>
        </p:nvCxnSpPr>
        <p:spPr>
          <a:xfrm>
            <a:off x="2052356" y="4275014"/>
            <a:ext cx="1175399"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98" name="Straight Connector 97">
            <a:extLst>
              <a:ext uri="{FF2B5EF4-FFF2-40B4-BE49-F238E27FC236}">
                <a16:creationId xmlns:a16="http://schemas.microsoft.com/office/drawing/2014/main" id="{71BF4105-4849-4C39-9B7B-5C8930B36DF0}"/>
              </a:ext>
            </a:extLst>
          </p:cNvPr>
          <p:cNvCxnSpPr>
            <a:cxnSpLocks/>
          </p:cNvCxnSpPr>
          <p:nvPr/>
        </p:nvCxnSpPr>
        <p:spPr>
          <a:xfrm>
            <a:off x="3111750" y="2813538"/>
            <a:ext cx="55489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0" name="Straight Connector 99">
            <a:extLst>
              <a:ext uri="{FF2B5EF4-FFF2-40B4-BE49-F238E27FC236}">
                <a16:creationId xmlns:a16="http://schemas.microsoft.com/office/drawing/2014/main" id="{901DE2AB-52A9-41A7-9FB6-44971C47F42F}"/>
              </a:ext>
            </a:extLst>
          </p:cNvPr>
          <p:cNvCxnSpPr>
            <a:cxnSpLocks/>
          </p:cNvCxnSpPr>
          <p:nvPr/>
        </p:nvCxnSpPr>
        <p:spPr>
          <a:xfrm>
            <a:off x="6731510" y="2813538"/>
            <a:ext cx="992554"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1" name="Straight Connector 100">
            <a:extLst>
              <a:ext uri="{FF2B5EF4-FFF2-40B4-BE49-F238E27FC236}">
                <a16:creationId xmlns:a16="http://schemas.microsoft.com/office/drawing/2014/main" id="{B831B9EF-67C5-452D-9112-AEF6F10115A6}"/>
              </a:ext>
            </a:extLst>
          </p:cNvPr>
          <p:cNvCxnSpPr/>
          <p:nvPr/>
        </p:nvCxnSpPr>
        <p:spPr>
          <a:xfrm>
            <a:off x="4126524" y="1383734"/>
            <a:ext cx="2266461"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2" name="Straight Connector 101">
            <a:extLst>
              <a:ext uri="{FF2B5EF4-FFF2-40B4-BE49-F238E27FC236}">
                <a16:creationId xmlns:a16="http://schemas.microsoft.com/office/drawing/2014/main" id="{786CF541-7719-4559-B5B4-B826BC78CE93}"/>
              </a:ext>
            </a:extLst>
          </p:cNvPr>
          <p:cNvCxnSpPr>
            <a:cxnSpLocks/>
          </p:cNvCxnSpPr>
          <p:nvPr/>
        </p:nvCxnSpPr>
        <p:spPr>
          <a:xfrm>
            <a:off x="1837644" y="1703752"/>
            <a:ext cx="672123"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3" name="Straight Connector 102">
            <a:extLst>
              <a:ext uri="{FF2B5EF4-FFF2-40B4-BE49-F238E27FC236}">
                <a16:creationId xmlns:a16="http://schemas.microsoft.com/office/drawing/2014/main" id="{2A1C386E-76E7-4D36-A6B3-6B6EB1E417E3}"/>
              </a:ext>
            </a:extLst>
          </p:cNvPr>
          <p:cNvCxnSpPr>
            <a:cxnSpLocks/>
          </p:cNvCxnSpPr>
          <p:nvPr/>
        </p:nvCxnSpPr>
        <p:spPr>
          <a:xfrm>
            <a:off x="2578050" y="1706835"/>
            <a:ext cx="984737"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4" name="Straight Connector 103">
            <a:extLst>
              <a:ext uri="{FF2B5EF4-FFF2-40B4-BE49-F238E27FC236}">
                <a16:creationId xmlns:a16="http://schemas.microsoft.com/office/drawing/2014/main" id="{324EF0DD-AC61-46CF-A531-F7886CAA1583}"/>
              </a:ext>
            </a:extLst>
          </p:cNvPr>
          <p:cNvCxnSpPr>
            <a:cxnSpLocks/>
          </p:cNvCxnSpPr>
          <p:nvPr/>
        </p:nvCxnSpPr>
        <p:spPr>
          <a:xfrm>
            <a:off x="6158524" y="1703752"/>
            <a:ext cx="633045"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5" name="Straight Connector 104">
            <a:extLst>
              <a:ext uri="{FF2B5EF4-FFF2-40B4-BE49-F238E27FC236}">
                <a16:creationId xmlns:a16="http://schemas.microsoft.com/office/drawing/2014/main" id="{CFDDE05C-3030-4A53-8B54-6FB4CFC30CC7}"/>
              </a:ext>
            </a:extLst>
          </p:cNvPr>
          <p:cNvCxnSpPr>
            <a:cxnSpLocks/>
          </p:cNvCxnSpPr>
          <p:nvPr/>
        </p:nvCxnSpPr>
        <p:spPr>
          <a:xfrm>
            <a:off x="3270324" y="2079509"/>
            <a:ext cx="1946030"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6" name="Straight Connector 105">
            <a:extLst>
              <a:ext uri="{FF2B5EF4-FFF2-40B4-BE49-F238E27FC236}">
                <a16:creationId xmlns:a16="http://schemas.microsoft.com/office/drawing/2014/main" id="{19625210-86AA-4F5E-90BA-BF83D5ADE2A7}"/>
              </a:ext>
            </a:extLst>
          </p:cNvPr>
          <p:cNvCxnSpPr>
            <a:cxnSpLocks/>
          </p:cNvCxnSpPr>
          <p:nvPr/>
        </p:nvCxnSpPr>
        <p:spPr>
          <a:xfrm>
            <a:off x="2551725" y="2451434"/>
            <a:ext cx="676030"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941DAAC1-3924-42F7-9CA7-6D249556A86B}"/>
              </a:ext>
            </a:extLst>
          </p:cNvPr>
          <p:cNvCxnSpPr>
            <a:cxnSpLocks/>
          </p:cNvCxnSpPr>
          <p:nvPr/>
        </p:nvCxnSpPr>
        <p:spPr>
          <a:xfrm>
            <a:off x="2478295" y="2813538"/>
            <a:ext cx="554892" cy="0"/>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nodePh="1">
                                  <p:stCondLst>
                                    <p:cond delay="0"/>
                                  </p:stCondLst>
                                  <p:endCondLst>
                                    <p:cond evt="begin" delay="0">
                                      <p:tn val="17"/>
                                    </p:cond>
                                  </p:end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250"/>
                                  </p:stCondLst>
                                  <p:childTnLst>
                                    <p:set>
                                      <p:cBhvr>
                                        <p:cTn id="24" dur="1" fill="hold">
                                          <p:stCondLst>
                                            <p:cond delay="0"/>
                                          </p:stCondLst>
                                        </p:cTn>
                                        <p:tgtEl>
                                          <p:spTgt spid="101"/>
                                        </p:tgtEl>
                                        <p:attrNameLst>
                                          <p:attrName>style.visibility</p:attrName>
                                        </p:attrNameLst>
                                      </p:cBhvr>
                                      <p:to>
                                        <p:strVal val="visible"/>
                                      </p:to>
                                    </p:set>
                                    <p:animEffect transition="in" filter="wipe(left)">
                                      <p:cBhvr>
                                        <p:cTn id="25" dur="2500"/>
                                        <p:tgtEl>
                                          <p:spTgt spid="101"/>
                                        </p:tgtEl>
                                      </p:cBhvr>
                                    </p:animEffect>
                                  </p:childTnLst>
                                </p:cTn>
                              </p:par>
                            </p:childTnLst>
                          </p:cTn>
                        </p:par>
                        <p:par>
                          <p:cTn id="26" fill="hold">
                            <p:stCondLst>
                              <p:cond delay="2750"/>
                            </p:stCondLst>
                            <p:childTnLst>
                              <p:par>
                                <p:cTn id="27" presetID="22" presetClass="entr" presetSubtype="8" fill="hold" nodeType="afterEffect">
                                  <p:stCondLst>
                                    <p:cond delay="250"/>
                                  </p:stCondLst>
                                  <p:childTnLst>
                                    <p:set>
                                      <p:cBhvr>
                                        <p:cTn id="28" dur="1" fill="hold">
                                          <p:stCondLst>
                                            <p:cond delay="0"/>
                                          </p:stCondLst>
                                        </p:cTn>
                                        <p:tgtEl>
                                          <p:spTgt spid="102"/>
                                        </p:tgtEl>
                                        <p:attrNameLst>
                                          <p:attrName>style.visibility</p:attrName>
                                        </p:attrNameLst>
                                      </p:cBhvr>
                                      <p:to>
                                        <p:strVal val="visible"/>
                                      </p:to>
                                    </p:set>
                                    <p:animEffect transition="in" filter="wipe(left)">
                                      <p:cBhvr>
                                        <p:cTn id="29" dur="2500"/>
                                        <p:tgtEl>
                                          <p:spTgt spid="102"/>
                                        </p:tgtEl>
                                      </p:cBhvr>
                                    </p:animEffect>
                                  </p:childTnLst>
                                </p:cTn>
                              </p:par>
                            </p:childTnLst>
                          </p:cTn>
                        </p:par>
                        <p:par>
                          <p:cTn id="30" fill="hold">
                            <p:stCondLst>
                              <p:cond delay="5500"/>
                            </p:stCondLst>
                            <p:childTnLst>
                              <p:par>
                                <p:cTn id="31" presetID="22" presetClass="entr" presetSubtype="8" fill="hold" nodeType="afterEffect">
                                  <p:stCondLst>
                                    <p:cond delay="250"/>
                                  </p:stCondLst>
                                  <p:childTnLst>
                                    <p:set>
                                      <p:cBhvr>
                                        <p:cTn id="32" dur="1" fill="hold">
                                          <p:stCondLst>
                                            <p:cond delay="0"/>
                                          </p:stCondLst>
                                        </p:cTn>
                                        <p:tgtEl>
                                          <p:spTgt spid="103"/>
                                        </p:tgtEl>
                                        <p:attrNameLst>
                                          <p:attrName>style.visibility</p:attrName>
                                        </p:attrNameLst>
                                      </p:cBhvr>
                                      <p:to>
                                        <p:strVal val="visible"/>
                                      </p:to>
                                    </p:set>
                                    <p:animEffect transition="in" filter="wipe(left)">
                                      <p:cBhvr>
                                        <p:cTn id="33" dur="2500"/>
                                        <p:tgtEl>
                                          <p:spTgt spid="103"/>
                                        </p:tgtEl>
                                      </p:cBhvr>
                                    </p:animEffect>
                                  </p:childTnLst>
                                </p:cTn>
                              </p:par>
                            </p:childTnLst>
                          </p:cTn>
                        </p:par>
                        <p:par>
                          <p:cTn id="34" fill="hold">
                            <p:stCondLst>
                              <p:cond delay="8250"/>
                            </p:stCondLst>
                            <p:childTnLst>
                              <p:par>
                                <p:cTn id="35" presetID="22" presetClass="entr" presetSubtype="8" fill="hold" nodeType="afterEffect">
                                  <p:stCondLst>
                                    <p:cond delay="250"/>
                                  </p:stCondLst>
                                  <p:childTnLst>
                                    <p:set>
                                      <p:cBhvr>
                                        <p:cTn id="36" dur="1" fill="hold">
                                          <p:stCondLst>
                                            <p:cond delay="0"/>
                                          </p:stCondLst>
                                        </p:cTn>
                                        <p:tgtEl>
                                          <p:spTgt spid="104"/>
                                        </p:tgtEl>
                                        <p:attrNameLst>
                                          <p:attrName>style.visibility</p:attrName>
                                        </p:attrNameLst>
                                      </p:cBhvr>
                                      <p:to>
                                        <p:strVal val="visible"/>
                                      </p:to>
                                    </p:set>
                                    <p:animEffect transition="in" filter="wipe(left)">
                                      <p:cBhvr>
                                        <p:cTn id="37" dur="2500"/>
                                        <p:tgtEl>
                                          <p:spTgt spid="104"/>
                                        </p:tgtEl>
                                      </p:cBhvr>
                                    </p:animEffect>
                                  </p:childTnLst>
                                </p:cTn>
                              </p:par>
                            </p:childTnLst>
                          </p:cTn>
                        </p:par>
                        <p:par>
                          <p:cTn id="38" fill="hold">
                            <p:stCondLst>
                              <p:cond delay="11000"/>
                            </p:stCondLst>
                            <p:childTnLst>
                              <p:par>
                                <p:cTn id="39" presetID="22" presetClass="entr" presetSubtype="8" fill="hold" nodeType="afterEffect">
                                  <p:stCondLst>
                                    <p:cond delay="250"/>
                                  </p:stCondLst>
                                  <p:childTnLst>
                                    <p:set>
                                      <p:cBhvr>
                                        <p:cTn id="40" dur="1" fill="hold">
                                          <p:stCondLst>
                                            <p:cond delay="0"/>
                                          </p:stCondLst>
                                        </p:cTn>
                                        <p:tgtEl>
                                          <p:spTgt spid="105"/>
                                        </p:tgtEl>
                                        <p:attrNameLst>
                                          <p:attrName>style.visibility</p:attrName>
                                        </p:attrNameLst>
                                      </p:cBhvr>
                                      <p:to>
                                        <p:strVal val="visible"/>
                                      </p:to>
                                    </p:set>
                                    <p:animEffect transition="in" filter="wipe(left)">
                                      <p:cBhvr>
                                        <p:cTn id="41" dur="2500"/>
                                        <p:tgtEl>
                                          <p:spTgt spid="105"/>
                                        </p:tgtEl>
                                      </p:cBhvr>
                                    </p:animEffect>
                                  </p:childTnLst>
                                </p:cTn>
                              </p:par>
                            </p:childTnLst>
                          </p:cTn>
                        </p:par>
                        <p:par>
                          <p:cTn id="42" fill="hold">
                            <p:stCondLst>
                              <p:cond delay="13750"/>
                            </p:stCondLst>
                            <p:childTnLst>
                              <p:par>
                                <p:cTn id="43" presetID="22" presetClass="entr" presetSubtype="8" fill="hold" nodeType="afterEffect">
                                  <p:stCondLst>
                                    <p:cond delay="250"/>
                                  </p:stCondLst>
                                  <p:childTnLst>
                                    <p:set>
                                      <p:cBhvr>
                                        <p:cTn id="44" dur="1" fill="hold">
                                          <p:stCondLst>
                                            <p:cond delay="0"/>
                                          </p:stCondLst>
                                        </p:cTn>
                                        <p:tgtEl>
                                          <p:spTgt spid="106"/>
                                        </p:tgtEl>
                                        <p:attrNameLst>
                                          <p:attrName>style.visibility</p:attrName>
                                        </p:attrNameLst>
                                      </p:cBhvr>
                                      <p:to>
                                        <p:strVal val="visible"/>
                                      </p:to>
                                    </p:set>
                                    <p:animEffect transition="in" filter="wipe(left)">
                                      <p:cBhvr>
                                        <p:cTn id="45" dur="2500"/>
                                        <p:tgtEl>
                                          <p:spTgt spid="106"/>
                                        </p:tgtEl>
                                      </p:cBhvr>
                                    </p:animEffect>
                                  </p:childTnLst>
                                </p:cTn>
                              </p:par>
                            </p:childTnLst>
                          </p:cTn>
                        </p:par>
                        <p:par>
                          <p:cTn id="46" fill="hold">
                            <p:stCondLst>
                              <p:cond delay="16500"/>
                            </p:stCondLst>
                            <p:childTnLst>
                              <p:par>
                                <p:cTn id="47" presetID="22" presetClass="entr" presetSubtype="8" fill="hold" nodeType="afterEffect">
                                  <p:stCondLst>
                                    <p:cond delay="250"/>
                                  </p:stCondLst>
                                  <p:childTnLst>
                                    <p:set>
                                      <p:cBhvr>
                                        <p:cTn id="48" dur="1" fill="hold">
                                          <p:stCondLst>
                                            <p:cond delay="0"/>
                                          </p:stCondLst>
                                        </p:cTn>
                                        <p:tgtEl>
                                          <p:spTgt spid="107"/>
                                        </p:tgtEl>
                                        <p:attrNameLst>
                                          <p:attrName>style.visibility</p:attrName>
                                        </p:attrNameLst>
                                      </p:cBhvr>
                                      <p:to>
                                        <p:strVal val="visible"/>
                                      </p:to>
                                    </p:set>
                                    <p:animEffect transition="in" filter="wipe(left)">
                                      <p:cBhvr>
                                        <p:cTn id="49" dur="2500"/>
                                        <p:tgtEl>
                                          <p:spTgt spid="107"/>
                                        </p:tgtEl>
                                      </p:cBhvr>
                                    </p:animEffect>
                                  </p:childTnLst>
                                </p:cTn>
                              </p:par>
                            </p:childTnLst>
                          </p:cTn>
                        </p:par>
                        <p:par>
                          <p:cTn id="50" fill="hold">
                            <p:stCondLst>
                              <p:cond delay="19250"/>
                            </p:stCondLst>
                            <p:childTnLst>
                              <p:par>
                                <p:cTn id="51" presetID="22" presetClass="entr" presetSubtype="8" fill="hold" nodeType="afterEffect">
                                  <p:stCondLst>
                                    <p:cond delay="250"/>
                                  </p:stCondLst>
                                  <p:childTnLst>
                                    <p:set>
                                      <p:cBhvr>
                                        <p:cTn id="52" dur="1" fill="hold">
                                          <p:stCondLst>
                                            <p:cond delay="0"/>
                                          </p:stCondLst>
                                        </p:cTn>
                                        <p:tgtEl>
                                          <p:spTgt spid="98"/>
                                        </p:tgtEl>
                                        <p:attrNameLst>
                                          <p:attrName>style.visibility</p:attrName>
                                        </p:attrNameLst>
                                      </p:cBhvr>
                                      <p:to>
                                        <p:strVal val="visible"/>
                                      </p:to>
                                    </p:set>
                                    <p:animEffect transition="in" filter="wipe(left)">
                                      <p:cBhvr>
                                        <p:cTn id="53" dur="2500"/>
                                        <p:tgtEl>
                                          <p:spTgt spid="98"/>
                                        </p:tgtEl>
                                      </p:cBhvr>
                                    </p:animEffect>
                                  </p:childTnLst>
                                </p:cTn>
                              </p:par>
                            </p:childTnLst>
                          </p:cTn>
                        </p:par>
                        <p:par>
                          <p:cTn id="54" fill="hold">
                            <p:stCondLst>
                              <p:cond delay="22000"/>
                            </p:stCondLst>
                            <p:childTnLst>
                              <p:par>
                                <p:cTn id="55" presetID="22" presetClass="entr" presetSubtype="8" fill="hold" nodeType="afterEffect">
                                  <p:stCondLst>
                                    <p:cond delay="250"/>
                                  </p:stCondLst>
                                  <p:childTnLst>
                                    <p:set>
                                      <p:cBhvr>
                                        <p:cTn id="56" dur="1" fill="hold">
                                          <p:stCondLst>
                                            <p:cond delay="0"/>
                                          </p:stCondLst>
                                        </p:cTn>
                                        <p:tgtEl>
                                          <p:spTgt spid="100"/>
                                        </p:tgtEl>
                                        <p:attrNameLst>
                                          <p:attrName>style.visibility</p:attrName>
                                        </p:attrNameLst>
                                      </p:cBhvr>
                                      <p:to>
                                        <p:strVal val="visible"/>
                                      </p:to>
                                    </p:set>
                                    <p:animEffect transition="in" filter="wipe(left)">
                                      <p:cBhvr>
                                        <p:cTn id="57" dur="2500"/>
                                        <p:tgtEl>
                                          <p:spTgt spid="100"/>
                                        </p:tgtEl>
                                      </p:cBhvr>
                                    </p:animEffect>
                                  </p:childTnLst>
                                </p:cTn>
                              </p:par>
                            </p:childTnLst>
                          </p:cTn>
                        </p:par>
                        <p:par>
                          <p:cTn id="58" fill="hold">
                            <p:stCondLst>
                              <p:cond delay="24750"/>
                            </p:stCondLst>
                            <p:childTnLst>
                              <p:par>
                                <p:cTn id="59" presetID="22" presetClass="entr" presetSubtype="8" fill="hold" nodeType="afterEffect">
                                  <p:stCondLst>
                                    <p:cond delay="250"/>
                                  </p:stCondLst>
                                  <p:childTnLst>
                                    <p:set>
                                      <p:cBhvr>
                                        <p:cTn id="60" dur="1" fill="hold">
                                          <p:stCondLst>
                                            <p:cond delay="0"/>
                                          </p:stCondLst>
                                        </p:cTn>
                                        <p:tgtEl>
                                          <p:spTgt spid="75"/>
                                        </p:tgtEl>
                                        <p:attrNameLst>
                                          <p:attrName>style.visibility</p:attrName>
                                        </p:attrNameLst>
                                      </p:cBhvr>
                                      <p:to>
                                        <p:strVal val="visible"/>
                                      </p:to>
                                    </p:set>
                                    <p:animEffect transition="in" filter="wipe(left)">
                                      <p:cBhvr>
                                        <p:cTn id="61" dur="2500"/>
                                        <p:tgtEl>
                                          <p:spTgt spid="7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250"/>
                                  </p:stCondLst>
                                  <p:childTnLst>
                                    <p:set>
                                      <p:cBhvr>
                                        <p:cTn id="65" dur="1" fill="hold">
                                          <p:stCondLst>
                                            <p:cond delay="0"/>
                                          </p:stCondLst>
                                        </p:cTn>
                                        <p:tgtEl>
                                          <p:spTgt spid="80"/>
                                        </p:tgtEl>
                                        <p:attrNameLst>
                                          <p:attrName>style.visibility</p:attrName>
                                        </p:attrNameLst>
                                      </p:cBhvr>
                                      <p:to>
                                        <p:strVal val="visible"/>
                                      </p:to>
                                    </p:set>
                                    <p:animEffect transition="in" filter="wipe(left)">
                                      <p:cBhvr>
                                        <p:cTn id="66" dur="2500"/>
                                        <p:tgtEl>
                                          <p:spTgt spid="80"/>
                                        </p:tgtEl>
                                      </p:cBhvr>
                                    </p:animEffect>
                                  </p:childTnLst>
                                </p:cTn>
                              </p:par>
                            </p:childTnLst>
                          </p:cTn>
                        </p:par>
                        <p:par>
                          <p:cTn id="67" fill="hold">
                            <p:stCondLst>
                              <p:cond delay="2750"/>
                            </p:stCondLst>
                            <p:childTnLst>
                              <p:par>
                                <p:cTn id="68" presetID="22" presetClass="entr" presetSubtype="8" fill="hold" nodeType="afterEffect">
                                  <p:stCondLst>
                                    <p:cond delay="250"/>
                                  </p:stCondLst>
                                  <p:childTnLst>
                                    <p:set>
                                      <p:cBhvr>
                                        <p:cTn id="69" dur="1" fill="hold">
                                          <p:stCondLst>
                                            <p:cond delay="0"/>
                                          </p:stCondLst>
                                        </p:cTn>
                                        <p:tgtEl>
                                          <p:spTgt spid="81"/>
                                        </p:tgtEl>
                                        <p:attrNameLst>
                                          <p:attrName>style.visibility</p:attrName>
                                        </p:attrNameLst>
                                      </p:cBhvr>
                                      <p:to>
                                        <p:strVal val="visible"/>
                                      </p:to>
                                    </p:set>
                                    <p:animEffect transition="in" filter="wipe(left)">
                                      <p:cBhvr>
                                        <p:cTn id="70" dur="2500"/>
                                        <p:tgtEl>
                                          <p:spTgt spid="81"/>
                                        </p:tgtEl>
                                      </p:cBhvr>
                                    </p:animEffect>
                                  </p:childTnLst>
                                </p:cTn>
                              </p:par>
                            </p:childTnLst>
                          </p:cTn>
                        </p:par>
                        <p:par>
                          <p:cTn id="71" fill="hold">
                            <p:stCondLst>
                              <p:cond delay="5500"/>
                            </p:stCondLst>
                            <p:childTnLst>
                              <p:par>
                                <p:cTn id="72" presetID="22" presetClass="entr" presetSubtype="8" fill="hold" nodeType="afterEffect">
                                  <p:stCondLst>
                                    <p:cond delay="250"/>
                                  </p:stCondLst>
                                  <p:childTnLst>
                                    <p:set>
                                      <p:cBhvr>
                                        <p:cTn id="73" dur="1" fill="hold">
                                          <p:stCondLst>
                                            <p:cond delay="0"/>
                                          </p:stCondLst>
                                        </p:cTn>
                                        <p:tgtEl>
                                          <p:spTgt spid="83"/>
                                        </p:tgtEl>
                                        <p:attrNameLst>
                                          <p:attrName>style.visibility</p:attrName>
                                        </p:attrNameLst>
                                      </p:cBhvr>
                                      <p:to>
                                        <p:strVal val="visible"/>
                                      </p:to>
                                    </p:set>
                                    <p:animEffect transition="in" filter="wipe(left)">
                                      <p:cBhvr>
                                        <p:cTn id="74" dur="2500"/>
                                        <p:tgtEl>
                                          <p:spTgt spid="83"/>
                                        </p:tgtEl>
                                      </p:cBhvr>
                                    </p:animEffect>
                                  </p:childTnLst>
                                </p:cTn>
                              </p:par>
                            </p:childTnLst>
                          </p:cTn>
                        </p:par>
                        <p:par>
                          <p:cTn id="75" fill="hold">
                            <p:stCondLst>
                              <p:cond delay="8250"/>
                            </p:stCondLst>
                            <p:childTnLst>
                              <p:par>
                                <p:cTn id="76" presetID="22" presetClass="entr" presetSubtype="8" fill="hold" nodeType="afterEffect">
                                  <p:stCondLst>
                                    <p:cond delay="250"/>
                                  </p:stCondLst>
                                  <p:childTnLst>
                                    <p:set>
                                      <p:cBhvr>
                                        <p:cTn id="77" dur="1" fill="hold">
                                          <p:stCondLst>
                                            <p:cond delay="0"/>
                                          </p:stCondLst>
                                        </p:cTn>
                                        <p:tgtEl>
                                          <p:spTgt spid="85"/>
                                        </p:tgtEl>
                                        <p:attrNameLst>
                                          <p:attrName>style.visibility</p:attrName>
                                        </p:attrNameLst>
                                      </p:cBhvr>
                                      <p:to>
                                        <p:strVal val="visible"/>
                                      </p:to>
                                    </p:set>
                                    <p:animEffect transition="in" filter="wipe(left)">
                                      <p:cBhvr>
                                        <p:cTn id="78" dur="2500"/>
                                        <p:tgtEl>
                                          <p:spTgt spid="85"/>
                                        </p:tgtEl>
                                      </p:cBhvr>
                                    </p:animEffect>
                                  </p:childTnLst>
                                </p:cTn>
                              </p:par>
                            </p:childTnLst>
                          </p:cTn>
                        </p:par>
                        <p:par>
                          <p:cTn id="79" fill="hold">
                            <p:stCondLst>
                              <p:cond delay="11000"/>
                            </p:stCondLst>
                            <p:childTnLst>
                              <p:par>
                                <p:cTn id="80" presetID="22" presetClass="entr" presetSubtype="8" fill="hold" nodeType="afterEffect">
                                  <p:stCondLst>
                                    <p:cond delay="250"/>
                                  </p:stCondLst>
                                  <p:childTnLst>
                                    <p:set>
                                      <p:cBhvr>
                                        <p:cTn id="81" dur="1" fill="hold">
                                          <p:stCondLst>
                                            <p:cond delay="0"/>
                                          </p:stCondLst>
                                        </p:cTn>
                                        <p:tgtEl>
                                          <p:spTgt spid="88"/>
                                        </p:tgtEl>
                                        <p:attrNameLst>
                                          <p:attrName>style.visibility</p:attrName>
                                        </p:attrNameLst>
                                      </p:cBhvr>
                                      <p:to>
                                        <p:strVal val="visible"/>
                                      </p:to>
                                    </p:set>
                                    <p:animEffect transition="in" filter="wipe(left)">
                                      <p:cBhvr>
                                        <p:cTn id="82" dur="2500"/>
                                        <p:tgtEl>
                                          <p:spTgt spid="88"/>
                                        </p:tgtEl>
                                      </p:cBhvr>
                                    </p:animEffect>
                                  </p:childTnLst>
                                </p:cTn>
                              </p:par>
                            </p:childTnLst>
                          </p:cTn>
                        </p:par>
                        <p:par>
                          <p:cTn id="83" fill="hold">
                            <p:stCondLst>
                              <p:cond delay="13750"/>
                            </p:stCondLst>
                            <p:childTnLst>
                              <p:par>
                                <p:cTn id="84" presetID="22" presetClass="entr" presetSubtype="8" fill="hold" nodeType="afterEffect">
                                  <p:stCondLst>
                                    <p:cond delay="250"/>
                                  </p:stCondLst>
                                  <p:childTnLst>
                                    <p:set>
                                      <p:cBhvr>
                                        <p:cTn id="85" dur="1" fill="hold">
                                          <p:stCondLst>
                                            <p:cond delay="0"/>
                                          </p:stCondLst>
                                        </p:cTn>
                                        <p:tgtEl>
                                          <p:spTgt spid="90"/>
                                        </p:tgtEl>
                                        <p:attrNameLst>
                                          <p:attrName>style.visibility</p:attrName>
                                        </p:attrNameLst>
                                      </p:cBhvr>
                                      <p:to>
                                        <p:strVal val="visible"/>
                                      </p:to>
                                    </p:set>
                                    <p:animEffect transition="in" filter="wipe(left)">
                                      <p:cBhvr>
                                        <p:cTn id="86" dur="2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graphicFrame>
        <p:nvGraphicFramePr>
          <p:cNvPr id="53" name="Group 34">
            <a:extLst>
              <a:ext uri="{FF2B5EF4-FFF2-40B4-BE49-F238E27FC236}">
                <a16:creationId xmlns:a16="http://schemas.microsoft.com/office/drawing/2014/main" id="{BB98F2F5-EF10-40BD-B440-721A137C1EFA}"/>
              </a:ext>
            </a:extLst>
          </p:cNvPr>
          <p:cNvGraphicFramePr>
            <a:graphicFrameLocks/>
          </p:cNvGraphicFramePr>
          <p:nvPr>
            <p:extLst>
              <p:ext uri="{D42A27DB-BD31-4B8C-83A1-F6EECF244321}">
                <p14:modId xmlns:p14="http://schemas.microsoft.com/office/powerpoint/2010/main" val="2007346320"/>
              </p:ext>
            </p:extLst>
          </p:nvPr>
        </p:nvGraphicFramePr>
        <p:xfrm>
          <a:off x="276958" y="216087"/>
          <a:ext cx="8590084" cy="4299474"/>
        </p:xfrm>
        <a:graphic>
          <a:graphicData uri="http://schemas.openxmlformats.org/drawingml/2006/table">
            <a:tbl>
              <a:tblPr/>
              <a:tblGrid>
                <a:gridCol w="4367228">
                  <a:extLst>
                    <a:ext uri="{9D8B030D-6E8A-4147-A177-3AD203B41FA5}">
                      <a16:colId xmlns:a16="http://schemas.microsoft.com/office/drawing/2014/main" val="20000"/>
                    </a:ext>
                  </a:extLst>
                </a:gridCol>
                <a:gridCol w="4222856">
                  <a:extLst>
                    <a:ext uri="{9D8B030D-6E8A-4147-A177-3AD203B41FA5}">
                      <a16:colId xmlns:a16="http://schemas.microsoft.com/office/drawing/2014/main" val="20001"/>
                    </a:ext>
                  </a:extLst>
                </a:gridCol>
              </a:tblGrid>
              <a:tr h="421343">
                <a:tc>
                  <a:txBody>
                    <a:bodyPr/>
                    <a:lstStyle/>
                    <a:p>
                      <a:pPr marL="0" marR="0" lvl="0" indent="0" algn="ctr" defTabSz="914400" rtl="0" eaLnBrk="1" fontAlgn="base" latinLnBrk="0" hangingPunct="1">
                        <a:lnSpc>
                          <a:spcPts val="3000"/>
                        </a:lnSpc>
                        <a:spcBef>
                          <a:spcPct val="20000"/>
                        </a:spcBef>
                        <a:spcAft>
                          <a:spcPct val="0"/>
                        </a:spcAft>
                        <a:buClrTx/>
                        <a:buSzTx/>
                        <a:buFontTx/>
                        <a:buNone/>
                        <a:tabLst/>
                      </a:pPr>
                      <a:r>
                        <a:rPr kumimoji="0" lang="vi-VN" sz="2000" b="1" i="0" u="none" strike="noStrike" cap="none" normalizeH="0" baseline="0" dirty="0">
                          <a:ln>
                            <a:noFill/>
                          </a:ln>
                          <a:solidFill>
                            <a:srgbClr val="C00000"/>
                          </a:solidFill>
                          <a:effectLst/>
                          <a:latin typeface="+mn-lt"/>
                          <a:cs typeface="Arial" charset="0"/>
                        </a:rPr>
                        <a:t>Tên riêng</a:t>
                      </a:r>
                    </a:p>
                  </a:txBody>
                  <a:tcPr marT="43159" marB="4315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1" fontAlgn="base" latinLnBrk="0" hangingPunct="1">
                        <a:lnSpc>
                          <a:spcPts val="3000"/>
                        </a:lnSpc>
                        <a:spcBef>
                          <a:spcPct val="20000"/>
                        </a:spcBef>
                        <a:spcAft>
                          <a:spcPct val="0"/>
                        </a:spcAft>
                        <a:buClrTx/>
                        <a:buSzTx/>
                        <a:buFontTx/>
                        <a:buNone/>
                        <a:tabLst/>
                      </a:pPr>
                      <a:r>
                        <a:rPr kumimoji="0" lang="vi-VN" sz="2000" b="1" i="0" u="none" strike="noStrike" cap="none" normalizeH="0" baseline="0" dirty="0">
                          <a:ln>
                            <a:noFill/>
                          </a:ln>
                          <a:solidFill>
                            <a:srgbClr val="C00000"/>
                          </a:solidFill>
                          <a:effectLst/>
                          <a:latin typeface="+mn-lt"/>
                          <a:cs typeface="Arial" charset="0"/>
                        </a:rPr>
                        <a:t>Giải thích cách viết</a:t>
                      </a:r>
                    </a:p>
                  </a:txBody>
                  <a:tcPr marT="43159" marB="4315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extLst>
                  <a:ext uri="{0D108BD9-81ED-4DB2-BD59-A6C34878D82A}">
                    <a16:rowId xmlns:a16="http://schemas.microsoft.com/office/drawing/2014/main" val="10000"/>
                  </a:ext>
                </a:extLst>
              </a:tr>
              <a:tr h="2008483">
                <a:tc>
                  <a:txBody>
                    <a:bodyPr/>
                    <a:lstStyle/>
                    <a:p>
                      <a:pPr marL="0" marR="0" lvl="0" indent="0" algn="just" defTabSz="914400" rtl="0" eaLnBrk="1" fontAlgn="base" latinLnBrk="0" hangingPunct="1">
                        <a:lnSpc>
                          <a:spcPts val="3000"/>
                        </a:lnSpc>
                        <a:spcBef>
                          <a:spcPct val="20000"/>
                        </a:spcBef>
                        <a:spcAft>
                          <a:spcPct val="0"/>
                        </a:spcAft>
                        <a:buClrTx/>
                        <a:buSzTx/>
                        <a:buFontTx/>
                        <a:buNone/>
                        <a:tabLst/>
                      </a:pPr>
                      <a:r>
                        <a:rPr kumimoji="0" lang="vi-VN" sz="2000" b="0" i="0" u="none" strike="noStrike" cap="none" normalizeH="0" baseline="0" dirty="0">
                          <a:ln>
                            <a:noFill/>
                          </a:ln>
                          <a:solidFill>
                            <a:schemeClr val="accent1">
                              <a:lumMod val="10000"/>
                            </a:schemeClr>
                          </a:solidFill>
                          <a:effectLst/>
                          <a:latin typeface="+mn-lt"/>
                          <a:cs typeface="Arial" charset="0"/>
                        </a:rPr>
                        <a:t>Tên người: </a:t>
                      </a:r>
                      <a:r>
                        <a:rPr kumimoji="0" lang="en-US" sz="2000" b="0" i="0" u="none" strike="noStrike" cap="none" normalizeH="0" baseline="0" dirty="0" err="1">
                          <a:ln>
                            <a:noFill/>
                          </a:ln>
                          <a:solidFill>
                            <a:schemeClr val="accent1">
                              <a:lumMod val="10000"/>
                            </a:schemeClr>
                          </a:solidFill>
                          <a:effectLst/>
                          <a:latin typeface="+mn-lt"/>
                          <a:cs typeface="Arial" charset="0"/>
                        </a:rPr>
                        <a:t>Cri-xtô</a:t>
                      </a:r>
                      <a:r>
                        <a:rPr kumimoji="0" lang="vi-VN" sz="2000" b="0" i="0" u="none" strike="noStrike" cap="none" normalizeH="0" baseline="0" dirty="0">
                          <a:ln>
                            <a:noFill/>
                          </a:ln>
                          <a:solidFill>
                            <a:schemeClr val="accent1">
                              <a:lumMod val="10000"/>
                            </a:schemeClr>
                          </a:solidFill>
                          <a:effectLst/>
                          <a:latin typeface="+mn-lt"/>
                          <a:cs typeface="Arial" charset="0"/>
                        </a:rPr>
                        <a:t>-phô-rô Cô-lôm-bô, A-mê-ri-gô Ve-xpu-xi, Ét-mân Hin-la-ri, Ten-sinh No-rơ-gay.</a:t>
                      </a:r>
                    </a:p>
                    <a:p>
                      <a:pPr marL="0" marR="0" lvl="0" indent="0" algn="just" defTabSz="914400" rtl="0" eaLnBrk="1" fontAlgn="base" latinLnBrk="0" hangingPunct="1">
                        <a:lnSpc>
                          <a:spcPts val="3000"/>
                        </a:lnSpc>
                        <a:spcBef>
                          <a:spcPct val="20000"/>
                        </a:spcBef>
                        <a:spcAft>
                          <a:spcPct val="0"/>
                        </a:spcAft>
                        <a:buClrTx/>
                        <a:buSzTx/>
                        <a:buFontTx/>
                        <a:buNone/>
                        <a:tabLst/>
                      </a:pPr>
                      <a:r>
                        <a:rPr kumimoji="0" lang="vi-VN" sz="2000" b="0" i="0" u="none" strike="noStrike" cap="none" normalizeH="0" baseline="0" dirty="0">
                          <a:ln>
                            <a:noFill/>
                          </a:ln>
                          <a:solidFill>
                            <a:schemeClr val="accent1">
                              <a:lumMod val="10000"/>
                            </a:schemeClr>
                          </a:solidFill>
                          <a:effectLst/>
                          <a:latin typeface="+mn-lt"/>
                          <a:cs typeface="Arial" charset="0"/>
                        </a:rPr>
                        <a:t>Tên địa lí: I-ta-li-a, Lo-ren, A-mê-ri-ca, Ê-vơ-rét, Hi-ma-lay-a, Niu-di-lân.</a:t>
                      </a:r>
                    </a:p>
                  </a:txBody>
                  <a:tcPr marT="43159" marB="4315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just" defTabSz="914400" rtl="0" eaLnBrk="1" fontAlgn="base" latinLnBrk="0" hangingPunct="1">
                        <a:lnSpc>
                          <a:spcPts val="3000"/>
                        </a:lnSpc>
                        <a:spcBef>
                          <a:spcPct val="20000"/>
                        </a:spcBef>
                        <a:spcAft>
                          <a:spcPct val="0"/>
                        </a:spcAft>
                        <a:buClrTx/>
                        <a:buSzTx/>
                        <a:buFontTx/>
                        <a:buNone/>
                        <a:tabLst/>
                      </a:pPr>
                      <a:endParaRPr kumimoji="0" lang="vi-VN" sz="2000" b="0" i="0" u="none" strike="noStrike" cap="none" normalizeH="0" baseline="0" dirty="0">
                        <a:ln>
                          <a:noFill/>
                        </a:ln>
                        <a:solidFill>
                          <a:schemeClr val="accent1">
                            <a:lumMod val="10000"/>
                          </a:schemeClr>
                        </a:solidFill>
                        <a:effectLst/>
                        <a:latin typeface="+mn-lt"/>
                        <a:cs typeface="Arial" charset="0"/>
                      </a:endParaRPr>
                    </a:p>
                  </a:txBody>
                  <a:tcPr marT="43159" marB="4315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extLst>
                  <a:ext uri="{0D108BD9-81ED-4DB2-BD59-A6C34878D82A}">
                    <a16:rowId xmlns:a16="http://schemas.microsoft.com/office/drawing/2014/main" val="10001"/>
                  </a:ext>
                </a:extLst>
              </a:tr>
              <a:tr h="1854680">
                <a:tc>
                  <a:txBody>
                    <a:bodyPr/>
                    <a:lstStyle/>
                    <a:p>
                      <a:pPr marL="0" marR="0" lvl="0" indent="0" algn="just" defTabSz="914400" rtl="0" eaLnBrk="1" fontAlgn="base" latinLnBrk="0" hangingPunct="1">
                        <a:lnSpc>
                          <a:spcPts val="3000"/>
                        </a:lnSpc>
                        <a:spcBef>
                          <a:spcPct val="20000"/>
                        </a:spcBef>
                        <a:spcAft>
                          <a:spcPct val="0"/>
                        </a:spcAft>
                        <a:buClrTx/>
                        <a:buSzTx/>
                        <a:buFontTx/>
                        <a:buNone/>
                        <a:tabLst/>
                      </a:pPr>
                      <a:endParaRPr kumimoji="0" lang="vi-VN" sz="2000" b="0" i="0" u="none" strike="noStrike" cap="none" normalizeH="0" baseline="0" dirty="0">
                        <a:ln>
                          <a:noFill/>
                        </a:ln>
                        <a:solidFill>
                          <a:schemeClr val="accent1">
                            <a:lumMod val="10000"/>
                          </a:schemeClr>
                        </a:solidFill>
                        <a:effectLst/>
                        <a:latin typeface="+mn-lt"/>
                        <a:cs typeface="Arial" charset="0"/>
                      </a:endParaRPr>
                    </a:p>
                    <a:p>
                      <a:pPr marL="0" marR="0" lvl="0" indent="0" algn="just" defTabSz="914400" rtl="0" eaLnBrk="1" fontAlgn="base" latinLnBrk="0" hangingPunct="1">
                        <a:lnSpc>
                          <a:spcPts val="3000"/>
                        </a:lnSpc>
                        <a:spcBef>
                          <a:spcPct val="20000"/>
                        </a:spcBef>
                        <a:spcAft>
                          <a:spcPct val="0"/>
                        </a:spcAft>
                        <a:buClrTx/>
                        <a:buSzTx/>
                        <a:buFontTx/>
                        <a:buNone/>
                        <a:tabLst/>
                      </a:pPr>
                      <a:r>
                        <a:rPr kumimoji="0" lang="vi-VN" sz="2000" b="0" i="0" u="none" strike="noStrike" cap="none" normalizeH="0" baseline="0" dirty="0">
                          <a:ln>
                            <a:noFill/>
                          </a:ln>
                          <a:solidFill>
                            <a:schemeClr val="accent1">
                              <a:lumMod val="10000"/>
                            </a:schemeClr>
                          </a:solidFill>
                          <a:effectLst/>
                          <a:latin typeface="+mn-lt"/>
                          <a:cs typeface="Arial" charset="0"/>
                        </a:rPr>
                        <a:t>Tên địa lí: Mĩ, Ấn Độ, Pháp.</a:t>
                      </a:r>
                    </a:p>
                  </a:txBody>
                  <a:tcPr marT="43159" marB="43159"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tc>
                  <a:txBody>
                    <a:bodyPr/>
                    <a:lstStyle/>
                    <a:p>
                      <a:pPr marL="0" marR="0" lvl="0" indent="0" algn="just" defTabSz="914400" rtl="0" eaLnBrk="1" fontAlgn="base" latinLnBrk="0" hangingPunct="1">
                        <a:lnSpc>
                          <a:spcPts val="3000"/>
                        </a:lnSpc>
                        <a:spcBef>
                          <a:spcPct val="20000"/>
                        </a:spcBef>
                        <a:spcAft>
                          <a:spcPct val="0"/>
                        </a:spcAft>
                        <a:buClrTx/>
                        <a:buSzTx/>
                        <a:buFontTx/>
                        <a:buNone/>
                        <a:tabLst/>
                      </a:pPr>
                      <a:endParaRPr kumimoji="0" lang="vi-VN" sz="2000" b="0" i="0" u="none" strike="noStrike" cap="none" normalizeH="0" baseline="0" dirty="0">
                        <a:ln>
                          <a:noFill/>
                        </a:ln>
                        <a:solidFill>
                          <a:schemeClr val="accent1">
                            <a:lumMod val="10000"/>
                          </a:schemeClr>
                        </a:solidFill>
                        <a:effectLst/>
                        <a:latin typeface="+mn-lt"/>
                        <a:cs typeface="Arial" charset="0"/>
                      </a:endParaRPr>
                    </a:p>
                  </a:txBody>
                  <a:tcPr marT="43159" marB="4315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20000"/>
                        <a:lumOff val="80000"/>
                      </a:schemeClr>
                    </a:solidFill>
                  </a:tcPr>
                </a:tc>
                <a:extLst>
                  <a:ext uri="{0D108BD9-81ED-4DB2-BD59-A6C34878D82A}">
                    <a16:rowId xmlns:a16="http://schemas.microsoft.com/office/drawing/2014/main" val="10002"/>
                  </a:ext>
                </a:extLst>
              </a:tr>
            </a:tbl>
          </a:graphicData>
        </a:graphic>
      </p:graphicFrame>
      <p:sp>
        <p:nvSpPr>
          <p:cNvPr id="6" name="TextBox 5">
            <a:extLst>
              <a:ext uri="{FF2B5EF4-FFF2-40B4-BE49-F238E27FC236}">
                <a16:creationId xmlns:a16="http://schemas.microsoft.com/office/drawing/2014/main" id="{299AC1FC-DD60-47C2-A792-3EBC1A87AB82}"/>
              </a:ext>
            </a:extLst>
          </p:cNvPr>
          <p:cNvSpPr txBox="1"/>
          <p:nvPr/>
        </p:nvSpPr>
        <p:spPr>
          <a:xfrm>
            <a:off x="4680053" y="593580"/>
            <a:ext cx="4186989" cy="1978170"/>
          </a:xfrm>
          <a:prstGeom prst="rect">
            <a:avLst/>
          </a:prstGeom>
          <a:noFill/>
        </p:spPr>
        <p:txBody>
          <a:bodyPr wrap="square">
            <a:spAutoFit/>
          </a:bodyPr>
          <a:lstStyle/>
          <a:p>
            <a:pPr marL="0" marR="0" lvl="0" indent="0" algn="just" defTabSz="914400" rtl="0" eaLnBrk="1" fontAlgn="base" latinLnBrk="0" hangingPunct="1">
              <a:lnSpc>
                <a:spcPts val="3000"/>
              </a:lnSpc>
              <a:spcBef>
                <a:spcPct val="20000"/>
              </a:spcBef>
              <a:spcAft>
                <a:spcPct val="0"/>
              </a:spcAft>
              <a:buClrTx/>
              <a:buSzTx/>
              <a:buFontTx/>
              <a:buNone/>
              <a:tabLst/>
            </a:pPr>
            <a:r>
              <a:rPr kumimoji="0" lang="vi-VN" sz="2000" b="0" i="0" u="none" strike="noStrike" cap="none" normalizeH="0" baseline="0" dirty="0">
                <a:ln>
                  <a:noFill/>
                </a:ln>
                <a:solidFill>
                  <a:srgbClr val="00B050"/>
                </a:solidFill>
                <a:effectLst/>
                <a:latin typeface="+mn-lt"/>
                <a:cs typeface="Arial" charset="0"/>
              </a:rPr>
              <a:t>Viết hoa chữ cái đầu của mỗi bộ phận tạo thành tên riêng đó. Các tiếng trong một bộ phận của tên riêng được ngăn cách bằng dấu gạch nối.</a:t>
            </a:r>
          </a:p>
        </p:txBody>
      </p:sp>
      <p:sp>
        <p:nvSpPr>
          <p:cNvPr id="8" name="TextBox 7">
            <a:extLst>
              <a:ext uri="{FF2B5EF4-FFF2-40B4-BE49-F238E27FC236}">
                <a16:creationId xmlns:a16="http://schemas.microsoft.com/office/drawing/2014/main" id="{1F583426-C7A3-4466-9A59-054D8FC1520D}"/>
              </a:ext>
            </a:extLst>
          </p:cNvPr>
          <p:cNvSpPr txBox="1"/>
          <p:nvPr/>
        </p:nvSpPr>
        <p:spPr>
          <a:xfrm>
            <a:off x="4680053" y="2577585"/>
            <a:ext cx="4048857" cy="1972335"/>
          </a:xfrm>
          <a:prstGeom prst="rect">
            <a:avLst/>
          </a:prstGeom>
          <a:noFill/>
        </p:spPr>
        <p:txBody>
          <a:bodyPr wrap="square">
            <a:spAutoFit/>
          </a:bodyPr>
          <a:lstStyle/>
          <a:p>
            <a:pPr marL="0" marR="0" lvl="0" indent="0" algn="just" defTabSz="914400" rtl="0" eaLnBrk="1" fontAlgn="base" latinLnBrk="0" hangingPunct="1">
              <a:lnSpc>
                <a:spcPts val="3000"/>
              </a:lnSpc>
              <a:spcBef>
                <a:spcPct val="20000"/>
              </a:spcBef>
              <a:spcAft>
                <a:spcPct val="0"/>
              </a:spcAft>
              <a:buClrTx/>
              <a:buSzTx/>
              <a:buFontTx/>
              <a:buNone/>
              <a:tabLst/>
            </a:pPr>
            <a:r>
              <a:rPr kumimoji="0" lang="vi-VN" sz="2000" b="0" i="0" u="none" strike="noStrike" cap="none" normalizeH="0" baseline="0" dirty="0">
                <a:ln>
                  <a:noFill/>
                </a:ln>
                <a:solidFill>
                  <a:srgbClr val="00B050"/>
                </a:solidFill>
                <a:effectLst/>
                <a:latin typeface="+mn-lt"/>
                <a:cs typeface="Arial" charset="0"/>
              </a:rPr>
              <a:t>Viết giống như cách viết tên riêng Việt Nam (viết hoa chữ cái đầu của mỗi </a:t>
            </a:r>
            <a:r>
              <a:rPr kumimoji="0" lang="en-US" sz="2000" b="0" i="0" u="none" strike="noStrike" cap="none" normalizeH="0" baseline="0" dirty="0" err="1">
                <a:ln>
                  <a:noFill/>
                </a:ln>
                <a:solidFill>
                  <a:srgbClr val="00B050"/>
                </a:solidFill>
                <a:effectLst/>
                <a:latin typeface="+mn-lt"/>
                <a:cs typeface="Arial" charset="0"/>
              </a:rPr>
              <a:t>từ</a:t>
            </a:r>
            <a:r>
              <a:rPr kumimoji="0" lang="vi-VN" sz="2000" b="0" i="0" u="none" strike="noStrike" cap="none" normalizeH="0" baseline="0" dirty="0">
                <a:ln>
                  <a:noFill/>
                </a:ln>
                <a:solidFill>
                  <a:srgbClr val="00B050"/>
                </a:solidFill>
                <a:effectLst/>
                <a:latin typeface="+mn-lt"/>
                <a:cs typeface="Arial" charset="0"/>
              </a:rPr>
              <a:t>), vì đây là tên riêng nước ngoài nhưng được phiên âm theo âm Hán Việt.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edg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pic>
        <p:nvPicPr>
          <p:cNvPr id="28" name="Picture 4" descr="GetImage">
            <a:extLst>
              <a:ext uri="{FF2B5EF4-FFF2-40B4-BE49-F238E27FC236}">
                <a16:creationId xmlns:a16="http://schemas.microsoft.com/office/drawing/2014/main" id="{458FB6B5-5C32-4B40-B802-22431CABB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314450" y="73848"/>
            <a:ext cx="6629400" cy="396835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9" name="Text Box 5">
            <a:extLst>
              <a:ext uri="{FF2B5EF4-FFF2-40B4-BE49-F238E27FC236}">
                <a16:creationId xmlns:a16="http://schemas.microsoft.com/office/drawing/2014/main" id="{C59264DB-A4C8-4A45-9BE7-19CE2805D7DD}"/>
              </a:ext>
            </a:extLst>
          </p:cNvPr>
          <p:cNvSpPr txBox="1">
            <a:spLocks noChangeArrowheads="1"/>
          </p:cNvSpPr>
          <p:nvPr/>
        </p:nvSpPr>
        <p:spPr bwMode="auto">
          <a:xfrm>
            <a:off x="1657350" y="4229100"/>
            <a:ext cx="365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endParaRPr lang="vi-VN" altLang="en-US" sz="1800"/>
          </a:p>
        </p:txBody>
      </p:sp>
      <p:sp>
        <p:nvSpPr>
          <p:cNvPr id="33" name="Text Box 6">
            <a:extLst>
              <a:ext uri="{FF2B5EF4-FFF2-40B4-BE49-F238E27FC236}">
                <a16:creationId xmlns:a16="http://schemas.microsoft.com/office/drawing/2014/main" id="{227E8E85-B628-4018-AA4E-ECAD9D1808F0}"/>
              </a:ext>
            </a:extLst>
          </p:cNvPr>
          <p:cNvSpPr txBox="1">
            <a:spLocks noChangeArrowheads="1"/>
          </p:cNvSpPr>
          <p:nvPr/>
        </p:nvSpPr>
        <p:spPr bwMode="auto">
          <a:xfrm>
            <a:off x="1657350" y="4343400"/>
            <a:ext cx="6172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endParaRPr lang="vi-VN" altLang="en-US" sz="1800"/>
          </a:p>
        </p:txBody>
      </p:sp>
      <p:sp>
        <p:nvSpPr>
          <p:cNvPr id="34" name="Text Box 7">
            <a:extLst>
              <a:ext uri="{FF2B5EF4-FFF2-40B4-BE49-F238E27FC236}">
                <a16:creationId xmlns:a16="http://schemas.microsoft.com/office/drawing/2014/main" id="{7D505D37-DDAC-4B6C-B966-4265B7B41388}"/>
              </a:ext>
            </a:extLst>
          </p:cNvPr>
          <p:cNvSpPr txBox="1">
            <a:spLocks noChangeArrowheads="1"/>
          </p:cNvSpPr>
          <p:nvPr/>
        </p:nvSpPr>
        <p:spPr bwMode="auto">
          <a:xfrm>
            <a:off x="1314450" y="4114800"/>
            <a:ext cx="668655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spcBef>
                <a:spcPct val="50000"/>
              </a:spcBef>
            </a:pPr>
            <a:r>
              <a:rPr lang="en-US" altLang="en-US" sz="1800" dirty="0">
                <a:solidFill>
                  <a:schemeClr val="bg1">
                    <a:lumMod val="50000"/>
                  </a:schemeClr>
                </a:solidFill>
                <a:latin typeface="+mn-lt"/>
                <a:cs typeface="Times New Roman" panose="02020603050405020304" pitchFamily="18" charset="0"/>
              </a:rPr>
              <a:t>CRI-XTÔ-PHÔ-RÔ CÔ-LÔM-BÔ</a:t>
            </a:r>
          </a:p>
          <a:p>
            <a:pPr algn="ctr" eaLnBrk="1" hangingPunct="1">
              <a:spcBef>
                <a:spcPct val="50000"/>
              </a:spcBef>
            </a:pPr>
            <a:r>
              <a:rPr lang="en-US" altLang="en-US" sz="1800" dirty="0">
                <a:solidFill>
                  <a:schemeClr val="bg1">
                    <a:lumMod val="50000"/>
                  </a:schemeClr>
                </a:solidFill>
                <a:latin typeface="+mn-lt"/>
                <a:cs typeface="Times New Roman" panose="02020603050405020304" pitchFamily="18" charset="0"/>
              </a:rPr>
              <a:t>(1451-1506)</a:t>
            </a:r>
          </a:p>
        </p:txBody>
      </p:sp>
    </p:spTree>
    <p:extLst>
      <p:ext uri="{BB962C8B-B14F-4D97-AF65-F5344CB8AC3E}">
        <p14:creationId xmlns:p14="http://schemas.microsoft.com/office/powerpoint/2010/main" val="383656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ox(in)">
                                      <p:cBhvr>
                                        <p:cTn id="7" dur="10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1000" fill="hold"/>
                                        <p:tgtEl>
                                          <p:spTgt spid="34"/>
                                        </p:tgtEl>
                                        <p:attrNameLst>
                                          <p:attrName>ppt_x</p:attrName>
                                        </p:attrNameLst>
                                      </p:cBhvr>
                                      <p:tavLst>
                                        <p:tav tm="0">
                                          <p:val>
                                            <p:strVal val="#ppt_x"/>
                                          </p:val>
                                        </p:tav>
                                        <p:tav tm="100000">
                                          <p:val>
                                            <p:strVal val="#ppt_x"/>
                                          </p:val>
                                        </p:tav>
                                      </p:tavLst>
                                    </p:anim>
                                    <p:anim calcmode="lin" valueType="num">
                                      <p:cBhvr additive="base">
                                        <p:cTn id="13" dur="1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pic>
        <p:nvPicPr>
          <p:cNvPr id="6" name="Picture 4" descr="Tập tin:Everest kalapatthar crop.jpg">
            <a:hlinkClick r:id="rId3"/>
            <a:extLst>
              <a:ext uri="{FF2B5EF4-FFF2-40B4-BE49-F238E27FC236}">
                <a16:creationId xmlns:a16="http://schemas.microsoft.com/office/drawing/2014/main" id="{6D9B9E88-4312-40F5-8320-1DCF08C07E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150" y="34528"/>
            <a:ext cx="6741319" cy="4423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16:creationId xmlns:a16="http://schemas.microsoft.com/office/drawing/2014/main" id="{FC834563-3E43-453D-A788-AC3CE647FB67}"/>
              </a:ext>
            </a:extLst>
          </p:cNvPr>
          <p:cNvSpPr>
            <a:spLocks noChangeArrowheads="1"/>
          </p:cNvSpPr>
          <p:nvPr/>
        </p:nvSpPr>
        <p:spPr bwMode="auto">
          <a:xfrm>
            <a:off x="1200150" y="4572284"/>
            <a:ext cx="6675225" cy="507831"/>
          </a:xfrm>
          <a:prstGeom prst="rect">
            <a:avLst/>
          </a:prstGeom>
          <a:noFill/>
          <a:ln w="9525">
            <a:noFill/>
            <a:miter lim="800000"/>
            <a:headEnd/>
            <a:tailEnd/>
          </a:ln>
        </p:spPr>
        <p:txBody>
          <a:bodyPr wrap="none" anchor="ctr">
            <a:spAutoFit/>
          </a:bodyPr>
          <a:lstStyle/>
          <a:p>
            <a:pPr>
              <a:defRPr/>
            </a:pPr>
            <a:r>
              <a:rPr lang="vi-VN" sz="2700" dirty="0">
                <a:solidFill>
                  <a:schemeClr val="bg1">
                    <a:lumMod val="50000"/>
                  </a:schemeClr>
                </a:solidFill>
                <a:latin typeface="+mn-lt"/>
              </a:rPr>
              <a:t>Đỉnh Everest nhìn từ </a:t>
            </a:r>
            <a:r>
              <a:rPr lang="vi-VN" sz="2700" dirty="0">
                <a:solidFill>
                  <a:srgbClr val="C00000"/>
                </a:solidFill>
                <a:latin typeface="+mn-lt"/>
                <a:hlinkClick r:id="rId5" tooltip="Kala Patthar (trang chưa được viết)">
                  <a:extLst>
                    <a:ext uri="{A12FA001-AC4F-418D-AE19-62706E023703}">
                      <ahyp:hlinkClr xmlns:ahyp="http://schemas.microsoft.com/office/drawing/2018/hyperlinkcolor" val="tx"/>
                    </a:ext>
                  </a:extLst>
                </a:hlinkClick>
              </a:rPr>
              <a:t>Kala Patthar</a:t>
            </a:r>
            <a:r>
              <a:rPr lang="vi-VN" sz="2700" dirty="0">
                <a:solidFill>
                  <a:srgbClr val="C00000"/>
                </a:solidFill>
                <a:latin typeface="+mn-lt"/>
              </a:rPr>
              <a:t> </a:t>
            </a:r>
            <a:r>
              <a:rPr lang="vi-VN" sz="2700" dirty="0">
                <a:solidFill>
                  <a:schemeClr val="bg1">
                    <a:lumMod val="50000"/>
                  </a:schemeClr>
                </a:solidFill>
                <a:latin typeface="+mn-lt"/>
              </a:rPr>
              <a:t>(Nepal) </a:t>
            </a:r>
          </a:p>
        </p:txBody>
      </p:sp>
      <p:pic>
        <p:nvPicPr>
          <p:cNvPr id="8" name="Picture 6" descr="Tập tin:Mt Everest aerial 2005.jpg">
            <a:hlinkClick r:id="rId6"/>
            <a:extLst>
              <a:ext uri="{FF2B5EF4-FFF2-40B4-BE49-F238E27FC236}">
                <a16:creationId xmlns:a16="http://schemas.microsoft.com/office/drawing/2014/main" id="{D58D36D8-0409-4440-8C7F-4BF86A1295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0150" y="171450"/>
            <a:ext cx="67437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088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00" fill="hold"/>
                                        <p:tgtEl>
                                          <p:spTgt spid="7"/>
                                        </p:tgtEl>
                                        <p:attrNameLst>
                                          <p:attrName>ppt_x</p:attrName>
                                        </p:attrNameLst>
                                      </p:cBhvr>
                                      <p:tavLst>
                                        <p:tav tm="0">
                                          <p:val>
                                            <p:strVal val="#ppt_x"/>
                                          </p:val>
                                        </p:tav>
                                        <p:tav tm="100000">
                                          <p:val>
                                            <p:strVal val="#ppt_x"/>
                                          </p:val>
                                        </p:tav>
                                      </p:tavLst>
                                    </p:anim>
                                    <p:anim calcmode="lin" valueType="num">
                                      <p:cBhvr additive="base">
                                        <p:cTn id="13"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nodeType="clickEffect">
                                  <p:stCondLst>
                                    <p:cond delay="0"/>
                                  </p:stCondLst>
                                  <p:childTnLst>
                                    <p:animEffect transition="out" filter="blinds(horizontal)">
                                      <p:cBhvr>
                                        <p:cTn id="17" dur="1000"/>
                                        <p:tgtEl>
                                          <p:spTgt spid="6"/>
                                        </p:tgtEl>
                                      </p:cBhvr>
                                    </p:animEffect>
                                    <p:set>
                                      <p:cBhvr>
                                        <p:cTn id="18" dur="1" fill="hold">
                                          <p:stCondLst>
                                            <p:cond delay="9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edge">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grpSp>
        <p:nvGrpSpPr>
          <p:cNvPr id="26" name="Group 25">
            <a:extLst>
              <a:ext uri="{FF2B5EF4-FFF2-40B4-BE49-F238E27FC236}">
                <a16:creationId xmlns:a16="http://schemas.microsoft.com/office/drawing/2014/main" id="{E5AD3035-9BDA-4ADF-A1F8-C4A3645D2CA6}"/>
              </a:ext>
            </a:extLst>
          </p:cNvPr>
          <p:cNvGrpSpPr/>
          <p:nvPr/>
        </p:nvGrpSpPr>
        <p:grpSpPr>
          <a:xfrm>
            <a:off x="-78154" y="938775"/>
            <a:ext cx="9262878" cy="4617963"/>
            <a:chOff x="529203" y="1142287"/>
            <a:chExt cx="8686716" cy="1146287"/>
          </a:xfrm>
        </p:grpSpPr>
        <p:grpSp>
          <p:nvGrpSpPr>
            <p:cNvPr id="27" name="Group 26">
              <a:extLst>
                <a:ext uri="{FF2B5EF4-FFF2-40B4-BE49-F238E27FC236}">
                  <a16:creationId xmlns:a16="http://schemas.microsoft.com/office/drawing/2014/main" id="{84019FF6-EDE7-464F-877E-99CC9EC0F8AE}"/>
                </a:ext>
              </a:extLst>
            </p:cNvPr>
            <p:cNvGrpSpPr/>
            <p:nvPr/>
          </p:nvGrpSpPr>
          <p:grpSpPr>
            <a:xfrm>
              <a:off x="797798" y="1142287"/>
              <a:ext cx="8418121" cy="1146287"/>
              <a:chOff x="2130788" y="940391"/>
              <a:chExt cx="9735630" cy="1304048"/>
            </a:xfrm>
          </p:grpSpPr>
          <p:sp>
            <p:nvSpPr>
              <p:cNvPr id="31" name="矩形 39">
                <a:extLst>
                  <a:ext uri="{FF2B5EF4-FFF2-40B4-BE49-F238E27FC236}">
                    <a16:creationId xmlns:a16="http://schemas.microsoft.com/office/drawing/2014/main" id="{1A3C5F24-40D9-4AA6-B4F6-4C477662B949}"/>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32" name="圆角矩形 7">
                <a:extLst>
                  <a:ext uri="{FF2B5EF4-FFF2-40B4-BE49-F238E27FC236}">
                    <a16:creationId xmlns:a16="http://schemas.microsoft.com/office/drawing/2014/main" id="{6CCFE35D-2457-4D7E-B335-40022E26A1B5}"/>
                  </a:ext>
                </a:extLst>
              </p:cNvPr>
              <p:cNvSpPr/>
              <p:nvPr/>
            </p:nvSpPr>
            <p:spPr>
              <a:xfrm>
                <a:off x="2130788" y="940391"/>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30" name="Google Shape;2675;p35">
              <a:extLst>
                <a:ext uri="{FF2B5EF4-FFF2-40B4-BE49-F238E27FC236}">
                  <a16:creationId xmlns:a16="http://schemas.microsoft.com/office/drawing/2014/main" id="{AA1A4ABD-3400-485A-8773-EC14830987A0}"/>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614;p40">
            <a:extLst>
              <a:ext uri="{FF2B5EF4-FFF2-40B4-BE49-F238E27FC236}">
                <a16:creationId xmlns:a16="http://schemas.microsoft.com/office/drawing/2014/main" id="{79BB3A95-5898-447B-9E95-E8DD3C85B31A}"/>
              </a:ext>
            </a:extLst>
          </p:cNvPr>
          <p:cNvSpPr txBox="1">
            <a:spLocks noGrp="1"/>
          </p:cNvSpPr>
          <p:nvPr>
            <p:ph type="title"/>
          </p:nvPr>
        </p:nvSpPr>
        <p:spPr>
          <a:xfrm>
            <a:off x="751650" y="290885"/>
            <a:ext cx="7640700"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a:latin typeface="SVN-SAF" panose="02040603050506020204" pitchFamily="18" charset="0"/>
              </a:rPr>
              <a:t>ĐÁNH GIÁ </a:t>
            </a:r>
            <a:r>
              <a:rPr lang="en-US" sz="4000" dirty="0" err="1">
                <a:latin typeface="SVN-SAF" panose="02040603050506020204" pitchFamily="18" charset="0"/>
              </a:rPr>
              <a:t>Mục</a:t>
            </a:r>
            <a:r>
              <a:rPr lang="en-US" sz="4000" dirty="0">
                <a:latin typeface="SVN-SAF" panose="02040603050506020204" pitchFamily="18" charset="0"/>
              </a:rPr>
              <a:t> </a:t>
            </a:r>
            <a:r>
              <a:rPr lang="en-US" sz="4000" dirty="0" err="1">
                <a:latin typeface="SVN-SAF" panose="02040603050506020204" pitchFamily="18" charset="0"/>
              </a:rPr>
              <a:t>tiêu</a:t>
            </a:r>
            <a:endParaRPr lang="en-US" sz="4000" dirty="0">
              <a:latin typeface="SVN-SAF" panose="02040603050506020204" pitchFamily="18" charset="0"/>
            </a:endParaRPr>
          </a:p>
        </p:txBody>
      </p:sp>
      <p:grpSp>
        <p:nvGrpSpPr>
          <p:cNvPr id="14" name="Nhóm 25">
            <a:extLst>
              <a:ext uri="{FF2B5EF4-FFF2-40B4-BE49-F238E27FC236}">
                <a16:creationId xmlns:a16="http://schemas.microsoft.com/office/drawing/2014/main" id="{99EE067B-536E-43BB-BFDD-6F21DD67D813}"/>
              </a:ext>
            </a:extLst>
          </p:cNvPr>
          <p:cNvGrpSpPr/>
          <p:nvPr/>
        </p:nvGrpSpPr>
        <p:grpSpPr>
          <a:xfrm>
            <a:off x="281107" y="2458278"/>
            <a:ext cx="8517436" cy="584775"/>
            <a:chOff x="1661355" y="2218891"/>
            <a:chExt cx="7816793" cy="584775"/>
          </a:xfrm>
        </p:grpSpPr>
        <p:sp>
          <p:nvSpPr>
            <p:cNvPr id="15" name="Google Shape;1613;p40">
              <a:extLst>
                <a:ext uri="{FF2B5EF4-FFF2-40B4-BE49-F238E27FC236}">
                  <a16:creationId xmlns:a16="http://schemas.microsoft.com/office/drawing/2014/main" id="{A968F855-E165-4A68-8BF3-C13A53D861D0}"/>
                </a:ext>
              </a:extLst>
            </p:cNvPr>
            <p:cNvSpPr/>
            <p:nvPr/>
          </p:nvSpPr>
          <p:spPr>
            <a:xfrm>
              <a:off x="1661355" y="2275431"/>
              <a:ext cx="877450"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solidFill>
                  <a:schemeClr val="tx1">
                    <a:lumMod val="75000"/>
                  </a:schemeClr>
                </a:solidFill>
                <a:latin typeface="+mn-lt"/>
              </a:endParaRPr>
            </a:p>
          </p:txBody>
        </p:sp>
        <p:sp>
          <p:nvSpPr>
            <p:cNvPr id="16" name="Google Shape;1638;p40">
              <a:extLst>
                <a:ext uri="{FF2B5EF4-FFF2-40B4-BE49-F238E27FC236}">
                  <a16:creationId xmlns:a16="http://schemas.microsoft.com/office/drawing/2014/main" id="{926A9755-370E-44FB-95BA-B60CDD830494}"/>
                </a:ext>
              </a:extLst>
            </p:cNvPr>
            <p:cNvSpPr txBox="1">
              <a:spLocks/>
            </p:cNvSpPr>
            <p:nvPr/>
          </p:nvSpPr>
          <p:spPr>
            <a:xfrm>
              <a:off x="2698378" y="2275431"/>
              <a:ext cx="677977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2400" dirty="0" err="1">
                  <a:solidFill>
                    <a:schemeClr val="tx1">
                      <a:lumMod val="75000"/>
                    </a:schemeClr>
                  </a:solidFill>
                  <a:latin typeface="+mn-lt"/>
                </a:rPr>
                <a:t>Trình</a:t>
              </a:r>
              <a:r>
                <a:rPr lang="en-US" sz="2400" dirty="0">
                  <a:solidFill>
                    <a:schemeClr val="tx1">
                      <a:lumMod val="75000"/>
                    </a:schemeClr>
                  </a:solidFill>
                  <a:latin typeface="+mn-lt"/>
                </a:rPr>
                <a:t> </a:t>
              </a:r>
              <a:r>
                <a:rPr lang="en-US" sz="2400" dirty="0" err="1">
                  <a:solidFill>
                    <a:schemeClr val="tx1">
                      <a:lumMod val="75000"/>
                    </a:schemeClr>
                  </a:solidFill>
                  <a:latin typeface="+mn-lt"/>
                </a:rPr>
                <a:t>bày</a:t>
              </a:r>
              <a:r>
                <a:rPr lang="en-US" sz="2400" dirty="0">
                  <a:solidFill>
                    <a:schemeClr val="tx1">
                      <a:lumMod val="75000"/>
                    </a:schemeClr>
                  </a:solidFill>
                  <a:latin typeface="+mn-lt"/>
                </a:rPr>
                <a:t> </a:t>
              </a:r>
              <a:r>
                <a:rPr lang="en-US" sz="2400" dirty="0" err="1">
                  <a:solidFill>
                    <a:schemeClr val="tx1">
                      <a:lumMod val="75000"/>
                    </a:schemeClr>
                  </a:solidFill>
                  <a:latin typeface="+mn-lt"/>
                </a:rPr>
                <a:t>đúng</a:t>
              </a:r>
              <a:r>
                <a:rPr lang="en-US" sz="2400" dirty="0">
                  <a:solidFill>
                    <a:schemeClr val="tx1">
                      <a:lumMod val="75000"/>
                    </a:schemeClr>
                  </a:solidFill>
                  <a:latin typeface="+mn-lt"/>
                </a:rPr>
                <a:t> </a:t>
              </a:r>
              <a:r>
                <a:rPr lang="en-US" sz="2400" dirty="0" err="1">
                  <a:solidFill>
                    <a:schemeClr val="tx1">
                      <a:lumMod val="75000"/>
                    </a:schemeClr>
                  </a:solidFill>
                  <a:latin typeface="+mn-lt"/>
                </a:rPr>
                <a:t>hình</a:t>
              </a:r>
              <a:r>
                <a:rPr lang="en-US" sz="2400" dirty="0">
                  <a:solidFill>
                    <a:schemeClr val="tx1">
                      <a:lumMod val="75000"/>
                    </a:schemeClr>
                  </a:solidFill>
                  <a:latin typeface="+mn-lt"/>
                </a:rPr>
                <a:t> </a:t>
              </a:r>
              <a:r>
                <a:rPr lang="en-US" sz="2400" dirty="0" err="1">
                  <a:solidFill>
                    <a:schemeClr val="tx1">
                      <a:lumMod val="75000"/>
                    </a:schemeClr>
                  </a:solidFill>
                  <a:latin typeface="+mn-lt"/>
                </a:rPr>
                <a:t>thức</a:t>
              </a:r>
              <a:r>
                <a:rPr lang="en-US" sz="2400" dirty="0">
                  <a:solidFill>
                    <a:schemeClr val="tx1">
                      <a:lumMod val="75000"/>
                    </a:schemeClr>
                  </a:solidFill>
                  <a:latin typeface="+mn-lt"/>
                </a:rPr>
                <a:t> </a:t>
              </a:r>
              <a:r>
                <a:rPr lang="en-US" sz="2400" dirty="0" err="1">
                  <a:solidFill>
                    <a:schemeClr val="tx1">
                      <a:lumMod val="75000"/>
                    </a:schemeClr>
                  </a:solidFill>
                  <a:latin typeface="+mn-lt"/>
                </a:rPr>
                <a:t>thơ</a:t>
              </a:r>
              <a:endParaRPr lang="en-US" sz="2400" dirty="0">
                <a:solidFill>
                  <a:schemeClr val="tx1">
                    <a:lumMod val="75000"/>
                  </a:schemeClr>
                </a:solidFill>
                <a:latin typeface="+mn-lt"/>
              </a:endParaRPr>
            </a:p>
          </p:txBody>
        </p:sp>
        <p:sp>
          <p:nvSpPr>
            <p:cNvPr id="17" name="Hộp Văn bản 106">
              <a:extLst>
                <a:ext uri="{FF2B5EF4-FFF2-40B4-BE49-F238E27FC236}">
                  <a16:creationId xmlns:a16="http://schemas.microsoft.com/office/drawing/2014/main" id="{69AB10E9-2901-4B72-8B85-B72FF6D82E13}"/>
                </a:ext>
              </a:extLst>
            </p:cNvPr>
            <p:cNvSpPr txBox="1"/>
            <p:nvPr/>
          </p:nvSpPr>
          <p:spPr>
            <a:xfrm>
              <a:off x="1783799" y="2218891"/>
              <a:ext cx="584081" cy="584775"/>
            </a:xfrm>
            <a:prstGeom prst="rect">
              <a:avLst/>
            </a:prstGeom>
            <a:noFill/>
          </p:spPr>
          <p:txBody>
            <a:bodyPr wrap="square" rtlCol="0">
              <a:spAutoFit/>
            </a:bodyPr>
            <a:lstStyle/>
            <a:p>
              <a:r>
                <a:rPr lang="en-US" sz="3200" dirty="0">
                  <a:solidFill>
                    <a:schemeClr val="tx1">
                      <a:lumMod val="75000"/>
                    </a:schemeClr>
                  </a:solidFill>
                  <a:latin typeface="+mn-lt"/>
                </a:rPr>
                <a:t>02</a:t>
              </a:r>
            </a:p>
          </p:txBody>
        </p:sp>
      </p:grpSp>
      <p:grpSp>
        <p:nvGrpSpPr>
          <p:cNvPr id="18" name="Nhóm 27">
            <a:extLst>
              <a:ext uri="{FF2B5EF4-FFF2-40B4-BE49-F238E27FC236}">
                <a16:creationId xmlns:a16="http://schemas.microsoft.com/office/drawing/2014/main" id="{0D9415D8-8275-48B7-88EC-70ADAB1518BF}"/>
              </a:ext>
            </a:extLst>
          </p:cNvPr>
          <p:cNvGrpSpPr/>
          <p:nvPr/>
        </p:nvGrpSpPr>
        <p:grpSpPr>
          <a:xfrm>
            <a:off x="281107" y="3336665"/>
            <a:ext cx="8501888" cy="781575"/>
            <a:chOff x="1661355" y="2909052"/>
            <a:chExt cx="7785277" cy="781575"/>
          </a:xfrm>
        </p:grpSpPr>
        <p:sp>
          <p:nvSpPr>
            <p:cNvPr id="19" name="Google Shape;1613;p40">
              <a:extLst>
                <a:ext uri="{FF2B5EF4-FFF2-40B4-BE49-F238E27FC236}">
                  <a16:creationId xmlns:a16="http://schemas.microsoft.com/office/drawing/2014/main" id="{C4EBDEBC-E56C-408A-9497-DA06528BF0A8}"/>
                </a:ext>
              </a:extLst>
            </p:cNvPr>
            <p:cNvSpPr/>
            <p:nvPr/>
          </p:nvSpPr>
          <p:spPr>
            <a:xfrm>
              <a:off x="1661355" y="2985451"/>
              <a:ext cx="904197"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solidFill>
                  <a:schemeClr val="tx1">
                    <a:lumMod val="75000"/>
                  </a:schemeClr>
                </a:solidFill>
                <a:latin typeface="+mn-lt"/>
              </a:endParaRPr>
            </a:p>
          </p:txBody>
        </p:sp>
        <p:sp>
          <p:nvSpPr>
            <p:cNvPr id="20" name="Google Shape;1638;p40">
              <a:extLst>
                <a:ext uri="{FF2B5EF4-FFF2-40B4-BE49-F238E27FC236}">
                  <a16:creationId xmlns:a16="http://schemas.microsoft.com/office/drawing/2014/main" id="{1D8CE098-7FB3-42B1-87A4-B9DFECE3CE30}"/>
                </a:ext>
              </a:extLst>
            </p:cNvPr>
            <p:cNvSpPr txBox="1">
              <a:spLocks/>
            </p:cNvSpPr>
            <p:nvPr/>
          </p:nvSpPr>
          <p:spPr>
            <a:xfrm>
              <a:off x="2666862" y="3297027"/>
              <a:ext cx="677977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just"/>
              <a:r>
                <a:rPr lang="vi-VN" sz="2400" b="0" i="0" dirty="0">
                  <a:solidFill>
                    <a:srgbClr val="333333"/>
                  </a:solidFill>
                  <a:effectLst/>
                  <a:latin typeface="arial" panose="020B0604020202020204" pitchFamily="34" charset="0"/>
                </a:rPr>
                <a:t>Tiếp tục ôn tập quy tắc viết hoa tên người, tên địa lí nước ngoài; làm đúng các bài tập thực hành để củng cố, khắc sâu quy tắc.</a:t>
              </a:r>
              <a:endParaRPr lang="en-US" sz="3600" dirty="0">
                <a:solidFill>
                  <a:schemeClr val="tx1">
                    <a:lumMod val="75000"/>
                  </a:schemeClr>
                </a:solidFill>
                <a:latin typeface="+mn-lt"/>
              </a:endParaRPr>
            </a:p>
          </p:txBody>
        </p:sp>
        <p:sp>
          <p:nvSpPr>
            <p:cNvPr id="21" name="Hộp Văn bản 107">
              <a:extLst>
                <a:ext uri="{FF2B5EF4-FFF2-40B4-BE49-F238E27FC236}">
                  <a16:creationId xmlns:a16="http://schemas.microsoft.com/office/drawing/2014/main" id="{9F76AFDF-7754-49D6-817D-833074FF21FB}"/>
                </a:ext>
              </a:extLst>
            </p:cNvPr>
            <p:cNvSpPr txBox="1"/>
            <p:nvPr/>
          </p:nvSpPr>
          <p:spPr>
            <a:xfrm>
              <a:off x="1762665" y="2909052"/>
              <a:ext cx="582559" cy="584775"/>
            </a:xfrm>
            <a:prstGeom prst="rect">
              <a:avLst/>
            </a:prstGeom>
            <a:noFill/>
          </p:spPr>
          <p:txBody>
            <a:bodyPr wrap="square" rtlCol="0">
              <a:spAutoFit/>
            </a:bodyPr>
            <a:lstStyle/>
            <a:p>
              <a:r>
                <a:rPr lang="en-US" sz="3200" dirty="0">
                  <a:solidFill>
                    <a:schemeClr val="tx1">
                      <a:lumMod val="75000"/>
                    </a:schemeClr>
                  </a:solidFill>
                  <a:latin typeface="+mn-lt"/>
                </a:rPr>
                <a:t>03</a:t>
              </a:r>
            </a:p>
          </p:txBody>
        </p:sp>
      </p:grpSp>
      <p:grpSp>
        <p:nvGrpSpPr>
          <p:cNvPr id="22" name="Nhóm 26">
            <a:extLst>
              <a:ext uri="{FF2B5EF4-FFF2-40B4-BE49-F238E27FC236}">
                <a16:creationId xmlns:a16="http://schemas.microsoft.com/office/drawing/2014/main" id="{698937F4-5FE1-4C75-9833-1958DE7EB11E}"/>
              </a:ext>
            </a:extLst>
          </p:cNvPr>
          <p:cNvGrpSpPr/>
          <p:nvPr/>
        </p:nvGrpSpPr>
        <p:grpSpPr>
          <a:xfrm>
            <a:off x="345457" y="1493892"/>
            <a:ext cx="8470842" cy="584775"/>
            <a:chOff x="1661355" y="1460260"/>
            <a:chExt cx="6616952" cy="584775"/>
          </a:xfrm>
        </p:grpSpPr>
        <p:sp>
          <p:nvSpPr>
            <p:cNvPr id="23" name="Google Shape;1613;p40">
              <a:extLst>
                <a:ext uri="{FF2B5EF4-FFF2-40B4-BE49-F238E27FC236}">
                  <a16:creationId xmlns:a16="http://schemas.microsoft.com/office/drawing/2014/main" id="{2B31C3C2-0D62-4768-BADE-641511E82AC2}"/>
                </a:ext>
              </a:extLst>
            </p:cNvPr>
            <p:cNvSpPr/>
            <p:nvPr/>
          </p:nvSpPr>
          <p:spPr>
            <a:xfrm>
              <a:off x="1661355" y="1555850"/>
              <a:ext cx="741228"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solidFill>
                  <a:schemeClr val="tx1">
                    <a:lumMod val="75000"/>
                  </a:schemeClr>
                </a:solidFill>
                <a:latin typeface="+mn-lt"/>
              </a:endParaRPr>
            </a:p>
          </p:txBody>
        </p:sp>
        <p:sp>
          <p:nvSpPr>
            <p:cNvPr id="24" name="Hộp Văn bản 23">
              <a:extLst>
                <a:ext uri="{FF2B5EF4-FFF2-40B4-BE49-F238E27FC236}">
                  <a16:creationId xmlns:a16="http://schemas.microsoft.com/office/drawing/2014/main" id="{0F38BE1E-BB85-4213-B8C6-DAD9AF5484D3}"/>
                </a:ext>
              </a:extLst>
            </p:cNvPr>
            <p:cNvSpPr txBox="1"/>
            <p:nvPr/>
          </p:nvSpPr>
          <p:spPr>
            <a:xfrm>
              <a:off x="1762665" y="1460260"/>
              <a:ext cx="639919" cy="584775"/>
            </a:xfrm>
            <a:prstGeom prst="rect">
              <a:avLst/>
            </a:prstGeom>
            <a:noFill/>
          </p:spPr>
          <p:txBody>
            <a:bodyPr wrap="none" rtlCol="0">
              <a:spAutoFit/>
            </a:bodyPr>
            <a:lstStyle/>
            <a:p>
              <a:r>
                <a:rPr lang="en-US" sz="3200" dirty="0">
                  <a:solidFill>
                    <a:schemeClr val="tx1">
                      <a:lumMod val="75000"/>
                    </a:schemeClr>
                  </a:solidFill>
                  <a:latin typeface="+mn-lt"/>
                </a:rPr>
                <a:t>01</a:t>
              </a:r>
            </a:p>
          </p:txBody>
        </p:sp>
        <p:sp>
          <p:nvSpPr>
            <p:cNvPr id="25" name="Hộp Văn bản 109">
              <a:extLst>
                <a:ext uri="{FF2B5EF4-FFF2-40B4-BE49-F238E27FC236}">
                  <a16:creationId xmlns:a16="http://schemas.microsoft.com/office/drawing/2014/main" id="{9F43B900-C32A-4A12-9964-F4FE33279938}"/>
                </a:ext>
              </a:extLst>
            </p:cNvPr>
            <p:cNvSpPr txBox="1"/>
            <p:nvPr/>
          </p:nvSpPr>
          <p:spPr>
            <a:xfrm>
              <a:off x="2537384" y="1521814"/>
              <a:ext cx="5740923" cy="461665"/>
            </a:xfrm>
            <a:prstGeom prst="rect">
              <a:avLst/>
            </a:prstGeom>
            <a:noFill/>
          </p:spPr>
          <p:txBody>
            <a:bodyPr wrap="square">
              <a:spAutoFit/>
            </a:bodyPr>
            <a:lstStyle/>
            <a:p>
              <a:pPr lvl="0" algn="just">
                <a:buClr>
                  <a:schemeClr val="dk1"/>
                </a:buClr>
                <a:buSzPts val="1200"/>
              </a:pPr>
              <a:r>
                <a:rPr lang="en-US" sz="2400" dirty="0" err="1">
                  <a:solidFill>
                    <a:schemeClr val="dk1"/>
                  </a:solidFill>
                  <a:ea typeface="Calibri"/>
                  <a:cs typeface="Calibri"/>
                  <a:sym typeface="Calibri"/>
                </a:rPr>
                <a:t>Nhớ</a:t>
              </a:r>
              <a:r>
                <a:rPr lang="en-US" sz="2400" dirty="0">
                  <a:solidFill>
                    <a:schemeClr val="dk1"/>
                  </a:solidFill>
                  <a:ea typeface="Calibri"/>
                  <a:cs typeface="Calibri"/>
                  <a:sym typeface="Calibri"/>
                </a:rPr>
                <a:t> - </a:t>
              </a:r>
              <a:r>
                <a:rPr lang="en-US" sz="2400" dirty="0" err="1">
                  <a:solidFill>
                    <a:schemeClr val="dk1"/>
                  </a:solidFill>
                  <a:ea typeface="Calibri"/>
                  <a:cs typeface="Calibri"/>
                  <a:sym typeface="Calibri"/>
                </a:rPr>
                <a:t>viết</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đúng</a:t>
              </a:r>
              <a:r>
                <a:rPr lang="en-US" sz="2400" dirty="0">
                  <a:solidFill>
                    <a:schemeClr val="dk1"/>
                  </a:solidFill>
                  <a:ea typeface="Calibri"/>
                  <a:cs typeface="Calibri"/>
                  <a:sym typeface="Calibri"/>
                </a:rPr>
                <a:t> 4 </a:t>
              </a:r>
              <a:r>
                <a:rPr lang="en-US" sz="2400" dirty="0" err="1">
                  <a:solidFill>
                    <a:schemeClr val="dk1"/>
                  </a:solidFill>
                  <a:ea typeface="Calibri"/>
                  <a:cs typeface="Calibri"/>
                  <a:sym typeface="Calibri"/>
                </a:rPr>
                <a:t>khổ</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thơ</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cuối</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của</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bài</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thơ</a:t>
              </a:r>
              <a:r>
                <a:rPr lang="en-US" sz="2400" dirty="0">
                  <a:solidFill>
                    <a:schemeClr val="dk1"/>
                  </a:solidFill>
                  <a:ea typeface="Calibri"/>
                  <a:cs typeface="Calibri"/>
                  <a:sym typeface="Calibri"/>
                </a:rPr>
                <a:t> </a:t>
              </a:r>
              <a:r>
                <a:rPr lang="en-US" sz="2000" b="1" i="1" dirty="0" err="1">
                  <a:solidFill>
                    <a:schemeClr val="dk1"/>
                  </a:solidFill>
                  <a:ea typeface="Calibri"/>
                  <a:cs typeface="Calibri"/>
                  <a:sym typeface="Calibri"/>
                </a:rPr>
                <a:t>Cửa</a:t>
              </a:r>
              <a:r>
                <a:rPr lang="en-US" sz="2000" b="1" i="1" dirty="0">
                  <a:solidFill>
                    <a:schemeClr val="dk1"/>
                  </a:solidFill>
                  <a:ea typeface="Calibri"/>
                  <a:cs typeface="Calibri"/>
                  <a:sym typeface="Calibri"/>
                </a:rPr>
                <a:t> </a:t>
              </a:r>
              <a:r>
                <a:rPr lang="en-US" sz="2000" b="1" i="1" dirty="0" err="1">
                  <a:solidFill>
                    <a:schemeClr val="dk1"/>
                  </a:solidFill>
                  <a:ea typeface="Calibri"/>
                  <a:cs typeface="Calibri"/>
                  <a:sym typeface="Calibri"/>
                </a:rPr>
                <a:t>sông</a:t>
              </a:r>
              <a:endParaRPr lang="en-US" sz="2000" b="1" i="1" dirty="0">
                <a:solidFill>
                  <a:schemeClr val="dk1"/>
                </a:solidFill>
                <a:ea typeface="Calibri"/>
                <a:cs typeface="Calibri"/>
                <a:sym typeface="Calibri"/>
              </a:endParaRPr>
            </a:p>
          </p:txBody>
        </p:sp>
      </p:grpSp>
      <p:pic>
        <p:nvPicPr>
          <p:cNvPr id="28" name="Picture 2" descr="Green Tick Icon Png, Cliparts &amp;amp; Cartoons - Jing.fm">
            <a:extLst>
              <a:ext uri="{FF2B5EF4-FFF2-40B4-BE49-F238E27FC236}">
                <a16:creationId xmlns:a16="http://schemas.microsoft.com/office/drawing/2014/main" id="{E6D7546A-3FA5-481F-9F4E-91862665712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428265" y="1491847"/>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Green Tick Icon Png, Cliparts &amp;amp; Cartoons - Jing.fm">
            <a:extLst>
              <a:ext uri="{FF2B5EF4-FFF2-40B4-BE49-F238E27FC236}">
                <a16:creationId xmlns:a16="http://schemas.microsoft.com/office/drawing/2014/main" id="{5275D576-F91B-4DF2-A8A8-D172A159AB1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386188" y="2426752"/>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Green Tick Icon Png, Cliparts &amp;amp; Cartoons - Jing.fm">
            <a:extLst>
              <a:ext uri="{FF2B5EF4-FFF2-40B4-BE49-F238E27FC236}">
                <a16:creationId xmlns:a16="http://schemas.microsoft.com/office/drawing/2014/main" id="{00480ED9-2204-49E7-BE2E-9FB02B31280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357851" y="3342029"/>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31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32" presetClass="emph" presetSubtype="0" fill="hold" nodeType="afterEffect">
                                  <p:stCondLst>
                                    <p:cond delay="0"/>
                                  </p:stCondLst>
                                  <p:childTnLst>
                                    <p:animRot by="120000">
                                      <p:cBhvr>
                                        <p:cTn id="16" dur="100" fill="hold">
                                          <p:stCondLst>
                                            <p:cond delay="0"/>
                                          </p:stCondLst>
                                        </p:cTn>
                                        <p:tgtEl>
                                          <p:spTgt spid="26"/>
                                        </p:tgtEl>
                                        <p:attrNameLst>
                                          <p:attrName>r</p:attrName>
                                        </p:attrNameLst>
                                      </p:cBhvr>
                                    </p:animRot>
                                    <p:animRot by="-240000">
                                      <p:cBhvr>
                                        <p:cTn id="17" dur="200" fill="hold">
                                          <p:stCondLst>
                                            <p:cond delay="200"/>
                                          </p:stCondLst>
                                        </p:cTn>
                                        <p:tgtEl>
                                          <p:spTgt spid="26"/>
                                        </p:tgtEl>
                                        <p:attrNameLst>
                                          <p:attrName>r</p:attrName>
                                        </p:attrNameLst>
                                      </p:cBhvr>
                                    </p:animRot>
                                    <p:animRot by="240000">
                                      <p:cBhvr>
                                        <p:cTn id="18" dur="200" fill="hold">
                                          <p:stCondLst>
                                            <p:cond delay="400"/>
                                          </p:stCondLst>
                                        </p:cTn>
                                        <p:tgtEl>
                                          <p:spTgt spid="26"/>
                                        </p:tgtEl>
                                        <p:attrNameLst>
                                          <p:attrName>r</p:attrName>
                                        </p:attrNameLst>
                                      </p:cBhvr>
                                    </p:animRot>
                                    <p:animRot by="-240000">
                                      <p:cBhvr>
                                        <p:cTn id="19" dur="200" fill="hold">
                                          <p:stCondLst>
                                            <p:cond delay="600"/>
                                          </p:stCondLst>
                                        </p:cTn>
                                        <p:tgtEl>
                                          <p:spTgt spid="26"/>
                                        </p:tgtEl>
                                        <p:attrNameLst>
                                          <p:attrName>r</p:attrName>
                                        </p:attrNameLst>
                                      </p:cBhvr>
                                    </p:animRot>
                                    <p:animRot by="120000">
                                      <p:cBhvr>
                                        <p:cTn id="20" dur="200" fill="hold">
                                          <p:stCondLst>
                                            <p:cond delay="800"/>
                                          </p:stCondLst>
                                        </p:cTn>
                                        <p:tgtEl>
                                          <p:spTgt spid="26"/>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80">
                                          <p:stCondLst>
                                            <p:cond delay="0"/>
                                          </p:stCondLst>
                                        </p:cTn>
                                        <p:tgtEl>
                                          <p:spTgt spid="14"/>
                                        </p:tgtEl>
                                      </p:cBhvr>
                                    </p:animEffect>
                                    <p:anim calcmode="lin" valueType="num">
                                      <p:cBhvr>
                                        <p:cTn id="4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9" dur="26">
                                          <p:stCondLst>
                                            <p:cond delay="650"/>
                                          </p:stCondLst>
                                        </p:cTn>
                                        <p:tgtEl>
                                          <p:spTgt spid="14"/>
                                        </p:tgtEl>
                                      </p:cBhvr>
                                      <p:to x="100000" y="60000"/>
                                    </p:animScale>
                                    <p:animScale>
                                      <p:cBhvr>
                                        <p:cTn id="50" dur="166" decel="50000">
                                          <p:stCondLst>
                                            <p:cond delay="676"/>
                                          </p:stCondLst>
                                        </p:cTn>
                                        <p:tgtEl>
                                          <p:spTgt spid="14"/>
                                        </p:tgtEl>
                                      </p:cBhvr>
                                      <p:to x="100000" y="100000"/>
                                    </p:animScale>
                                    <p:animScale>
                                      <p:cBhvr>
                                        <p:cTn id="51" dur="26">
                                          <p:stCondLst>
                                            <p:cond delay="1312"/>
                                          </p:stCondLst>
                                        </p:cTn>
                                        <p:tgtEl>
                                          <p:spTgt spid="14"/>
                                        </p:tgtEl>
                                      </p:cBhvr>
                                      <p:to x="100000" y="80000"/>
                                    </p:animScale>
                                    <p:animScale>
                                      <p:cBhvr>
                                        <p:cTn id="52" dur="166" decel="50000">
                                          <p:stCondLst>
                                            <p:cond delay="1338"/>
                                          </p:stCondLst>
                                        </p:cTn>
                                        <p:tgtEl>
                                          <p:spTgt spid="14"/>
                                        </p:tgtEl>
                                      </p:cBhvr>
                                      <p:to x="100000" y="100000"/>
                                    </p:animScale>
                                    <p:animScale>
                                      <p:cBhvr>
                                        <p:cTn id="53" dur="26">
                                          <p:stCondLst>
                                            <p:cond delay="1642"/>
                                          </p:stCondLst>
                                        </p:cTn>
                                        <p:tgtEl>
                                          <p:spTgt spid="14"/>
                                        </p:tgtEl>
                                      </p:cBhvr>
                                      <p:to x="100000" y="90000"/>
                                    </p:animScale>
                                    <p:animScale>
                                      <p:cBhvr>
                                        <p:cTn id="54" dur="166" decel="50000">
                                          <p:stCondLst>
                                            <p:cond delay="1668"/>
                                          </p:stCondLst>
                                        </p:cTn>
                                        <p:tgtEl>
                                          <p:spTgt spid="14"/>
                                        </p:tgtEl>
                                      </p:cBhvr>
                                      <p:to x="100000" y="100000"/>
                                    </p:animScale>
                                    <p:animScale>
                                      <p:cBhvr>
                                        <p:cTn id="55" dur="26">
                                          <p:stCondLst>
                                            <p:cond delay="1808"/>
                                          </p:stCondLst>
                                        </p:cTn>
                                        <p:tgtEl>
                                          <p:spTgt spid="14"/>
                                        </p:tgtEl>
                                      </p:cBhvr>
                                      <p:to x="100000" y="95000"/>
                                    </p:animScale>
                                    <p:animScale>
                                      <p:cBhvr>
                                        <p:cTn id="56" dur="166" decel="50000">
                                          <p:stCondLst>
                                            <p:cond delay="1834"/>
                                          </p:stCondLst>
                                        </p:cTn>
                                        <p:tgtEl>
                                          <p:spTgt spid="1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down)">
                                      <p:cBhvr>
                                        <p:cTn id="61" dur="580">
                                          <p:stCondLst>
                                            <p:cond delay="0"/>
                                          </p:stCondLst>
                                        </p:cTn>
                                        <p:tgtEl>
                                          <p:spTgt spid="18"/>
                                        </p:tgtEl>
                                      </p:cBhvr>
                                    </p:animEffect>
                                    <p:anim calcmode="lin" valueType="num">
                                      <p:cBhvr>
                                        <p:cTn id="6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7" dur="26">
                                          <p:stCondLst>
                                            <p:cond delay="650"/>
                                          </p:stCondLst>
                                        </p:cTn>
                                        <p:tgtEl>
                                          <p:spTgt spid="18"/>
                                        </p:tgtEl>
                                      </p:cBhvr>
                                      <p:to x="100000" y="60000"/>
                                    </p:animScale>
                                    <p:animScale>
                                      <p:cBhvr>
                                        <p:cTn id="68" dur="166" decel="50000">
                                          <p:stCondLst>
                                            <p:cond delay="676"/>
                                          </p:stCondLst>
                                        </p:cTn>
                                        <p:tgtEl>
                                          <p:spTgt spid="18"/>
                                        </p:tgtEl>
                                      </p:cBhvr>
                                      <p:to x="100000" y="100000"/>
                                    </p:animScale>
                                    <p:animScale>
                                      <p:cBhvr>
                                        <p:cTn id="69" dur="26">
                                          <p:stCondLst>
                                            <p:cond delay="1312"/>
                                          </p:stCondLst>
                                        </p:cTn>
                                        <p:tgtEl>
                                          <p:spTgt spid="18"/>
                                        </p:tgtEl>
                                      </p:cBhvr>
                                      <p:to x="100000" y="80000"/>
                                    </p:animScale>
                                    <p:animScale>
                                      <p:cBhvr>
                                        <p:cTn id="70" dur="166" decel="50000">
                                          <p:stCondLst>
                                            <p:cond delay="1338"/>
                                          </p:stCondLst>
                                        </p:cTn>
                                        <p:tgtEl>
                                          <p:spTgt spid="18"/>
                                        </p:tgtEl>
                                      </p:cBhvr>
                                      <p:to x="100000" y="100000"/>
                                    </p:animScale>
                                    <p:animScale>
                                      <p:cBhvr>
                                        <p:cTn id="71" dur="26">
                                          <p:stCondLst>
                                            <p:cond delay="1642"/>
                                          </p:stCondLst>
                                        </p:cTn>
                                        <p:tgtEl>
                                          <p:spTgt spid="18"/>
                                        </p:tgtEl>
                                      </p:cBhvr>
                                      <p:to x="100000" y="90000"/>
                                    </p:animScale>
                                    <p:animScale>
                                      <p:cBhvr>
                                        <p:cTn id="72" dur="166" decel="50000">
                                          <p:stCondLst>
                                            <p:cond delay="1668"/>
                                          </p:stCondLst>
                                        </p:cTn>
                                        <p:tgtEl>
                                          <p:spTgt spid="18"/>
                                        </p:tgtEl>
                                      </p:cBhvr>
                                      <p:to x="100000" y="100000"/>
                                    </p:animScale>
                                    <p:animScale>
                                      <p:cBhvr>
                                        <p:cTn id="73" dur="26">
                                          <p:stCondLst>
                                            <p:cond delay="1808"/>
                                          </p:stCondLst>
                                        </p:cTn>
                                        <p:tgtEl>
                                          <p:spTgt spid="18"/>
                                        </p:tgtEl>
                                      </p:cBhvr>
                                      <p:to x="100000" y="95000"/>
                                    </p:animScale>
                                    <p:animScale>
                                      <p:cBhvr>
                                        <p:cTn id="74" dur="166" decel="50000">
                                          <p:stCondLst>
                                            <p:cond delay="1834"/>
                                          </p:stCondLst>
                                        </p:cTn>
                                        <p:tgtEl>
                                          <p:spTgt spid="18"/>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1000"/>
                                        <p:tgtEl>
                                          <p:spTgt spid="28"/>
                                        </p:tgtEl>
                                      </p:cBhvr>
                                    </p:animEffect>
                                    <p:anim calcmode="lin" valueType="num">
                                      <p:cBhvr>
                                        <p:cTn id="80" dur="1000" fill="hold"/>
                                        <p:tgtEl>
                                          <p:spTgt spid="28"/>
                                        </p:tgtEl>
                                        <p:attrNameLst>
                                          <p:attrName>ppt_x</p:attrName>
                                        </p:attrNameLst>
                                      </p:cBhvr>
                                      <p:tavLst>
                                        <p:tav tm="0">
                                          <p:val>
                                            <p:strVal val="#ppt_x"/>
                                          </p:val>
                                        </p:tav>
                                        <p:tav tm="100000">
                                          <p:val>
                                            <p:strVal val="#ppt_x"/>
                                          </p:val>
                                        </p:tav>
                                      </p:tavLst>
                                    </p:anim>
                                    <p:anim calcmode="lin" valueType="num">
                                      <p:cBhvr>
                                        <p:cTn id="8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29"/>
                                        </p:tgtEl>
                                        <p:attrNameLst>
                                          <p:attrName>style.visibility</p:attrName>
                                        </p:attrNameLst>
                                      </p:cBhvr>
                                      <p:to>
                                        <p:strVal val="visible"/>
                                      </p:to>
                                    </p:set>
                                    <p:animEffect transition="in" filter="fade">
                                      <p:cBhvr>
                                        <p:cTn id="86" dur="1000"/>
                                        <p:tgtEl>
                                          <p:spTgt spid="29"/>
                                        </p:tgtEl>
                                      </p:cBhvr>
                                    </p:animEffect>
                                    <p:anim calcmode="lin" valueType="num">
                                      <p:cBhvr>
                                        <p:cTn id="87" dur="1000" fill="hold"/>
                                        <p:tgtEl>
                                          <p:spTgt spid="29"/>
                                        </p:tgtEl>
                                        <p:attrNameLst>
                                          <p:attrName>ppt_x</p:attrName>
                                        </p:attrNameLst>
                                      </p:cBhvr>
                                      <p:tavLst>
                                        <p:tav tm="0">
                                          <p:val>
                                            <p:strVal val="#ppt_x"/>
                                          </p:val>
                                        </p:tav>
                                        <p:tav tm="100000">
                                          <p:val>
                                            <p:strVal val="#ppt_x"/>
                                          </p:val>
                                        </p:tav>
                                      </p:tavLst>
                                    </p:anim>
                                    <p:anim calcmode="lin" valueType="num">
                                      <p:cBhvr>
                                        <p:cTn id="8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nodeType="clickEffect">
                                  <p:stCondLst>
                                    <p:cond delay="0"/>
                                  </p:stCondLst>
                                  <p:childTnLst>
                                    <p:set>
                                      <p:cBhvr>
                                        <p:cTn id="92" dur="1" fill="hold">
                                          <p:stCondLst>
                                            <p:cond delay="0"/>
                                          </p:stCondLst>
                                        </p:cTn>
                                        <p:tgtEl>
                                          <p:spTgt spid="33"/>
                                        </p:tgtEl>
                                        <p:attrNameLst>
                                          <p:attrName>style.visibility</p:attrName>
                                        </p:attrNameLst>
                                      </p:cBhvr>
                                      <p:to>
                                        <p:strVal val="visible"/>
                                      </p:to>
                                    </p:set>
                                    <p:animEffect transition="in" filter="fade">
                                      <p:cBhvr>
                                        <p:cTn id="93" dur="1000"/>
                                        <p:tgtEl>
                                          <p:spTgt spid="33"/>
                                        </p:tgtEl>
                                      </p:cBhvr>
                                    </p:animEffect>
                                    <p:anim calcmode="lin" valueType="num">
                                      <p:cBhvr>
                                        <p:cTn id="94" dur="1000" fill="hold"/>
                                        <p:tgtEl>
                                          <p:spTgt spid="33"/>
                                        </p:tgtEl>
                                        <p:attrNameLst>
                                          <p:attrName>ppt_x</p:attrName>
                                        </p:attrNameLst>
                                      </p:cBhvr>
                                      <p:tavLst>
                                        <p:tav tm="0">
                                          <p:val>
                                            <p:strVal val="#ppt_x"/>
                                          </p:val>
                                        </p:tav>
                                        <p:tav tm="100000">
                                          <p:val>
                                            <p:strVal val="#ppt_x"/>
                                          </p:val>
                                        </p:tav>
                                      </p:tavLst>
                                    </p:anim>
                                    <p:anim calcmode="lin" valueType="num">
                                      <p:cBhvr>
                                        <p:cTn id="9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ình chữ nhật: Góc Tròn 7">
            <a:extLst>
              <a:ext uri="{FF2B5EF4-FFF2-40B4-BE49-F238E27FC236}">
                <a16:creationId xmlns:a16="http://schemas.microsoft.com/office/drawing/2014/main" id="{DB1EA56F-BD9E-4C75-93FA-8CD7C0000FF7}"/>
              </a:ext>
            </a:extLst>
          </p:cNvPr>
          <p:cNvSpPr/>
          <p:nvPr/>
        </p:nvSpPr>
        <p:spPr>
          <a:xfrm>
            <a:off x="218831" y="114300"/>
            <a:ext cx="8725145" cy="4857750"/>
          </a:xfrm>
          <a:custGeom>
            <a:avLst/>
            <a:gdLst>
              <a:gd name="connsiteX0" fmla="*/ 0 w 8725145"/>
              <a:gd name="connsiteY0" fmla="*/ 809641 h 4857750"/>
              <a:gd name="connsiteX1" fmla="*/ 809641 w 8725145"/>
              <a:gd name="connsiteY1" fmla="*/ 0 h 4857750"/>
              <a:gd name="connsiteX2" fmla="*/ 1472855 w 8725145"/>
              <a:gd name="connsiteY2" fmla="*/ 0 h 4857750"/>
              <a:gd name="connsiteX3" fmla="*/ 2136069 w 8725145"/>
              <a:gd name="connsiteY3" fmla="*/ 0 h 4857750"/>
              <a:gd name="connsiteX4" fmla="*/ 2870341 w 8725145"/>
              <a:gd name="connsiteY4" fmla="*/ 0 h 4857750"/>
              <a:gd name="connsiteX5" fmla="*/ 3604614 w 8725145"/>
              <a:gd name="connsiteY5" fmla="*/ 0 h 4857750"/>
              <a:gd name="connsiteX6" fmla="*/ 4054652 w 8725145"/>
              <a:gd name="connsiteY6" fmla="*/ 0 h 4857750"/>
              <a:gd name="connsiteX7" fmla="*/ 4717866 w 8725145"/>
              <a:gd name="connsiteY7" fmla="*/ 0 h 4857750"/>
              <a:gd name="connsiteX8" fmla="*/ 5310021 w 8725145"/>
              <a:gd name="connsiteY8" fmla="*/ 0 h 4857750"/>
              <a:gd name="connsiteX9" fmla="*/ 5902176 w 8725145"/>
              <a:gd name="connsiteY9" fmla="*/ 0 h 4857750"/>
              <a:gd name="connsiteX10" fmla="*/ 6281156 w 8725145"/>
              <a:gd name="connsiteY10" fmla="*/ 0 h 4857750"/>
              <a:gd name="connsiteX11" fmla="*/ 6731194 w 8725145"/>
              <a:gd name="connsiteY11" fmla="*/ 0 h 4857750"/>
              <a:gd name="connsiteX12" fmla="*/ 7181231 w 8725145"/>
              <a:gd name="connsiteY12" fmla="*/ 0 h 4857750"/>
              <a:gd name="connsiteX13" fmla="*/ 7915504 w 8725145"/>
              <a:gd name="connsiteY13" fmla="*/ 0 h 4857750"/>
              <a:gd name="connsiteX14" fmla="*/ 8725145 w 8725145"/>
              <a:gd name="connsiteY14" fmla="*/ 809641 h 4857750"/>
              <a:gd name="connsiteX15" fmla="*/ 8725145 w 8725145"/>
              <a:gd name="connsiteY15" fmla="*/ 1381770 h 4857750"/>
              <a:gd name="connsiteX16" fmla="*/ 8725145 w 8725145"/>
              <a:gd name="connsiteY16" fmla="*/ 1856746 h 4857750"/>
              <a:gd name="connsiteX17" fmla="*/ 8725145 w 8725145"/>
              <a:gd name="connsiteY17" fmla="*/ 2428875 h 4857750"/>
              <a:gd name="connsiteX18" fmla="*/ 8725145 w 8725145"/>
              <a:gd name="connsiteY18" fmla="*/ 2903850 h 4857750"/>
              <a:gd name="connsiteX19" fmla="*/ 8725145 w 8725145"/>
              <a:gd name="connsiteY19" fmla="*/ 3443595 h 4857750"/>
              <a:gd name="connsiteX20" fmla="*/ 8725145 w 8725145"/>
              <a:gd name="connsiteY20" fmla="*/ 4048109 h 4857750"/>
              <a:gd name="connsiteX21" fmla="*/ 7915504 w 8725145"/>
              <a:gd name="connsiteY21" fmla="*/ 4857750 h 4857750"/>
              <a:gd name="connsiteX22" fmla="*/ 7465466 w 8725145"/>
              <a:gd name="connsiteY22" fmla="*/ 4857750 h 4857750"/>
              <a:gd name="connsiteX23" fmla="*/ 7015428 w 8725145"/>
              <a:gd name="connsiteY23" fmla="*/ 4857750 h 4857750"/>
              <a:gd name="connsiteX24" fmla="*/ 6281156 w 8725145"/>
              <a:gd name="connsiteY24" fmla="*/ 4857750 h 4857750"/>
              <a:gd name="connsiteX25" fmla="*/ 5831118 w 8725145"/>
              <a:gd name="connsiteY25" fmla="*/ 4857750 h 4857750"/>
              <a:gd name="connsiteX26" fmla="*/ 5096845 w 8725145"/>
              <a:gd name="connsiteY26" fmla="*/ 4857750 h 4857750"/>
              <a:gd name="connsiteX27" fmla="*/ 4646807 w 8725145"/>
              <a:gd name="connsiteY27" fmla="*/ 4857750 h 4857750"/>
              <a:gd name="connsiteX28" fmla="*/ 4196769 w 8725145"/>
              <a:gd name="connsiteY28" fmla="*/ 4857750 h 4857750"/>
              <a:gd name="connsiteX29" fmla="*/ 3817790 w 8725145"/>
              <a:gd name="connsiteY29" fmla="*/ 4857750 h 4857750"/>
              <a:gd name="connsiteX30" fmla="*/ 3083517 w 8725145"/>
              <a:gd name="connsiteY30" fmla="*/ 4857750 h 4857750"/>
              <a:gd name="connsiteX31" fmla="*/ 2420303 w 8725145"/>
              <a:gd name="connsiteY31" fmla="*/ 4857750 h 4857750"/>
              <a:gd name="connsiteX32" fmla="*/ 1757089 w 8725145"/>
              <a:gd name="connsiteY32" fmla="*/ 4857750 h 4857750"/>
              <a:gd name="connsiteX33" fmla="*/ 809641 w 8725145"/>
              <a:gd name="connsiteY33" fmla="*/ 4857750 h 4857750"/>
              <a:gd name="connsiteX34" fmla="*/ 0 w 8725145"/>
              <a:gd name="connsiteY34" fmla="*/ 4048109 h 4857750"/>
              <a:gd name="connsiteX35" fmla="*/ 0 w 8725145"/>
              <a:gd name="connsiteY35" fmla="*/ 3443595 h 4857750"/>
              <a:gd name="connsiteX36" fmla="*/ 0 w 8725145"/>
              <a:gd name="connsiteY36" fmla="*/ 2968620 h 4857750"/>
              <a:gd name="connsiteX37" fmla="*/ 0 w 8725145"/>
              <a:gd name="connsiteY37" fmla="*/ 2396490 h 4857750"/>
              <a:gd name="connsiteX38" fmla="*/ 0 w 8725145"/>
              <a:gd name="connsiteY38" fmla="*/ 1856746 h 4857750"/>
              <a:gd name="connsiteX39" fmla="*/ 0 w 8725145"/>
              <a:gd name="connsiteY39" fmla="*/ 1414155 h 4857750"/>
              <a:gd name="connsiteX40" fmla="*/ 0 w 8725145"/>
              <a:gd name="connsiteY40" fmla="*/ 809641 h 48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725145" h="4857750" fill="none" extrusionOk="0">
                <a:moveTo>
                  <a:pt x="0" y="809641"/>
                </a:moveTo>
                <a:cubicBezTo>
                  <a:pt x="39777" y="240143"/>
                  <a:pt x="459353" y="-32801"/>
                  <a:pt x="809641" y="0"/>
                </a:cubicBezTo>
                <a:cubicBezTo>
                  <a:pt x="973336" y="-77900"/>
                  <a:pt x="1324863" y="76743"/>
                  <a:pt x="1472855" y="0"/>
                </a:cubicBezTo>
                <a:cubicBezTo>
                  <a:pt x="1620847" y="-76743"/>
                  <a:pt x="1978138" y="21951"/>
                  <a:pt x="2136069" y="0"/>
                </a:cubicBezTo>
                <a:cubicBezTo>
                  <a:pt x="2294000" y="-21951"/>
                  <a:pt x="2578892" y="47156"/>
                  <a:pt x="2870341" y="0"/>
                </a:cubicBezTo>
                <a:cubicBezTo>
                  <a:pt x="3161790" y="-47156"/>
                  <a:pt x="3339496" y="63938"/>
                  <a:pt x="3604614" y="0"/>
                </a:cubicBezTo>
                <a:cubicBezTo>
                  <a:pt x="3869732" y="-63938"/>
                  <a:pt x="3842756" y="2795"/>
                  <a:pt x="4054652" y="0"/>
                </a:cubicBezTo>
                <a:cubicBezTo>
                  <a:pt x="4266548" y="-2795"/>
                  <a:pt x="4523824" y="1398"/>
                  <a:pt x="4717866" y="0"/>
                </a:cubicBezTo>
                <a:cubicBezTo>
                  <a:pt x="4911908" y="-1398"/>
                  <a:pt x="5068569" y="58592"/>
                  <a:pt x="5310021" y="0"/>
                </a:cubicBezTo>
                <a:cubicBezTo>
                  <a:pt x="5551473" y="-58592"/>
                  <a:pt x="5705028" y="40590"/>
                  <a:pt x="5902176" y="0"/>
                </a:cubicBezTo>
                <a:cubicBezTo>
                  <a:pt x="6099325" y="-40590"/>
                  <a:pt x="6120791" y="43547"/>
                  <a:pt x="6281156" y="0"/>
                </a:cubicBezTo>
                <a:cubicBezTo>
                  <a:pt x="6441521" y="-43547"/>
                  <a:pt x="6529001" y="6277"/>
                  <a:pt x="6731194" y="0"/>
                </a:cubicBezTo>
                <a:cubicBezTo>
                  <a:pt x="6933387" y="-6277"/>
                  <a:pt x="7041788" y="23333"/>
                  <a:pt x="7181231" y="0"/>
                </a:cubicBezTo>
                <a:cubicBezTo>
                  <a:pt x="7320674" y="-23333"/>
                  <a:pt x="7740190" y="78180"/>
                  <a:pt x="7915504" y="0"/>
                </a:cubicBezTo>
                <a:cubicBezTo>
                  <a:pt x="8306754" y="-19946"/>
                  <a:pt x="8711344" y="443314"/>
                  <a:pt x="8725145" y="809641"/>
                </a:cubicBezTo>
                <a:cubicBezTo>
                  <a:pt x="8767346" y="1005004"/>
                  <a:pt x="8667113" y="1124128"/>
                  <a:pt x="8725145" y="1381770"/>
                </a:cubicBezTo>
                <a:cubicBezTo>
                  <a:pt x="8783177" y="1639412"/>
                  <a:pt x="8696746" y="1624655"/>
                  <a:pt x="8725145" y="1856746"/>
                </a:cubicBezTo>
                <a:cubicBezTo>
                  <a:pt x="8753544" y="2088837"/>
                  <a:pt x="8663237" y="2192919"/>
                  <a:pt x="8725145" y="2428875"/>
                </a:cubicBezTo>
                <a:cubicBezTo>
                  <a:pt x="8787053" y="2664831"/>
                  <a:pt x="8679083" y="2800953"/>
                  <a:pt x="8725145" y="2903850"/>
                </a:cubicBezTo>
                <a:cubicBezTo>
                  <a:pt x="8771207" y="3006748"/>
                  <a:pt x="8687588" y="3265103"/>
                  <a:pt x="8725145" y="3443595"/>
                </a:cubicBezTo>
                <a:cubicBezTo>
                  <a:pt x="8762702" y="3622088"/>
                  <a:pt x="8668961" y="3816620"/>
                  <a:pt x="8725145" y="4048109"/>
                </a:cubicBezTo>
                <a:cubicBezTo>
                  <a:pt x="8716229" y="4429249"/>
                  <a:pt x="8353328" y="4786455"/>
                  <a:pt x="7915504" y="4857750"/>
                </a:cubicBezTo>
                <a:cubicBezTo>
                  <a:pt x="7787864" y="4879509"/>
                  <a:pt x="7575850" y="4804122"/>
                  <a:pt x="7465466" y="4857750"/>
                </a:cubicBezTo>
                <a:cubicBezTo>
                  <a:pt x="7355082" y="4911378"/>
                  <a:pt x="7187999" y="4841716"/>
                  <a:pt x="7015428" y="4857750"/>
                </a:cubicBezTo>
                <a:cubicBezTo>
                  <a:pt x="6842857" y="4873784"/>
                  <a:pt x="6526193" y="4809544"/>
                  <a:pt x="6281156" y="4857750"/>
                </a:cubicBezTo>
                <a:cubicBezTo>
                  <a:pt x="6036119" y="4905956"/>
                  <a:pt x="5980241" y="4812968"/>
                  <a:pt x="5831118" y="4857750"/>
                </a:cubicBezTo>
                <a:cubicBezTo>
                  <a:pt x="5681995" y="4902532"/>
                  <a:pt x="5421880" y="4819991"/>
                  <a:pt x="5096845" y="4857750"/>
                </a:cubicBezTo>
                <a:cubicBezTo>
                  <a:pt x="4771810" y="4895509"/>
                  <a:pt x="4774430" y="4829683"/>
                  <a:pt x="4646807" y="4857750"/>
                </a:cubicBezTo>
                <a:cubicBezTo>
                  <a:pt x="4519184" y="4885817"/>
                  <a:pt x="4421432" y="4819311"/>
                  <a:pt x="4196769" y="4857750"/>
                </a:cubicBezTo>
                <a:cubicBezTo>
                  <a:pt x="3972106" y="4896189"/>
                  <a:pt x="3951327" y="4843835"/>
                  <a:pt x="3817790" y="4857750"/>
                </a:cubicBezTo>
                <a:cubicBezTo>
                  <a:pt x="3684253" y="4871665"/>
                  <a:pt x="3438571" y="4846147"/>
                  <a:pt x="3083517" y="4857750"/>
                </a:cubicBezTo>
                <a:cubicBezTo>
                  <a:pt x="2728463" y="4869353"/>
                  <a:pt x="2656881" y="4807588"/>
                  <a:pt x="2420303" y="4857750"/>
                </a:cubicBezTo>
                <a:cubicBezTo>
                  <a:pt x="2183725" y="4907912"/>
                  <a:pt x="1927186" y="4799489"/>
                  <a:pt x="1757089" y="4857750"/>
                </a:cubicBezTo>
                <a:cubicBezTo>
                  <a:pt x="1586992" y="4916011"/>
                  <a:pt x="1246499" y="4755514"/>
                  <a:pt x="809641" y="4857750"/>
                </a:cubicBezTo>
                <a:cubicBezTo>
                  <a:pt x="296221" y="4805550"/>
                  <a:pt x="-15423" y="4567413"/>
                  <a:pt x="0" y="4048109"/>
                </a:cubicBezTo>
                <a:cubicBezTo>
                  <a:pt x="-29872" y="3868794"/>
                  <a:pt x="57544" y="3685206"/>
                  <a:pt x="0" y="3443595"/>
                </a:cubicBezTo>
                <a:cubicBezTo>
                  <a:pt x="-57544" y="3201984"/>
                  <a:pt x="44308" y="3192428"/>
                  <a:pt x="0" y="2968620"/>
                </a:cubicBezTo>
                <a:cubicBezTo>
                  <a:pt x="-44308" y="2744813"/>
                  <a:pt x="50354" y="2674005"/>
                  <a:pt x="0" y="2396490"/>
                </a:cubicBezTo>
                <a:cubicBezTo>
                  <a:pt x="-50354" y="2118975"/>
                  <a:pt x="33807" y="2057491"/>
                  <a:pt x="0" y="1856746"/>
                </a:cubicBezTo>
                <a:cubicBezTo>
                  <a:pt x="-33807" y="1656001"/>
                  <a:pt x="47226" y="1575889"/>
                  <a:pt x="0" y="1414155"/>
                </a:cubicBezTo>
                <a:cubicBezTo>
                  <a:pt x="-47226" y="1252421"/>
                  <a:pt x="37278" y="1108092"/>
                  <a:pt x="0" y="809641"/>
                </a:cubicBezTo>
                <a:close/>
              </a:path>
              <a:path w="8725145" h="4857750" stroke="0" extrusionOk="0">
                <a:moveTo>
                  <a:pt x="0" y="809641"/>
                </a:moveTo>
                <a:cubicBezTo>
                  <a:pt x="106424" y="345336"/>
                  <a:pt x="377927" y="34109"/>
                  <a:pt x="809641" y="0"/>
                </a:cubicBezTo>
                <a:cubicBezTo>
                  <a:pt x="984334" y="-27698"/>
                  <a:pt x="1103898" y="37020"/>
                  <a:pt x="1188620" y="0"/>
                </a:cubicBezTo>
                <a:cubicBezTo>
                  <a:pt x="1273342" y="-37020"/>
                  <a:pt x="1531752" y="42100"/>
                  <a:pt x="1638658" y="0"/>
                </a:cubicBezTo>
                <a:cubicBezTo>
                  <a:pt x="1745564" y="-42100"/>
                  <a:pt x="1936517" y="51306"/>
                  <a:pt x="2230814" y="0"/>
                </a:cubicBezTo>
                <a:cubicBezTo>
                  <a:pt x="2525111" y="-51306"/>
                  <a:pt x="2516829" y="7828"/>
                  <a:pt x="2609793" y="0"/>
                </a:cubicBezTo>
                <a:cubicBezTo>
                  <a:pt x="2702757" y="-7828"/>
                  <a:pt x="3053427" y="22399"/>
                  <a:pt x="3273007" y="0"/>
                </a:cubicBezTo>
                <a:cubicBezTo>
                  <a:pt x="3492587" y="-22399"/>
                  <a:pt x="3539295" y="12737"/>
                  <a:pt x="3723045" y="0"/>
                </a:cubicBezTo>
                <a:cubicBezTo>
                  <a:pt x="3906795" y="-12737"/>
                  <a:pt x="4084401" y="23342"/>
                  <a:pt x="4315200" y="0"/>
                </a:cubicBezTo>
                <a:cubicBezTo>
                  <a:pt x="4546000" y="-23342"/>
                  <a:pt x="4756378" y="35609"/>
                  <a:pt x="5049473" y="0"/>
                </a:cubicBezTo>
                <a:cubicBezTo>
                  <a:pt x="5342568" y="-35609"/>
                  <a:pt x="5517120" y="50516"/>
                  <a:pt x="5783745" y="0"/>
                </a:cubicBezTo>
                <a:cubicBezTo>
                  <a:pt x="6050370" y="-50516"/>
                  <a:pt x="6183925" y="41512"/>
                  <a:pt x="6375900" y="0"/>
                </a:cubicBezTo>
                <a:cubicBezTo>
                  <a:pt x="6567876" y="-41512"/>
                  <a:pt x="6701377" y="54649"/>
                  <a:pt x="6968056" y="0"/>
                </a:cubicBezTo>
                <a:cubicBezTo>
                  <a:pt x="7234735" y="-54649"/>
                  <a:pt x="7226691" y="40943"/>
                  <a:pt x="7347035" y="0"/>
                </a:cubicBezTo>
                <a:cubicBezTo>
                  <a:pt x="7467379" y="-40943"/>
                  <a:pt x="7728256" y="21867"/>
                  <a:pt x="7915504" y="0"/>
                </a:cubicBezTo>
                <a:cubicBezTo>
                  <a:pt x="8412944" y="-103190"/>
                  <a:pt x="8737167" y="240528"/>
                  <a:pt x="8725145" y="809641"/>
                </a:cubicBezTo>
                <a:cubicBezTo>
                  <a:pt x="8780288" y="1035597"/>
                  <a:pt x="8725078" y="1061051"/>
                  <a:pt x="8725145" y="1284616"/>
                </a:cubicBezTo>
                <a:cubicBezTo>
                  <a:pt x="8725212" y="1508181"/>
                  <a:pt x="8672097" y="1670216"/>
                  <a:pt x="8725145" y="1856746"/>
                </a:cubicBezTo>
                <a:cubicBezTo>
                  <a:pt x="8778193" y="2043276"/>
                  <a:pt x="8683057" y="2107490"/>
                  <a:pt x="8725145" y="2331721"/>
                </a:cubicBezTo>
                <a:cubicBezTo>
                  <a:pt x="8767233" y="2555953"/>
                  <a:pt x="8672265" y="2708772"/>
                  <a:pt x="8725145" y="2839081"/>
                </a:cubicBezTo>
                <a:cubicBezTo>
                  <a:pt x="8778025" y="2969390"/>
                  <a:pt x="8672528" y="3189798"/>
                  <a:pt x="8725145" y="3281672"/>
                </a:cubicBezTo>
                <a:cubicBezTo>
                  <a:pt x="8777762" y="3373546"/>
                  <a:pt x="8679602" y="3756234"/>
                  <a:pt x="8725145" y="4048109"/>
                </a:cubicBezTo>
                <a:cubicBezTo>
                  <a:pt x="8711973" y="4487083"/>
                  <a:pt x="8302222" y="4797291"/>
                  <a:pt x="7915504" y="4857750"/>
                </a:cubicBezTo>
                <a:cubicBezTo>
                  <a:pt x="7754353" y="4913152"/>
                  <a:pt x="7424651" y="4856485"/>
                  <a:pt x="7181231" y="4857750"/>
                </a:cubicBezTo>
                <a:cubicBezTo>
                  <a:pt x="6937811" y="4859015"/>
                  <a:pt x="6784114" y="4817109"/>
                  <a:pt x="6589076" y="4857750"/>
                </a:cubicBezTo>
                <a:cubicBezTo>
                  <a:pt x="6394039" y="4898391"/>
                  <a:pt x="6311224" y="4833256"/>
                  <a:pt x="6067980" y="4857750"/>
                </a:cubicBezTo>
                <a:cubicBezTo>
                  <a:pt x="5824736" y="4882244"/>
                  <a:pt x="5810568" y="4804633"/>
                  <a:pt x="5617942" y="4857750"/>
                </a:cubicBezTo>
                <a:cubicBezTo>
                  <a:pt x="5425316" y="4910867"/>
                  <a:pt x="5041377" y="4843937"/>
                  <a:pt x="4883669" y="4857750"/>
                </a:cubicBezTo>
                <a:cubicBezTo>
                  <a:pt x="4725961" y="4871563"/>
                  <a:pt x="4458367" y="4854988"/>
                  <a:pt x="4220455" y="4857750"/>
                </a:cubicBezTo>
                <a:cubicBezTo>
                  <a:pt x="3982543" y="4860512"/>
                  <a:pt x="3827549" y="4850277"/>
                  <a:pt x="3699359" y="4857750"/>
                </a:cubicBezTo>
                <a:cubicBezTo>
                  <a:pt x="3571169" y="4865223"/>
                  <a:pt x="3173298" y="4839846"/>
                  <a:pt x="3036145" y="4857750"/>
                </a:cubicBezTo>
                <a:cubicBezTo>
                  <a:pt x="2898992" y="4875654"/>
                  <a:pt x="2806653" y="4827899"/>
                  <a:pt x="2657165" y="4857750"/>
                </a:cubicBezTo>
                <a:cubicBezTo>
                  <a:pt x="2507677" y="4887601"/>
                  <a:pt x="2376008" y="4827175"/>
                  <a:pt x="2136069" y="4857750"/>
                </a:cubicBezTo>
                <a:cubicBezTo>
                  <a:pt x="1896130" y="4888325"/>
                  <a:pt x="1912924" y="4822812"/>
                  <a:pt x="1757089" y="4857750"/>
                </a:cubicBezTo>
                <a:cubicBezTo>
                  <a:pt x="1601254" y="4892688"/>
                  <a:pt x="1511967" y="4826440"/>
                  <a:pt x="1378110" y="4857750"/>
                </a:cubicBezTo>
                <a:cubicBezTo>
                  <a:pt x="1244253" y="4889060"/>
                  <a:pt x="1062439" y="4848446"/>
                  <a:pt x="809641" y="4857750"/>
                </a:cubicBezTo>
                <a:cubicBezTo>
                  <a:pt x="253996" y="4807121"/>
                  <a:pt x="2810" y="4465685"/>
                  <a:pt x="0" y="4048109"/>
                </a:cubicBezTo>
                <a:cubicBezTo>
                  <a:pt x="-37445" y="3925864"/>
                  <a:pt x="36882" y="3638210"/>
                  <a:pt x="0" y="3508364"/>
                </a:cubicBezTo>
                <a:cubicBezTo>
                  <a:pt x="-36882" y="3378519"/>
                  <a:pt x="4761" y="3135343"/>
                  <a:pt x="0" y="3001004"/>
                </a:cubicBezTo>
                <a:cubicBezTo>
                  <a:pt x="-4761" y="2866665"/>
                  <a:pt x="14588" y="2632936"/>
                  <a:pt x="0" y="2396490"/>
                </a:cubicBezTo>
                <a:cubicBezTo>
                  <a:pt x="-14588" y="2160044"/>
                  <a:pt x="25640" y="2170209"/>
                  <a:pt x="0" y="1953900"/>
                </a:cubicBezTo>
                <a:cubicBezTo>
                  <a:pt x="-25640" y="1737591"/>
                  <a:pt x="20701" y="1590015"/>
                  <a:pt x="0" y="1446540"/>
                </a:cubicBezTo>
                <a:cubicBezTo>
                  <a:pt x="-20701" y="1303065"/>
                  <a:pt x="67923" y="948107"/>
                  <a:pt x="0" y="809641"/>
                </a:cubicBezTo>
                <a:close/>
              </a:path>
            </a:pathLst>
          </a:custGeom>
          <a:solidFill>
            <a:schemeClr val="tx2"/>
          </a:solidFill>
          <a:ln w="28575">
            <a:solidFill>
              <a:srgbClr val="835135"/>
            </a:solidFill>
            <a:extLst>
              <a:ext uri="{C807C97D-BFC1-408E-A445-0C87EB9F89A2}">
                <ask:lineSketchStyleProps xmlns:ask="http://schemas.microsoft.com/office/drawing/2018/sketchyshape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b="1">
              <a:solidFill>
                <a:srgbClr val="C00000"/>
              </a:solidFill>
              <a:latin typeface="UTM Androgyne" panose="02040603050506020204" pitchFamily="18" charset="0"/>
            </a:endParaRPr>
          </a:p>
        </p:txBody>
      </p:sp>
      <p:sp>
        <p:nvSpPr>
          <p:cNvPr id="4" name="Hộp Văn bản 3">
            <a:extLst>
              <a:ext uri="{FF2B5EF4-FFF2-40B4-BE49-F238E27FC236}">
                <a16:creationId xmlns:a16="http://schemas.microsoft.com/office/drawing/2014/main" id="{B7324C91-1E6C-40CF-9E83-F38669EF700E}"/>
              </a:ext>
            </a:extLst>
          </p:cNvPr>
          <p:cNvSpPr txBox="1"/>
          <p:nvPr/>
        </p:nvSpPr>
        <p:spPr>
          <a:xfrm>
            <a:off x="3179416" y="545861"/>
            <a:ext cx="2803973" cy="1107996"/>
          </a:xfrm>
          <a:prstGeom prst="rect">
            <a:avLst/>
          </a:prstGeom>
          <a:noFill/>
        </p:spPr>
        <p:txBody>
          <a:bodyPr wrap="none" rtlCol="0">
            <a:spAutoFit/>
          </a:bodyPr>
          <a:lstStyle/>
          <a:p>
            <a:r>
              <a:rPr lang="en-US" sz="6600" dirty="0" err="1">
                <a:solidFill>
                  <a:srgbClr val="C00000"/>
                </a:solidFill>
                <a:latin typeface="SVN-Ready" panose="02040603050506020204" pitchFamily="18" charset="0"/>
              </a:rPr>
              <a:t>Dặn</a:t>
            </a:r>
            <a:r>
              <a:rPr lang="en-US" sz="6600" dirty="0">
                <a:solidFill>
                  <a:srgbClr val="C00000"/>
                </a:solidFill>
                <a:latin typeface="SVN-Ready" panose="02040603050506020204" pitchFamily="18" charset="0"/>
              </a:rPr>
              <a:t> </a:t>
            </a:r>
            <a:r>
              <a:rPr lang="en-US" sz="6600" dirty="0" err="1">
                <a:solidFill>
                  <a:srgbClr val="C00000"/>
                </a:solidFill>
                <a:latin typeface="SVN-Ready" panose="02040603050506020204" pitchFamily="18" charset="0"/>
              </a:rPr>
              <a:t>dò</a:t>
            </a:r>
            <a:endParaRPr lang="en-US" sz="6600" dirty="0">
              <a:solidFill>
                <a:srgbClr val="C00000"/>
              </a:solidFill>
              <a:latin typeface="SVN-Ready" panose="02040603050506020204" pitchFamily="18" charset="0"/>
            </a:endParaRPr>
          </a:p>
        </p:txBody>
      </p:sp>
      <p:sp>
        <p:nvSpPr>
          <p:cNvPr id="5" name="Hộp Văn bản 4">
            <a:extLst>
              <a:ext uri="{FF2B5EF4-FFF2-40B4-BE49-F238E27FC236}">
                <a16:creationId xmlns:a16="http://schemas.microsoft.com/office/drawing/2014/main" id="{AE926974-79CF-45BB-982E-622E5DEF1B16}"/>
              </a:ext>
            </a:extLst>
          </p:cNvPr>
          <p:cNvSpPr txBox="1"/>
          <p:nvPr/>
        </p:nvSpPr>
        <p:spPr>
          <a:xfrm>
            <a:off x="825632" y="1796418"/>
            <a:ext cx="7779106" cy="1015663"/>
          </a:xfrm>
          <a:prstGeom prst="rect">
            <a:avLst/>
          </a:prstGeom>
          <a:noFill/>
        </p:spPr>
        <p:txBody>
          <a:bodyPr wrap="square" rtlCol="0">
            <a:spAutoFit/>
          </a:bodyPr>
          <a:lstStyle/>
          <a:p>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Sửa</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lỗi</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chính</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tả</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bài</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UTM Thanh Nhac TL" panose="02040603050506020204" pitchFamily="18" charset="0"/>
                <a:cs typeface="Arial" panose="020B0604020202020204" pitchFamily="34" charset="0"/>
              </a:rPr>
              <a:t>Cửa</a:t>
            </a:r>
            <a:r>
              <a:rPr lang="en-US" sz="3000" dirty="0">
                <a:solidFill>
                  <a:schemeClr val="bg1">
                    <a:lumMod val="50000"/>
                  </a:schemeClr>
                </a:solidFill>
                <a:latin typeface="UTM Thanh Nhac TL" panose="02040603050506020204" pitchFamily="18" charset="0"/>
                <a:cs typeface="Arial" panose="020B0604020202020204" pitchFamily="34" charset="0"/>
              </a:rPr>
              <a:t> </a:t>
            </a:r>
            <a:r>
              <a:rPr lang="en-US" sz="3000" dirty="0" err="1">
                <a:solidFill>
                  <a:schemeClr val="bg1">
                    <a:lumMod val="50000"/>
                  </a:schemeClr>
                </a:solidFill>
                <a:latin typeface="UTM Thanh Nhac TL" panose="02040603050506020204" pitchFamily="18" charset="0"/>
                <a:cs typeface="Arial" panose="020B0604020202020204" pitchFamily="34" charset="0"/>
              </a:rPr>
              <a:t>sông</a:t>
            </a:r>
            <a:r>
              <a:rPr lang="en-US" sz="3000" dirty="0">
                <a:solidFill>
                  <a:schemeClr val="bg1">
                    <a:lumMod val="50000"/>
                  </a:schemeClr>
                </a:solidFill>
                <a:latin typeface="UTM Thanh Nhac TL" panose="02040603050506020204" pitchFamily="18" charset="0"/>
                <a:cs typeface="Arial" panose="020B0604020202020204" pitchFamily="34" charset="0"/>
              </a:rPr>
              <a:t> </a:t>
            </a:r>
            <a:r>
              <a:rPr lang="en-US" sz="3000" dirty="0">
                <a:solidFill>
                  <a:schemeClr val="bg1">
                    <a:lumMod val="50000"/>
                  </a:schemeClr>
                </a:solidFill>
                <a:latin typeface="Arial" panose="020B0604020202020204" pitchFamily="34" charset="0"/>
                <a:cs typeface="Arial" panose="020B0604020202020204" pitchFamily="34" charset="0"/>
              </a:rPr>
              <a:t>(</a:t>
            </a:r>
            <a:r>
              <a:rPr lang="en-US" sz="3000" dirty="0" err="1">
                <a:solidFill>
                  <a:schemeClr val="bg1">
                    <a:lumMod val="50000"/>
                  </a:schemeClr>
                </a:solidFill>
                <a:latin typeface="Arial" panose="020B0604020202020204" pitchFamily="34" charset="0"/>
                <a:cs typeface="Arial" panose="020B0604020202020204" pitchFamily="34" charset="0"/>
              </a:rPr>
              <a:t>nếu</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có</a:t>
            </a:r>
            <a:r>
              <a:rPr lang="en-US" sz="3000" dirty="0">
                <a:solidFill>
                  <a:schemeClr val="bg1">
                    <a:lumMod val="50000"/>
                  </a:schemeClr>
                </a:solidFill>
                <a:latin typeface="Arial" panose="020B0604020202020204" pitchFamily="34" charset="0"/>
                <a:cs typeface="Arial" panose="020B0604020202020204" pitchFamily="34" charset="0"/>
              </a:rPr>
              <a:t>)</a:t>
            </a:r>
          </a:p>
          <a:p>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Chuẩn</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bị</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bài</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Ôn</a:t>
            </a:r>
            <a:r>
              <a:rPr lang="en-US" sz="3000" dirty="0">
                <a:solidFill>
                  <a:schemeClr val="bg1">
                    <a:lumMod val="50000"/>
                  </a:schemeClr>
                </a:solidFill>
                <a:latin typeface="Arial" panose="020B0604020202020204" pitchFamily="34" charset="0"/>
                <a:cs typeface="Arial" panose="020B0604020202020204" pitchFamily="34" charset="0"/>
              </a:rPr>
              <a:t> </a:t>
            </a:r>
            <a:r>
              <a:rPr lang="en-US" sz="3000" dirty="0" err="1">
                <a:solidFill>
                  <a:schemeClr val="bg1">
                    <a:lumMod val="50000"/>
                  </a:schemeClr>
                </a:solidFill>
                <a:latin typeface="Arial" panose="020B0604020202020204" pitchFamily="34" charset="0"/>
                <a:cs typeface="Arial" panose="020B0604020202020204" pitchFamily="34" charset="0"/>
              </a:rPr>
              <a:t>tập</a:t>
            </a:r>
            <a:endParaRPr lang="en-US" sz="3000" dirty="0">
              <a:solidFill>
                <a:schemeClr val="bg1">
                  <a:lumMod val="50000"/>
                </a:schemeClr>
              </a:solidFill>
              <a:latin typeface="Arial" panose="020B0604020202020204" pitchFamily="34" charset="0"/>
              <a:cs typeface="Arial" panose="020B0604020202020204" pitchFamily="34" charset="0"/>
            </a:endParaRPr>
          </a:p>
        </p:txBody>
      </p:sp>
      <p:pic>
        <p:nvPicPr>
          <p:cNvPr id="3" name="Picture 2" descr="A picture containing text, vector graphics&#10;&#10;Description automatically generated">
            <a:extLst>
              <a:ext uri="{FF2B5EF4-FFF2-40B4-BE49-F238E27FC236}">
                <a16:creationId xmlns:a16="http://schemas.microsoft.com/office/drawing/2014/main" id="{6EA1AFA1-CC45-44E5-A984-8AD87DD4D562}"/>
              </a:ext>
            </a:extLst>
          </p:cNvPr>
          <p:cNvPicPr>
            <a:picLocks noChangeAspect="1"/>
          </p:cNvPicPr>
          <p:nvPr/>
        </p:nvPicPr>
        <p:blipFill rotWithShape="1">
          <a:blip r:embed="rId2"/>
          <a:srcRect t="16269"/>
          <a:stretch/>
        </p:blipFill>
        <p:spPr>
          <a:xfrm>
            <a:off x="-862571" y="2954642"/>
            <a:ext cx="4496109" cy="2117594"/>
          </a:xfrm>
          <a:prstGeom prst="rect">
            <a:avLst/>
          </a:prstGeom>
        </p:spPr>
      </p:pic>
    </p:spTree>
    <p:extLst>
      <p:ext uri="{BB962C8B-B14F-4D97-AF65-F5344CB8AC3E}">
        <p14:creationId xmlns:p14="http://schemas.microsoft.com/office/powerpoint/2010/main" val="31765265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grpSp>
        <p:nvGrpSpPr>
          <p:cNvPr id="26" name="Group 25">
            <a:extLst>
              <a:ext uri="{FF2B5EF4-FFF2-40B4-BE49-F238E27FC236}">
                <a16:creationId xmlns:a16="http://schemas.microsoft.com/office/drawing/2014/main" id="{E5AD3035-9BDA-4ADF-A1F8-C4A3645D2CA6}"/>
              </a:ext>
            </a:extLst>
          </p:cNvPr>
          <p:cNvGrpSpPr/>
          <p:nvPr/>
        </p:nvGrpSpPr>
        <p:grpSpPr>
          <a:xfrm>
            <a:off x="-78154" y="938775"/>
            <a:ext cx="9262878" cy="4617963"/>
            <a:chOff x="529203" y="1142287"/>
            <a:chExt cx="8686716" cy="1146287"/>
          </a:xfrm>
        </p:grpSpPr>
        <p:grpSp>
          <p:nvGrpSpPr>
            <p:cNvPr id="27" name="Group 26">
              <a:extLst>
                <a:ext uri="{FF2B5EF4-FFF2-40B4-BE49-F238E27FC236}">
                  <a16:creationId xmlns:a16="http://schemas.microsoft.com/office/drawing/2014/main" id="{84019FF6-EDE7-464F-877E-99CC9EC0F8AE}"/>
                </a:ext>
              </a:extLst>
            </p:cNvPr>
            <p:cNvGrpSpPr/>
            <p:nvPr/>
          </p:nvGrpSpPr>
          <p:grpSpPr>
            <a:xfrm>
              <a:off x="797798" y="1142287"/>
              <a:ext cx="8418121" cy="1146287"/>
              <a:chOff x="2130788" y="940391"/>
              <a:chExt cx="9735630" cy="1304048"/>
            </a:xfrm>
          </p:grpSpPr>
          <p:sp>
            <p:nvSpPr>
              <p:cNvPr id="31" name="矩形 39">
                <a:extLst>
                  <a:ext uri="{FF2B5EF4-FFF2-40B4-BE49-F238E27FC236}">
                    <a16:creationId xmlns:a16="http://schemas.microsoft.com/office/drawing/2014/main" id="{1A3C5F24-40D9-4AA6-B4F6-4C477662B949}"/>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32" name="圆角矩形 7">
                <a:extLst>
                  <a:ext uri="{FF2B5EF4-FFF2-40B4-BE49-F238E27FC236}">
                    <a16:creationId xmlns:a16="http://schemas.microsoft.com/office/drawing/2014/main" id="{6CCFE35D-2457-4D7E-B335-40022E26A1B5}"/>
                  </a:ext>
                </a:extLst>
              </p:cNvPr>
              <p:cNvSpPr/>
              <p:nvPr/>
            </p:nvSpPr>
            <p:spPr>
              <a:xfrm>
                <a:off x="2130788" y="940391"/>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30" name="Google Shape;2675;p35">
              <a:extLst>
                <a:ext uri="{FF2B5EF4-FFF2-40B4-BE49-F238E27FC236}">
                  <a16:creationId xmlns:a16="http://schemas.microsoft.com/office/drawing/2014/main" id="{AA1A4ABD-3400-485A-8773-EC14830987A0}"/>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614;p40">
            <a:extLst>
              <a:ext uri="{FF2B5EF4-FFF2-40B4-BE49-F238E27FC236}">
                <a16:creationId xmlns:a16="http://schemas.microsoft.com/office/drawing/2014/main" id="{79BB3A95-5898-447B-9E95-E8DD3C85B31A}"/>
              </a:ext>
            </a:extLst>
          </p:cNvPr>
          <p:cNvSpPr txBox="1">
            <a:spLocks noGrp="1"/>
          </p:cNvSpPr>
          <p:nvPr>
            <p:ph type="title"/>
          </p:nvPr>
        </p:nvSpPr>
        <p:spPr>
          <a:xfrm>
            <a:off x="751650" y="290885"/>
            <a:ext cx="7640700"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000" dirty="0" err="1">
                <a:latin typeface="SVN-SAF" panose="02040603050506020204" pitchFamily="18" charset="0"/>
              </a:rPr>
              <a:t>Mục</a:t>
            </a:r>
            <a:r>
              <a:rPr lang="en-US" sz="4000" dirty="0">
                <a:latin typeface="SVN-SAF" panose="02040603050506020204" pitchFamily="18" charset="0"/>
              </a:rPr>
              <a:t> </a:t>
            </a:r>
            <a:r>
              <a:rPr lang="en-US" sz="4000" dirty="0" err="1">
                <a:latin typeface="SVN-SAF" panose="02040603050506020204" pitchFamily="18" charset="0"/>
              </a:rPr>
              <a:t>tiêu</a:t>
            </a:r>
            <a:r>
              <a:rPr lang="en-US" sz="4000" dirty="0">
                <a:latin typeface="SVN-SAF" panose="02040603050506020204" pitchFamily="18" charset="0"/>
              </a:rPr>
              <a:t> </a:t>
            </a:r>
            <a:r>
              <a:rPr lang="en-US" sz="4000" dirty="0" err="1">
                <a:latin typeface="SVN-SAF" panose="02040603050506020204" pitchFamily="18" charset="0"/>
              </a:rPr>
              <a:t>bài</a:t>
            </a:r>
            <a:r>
              <a:rPr lang="en-US" sz="4000" dirty="0">
                <a:latin typeface="SVN-SAF" panose="02040603050506020204" pitchFamily="18" charset="0"/>
              </a:rPr>
              <a:t> </a:t>
            </a:r>
            <a:r>
              <a:rPr lang="en-US" sz="4000" dirty="0" err="1">
                <a:latin typeface="SVN-SAF" panose="02040603050506020204" pitchFamily="18" charset="0"/>
              </a:rPr>
              <a:t>học</a:t>
            </a:r>
            <a:endParaRPr lang="en-US" sz="4000" dirty="0">
              <a:latin typeface="SVN-SAF" panose="02040603050506020204" pitchFamily="18" charset="0"/>
            </a:endParaRPr>
          </a:p>
        </p:txBody>
      </p:sp>
      <p:grpSp>
        <p:nvGrpSpPr>
          <p:cNvPr id="14" name="Nhóm 25">
            <a:extLst>
              <a:ext uri="{FF2B5EF4-FFF2-40B4-BE49-F238E27FC236}">
                <a16:creationId xmlns:a16="http://schemas.microsoft.com/office/drawing/2014/main" id="{99EE067B-536E-43BB-BFDD-6F21DD67D813}"/>
              </a:ext>
            </a:extLst>
          </p:cNvPr>
          <p:cNvGrpSpPr/>
          <p:nvPr/>
        </p:nvGrpSpPr>
        <p:grpSpPr>
          <a:xfrm>
            <a:off x="281107" y="2419228"/>
            <a:ext cx="8517436" cy="584775"/>
            <a:chOff x="1661355" y="2179841"/>
            <a:chExt cx="7816793" cy="584775"/>
          </a:xfrm>
        </p:grpSpPr>
        <p:sp>
          <p:nvSpPr>
            <p:cNvPr id="15" name="Google Shape;1613;p40">
              <a:extLst>
                <a:ext uri="{FF2B5EF4-FFF2-40B4-BE49-F238E27FC236}">
                  <a16:creationId xmlns:a16="http://schemas.microsoft.com/office/drawing/2014/main" id="{A968F855-E165-4A68-8BF3-C13A53D861D0}"/>
                </a:ext>
              </a:extLst>
            </p:cNvPr>
            <p:cNvSpPr/>
            <p:nvPr/>
          </p:nvSpPr>
          <p:spPr>
            <a:xfrm>
              <a:off x="1661355" y="2275431"/>
              <a:ext cx="877450"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solidFill>
                  <a:schemeClr val="tx1">
                    <a:lumMod val="75000"/>
                  </a:schemeClr>
                </a:solidFill>
                <a:latin typeface="+mn-lt"/>
              </a:endParaRPr>
            </a:p>
          </p:txBody>
        </p:sp>
        <p:sp>
          <p:nvSpPr>
            <p:cNvPr id="16" name="Google Shape;1638;p40">
              <a:extLst>
                <a:ext uri="{FF2B5EF4-FFF2-40B4-BE49-F238E27FC236}">
                  <a16:creationId xmlns:a16="http://schemas.microsoft.com/office/drawing/2014/main" id="{926A9755-370E-44FB-95BA-B60CDD830494}"/>
                </a:ext>
              </a:extLst>
            </p:cNvPr>
            <p:cNvSpPr txBox="1">
              <a:spLocks/>
            </p:cNvSpPr>
            <p:nvPr/>
          </p:nvSpPr>
          <p:spPr>
            <a:xfrm>
              <a:off x="2698378" y="2275431"/>
              <a:ext cx="677977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2400" dirty="0" err="1">
                  <a:solidFill>
                    <a:schemeClr val="tx1">
                      <a:lumMod val="75000"/>
                    </a:schemeClr>
                  </a:solidFill>
                  <a:latin typeface="+mn-lt"/>
                </a:rPr>
                <a:t>Trình</a:t>
              </a:r>
              <a:r>
                <a:rPr lang="en-US" sz="2400" dirty="0">
                  <a:solidFill>
                    <a:schemeClr val="tx1">
                      <a:lumMod val="75000"/>
                    </a:schemeClr>
                  </a:solidFill>
                  <a:latin typeface="+mn-lt"/>
                </a:rPr>
                <a:t> </a:t>
              </a:r>
              <a:r>
                <a:rPr lang="en-US" sz="2400" dirty="0" err="1">
                  <a:solidFill>
                    <a:schemeClr val="tx1">
                      <a:lumMod val="75000"/>
                    </a:schemeClr>
                  </a:solidFill>
                  <a:latin typeface="+mn-lt"/>
                </a:rPr>
                <a:t>bày</a:t>
              </a:r>
              <a:r>
                <a:rPr lang="en-US" sz="2400" dirty="0">
                  <a:solidFill>
                    <a:schemeClr val="tx1">
                      <a:lumMod val="75000"/>
                    </a:schemeClr>
                  </a:solidFill>
                  <a:latin typeface="+mn-lt"/>
                </a:rPr>
                <a:t> </a:t>
              </a:r>
              <a:r>
                <a:rPr lang="en-US" sz="2400" dirty="0" err="1">
                  <a:solidFill>
                    <a:schemeClr val="tx1">
                      <a:lumMod val="75000"/>
                    </a:schemeClr>
                  </a:solidFill>
                  <a:latin typeface="+mn-lt"/>
                </a:rPr>
                <a:t>đúng</a:t>
              </a:r>
              <a:r>
                <a:rPr lang="en-US" sz="2400" dirty="0">
                  <a:solidFill>
                    <a:schemeClr val="tx1">
                      <a:lumMod val="75000"/>
                    </a:schemeClr>
                  </a:solidFill>
                  <a:latin typeface="+mn-lt"/>
                </a:rPr>
                <a:t> </a:t>
              </a:r>
              <a:r>
                <a:rPr lang="en-US" sz="2400" dirty="0" err="1">
                  <a:solidFill>
                    <a:schemeClr val="tx1">
                      <a:lumMod val="75000"/>
                    </a:schemeClr>
                  </a:solidFill>
                  <a:latin typeface="+mn-lt"/>
                </a:rPr>
                <a:t>hình</a:t>
              </a:r>
              <a:r>
                <a:rPr lang="en-US" sz="2400" dirty="0">
                  <a:solidFill>
                    <a:schemeClr val="tx1">
                      <a:lumMod val="75000"/>
                    </a:schemeClr>
                  </a:solidFill>
                  <a:latin typeface="+mn-lt"/>
                </a:rPr>
                <a:t> </a:t>
              </a:r>
              <a:r>
                <a:rPr lang="en-US" sz="2400" dirty="0" err="1">
                  <a:solidFill>
                    <a:schemeClr val="tx1">
                      <a:lumMod val="75000"/>
                    </a:schemeClr>
                  </a:solidFill>
                  <a:latin typeface="+mn-lt"/>
                </a:rPr>
                <a:t>thức</a:t>
              </a:r>
              <a:r>
                <a:rPr lang="en-US" sz="2400" dirty="0">
                  <a:solidFill>
                    <a:schemeClr val="tx1">
                      <a:lumMod val="75000"/>
                    </a:schemeClr>
                  </a:solidFill>
                  <a:latin typeface="+mn-lt"/>
                </a:rPr>
                <a:t> </a:t>
              </a:r>
              <a:r>
                <a:rPr lang="en-US" sz="2400" dirty="0" err="1">
                  <a:solidFill>
                    <a:schemeClr val="tx1">
                      <a:lumMod val="75000"/>
                    </a:schemeClr>
                  </a:solidFill>
                  <a:latin typeface="+mn-lt"/>
                </a:rPr>
                <a:t>thơ</a:t>
              </a:r>
              <a:endParaRPr lang="en-US" sz="2400" dirty="0">
                <a:solidFill>
                  <a:schemeClr val="tx1">
                    <a:lumMod val="75000"/>
                  </a:schemeClr>
                </a:solidFill>
                <a:latin typeface="+mn-lt"/>
              </a:endParaRPr>
            </a:p>
          </p:txBody>
        </p:sp>
        <p:sp>
          <p:nvSpPr>
            <p:cNvPr id="17" name="Hộp Văn bản 106">
              <a:extLst>
                <a:ext uri="{FF2B5EF4-FFF2-40B4-BE49-F238E27FC236}">
                  <a16:creationId xmlns:a16="http://schemas.microsoft.com/office/drawing/2014/main" id="{69AB10E9-2901-4B72-8B85-B72FF6D82E13}"/>
                </a:ext>
              </a:extLst>
            </p:cNvPr>
            <p:cNvSpPr txBox="1"/>
            <p:nvPr/>
          </p:nvSpPr>
          <p:spPr>
            <a:xfrm>
              <a:off x="1762665" y="2179841"/>
              <a:ext cx="584081" cy="584775"/>
            </a:xfrm>
            <a:prstGeom prst="rect">
              <a:avLst/>
            </a:prstGeom>
            <a:noFill/>
          </p:spPr>
          <p:txBody>
            <a:bodyPr wrap="square" rtlCol="0">
              <a:spAutoFit/>
            </a:bodyPr>
            <a:lstStyle/>
            <a:p>
              <a:r>
                <a:rPr lang="en-US" sz="3200" dirty="0">
                  <a:solidFill>
                    <a:schemeClr val="tx1">
                      <a:lumMod val="75000"/>
                    </a:schemeClr>
                  </a:solidFill>
                  <a:latin typeface="+mn-lt"/>
                </a:rPr>
                <a:t>02</a:t>
              </a:r>
            </a:p>
          </p:txBody>
        </p:sp>
      </p:grpSp>
      <p:grpSp>
        <p:nvGrpSpPr>
          <p:cNvPr id="18" name="Nhóm 27">
            <a:extLst>
              <a:ext uri="{FF2B5EF4-FFF2-40B4-BE49-F238E27FC236}">
                <a16:creationId xmlns:a16="http://schemas.microsoft.com/office/drawing/2014/main" id="{0D9415D8-8275-48B7-88EC-70ADAB1518BF}"/>
              </a:ext>
            </a:extLst>
          </p:cNvPr>
          <p:cNvGrpSpPr/>
          <p:nvPr/>
        </p:nvGrpSpPr>
        <p:grpSpPr>
          <a:xfrm>
            <a:off x="281107" y="3336665"/>
            <a:ext cx="8501888" cy="781575"/>
            <a:chOff x="1661355" y="2909052"/>
            <a:chExt cx="7785277" cy="781575"/>
          </a:xfrm>
        </p:grpSpPr>
        <p:sp>
          <p:nvSpPr>
            <p:cNvPr id="19" name="Google Shape;1613;p40">
              <a:extLst>
                <a:ext uri="{FF2B5EF4-FFF2-40B4-BE49-F238E27FC236}">
                  <a16:creationId xmlns:a16="http://schemas.microsoft.com/office/drawing/2014/main" id="{C4EBDEBC-E56C-408A-9497-DA06528BF0A8}"/>
                </a:ext>
              </a:extLst>
            </p:cNvPr>
            <p:cNvSpPr/>
            <p:nvPr/>
          </p:nvSpPr>
          <p:spPr>
            <a:xfrm>
              <a:off x="1661355" y="2985451"/>
              <a:ext cx="904197"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solidFill>
                  <a:schemeClr val="tx1">
                    <a:lumMod val="75000"/>
                  </a:schemeClr>
                </a:solidFill>
                <a:latin typeface="+mn-lt"/>
              </a:endParaRPr>
            </a:p>
          </p:txBody>
        </p:sp>
        <p:sp>
          <p:nvSpPr>
            <p:cNvPr id="20" name="Google Shape;1638;p40">
              <a:extLst>
                <a:ext uri="{FF2B5EF4-FFF2-40B4-BE49-F238E27FC236}">
                  <a16:creationId xmlns:a16="http://schemas.microsoft.com/office/drawing/2014/main" id="{1D8CE098-7FB3-42B1-87A4-B9DFECE3CE30}"/>
                </a:ext>
              </a:extLst>
            </p:cNvPr>
            <p:cNvSpPr txBox="1">
              <a:spLocks/>
            </p:cNvSpPr>
            <p:nvPr/>
          </p:nvSpPr>
          <p:spPr>
            <a:xfrm>
              <a:off x="2666862" y="3297027"/>
              <a:ext cx="6779770"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just"/>
              <a:r>
                <a:rPr lang="vi-VN" sz="2400" b="0" i="0" dirty="0">
                  <a:solidFill>
                    <a:srgbClr val="333333"/>
                  </a:solidFill>
                  <a:effectLst/>
                  <a:latin typeface="arial" panose="020B0604020202020204" pitchFamily="34" charset="0"/>
                </a:rPr>
                <a:t>Tiếp tục ôn tập quy tắc viết hoa tên người, tên địa lí nước ngoài; làm đúng các bài tập thực hành để củng cố, khắc sâu quy tắc.</a:t>
              </a:r>
              <a:endParaRPr lang="en-US" sz="3600" dirty="0">
                <a:solidFill>
                  <a:schemeClr val="tx1">
                    <a:lumMod val="75000"/>
                  </a:schemeClr>
                </a:solidFill>
                <a:latin typeface="+mn-lt"/>
              </a:endParaRPr>
            </a:p>
          </p:txBody>
        </p:sp>
        <p:sp>
          <p:nvSpPr>
            <p:cNvPr id="21" name="Hộp Văn bản 107">
              <a:extLst>
                <a:ext uri="{FF2B5EF4-FFF2-40B4-BE49-F238E27FC236}">
                  <a16:creationId xmlns:a16="http://schemas.microsoft.com/office/drawing/2014/main" id="{9F76AFDF-7754-49D6-817D-833074FF21FB}"/>
                </a:ext>
              </a:extLst>
            </p:cNvPr>
            <p:cNvSpPr txBox="1"/>
            <p:nvPr/>
          </p:nvSpPr>
          <p:spPr>
            <a:xfrm>
              <a:off x="1762665" y="2909052"/>
              <a:ext cx="582559" cy="584775"/>
            </a:xfrm>
            <a:prstGeom prst="rect">
              <a:avLst/>
            </a:prstGeom>
            <a:noFill/>
          </p:spPr>
          <p:txBody>
            <a:bodyPr wrap="square" rtlCol="0">
              <a:spAutoFit/>
            </a:bodyPr>
            <a:lstStyle/>
            <a:p>
              <a:r>
                <a:rPr lang="en-US" sz="3200" dirty="0">
                  <a:solidFill>
                    <a:schemeClr val="tx1">
                      <a:lumMod val="75000"/>
                    </a:schemeClr>
                  </a:solidFill>
                  <a:latin typeface="+mn-lt"/>
                </a:rPr>
                <a:t>03</a:t>
              </a:r>
            </a:p>
          </p:txBody>
        </p:sp>
      </p:grpSp>
      <p:grpSp>
        <p:nvGrpSpPr>
          <p:cNvPr id="22" name="Nhóm 26">
            <a:extLst>
              <a:ext uri="{FF2B5EF4-FFF2-40B4-BE49-F238E27FC236}">
                <a16:creationId xmlns:a16="http://schemas.microsoft.com/office/drawing/2014/main" id="{698937F4-5FE1-4C75-9833-1958DE7EB11E}"/>
              </a:ext>
            </a:extLst>
          </p:cNvPr>
          <p:cNvGrpSpPr/>
          <p:nvPr/>
        </p:nvGrpSpPr>
        <p:grpSpPr>
          <a:xfrm>
            <a:off x="345457" y="1493892"/>
            <a:ext cx="8470842" cy="584775"/>
            <a:chOff x="1661355" y="1460260"/>
            <a:chExt cx="6616952" cy="584775"/>
          </a:xfrm>
        </p:grpSpPr>
        <p:sp>
          <p:nvSpPr>
            <p:cNvPr id="23" name="Google Shape;1613;p40">
              <a:extLst>
                <a:ext uri="{FF2B5EF4-FFF2-40B4-BE49-F238E27FC236}">
                  <a16:creationId xmlns:a16="http://schemas.microsoft.com/office/drawing/2014/main" id="{2B31C3C2-0D62-4768-BADE-641511E82AC2}"/>
                </a:ext>
              </a:extLst>
            </p:cNvPr>
            <p:cNvSpPr/>
            <p:nvPr/>
          </p:nvSpPr>
          <p:spPr>
            <a:xfrm>
              <a:off x="1661355" y="1555850"/>
              <a:ext cx="741228"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solidFill>
                  <a:schemeClr val="tx1">
                    <a:lumMod val="75000"/>
                  </a:schemeClr>
                </a:solidFill>
                <a:latin typeface="+mn-lt"/>
              </a:endParaRPr>
            </a:p>
          </p:txBody>
        </p:sp>
        <p:sp>
          <p:nvSpPr>
            <p:cNvPr id="24" name="Hộp Văn bản 23">
              <a:extLst>
                <a:ext uri="{FF2B5EF4-FFF2-40B4-BE49-F238E27FC236}">
                  <a16:creationId xmlns:a16="http://schemas.microsoft.com/office/drawing/2014/main" id="{0F38BE1E-BB85-4213-B8C6-DAD9AF5484D3}"/>
                </a:ext>
              </a:extLst>
            </p:cNvPr>
            <p:cNvSpPr txBox="1"/>
            <p:nvPr/>
          </p:nvSpPr>
          <p:spPr>
            <a:xfrm>
              <a:off x="1762665" y="1460260"/>
              <a:ext cx="639919" cy="584775"/>
            </a:xfrm>
            <a:prstGeom prst="rect">
              <a:avLst/>
            </a:prstGeom>
            <a:noFill/>
          </p:spPr>
          <p:txBody>
            <a:bodyPr wrap="none" rtlCol="0">
              <a:spAutoFit/>
            </a:bodyPr>
            <a:lstStyle/>
            <a:p>
              <a:r>
                <a:rPr lang="en-US" sz="3200" dirty="0">
                  <a:solidFill>
                    <a:schemeClr val="tx1">
                      <a:lumMod val="75000"/>
                    </a:schemeClr>
                  </a:solidFill>
                  <a:latin typeface="+mn-lt"/>
                </a:rPr>
                <a:t>01</a:t>
              </a:r>
            </a:p>
          </p:txBody>
        </p:sp>
        <p:sp>
          <p:nvSpPr>
            <p:cNvPr id="25" name="Hộp Văn bản 109">
              <a:extLst>
                <a:ext uri="{FF2B5EF4-FFF2-40B4-BE49-F238E27FC236}">
                  <a16:creationId xmlns:a16="http://schemas.microsoft.com/office/drawing/2014/main" id="{9F43B900-C32A-4A12-9964-F4FE33279938}"/>
                </a:ext>
              </a:extLst>
            </p:cNvPr>
            <p:cNvSpPr txBox="1"/>
            <p:nvPr/>
          </p:nvSpPr>
          <p:spPr>
            <a:xfrm>
              <a:off x="2537384" y="1521814"/>
              <a:ext cx="5740923" cy="461665"/>
            </a:xfrm>
            <a:prstGeom prst="rect">
              <a:avLst/>
            </a:prstGeom>
            <a:noFill/>
          </p:spPr>
          <p:txBody>
            <a:bodyPr wrap="square">
              <a:spAutoFit/>
            </a:bodyPr>
            <a:lstStyle/>
            <a:p>
              <a:pPr lvl="0" algn="just">
                <a:buClr>
                  <a:schemeClr val="dk1"/>
                </a:buClr>
                <a:buSzPts val="1200"/>
              </a:pPr>
              <a:r>
                <a:rPr lang="en-US" sz="2400" dirty="0" err="1">
                  <a:solidFill>
                    <a:schemeClr val="dk1"/>
                  </a:solidFill>
                  <a:ea typeface="Calibri"/>
                  <a:cs typeface="Calibri"/>
                  <a:sym typeface="Calibri"/>
                </a:rPr>
                <a:t>Nhớ</a:t>
              </a:r>
              <a:r>
                <a:rPr lang="en-US" sz="2400" dirty="0">
                  <a:solidFill>
                    <a:schemeClr val="dk1"/>
                  </a:solidFill>
                  <a:ea typeface="Calibri"/>
                  <a:cs typeface="Calibri"/>
                  <a:sym typeface="Calibri"/>
                </a:rPr>
                <a:t> - </a:t>
              </a:r>
              <a:r>
                <a:rPr lang="en-US" sz="2400" dirty="0" err="1">
                  <a:solidFill>
                    <a:schemeClr val="dk1"/>
                  </a:solidFill>
                  <a:ea typeface="Calibri"/>
                  <a:cs typeface="Calibri"/>
                  <a:sym typeface="Calibri"/>
                </a:rPr>
                <a:t>viết</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đúng</a:t>
              </a:r>
              <a:r>
                <a:rPr lang="en-US" sz="2400" dirty="0">
                  <a:solidFill>
                    <a:schemeClr val="dk1"/>
                  </a:solidFill>
                  <a:ea typeface="Calibri"/>
                  <a:cs typeface="Calibri"/>
                  <a:sym typeface="Calibri"/>
                </a:rPr>
                <a:t> 4 </a:t>
              </a:r>
              <a:r>
                <a:rPr lang="en-US" sz="2400" dirty="0" err="1">
                  <a:solidFill>
                    <a:schemeClr val="dk1"/>
                  </a:solidFill>
                  <a:ea typeface="Calibri"/>
                  <a:cs typeface="Calibri"/>
                  <a:sym typeface="Calibri"/>
                </a:rPr>
                <a:t>khổ</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thơ</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cuối</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của</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bài</a:t>
              </a:r>
              <a:r>
                <a:rPr lang="en-US" sz="2400" dirty="0">
                  <a:solidFill>
                    <a:schemeClr val="dk1"/>
                  </a:solidFill>
                  <a:ea typeface="Calibri"/>
                  <a:cs typeface="Calibri"/>
                  <a:sym typeface="Calibri"/>
                </a:rPr>
                <a:t> </a:t>
              </a:r>
              <a:r>
                <a:rPr lang="en-US" sz="2400" dirty="0" err="1">
                  <a:solidFill>
                    <a:schemeClr val="dk1"/>
                  </a:solidFill>
                  <a:ea typeface="Calibri"/>
                  <a:cs typeface="Calibri"/>
                  <a:sym typeface="Calibri"/>
                </a:rPr>
                <a:t>thơ</a:t>
              </a:r>
              <a:r>
                <a:rPr lang="en-US" sz="2400" dirty="0">
                  <a:solidFill>
                    <a:schemeClr val="dk1"/>
                  </a:solidFill>
                  <a:ea typeface="Calibri"/>
                  <a:cs typeface="Calibri"/>
                  <a:sym typeface="Calibri"/>
                </a:rPr>
                <a:t> </a:t>
              </a:r>
              <a:r>
                <a:rPr lang="en-US" sz="2000" b="1" i="1" dirty="0" err="1">
                  <a:solidFill>
                    <a:schemeClr val="dk1"/>
                  </a:solidFill>
                  <a:ea typeface="Calibri"/>
                  <a:cs typeface="Calibri"/>
                  <a:sym typeface="Calibri"/>
                </a:rPr>
                <a:t>Cửa</a:t>
              </a:r>
              <a:r>
                <a:rPr lang="en-US" sz="2000" b="1" i="1" dirty="0">
                  <a:solidFill>
                    <a:schemeClr val="dk1"/>
                  </a:solidFill>
                  <a:ea typeface="Calibri"/>
                  <a:cs typeface="Calibri"/>
                  <a:sym typeface="Calibri"/>
                </a:rPr>
                <a:t> </a:t>
              </a:r>
              <a:r>
                <a:rPr lang="en-US" sz="2000" b="1" i="1" dirty="0" err="1">
                  <a:solidFill>
                    <a:schemeClr val="dk1"/>
                  </a:solidFill>
                  <a:ea typeface="Calibri"/>
                  <a:cs typeface="Calibri"/>
                  <a:sym typeface="Calibri"/>
                </a:rPr>
                <a:t>sông</a:t>
              </a:r>
              <a:endParaRPr lang="en-US" sz="2000" b="1" i="1" dirty="0">
                <a:solidFill>
                  <a:schemeClr val="dk1"/>
                </a:solidFill>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32" presetClass="emph" presetSubtype="0" fill="hold" nodeType="afterEffect">
                                  <p:stCondLst>
                                    <p:cond delay="0"/>
                                  </p:stCondLst>
                                  <p:childTnLst>
                                    <p:animRot by="120000">
                                      <p:cBhvr>
                                        <p:cTn id="16" dur="100" fill="hold">
                                          <p:stCondLst>
                                            <p:cond delay="0"/>
                                          </p:stCondLst>
                                        </p:cTn>
                                        <p:tgtEl>
                                          <p:spTgt spid="26"/>
                                        </p:tgtEl>
                                        <p:attrNameLst>
                                          <p:attrName>r</p:attrName>
                                        </p:attrNameLst>
                                      </p:cBhvr>
                                    </p:animRot>
                                    <p:animRot by="-240000">
                                      <p:cBhvr>
                                        <p:cTn id="17" dur="200" fill="hold">
                                          <p:stCondLst>
                                            <p:cond delay="200"/>
                                          </p:stCondLst>
                                        </p:cTn>
                                        <p:tgtEl>
                                          <p:spTgt spid="26"/>
                                        </p:tgtEl>
                                        <p:attrNameLst>
                                          <p:attrName>r</p:attrName>
                                        </p:attrNameLst>
                                      </p:cBhvr>
                                    </p:animRot>
                                    <p:animRot by="240000">
                                      <p:cBhvr>
                                        <p:cTn id="18" dur="200" fill="hold">
                                          <p:stCondLst>
                                            <p:cond delay="400"/>
                                          </p:stCondLst>
                                        </p:cTn>
                                        <p:tgtEl>
                                          <p:spTgt spid="26"/>
                                        </p:tgtEl>
                                        <p:attrNameLst>
                                          <p:attrName>r</p:attrName>
                                        </p:attrNameLst>
                                      </p:cBhvr>
                                    </p:animRot>
                                    <p:animRot by="-240000">
                                      <p:cBhvr>
                                        <p:cTn id="19" dur="200" fill="hold">
                                          <p:stCondLst>
                                            <p:cond delay="600"/>
                                          </p:stCondLst>
                                        </p:cTn>
                                        <p:tgtEl>
                                          <p:spTgt spid="26"/>
                                        </p:tgtEl>
                                        <p:attrNameLst>
                                          <p:attrName>r</p:attrName>
                                        </p:attrNameLst>
                                      </p:cBhvr>
                                    </p:animRot>
                                    <p:animRot by="120000">
                                      <p:cBhvr>
                                        <p:cTn id="20" dur="200" fill="hold">
                                          <p:stCondLst>
                                            <p:cond delay="800"/>
                                          </p:stCondLst>
                                        </p:cTn>
                                        <p:tgtEl>
                                          <p:spTgt spid="26"/>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80">
                                          <p:stCondLst>
                                            <p:cond delay="0"/>
                                          </p:stCondLst>
                                        </p:cTn>
                                        <p:tgtEl>
                                          <p:spTgt spid="14"/>
                                        </p:tgtEl>
                                      </p:cBhvr>
                                    </p:animEffect>
                                    <p:anim calcmode="lin" valueType="num">
                                      <p:cBhvr>
                                        <p:cTn id="4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9" dur="26">
                                          <p:stCondLst>
                                            <p:cond delay="650"/>
                                          </p:stCondLst>
                                        </p:cTn>
                                        <p:tgtEl>
                                          <p:spTgt spid="14"/>
                                        </p:tgtEl>
                                      </p:cBhvr>
                                      <p:to x="100000" y="60000"/>
                                    </p:animScale>
                                    <p:animScale>
                                      <p:cBhvr>
                                        <p:cTn id="50" dur="166" decel="50000">
                                          <p:stCondLst>
                                            <p:cond delay="676"/>
                                          </p:stCondLst>
                                        </p:cTn>
                                        <p:tgtEl>
                                          <p:spTgt spid="14"/>
                                        </p:tgtEl>
                                      </p:cBhvr>
                                      <p:to x="100000" y="100000"/>
                                    </p:animScale>
                                    <p:animScale>
                                      <p:cBhvr>
                                        <p:cTn id="51" dur="26">
                                          <p:stCondLst>
                                            <p:cond delay="1312"/>
                                          </p:stCondLst>
                                        </p:cTn>
                                        <p:tgtEl>
                                          <p:spTgt spid="14"/>
                                        </p:tgtEl>
                                      </p:cBhvr>
                                      <p:to x="100000" y="80000"/>
                                    </p:animScale>
                                    <p:animScale>
                                      <p:cBhvr>
                                        <p:cTn id="52" dur="166" decel="50000">
                                          <p:stCondLst>
                                            <p:cond delay="1338"/>
                                          </p:stCondLst>
                                        </p:cTn>
                                        <p:tgtEl>
                                          <p:spTgt spid="14"/>
                                        </p:tgtEl>
                                      </p:cBhvr>
                                      <p:to x="100000" y="100000"/>
                                    </p:animScale>
                                    <p:animScale>
                                      <p:cBhvr>
                                        <p:cTn id="53" dur="26">
                                          <p:stCondLst>
                                            <p:cond delay="1642"/>
                                          </p:stCondLst>
                                        </p:cTn>
                                        <p:tgtEl>
                                          <p:spTgt spid="14"/>
                                        </p:tgtEl>
                                      </p:cBhvr>
                                      <p:to x="100000" y="90000"/>
                                    </p:animScale>
                                    <p:animScale>
                                      <p:cBhvr>
                                        <p:cTn id="54" dur="166" decel="50000">
                                          <p:stCondLst>
                                            <p:cond delay="1668"/>
                                          </p:stCondLst>
                                        </p:cTn>
                                        <p:tgtEl>
                                          <p:spTgt spid="14"/>
                                        </p:tgtEl>
                                      </p:cBhvr>
                                      <p:to x="100000" y="100000"/>
                                    </p:animScale>
                                    <p:animScale>
                                      <p:cBhvr>
                                        <p:cTn id="55" dur="26">
                                          <p:stCondLst>
                                            <p:cond delay="1808"/>
                                          </p:stCondLst>
                                        </p:cTn>
                                        <p:tgtEl>
                                          <p:spTgt spid="14"/>
                                        </p:tgtEl>
                                      </p:cBhvr>
                                      <p:to x="100000" y="95000"/>
                                    </p:animScale>
                                    <p:animScale>
                                      <p:cBhvr>
                                        <p:cTn id="56" dur="166" decel="50000">
                                          <p:stCondLst>
                                            <p:cond delay="1834"/>
                                          </p:stCondLst>
                                        </p:cTn>
                                        <p:tgtEl>
                                          <p:spTgt spid="14"/>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down)">
                                      <p:cBhvr>
                                        <p:cTn id="61" dur="580">
                                          <p:stCondLst>
                                            <p:cond delay="0"/>
                                          </p:stCondLst>
                                        </p:cTn>
                                        <p:tgtEl>
                                          <p:spTgt spid="18"/>
                                        </p:tgtEl>
                                      </p:cBhvr>
                                    </p:animEffect>
                                    <p:anim calcmode="lin" valueType="num">
                                      <p:cBhvr>
                                        <p:cTn id="6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7" dur="26">
                                          <p:stCondLst>
                                            <p:cond delay="650"/>
                                          </p:stCondLst>
                                        </p:cTn>
                                        <p:tgtEl>
                                          <p:spTgt spid="18"/>
                                        </p:tgtEl>
                                      </p:cBhvr>
                                      <p:to x="100000" y="60000"/>
                                    </p:animScale>
                                    <p:animScale>
                                      <p:cBhvr>
                                        <p:cTn id="68" dur="166" decel="50000">
                                          <p:stCondLst>
                                            <p:cond delay="676"/>
                                          </p:stCondLst>
                                        </p:cTn>
                                        <p:tgtEl>
                                          <p:spTgt spid="18"/>
                                        </p:tgtEl>
                                      </p:cBhvr>
                                      <p:to x="100000" y="100000"/>
                                    </p:animScale>
                                    <p:animScale>
                                      <p:cBhvr>
                                        <p:cTn id="69" dur="26">
                                          <p:stCondLst>
                                            <p:cond delay="1312"/>
                                          </p:stCondLst>
                                        </p:cTn>
                                        <p:tgtEl>
                                          <p:spTgt spid="18"/>
                                        </p:tgtEl>
                                      </p:cBhvr>
                                      <p:to x="100000" y="80000"/>
                                    </p:animScale>
                                    <p:animScale>
                                      <p:cBhvr>
                                        <p:cTn id="70" dur="166" decel="50000">
                                          <p:stCondLst>
                                            <p:cond delay="1338"/>
                                          </p:stCondLst>
                                        </p:cTn>
                                        <p:tgtEl>
                                          <p:spTgt spid="18"/>
                                        </p:tgtEl>
                                      </p:cBhvr>
                                      <p:to x="100000" y="100000"/>
                                    </p:animScale>
                                    <p:animScale>
                                      <p:cBhvr>
                                        <p:cTn id="71" dur="26">
                                          <p:stCondLst>
                                            <p:cond delay="1642"/>
                                          </p:stCondLst>
                                        </p:cTn>
                                        <p:tgtEl>
                                          <p:spTgt spid="18"/>
                                        </p:tgtEl>
                                      </p:cBhvr>
                                      <p:to x="100000" y="90000"/>
                                    </p:animScale>
                                    <p:animScale>
                                      <p:cBhvr>
                                        <p:cTn id="72" dur="166" decel="50000">
                                          <p:stCondLst>
                                            <p:cond delay="1668"/>
                                          </p:stCondLst>
                                        </p:cTn>
                                        <p:tgtEl>
                                          <p:spTgt spid="18"/>
                                        </p:tgtEl>
                                      </p:cBhvr>
                                      <p:to x="100000" y="100000"/>
                                    </p:animScale>
                                    <p:animScale>
                                      <p:cBhvr>
                                        <p:cTn id="73" dur="26">
                                          <p:stCondLst>
                                            <p:cond delay="1808"/>
                                          </p:stCondLst>
                                        </p:cTn>
                                        <p:tgtEl>
                                          <p:spTgt spid="18"/>
                                        </p:tgtEl>
                                      </p:cBhvr>
                                      <p:to x="100000" y="95000"/>
                                    </p:animScale>
                                    <p:animScale>
                                      <p:cBhvr>
                                        <p:cTn id="74"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53"/>
        <p:cNvGrpSpPr/>
        <p:nvPr/>
      </p:nvGrpSpPr>
      <p:grpSpPr>
        <a:xfrm>
          <a:off x="0" y="0"/>
          <a:ext cx="0" cy="0"/>
          <a:chOff x="0" y="0"/>
          <a:chExt cx="0" cy="0"/>
        </a:xfrm>
      </p:grpSpPr>
      <p:sp>
        <p:nvSpPr>
          <p:cNvPr id="2758" name="Google Shape;2758;p39"/>
          <p:cNvSpPr/>
          <p:nvPr/>
        </p:nvSpPr>
        <p:spPr>
          <a:xfrm>
            <a:off x="5473550" y="674396"/>
            <a:ext cx="869767" cy="411416"/>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9"/>
          <p:cNvSpPr/>
          <p:nvPr/>
        </p:nvSpPr>
        <p:spPr>
          <a:xfrm>
            <a:off x="3601375" y="593913"/>
            <a:ext cx="642475" cy="572375"/>
          </a:xfrm>
          <a:custGeom>
            <a:avLst/>
            <a:gdLst/>
            <a:ahLst/>
            <a:cxnLst/>
            <a:rect l="l" t="t" r="r" b="b"/>
            <a:pathLst>
              <a:path w="25699" h="22895" extrusionOk="0">
                <a:moveTo>
                  <a:pt x="7362" y="1"/>
                </a:moveTo>
                <a:lnTo>
                  <a:pt x="7048" y="19"/>
                </a:lnTo>
                <a:lnTo>
                  <a:pt x="6734" y="38"/>
                </a:lnTo>
                <a:lnTo>
                  <a:pt x="6421" y="93"/>
                </a:lnTo>
                <a:lnTo>
                  <a:pt x="6126" y="185"/>
                </a:lnTo>
                <a:lnTo>
                  <a:pt x="5812" y="277"/>
                </a:lnTo>
                <a:lnTo>
                  <a:pt x="5535" y="406"/>
                </a:lnTo>
                <a:lnTo>
                  <a:pt x="5259" y="573"/>
                </a:lnTo>
                <a:lnTo>
                  <a:pt x="5000" y="739"/>
                </a:lnTo>
                <a:lnTo>
                  <a:pt x="4724" y="941"/>
                </a:lnTo>
                <a:lnTo>
                  <a:pt x="4484" y="1181"/>
                </a:lnTo>
                <a:lnTo>
                  <a:pt x="4281" y="1421"/>
                </a:lnTo>
                <a:lnTo>
                  <a:pt x="4078" y="1679"/>
                </a:lnTo>
                <a:lnTo>
                  <a:pt x="3893" y="1956"/>
                </a:lnTo>
                <a:lnTo>
                  <a:pt x="3746" y="2233"/>
                </a:lnTo>
                <a:lnTo>
                  <a:pt x="3617" y="2528"/>
                </a:lnTo>
                <a:lnTo>
                  <a:pt x="3506" y="2842"/>
                </a:lnTo>
                <a:lnTo>
                  <a:pt x="3432" y="3137"/>
                </a:lnTo>
                <a:lnTo>
                  <a:pt x="3377" y="3450"/>
                </a:lnTo>
                <a:lnTo>
                  <a:pt x="3358" y="3782"/>
                </a:lnTo>
                <a:lnTo>
                  <a:pt x="3377" y="4096"/>
                </a:lnTo>
                <a:lnTo>
                  <a:pt x="3414" y="4410"/>
                </a:lnTo>
                <a:lnTo>
                  <a:pt x="3488" y="4723"/>
                </a:lnTo>
                <a:lnTo>
                  <a:pt x="3580" y="5018"/>
                </a:lnTo>
                <a:lnTo>
                  <a:pt x="3709" y="5332"/>
                </a:lnTo>
                <a:lnTo>
                  <a:pt x="3709" y="5332"/>
                </a:lnTo>
                <a:lnTo>
                  <a:pt x="3580" y="5277"/>
                </a:lnTo>
                <a:lnTo>
                  <a:pt x="3451" y="5258"/>
                </a:lnTo>
                <a:lnTo>
                  <a:pt x="3192" y="5240"/>
                </a:lnTo>
                <a:lnTo>
                  <a:pt x="2989" y="5240"/>
                </a:lnTo>
                <a:lnTo>
                  <a:pt x="2805" y="5277"/>
                </a:lnTo>
                <a:lnTo>
                  <a:pt x="2602" y="5332"/>
                </a:lnTo>
                <a:lnTo>
                  <a:pt x="2418" y="5387"/>
                </a:lnTo>
                <a:lnTo>
                  <a:pt x="2233" y="5461"/>
                </a:lnTo>
                <a:lnTo>
                  <a:pt x="2067" y="5553"/>
                </a:lnTo>
                <a:lnTo>
                  <a:pt x="1883" y="5646"/>
                </a:lnTo>
                <a:lnTo>
                  <a:pt x="1717" y="5756"/>
                </a:lnTo>
                <a:lnTo>
                  <a:pt x="1421" y="5996"/>
                </a:lnTo>
                <a:lnTo>
                  <a:pt x="1163" y="6273"/>
                </a:lnTo>
                <a:lnTo>
                  <a:pt x="923" y="6550"/>
                </a:lnTo>
                <a:lnTo>
                  <a:pt x="702" y="6863"/>
                </a:lnTo>
                <a:lnTo>
                  <a:pt x="517" y="7195"/>
                </a:lnTo>
                <a:lnTo>
                  <a:pt x="351" y="7546"/>
                </a:lnTo>
                <a:lnTo>
                  <a:pt x="222" y="7896"/>
                </a:lnTo>
                <a:lnTo>
                  <a:pt x="130" y="8265"/>
                </a:lnTo>
                <a:lnTo>
                  <a:pt x="56" y="8634"/>
                </a:lnTo>
                <a:lnTo>
                  <a:pt x="1" y="9022"/>
                </a:lnTo>
                <a:lnTo>
                  <a:pt x="1" y="9409"/>
                </a:lnTo>
                <a:lnTo>
                  <a:pt x="19" y="9796"/>
                </a:lnTo>
                <a:lnTo>
                  <a:pt x="56" y="10184"/>
                </a:lnTo>
                <a:lnTo>
                  <a:pt x="130" y="10553"/>
                </a:lnTo>
                <a:lnTo>
                  <a:pt x="241" y="10922"/>
                </a:lnTo>
                <a:lnTo>
                  <a:pt x="370" y="11291"/>
                </a:lnTo>
                <a:lnTo>
                  <a:pt x="536" y="11623"/>
                </a:lnTo>
                <a:lnTo>
                  <a:pt x="720" y="11955"/>
                </a:lnTo>
                <a:lnTo>
                  <a:pt x="942" y="12269"/>
                </a:lnTo>
                <a:lnTo>
                  <a:pt x="1163" y="12582"/>
                </a:lnTo>
                <a:lnTo>
                  <a:pt x="1421" y="12859"/>
                </a:lnTo>
                <a:lnTo>
                  <a:pt x="1698" y="13136"/>
                </a:lnTo>
                <a:lnTo>
                  <a:pt x="1975" y="13375"/>
                </a:lnTo>
                <a:lnTo>
                  <a:pt x="2288" y="13615"/>
                </a:lnTo>
                <a:lnTo>
                  <a:pt x="2602" y="13837"/>
                </a:lnTo>
                <a:lnTo>
                  <a:pt x="2934" y="14021"/>
                </a:lnTo>
                <a:lnTo>
                  <a:pt x="3266" y="14206"/>
                </a:lnTo>
                <a:lnTo>
                  <a:pt x="3617" y="14372"/>
                </a:lnTo>
                <a:lnTo>
                  <a:pt x="3986" y="14501"/>
                </a:lnTo>
                <a:lnTo>
                  <a:pt x="4355" y="14630"/>
                </a:lnTo>
                <a:lnTo>
                  <a:pt x="4724" y="14722"/>
                </a:lnTo>
                <a:lnTo>
                  <a:pt x="5093" y="14796"/>
                </a:lnTo>
                <a:lnTo>
                  <a:pt x="5388" y="14851"/>
                </a:lnTo>
                <a:lnTo>
                  <a:pt x="5683" y="14888"/>
                </a:lnTo>
                <a:lnTo>
                  <a:pt x="6273" y="14925"/>
                </a:lnTo>
                <a:lnTo>
                  <a:pt x="6402" y="14741"/>
                </a:lnTo>
                <a:lnTo>
                  <a:pt x="6568" y="14556"/>
                </a:lnTo>
                <a:lnTo>
                  <a:pt x="6808" y="14316"/>
                </a:lnTo>
                <a:lnTo>
                  <a:pt x="7066" y="14113"/>
                </a:lnTo>
                <a:lnTo>
                  <a:pt x="7325" y="13929"/>
                </a:lnTo>
                <a:lnTo>
                  <a:pt x="7620" y="13781"/>
                </a:lnTo>
                <a:lnTo>
                  <a:pt x="7933" y="13652"/>
                </a:lnTo>
                <a:lnTo>
                  <a:pt x="8247" y="13578"/>
                </a:lnTo>
                <a:lnTo>
                  <a:pt x="8561" y="13523"/>
                </a:lnTo>
                <a:lnTo>
                  <a:pt x="8893" y="13505"/>
                </a:lnTo>
                <a:lnTo>
                  <a:pt x="9096" y="13505"/>
                </a:lnTo>
                <a:lnTo>
                  <a:pt x="9280" y="13523"/>
                </a:lnTo>
                <a:lnTo>
                  <a:pt x="9446" y="13560"/>
                </a:lnTo>
                <a:lnTo>
                  <a:pt x="9612" y="13597"/>
                </a:lnTo>
                <a:lnTo>
                  <a:pt x="9797" y="13652"/>
                </a:lnTo>
                <a:lnTo>
                  <a:pt x="9944" y="13726"/>
                </a:lnTo>
                <a:lnTo>
                  <a:pt x="10110" y="13800"/>
                </a:lnTo>
                <a:lnTo>
                  <a:pt x="10258" y="13892"/>
                </a:lnTo>
                <a:lnTo>
                  <a:pt x="10405" y="13984"/>
                </a:lnTo>
                <a:lnTo>
                  <a:pt x="10553" y="14095"/>
                </a:lnTo>
                <a:lnTo>
                  <a:pt x="10682" y="14206"/>
                </a:lnTo>
                <a:lnTo>
                  <a:pt x="10811" y="14335"/>
                </a:lnTo>
                <a:lnTo>
                  <a:pt x="10922" y="14464"/>
                </a:lnTo>
                <a:lnTo>
                  <a:pt x="11033" y="14611"/>
                </a:lnTo>
                <a:lnTo>
                  <a:pt x="11125" y="14759"/>
                </a:lnTo>
                <a:lnTo>
                  <a:pt x="11199" y="14925"/>
                </a:lnTo>
                <a:lnTo>
                  <a:pt x="11273" y="15091"/>
                </a:lnTo>
                <a:lnTo>
                  <a:pt x="11346" y="15331"/>
                </a:lnTo>
                <a:lnTo>
                  <a:pt x="11383" y="15589"/>
                </a:lnTo>
                <a:lnTo>
                  <a:pt x="11420" y="15866"/>
                </a:lnTo>
                <a:lnTo>
                  <a:pt x="11420" y="16124"/>
                </a:lnTo>
                <a:lnTo>
                  <a:pt x="11383" y="16493"/>
                </a:lnTo>
                <a:lnTo>
                  <a:pt x="11365" y="16678"/>
                </a:lnTo>
                <a:lnTo>
                  <a:pt x="11309" y="16844"/>
                </a:lnTo>
                <a:lnTo>
                  <a:pt x="11254" y="17028"/>
                </a:lnTo>
                <a:lnTo>
                  <a:pt x="11199" y="17194"/>
                </a:lnTo>
                <a:lnTo>
                  <a:pt x="11107" y="17360"/>
                </a:lnTo>
                <a:lnTo>
                  <a:pt x="11014" y="17508"/>
                </a:lnTo>
                <a:lnTo>
                  <a:pt x="10904" y="17618"/>
                </a:lnTo>
                <a:lnTo>
                  <a:pt x="10793" y="17729"/>
                </a:lnTo>
                <a:lnTo>
                  <a:pt x="10664" y="17840"/>
                </a:lnTo>
                <a:lnTo>
                  <a:pt x="10535" y="17914"/>
                </a:lnTo>
                <a:lnTo>
                  <a:pt x="10387" y="17987"/>
                </a:lnTo>
                <a:lnTo>
                  <a:pt x="10239" y="18043"/>
                </a:lnTo>
                <a:lnTo>
                  <a:pt x="10092" y="18080"/>
                </a:lnTo>
                <a:lnTo>
                  <a:pt x="9926" y="18080"/>
                </a:lnTo>
                <a:lnTo>
                  <a:pt x="9741" y="18061"/>
                </a:lnTo>
                <a:lnTo>
                  <a:pt x="9944" y="17895"/>
                </a:lnTo>
                <a:lnTo>
                  <a:pt x="10110" y="17711"/>
                </a:lnTo>
                <a:lnTo>
                  <a:pt x="10276" y="17489"/>
                </a:lnTo>
                <a:lnTo>
                  <a:pt x="10405" y="17249"/>
                </a:lnTo>
                <a:lnTo>
                  <a:pt x="10516" y="17010"/>
                </a:lnTo>
                <a:lnTo>
                  <a:pt x="10608" y="16751"/>
                </a:lnTo>
                <a:lnTo>
                  <a:pt x="10645" y="16493"/>
                </a:lnTo>
                <a:lnTo>
                  <a:pt x="10664" y="16235"/>
                </a:lnTo>
                <a:lnTo>
                  <a:pt x="10645" y="15977"/>
                </a:lnTo>
                <a:lnTo>
                  <a:pt x="10608" y="15737"/>
                </a:lnTo>
                <a:lnTo>
                  <a:pt x="10516" y="15497"/>
                </a:lnTo>
                <a:lnTo>
                  <a:pt x="10405" y="15257"/>
                </a:lnTo>
                <a:lnTo>
                  <a:pt x="10258" y="15054"/>
                </a:lnTo>
                <a:lnTo>
                  <a:pt x="10073" y="14870"/>
                </a:lnTo>
                <a:lnTo>
                  <a:pt x="9889" y="14704"/>
                </a:lnTo>
                <a:lnTo>
                  <a:pt x="9668" y="14575"/>
                </a:lnTo>
                <a:lnTo>
                  <a:pt x="9483" y="14501"/>
                </a:lnTo>
                <a:lnTo>
                  <a:pt x="9317" y="14445"/>
                </a:lnTo>
                <a:lnTo>
                  <a:pt x="9133" y="14427"/>
                </a:lnTo>
                <a:lnTo>
                  <a:pt x="8930" y="14408"/>
                </a:lnTo>
                <a:lnTo>
                  <a:pt x="8690" y="14427"/>
                </a:lnTo>
                <a:lnTo>
                  <a:pt x="8432" y="14482"/>
                </a:lnTo>
                <a:lnTo>
                  <a:pt x="8192" y="14556"/>
                </a:lnTo>
                <a:lnTo>
                  <a:pt x="7952" y="14667"/>
                </a:lnTo>
                <a:lnTo>
                  <a:pt x="7731" y="14814"/>
                </a:lnTo>
                <a:lnTo>
                  <a:pt x="7528" y="14980"/>
                </a:lnTo>
                <a:lnTo>
                  <a:pt x="7362" y="15165"/>
                </a:lnTo>
                <a:lnTo>
                  <a:pt x="7196" y="15368"/>
                </a:lnTo>
                <a:lnTo>
                  <a:pt x="7122" y="15534"/>
                </a:lnTo>
                <a:lnTo>
                  <a:pt x="7048" y="15681"/>
                </a:lnTo>
                <a:lnTo>
                  <a:pt x="6974" y="15847"/>
                </a:lnTo>
                <a:lnTo>
                  <a:pt x="6919" y="16013"/>
                </a:lnTo>
                <a:lnTo>
                  <a:pt x="6882" y="16179"/>
                </a:lnTo>
                <a:lnTo>
                  <a:pt x="6864" y="16364"/>
                </a:lnTo>
                <a:lnTo>
                  <a:pt x="6845" y="16530"/>
                </a:lnTo>
                <a:lnTo>
                  <a:pt x="6845" y="16714"/>
                </a:lnTo>
                <a:lnTo>
                  <a:pt x="6864" y="17065"/>
                </a:lnTo>
                <a:lnTo>
                  <a:pt x="6937" y="17415"/>
                </a:lnTo>
                <a:lnTo>
                  <a:pt x="7048" y="17748"/>
                </a:lnTo>
                <a:lnTo>
                  <a:pt x="7196" y="18080"/>
                </a:lnTo>
                <a:lnTo>
                  <a:pt x="7380" y="18375"/>
                </a:lnTo>
                <a:lnTo>
                  <a:pt x="7583" y="18670"/>
                </a:lnTo>
                <a:lnTo>
                  <a:pt x="7823" y="18928"/>
                </a:lnTo>
                <a:lnTo>
                  <a:pt x="8081" y="19168"/>
                </a:lnTo>
                <a:lnTo>
                  <a:pt x="8358" y="19389"/>
                </a:lnTo>
                <a:lnTo>
                  <a:pt x="8653" y="19592"/>
                </a:lnTo>
                <a:lnTo>
                  <a:pt x="8967" y="19777"/>
                </a:lnTo>
                <a:lnTo>
                  <a:pt x="9280" y="19924"/>
                </a:lnTo>
                <a:lnTo>
                  <a:pt x="9428" y="20017"/>
                </a:lnTo>
                <a:lnTo>
                  <a:pt x="9649" y="20054"/>
                </a:lnTo>
                <a:lnTo>
                  <a:pt x="9871" y="20109"/>
                </a:lnTo>
                <a:lnTo>
                  <a:pt x="10092" y="20127"/>
                </a:lnTo>
                <a:lnTo>
                  <a:pt x="10313" y="20127"/>
                </a:lnTo>
                <a:lnTo>
                  <a:pt x="10627" y="20109"/>
                </a:lnTo>
                <a:lnTo>
                  <a:pt x="10940" y="20054"/>
                </a:lnTo>
                <a:lnTo>
                  <a:pt x="11291" y="19961"/>
                </a:lnTo>
                <a:lnTo>
                  <a:pt x="11623" y="19851"/>
                </a:lnTo>
                <a:lnTo>
                  <a:pt x="12269" y="19574"/>
                </a:lnTo>
                <a:lnTo>
                  <a:pt x="12601" y="19445"/>
                </a:lnTo>
                <a:lnTo>
                  <a:pt x="12933" y="19334"/>
                </a:lnTo>
                <a:lnTo>
                  <a:pt x="13246" y="19279"/>
                </a:lnTo>
                <a:lnTo>
                  <a:pt x="13412" y="19242"/>
                </a:lnTo>
                <a:lnTo>
                  <a:pt x="13579" y="19242"/>
                </a:lnTo>
                <a:lnTo>
                  <a:pt x="13800" y="19260"/>
                </a:lnTo>
                <a:lnTo>
                  <a:pt x="14021" y="19297"/>
                </a:lnTo>
                <a:lnTo>
                  <a:pt x="14206" y="19353"/>
                </a:lnTo>
                <a:lnTo>
                  <a:pt x="14372" y="19426"/>
                </a:lnTo>
                <a:lnTo>
                  <a:pt x="14538" y="19537"/>
                </a:lnTo>
                <a:lnTo>
                  <a:pt x="14704" y="19648"/>
                </a:lnTo>
                <a:lnTo>
                  <a:pt x="14851" y="19758"/>
                </a:lnTo>
                <a:lnTo>
                  <a:pt x="14981" y="19906"/>
                </a:lnTo>
                <a:lnTo>
                  <a:pt x="15239" y="20201"/>
                </a:lnTo>
                <a:lnTo>
                  <a:pt x="15497" y="20515"/>
                </a:lnTo>
                <a:lnTo>
                  <a:pt x="15737" y="20865"/>
                </a:lnTo>
                <a:lnTo>
                  <a:pt x="15977" y="21179"/>
                </a:lnTo>
                <a:lnTo>
                  <a:pt x="16235" y="21492"/>
                </a:lnTo>
                <a:lnTo>
                  <a:pt x="16438" y="21695"/>
                </a:lnTo>
                <a:lnTo>
                  <a:pt x="16641" y="21898"/>
                </a:lnTo>
                <a:lnTo>
                  <a:pt x="16862" y="22064"/>
                </a:lnTo>
                <a:lnTo>
                  <a:pt x="17102" y="22212"/>
                </a:lnTo>
                <a:lnTo>
                  <a:pt x="17360" y="22360"/>
                </a:lnTo>
                <a:lnTo>
                  <a:pt x="17619" y="22470"/>
                </a:lnTo>
                <a:lnTo>
                  <a:pt x="17877" y="22562"/>
                </a:lnTo>
                <a:lnTo>
                  <a:pt x="18154" y="22618"/>
                </a:lnTo>
                <a:lnTo>
                  <a:pt x="18486" y="22673"/>
                </a:lnTo>
                <a:lnTo>
                  <a:pt x="19058" y="22673"/>
                </a:lnTo>
                <a:lnTo>
                  <a:pt x="19297" y="22655"/>
                </a:lnTo>
                <a:lnTo>
                  <a:pt x="19556" y="22618"/>
                </a:lnTo>
                <a:lnTo>
                  <a:pt x="19814" y="22562"/>
                </a:lnTo>
                <a:lnTo>
                  <a:pt x="20312" y="22452"/>
                </a:lnTo>
                <a:lnTo>
                  <a:pt x="20792" y="22304"/>
                </a:lnTo>
                <a:lnTo>
                  <a:pt x="21437" y="22120"/>
                </a:lnTo>
                <a:lnTo>
                  <a:pt x="22083" y="21935"/>
                </a:lnTo>
                <a:lnTo>
                  <a:pt x="22415" y="21861"/>
                </a:lnTo>
                <a:lnTo>
                  <a:pt x="22747" y="21806"/>
                </a:lnTo>
                <a:lnTo>
                  <a:pt x="23079" y="21769"/>
                </a:lnTo>
                <a:lnTo>
                  <a:pt x="23411" y="21751"/>
                </a:lnTo>
                <a:lnTo>
                  <a:pt x="23430" y="21751"/>
                </a:lnTo>
                <a:lnTo>
                  <a:pt x="23762" y="21769"/>
                </a:lnTo>
                <a:lnTo>
                  <a:pt x="24094" y="21825"/>
                </a:lnTo>
                <a:lnTo>
                  <a:pt x="24426" y="21898"/>
                </a:lnTo>
                <a:lnTo>
                  <a:pt x="24739" y="22027"/>
                </a:lnTo>
                <a:lnTo>
                  <a:pt x="24887" y="22101"/>
                </a:lnTo>
                <a:lnTo>
                  <a:pt x="25016" y="22193"/>
                </a:lnTo>
                <a:lnTo>
                  <a:pt x="25164" y="22286"/>
                </a:lnTo>
                <a:lnTo>
                  <a:pt x="25293" y="22378"/>
                </a:lnTo>
                <a:lnTo>
                  <a:pt x="25404" y="22489"/>
                </a:lnTo>
                <a:lnTo>
                  <a:pt x="25514" y="22618"/>
                </a:lnTo>
                <a:lnTo>
                  <a:pt x="25625" y="22747"/>
                </a:lnTo>
                <a:lnTo>
                  <a:pt x="25699" y="22895"/>
                </a:lnTo>
                <a:lnTo>
                  <a:pt x="25533" y="22544"/>
                </a:lnTo>
                <a:lnTo>
                  <a:pt x="25330" y="22212"/>
                </a:lnTo>
                <a:lnTo>
                  <a:pt x="25108" y="21898"/>
                </a:lnTo>
                <a:lnTo>
                  <a:pt x="24869" y="21603"/>
                </a:lnTo>
                <a:lnTo>
                  <a:pt x="24592" y="21326"/>
                </a:lnTo>
                <a:lnTo>
                  <a:pt x="24297" y="21087"/>
                </a:lnTo>
                <a:lnTo>
                  <a:pt x="24149" y="20976"/>
                </a:lnTo>
                <a:lnTo>
                  <a:pt x="23983" y="20884"/>
                </a:lnTo>
                <a:lnTo>
                  <a:pt x="23817" y="20791"/>
                </a:lnTo>
                <a:lnTo>
                  <a:pt x="23633" y="20718"/>
                </a:lnTo>
                <a:lnTo>
                  <a:pt x="23430" y="20644"/>
                </a:lnTo>
                <a:lnTo>
                  <a:pt x="23208" y="20570"/>
                </a:lnTo>
                <a:lnTo>
                  <a:pt x="22987" y="20533"/>
                </a:lnTo>
                <a:lnTo>
                  <a:pt x="22747" y="20496"/>
                </a:lnTo>
                <a:lnTo>
                  <a:pt x="22304" y="20459"/>
                </a:lnTo>
                <a:lnTo>
                  <a:pt x="21825" y="20441"/>
                </a:lnTo>
                <a:lnTo>
                  <a:pt x="21345" y="20459"/>
                </a:lnTo>
                <a:lnTo>
                  <a:pt x="20626" y="20459"/>
                </a:lnTo>
                <a:lnTo>
                  <a:pt x="20238" y="20441"/>
                </a:lnTo>
                <a:lnTo>
                  <a:pt x="19851" y="20386"/>
                </a:lnTo>
                <a:lnTo>
                  <a:pt x="19482" y="20312"/>
                </a:lnTo>
                <a:lnTo>
                  <a:pt x="19113" y="20201"/>
                </a:lnTo>
                <a:lnTo>
                  <a:pt x="18928" y="20127"/>
                </a:lnTo>
                <a:lnTo>
                  <a:pt x="18762" y="20054"/>
                </a:lnTo>
                <a:lnTo>
                  <a:pt x="18596" y="19961"/>
                </a:lnTo>
                <a:lnTo>
                  <a:pt x="18449" y="19851"/>
                </a:lnTo>
                <a:lnTo>
                  <a:pt x="18301" y="19740"/>
                </a:lnTo>
                <a:lnTo>
                  <a:pt x="18172" y="19611"/>
                </a:lnTo>
                <a:lnTo>
                  <a:pt x="18061" y="19463"/>
                </a:lnTo>
                <a:lnTo>
                  <a:pt x="17951" y="19316"/>
                </a:lnTo>
                <a:lnTo>
                  <a:pt x="17858" y="19150"/>
                </a:lnTo>
                <a:lnTo>
                  <a:pt x="17803" y="18984"/>
                </a:lnTo>
                <a:lnTo>
                  <a:pt x="17748" y="18818"/>
                </a:lnTo>
                <a:lnTo>
                  <a:pt x="17692" y="18651"/>
                </a:lnTo>
                <a:lnTo>
                  <a:pt x="17619" y="18301"/>
                </a:lnTo>
                <a:lnTo>
                  <a:pt x="17582" y="17950"/>
                </a:lnTo>
                <a:lnTo>
                  <a:pt x="17545" y="17582"/>
                </a:lnTo>
                <a:lnTo>
                  <a:pt x="17508" y="17213"/>
                </a:lnTo>
                <a:lnTo>
                  <a:pt x="17434" y="16862"/>
                </a:lnTo>
                <a:lnTo>
                  <a:pt x="17379" y="16696"/>
                </a:lnTo>
                <a:lnTo>
                  <a:pt x="17323" y="16512"/>
                </a:lnTo>
                <a:lnTo>
                  <a:pt x="17213" y="16290"/>
                </a:lnTo>
                <a:lnTo>
                  <a:pt x="17084" y="16050"/>
                </a:lnTo>
                <a:lnTo>
                  <a:pt x="16918" y="15847"/>
                </a:lnTo>
                <a:lnTo>
                  <a:pt x="16752" y="15663"/>
                </a:lnTo>
                <a:lnTo>
                  <a:pt x="16549" y="15497"/>
                </a:lnTo>
                <a:lnTo>
                  <a:pt x="16327" y="15349"/>
                </a:lnTo>
                <a:lnTo>
                  <a:pt x="16087" y="15239"/>
                </a:lnTo>
                <a:lnTo>
                  <a:pt x="15848" y="15146"/>
                </a:lnTo>
                <a:lnTo>
                  <a:pt x="15626" y="15091"/>
                </a:lnTo>
                <a:lnTo>
                  <a:pt x="15405" y="15036"/>
                </a:lnTo>
                <a:lnTo>
                  <a:pt x="14962" y="14980"/>
                </a:lnTo>
                <a:lnTo>
                  <a:pt x="14722" y="14943"/>
                </a:lnTo>
                <a:lnTo>
                  <a:pt x="14501" y="14907"/>
                </a:lnTo>
                <a:lnTo>
                  <a:pt x="14298" y="14851"/>
                </a:lnTo>
                <a:lnTo>
                  <a:pt x="14077" y="14777"/>
                </a:lnTo>
                <a:lnTo>
                  <a:pt x="13892" y="14685"/>
                </a:lnTo>
                <a:lnTo>
                  <a:pt x="13745" y="14556"/>
                </a:lnTo>
                <a:lnTo>
                  <a:pt x="13634" y="14408"/>
                </a:lnTo>
                <a:lnTo>
                  <a:pt x="13560" y="14261"/>
                </a:lnTo>
                <a:lnTo>
                  <a:pt x="13523" y="14095"/>
                </a:lnTo>
                <a:lnTo>
                  <a:pt x="13505" y="13892"/>
                </a:lnTo>
                <a:lnTo>
                  <a:pt x="13523" y="13689"/>
                </a:lnTo>
                <a:lnTo>
                  <a:pt x="13579" y="13486"/>
                </a:lnTo>
                <a:lnTo>
                  <a:pt x="13634" y="13320"/>
                </a:lnTo>
                <a:lnTo>
                  <a:pt x="13689" y="13172"/>
                </a:lnTo>
                <a:lnTo>
                  <a:pt x="13855" y="12877"/>
                </a:lnTo>
                <a:lnTo>
                  <a:pt x="14206" y="12269"/>
                </a:lnTo>
                <a:lnTo>
                  <a:pt x="14372" y="11955"/>
                </a:lnTo>
                <a:lnTo>
                  <a:pt x="14446" y="11789"/>
                </a:lnTo>
                <a:lnTo>
                  <a:pt x="14519" y="11623"/>
                </a:lnTo>
                <a:lnTo>
                  <a:pt x="14575" y="11457"/>
                </a:lnTo>
                <a:lnTo>
                  <a:pt x="14593" y="11272"/>
                </a:lnTo>
                <a:lnTo>
                  <a:pt x="14612" y="11069"/>
                </a:lnTo>
                <a:lnTo>
                  <a:pt x="14612" y="10866"/>
                </a:lnTo>
                <a:lnTo>
                  <a:pt x="14575" y="10553"/>
                </a:lnTo>
                <a:lnTo>
                  <a:pt x="14501" y="10258"/>
                </a:lnTo>
                <a:lnTo>
                  <a:pt x="14409" y="9963"/>
                </a:lnTo>
                <a:lnTo>
                  <a:pt x="14298" y="9667"/>
                </a:lnTo>
                <a:lnTo>
                  <a:pt x="14150" y="9354"/>
                </a:lnTo>
                <a:lnTo>
                  <a:pt x="13966" y="9059"/>
                </a:lnTo>
                <a:lnTo>
                  <a:pt x="13874" y="8911"/>
                </a:lnTo>
                <a:lnTo>
                  <a:pt x="13763" y="8782"/>
                </a:lnTo>
                <a:lnTo>
                  <a:pt x="13652" y="8671"/>
                </a:lnTo>
                <a:lnTo>
                  <a:pt x="13505" y="8560"/>
                </a:lnTo>
                <a:lnTo>
                  <a:pt x="13320" y="8431"/>
                </a:lnTo>
                <a:lnTo>
                  <a:pt x="13117" y="8358"/>
                </a:lnTo>
                <a:lnTo>
                  <a:pt x="12896" y="8302"/>
                </a:lnTo>
                <a:lnTo>
                  <a:pt x="12675" y="8284"/>
                </a:lnTo>
                <a:lnTo>
                  <a:pt x="12416" y="8302"/>
                </a:lnTo>
                <a:lnTo>
                  <a:pt x="12232" y="8616"/>
                </a:lnTo>
                <a:lnTo>
                  <a:pt x="11992" y="8893"/>
                </a:lnTo>
                <a:lnTo>
                  <a:pt x="11752" y="9151"/>
                </a:lnTo>
                <a:lnTo>
                  <a:pt x="11475" y="9372"/>
                </a:lnTo>
                <a:lnTo>
                  <a:pt x="11180" y="9594"/>
                </a:lnTo>
                <a:lnTo>
                  <a:pt x="10885" y="9760"/>
                </a:lnTo>
                <a:lnTo>
                  <a:pt x="10553" y="9907"/>
                </a:lnTo>
                <a:lnTo>
                  <a:pt x="10203" y="10018"/>
                </a:lnTo>
                <a:lnTo>
                  <a:pt x="10018" y="10055"/>
                </a:lnTo>
                <a:lnTo>
                  <a:pt x="9834" y="10092"/>
                </a:lnTo>
                <a:lnTo>
                  <a:pt x="9649" y="10110"/>
                </a:lnTo>
                <a:lnTo>
                  <a:pt x="9465" y="10110"/>
                </a:lnTo>
                <a:lnTo>
                  <a:pt x="9206" y="10092"/>
                </a:lnTo>
                <a:lnTo>
                  <a:pt x="8948" y="10073"/>
                </a:lnTo>
                <a:lnTo>
                  <a:pt x="8708" y="10018"/>
                </a:lnTo>
                <a:lnTo>
                  <a:pt x="8468" y="9944"/>
                </a:lnTo>
                <a:lnTo>
                  <a:pt x="8229" y="9833"/>
                </a:lnTo>
                <a:lnTo>
                  <a:pt x="8007" y="9723"/>
                </a:lnTo>
                <a:lnTo>
                  <a:pt x="7786" y="9594"/>
                </a:lnTo>
                <a:lnTo>
                  <a:pt x="7565" y="9428"/>
                </a:lnTo>
                <a:lnTo>
                  <a:pt x="7767" y="9483"/>
                </a:lnTo>
                <a:lnTo>
                  <a:pt x="7952" y="9501"/>
                </a:lnTo>
                <a:lnTo>
                  <a:pt x="8136" y="9520"/>
                </a:lnTo>
                <a:lnTo>
                  <a:pt x="8339" y="9538"/>
                </a:lnTo>
                <a:lnTo>
                  <a:pt x="8579" y="9520"/>
                </a:lnTo>
                <a:lnTo>
                  <a:pt x="8819" y="9501"/>
                </a:lnTo>
                <a:lnTo>
                  <a:pt x="9040" y="9446"/>
                </a:lnTo>
                <a:lnTo>
                  <a:pt x="9280" y="9391"/>
                </a:lnTo>
                <a:lnTo>
                  <a:pt x="9502" y="9317"/>
                </a:lnTo>
                <a:lnTo>
                  <a:pt x="9741" y="9225"/>
                </a:lnTo>
                <a:lnTo>
                  <a:pt x="9944" y="9114"/>
                </a:lnTo>
                <a:lnTo>
                  <a:pt x="10166" y="8985"/>
                </a:lnTo>
                <a:lnTo>
                  <a:pt x="10369" y="8856"/>
                </a:lnTo>
                <a:lnTo>
                  <a:pt x="10572" y="8708"/>
                </a:lnTo>
                <a:lnTo>
                  <a:pt x="10756" y="8542"/>
                </a:lnTo>
                <a:lnTo>
                  <a:pt x="10922" y="8376"/>
                </a:lnTo>
                <a:lnTo>
                  <a:pt x="11088" y="8192"/>
                </a:lnTo>
                <a:lnTo>
                  <a:pt x="11236" y="8007"/>
                </a:lnTo>
                <a:lnTo>
                  <a:pt x="11383" y="7804"/>
                </a:lnTo>
                <a:lnTo>
                  <a:pt x="11512" y="7601"/>
                </a:lnTo>
                <a:lnTo>
                  <a:pt x="11642" y="7343"/>
                </a:lnTo>
                <a:lnTo>
                  <a:pt x="11752" y="7066"/>
                </a:lnTo>
                <a:lnTo>
                  <a:pt x="11844" y="6808"/>
                </a:lnTo>
                <a:lnTo>
                  <a:pt x="11918" y="6513"/>
                </a:lnTo>
                <a:lnTo>
                  <a:pt x="11992" y="6236"/>
                </a:lnTo>
                <a:lnTo>
                  <a:pt x="12029" y="5959"/>
                </a:lnTo>
                <a:lnTo>
                  <a:pt x="12047" y="5664"/>
                </a:lnTo>
                <a:lnTo>
                  <a:pt x="12066" y="5369"/>
                </a:lnTo>
                <a:lnTo>
                  <a:pt x="12066" y="5074"/>
                </a:lnTo>
                <a:lnTo>
                  <a:pt x="12029" y="4779"/>
                </a:lnTo>
                <a:lnTo>
                  <a:pt x="11992" y="4483"/>
                </a:lnTo>
                <a:lnTo>
                  <a:pt x="11955" y="4207"/>
                </a:lnTo>
                <a:lnTo>
                  <a:pt x="11881" y="3912"/>
                </a:lnTo>
                <a:lnTo>
                  <a:pt x="11808" y="3635"/>
                </a:lnTo>
                <a:lnTo>
                  <a:pt x="11715" y="3358"/>
                </a:lnTo>
                <a:lnTo>
                  <a:pt x="11605" y="3081"/>
                </a:lnTo>
                <a:lnTo>
                  <a:pt x="11457" y="2768"/>
                </a:lnTo>
                <a:lnTo>
                  <a:pt x="11291" y="2454"/>
                </a:lnTo>
                <a:lnTo>
                  <a:pt x="11125" y="2141"/>
                </a:lnTo>
                <a:lnTo>
                  <a:pt x="10922" y="1864"/>
                </a:lnTo>
                <a:lnTo>
                  <a:pt x="10701" y="1587"/>
                </a:lnTo>
                <a:lnTo>
                  <a:pt x="10479" y="1310"/>
                </a:lnTo>
                <a:lnTo>
                  <a:pt x="10221" y="1071"/>
                </a:lnTo>
                <a:lnTo>
                  <a:pt x="9963" y="849"/>
                </a:lnTo>
                <a:lnTo>
                  <a:pt x="9668" y="646"/>
                </a:lnTo>
                <a:lnTo>
                  <a:pt x="9372" y="480"/>
                </a:lnTo>
                <a:lnTo>
                  <a:pt x="9059" y="333"/>
                </a:lnTo>
                <a:lnTo>
                  <a:pt x="8727" y="222"/>
                </a:lnTo>
                <a:lnTo>
                  <a:pt x="8395" y="111"/>
                </a:lnTo>
                <a:lnTo>
                  <a:pt x="8063" y="56"/>
                </a:lnTo>
                <a:lnTo>
                  <a:pt x="7712" y="19"/>
                </a:lnTo>
                <a:lnTo>
                  <a:pt x="73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Hình chữ nhật: Góc Tròn 3">
            <a:extLst>
              <a:ext uri="{FF2B5EF4-FFF2-40B4-BE49-F238E27FC236}">
                <a16:creationId xmlns:a16="http://schemas.microsoft.com/office/drawing/2014/main" id="{0AB6496A-8972-44DD-8B55-E4F13DD14964}"/>
              </a:ext>
            </a:extLst>
          </p:cNvPr>
          <p:cNvSpPr/>
          <p:nvPr/>
        </p:nvSpPr>
        <p:spPr>
          <a:xfrm>
            <a:off x="745135" y="1697404"/>
            <a:ext cx="7271084" cy="1295400"/>
          </a:xfrm>
          <a:custGeom>
            <a:avLst/>
            <a:gdLst>
              <a:gd name="connsiteX0" fmla="*/ 0 w 7271084"/>
              <a:gd name="connsiteY0" fmla="*/ 215904 h 1295400"/>
              <a:gd name="connsiteX1" fmla="*/ 215904 w 7271084"/>
              <a:gd name="connsiteY1" fmla="*/ 0 h 1295400"/>
              <a:gd name="connsiteX2" fmla="*/ 785844 w 7271084"/>
              <a:gd name="connsiteY2" fmla="*/ 0 h 1295400"/>
              <a:gd name="connsiteX3" fmla="*/ 1287391 w 7271084"/>
              <a:gd name="connsiteY3" fmla="*/ 0 h 1295400"/>
              <a:gd name="connsiteX4" fmla="*/ 1788937 w 7271084"/>
              <a:gd name="connsiteY4" fmla="*/ 0 h 1295400"/>
              <a:gd name="connsiteX5" fmla="*/ 2495663 w 7271084"/>
              <a:gd name="connsiteY5" fmla="*/ 0 h 1295400"/>
              <a:gd name="connsiteX6" fmla="*/ 2860424 w 7271084"/>
              <a:gd name="connsiteY6" fmla="*/ 0 h 1295400"/>
              <a:gd name="connsiteX7" fmla="*/ 3361971 w 7271084"/>
              <a:gd name="connsiteY7" fmla="*/ 0 h 1295400"/>
              <a:gd name="connsiteX8" fmla="*/ 3863518 w 7271084"/>
              <a:gd name="connsiteY8" fmla="*/ 0 h 1295400"/>
              <a:gd name="connsiteX9" fmla="*/ 4433458 w 7271084"/>
              <a:gd name="connsiteY9" fmla="*/ 0 h 1295400"/>
              <a:gd name="connsiteX10" fmla="*/ 4935004 w 7271084"/>
              <a:gd name="connsiteY10" fmla="*/ 0 h 1295400"/>
              <a:gd name="connsiteX11" fmla="*/ 5641730 w 7271084"/>
              <a:gd name="connsiteY11" fmla="*/ 0 h 1295400"/>
              <a:gd name="connsiteX12" fmla="*/ 6280062 w 7271084"/>
              <a:gd name="connsiteY12" fmla="*/ 0 h 1295400"/>
              <a:gd name="connsiteX13" fmla="*/ 7055180 w 7271084"/>
              <a:gd name="connsiteY13" fmla="*/ 0 h 1295400"/>
              <a:gd name="connsiteX14" fmla="*/ 7271084 w 7271084"/>
              <a:gd name="connsiteY14" fmla="*/ 215904 h 1295400"/>
              <a:gd name="connsiteX15" fmla="*/ 7271084 w 7271084"/>
              <a:gd name="connsiteY15" fmla="*/ 664972 h 1295400"/>
              <a:gd name="connsiteX16" fmla="*/ 7271084 w 7271084"/>
              <a:gd name="connsiteY16" fmla="*/ 1079496 h 1295400"/>
              <a:gd name="connsiteX17" fmla="*/ 7055180 w 7271084"/>
              <a:gd name="connsiteY17" fmla="*/ 1295400 h 1295400"/>
              <a:gd name="connsiteX18" fmla="*/ 6348455 w 7271084"/>
              <a:gd name="connsiteY18" fmla="*/ 1295400 h 1295400"/>
              <a:gd name="connsiteX19" fmla="*/ 5915301 w 7271084"/>
              <a:gd name="connsiteY19" fmla="*/ 1295400 h 1295400"/>
              <a:gd name="connsiteX20" fmla="*/ 5208575 w 7271084"/>
              <a:gd name="connsiteY20" fmla="*/ 1295400 h 1295400"/>
              <a:gd name="connsiteX21" fmla="*/ 4501850 w 7271084"/>
              <a:gd name="connsiteY21" fmla="*/ 1295400 h 1295400"/>
              <a:gd name="connsiteX22" fmla="*/ 3931911 w 7271084"/>
              <a:gd name="connsiteY22" fmla="*/ 1295400 h 1295400"/>
              <a:gd name="connsiteX23" fmla="*/ 3361971 w 7271084"/>
              <a:gd name="connsiteY23" fmla="*/ 1295400 h 1295400"/>
              <a:gd name="connsiteX24" fmla="*/ 2928817 w 7271084"/>
              <a:gd name="connsiteY24" fmla="*/ 1295400 h 1295400"/>
              <a:gd name="connsiteX25" fmla="*/ 2290484 w 7271084"/>
              <a:gd name="connsiteY25" fmla="*/ 1295400 h 1295400"/>
              <a:gd name="connsiteX26" fmla="*/ 1857330 w 7271084"/>
              <a:gd name="connsiteY26" fmla="*/ 1295400 h 1295400"/>
              <a:gd name="connsiteX27" fmla="*/ 1287391 w 7271084"/>
              <a:gd name="connsiteY27" fmla="*/ 1295400 h 1295400"/>
              <a:gd name="connsiteX28" fmla="*/ 922629 w 7271084"/>
              <a:gd name="connsiteY28" fmla="*/ 1295400 h 1295400"/>
              <a:gd name="connsiteX29" fmla="*/ 215904 w 7271084"/>
              <a:gd name="connsiteY29" fmla="*/ 1295400 h 1295400"/>
              <a:gd name="connsiteX30" fmla="*/ 0 w 7271084"/>
              <a:gd name="connsiteY30" fmla="*/ 1079496 h 1295400"/>
              <a:gd name="connsiteX31" fmla="*/ 0 w 7271084"/>
              <a:gd name="connsiteY31" fmla="*/ 647700 h 1295400"/>
              <a:gd name="connsiteX32" fmla="*/ 0 w 7271084"/>
              <a:gd name="connsiteY32" fmla="*/ 215904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271084" h="1295400" fill="none" extrusionOk="0">
                <a:moveTo>
                  <a:pt x="0" y="215904"/>
                </a:moveTo>
                <a:cubicBezTo>
                  <a:pt x="-8303" y="97646"/>
                  <a:pt x="83799" y="-12489"/>
                  <a:pt x="215904" y="0"/>
                </a:cubicBezTo>
                <a:cubicBezTo>
                  <a:pt x="446173" y="-4754"/>
                  <a:pt x="514682" y="2370"/>
                  <a:pt x="785844" y="0"/>
                </a:cubicBezTo>
                <a:cubicBezTo>
                  <a:pt x="1057006" y="-2370"/>
                  <a:pt x="1184082" y="1737"/>
                  <a:pt x="1287391" y="0"/>
                </a:cubicBezTo>
                <a:cubicBezTo>
                  <a:pt x="1390700" y="-1737"/>
                  <a:pt x="1542867" y="25562"/>
                  <a:pt x="1788937" y="0"/>
                </a:cubicBezTo>
                <a:cubicBezTo>
                  <a:pt x="2035007" y="-25562"/>
                  <a:pt x="2178829" y="29973"/>
                  <a:pt x="2495663" y="0"/>
                </a:cubicBezTo>
                <a:cubicBezTo>
                  <a:pt x="2812497" y="-29973"/>
                  <a:pt x="2784273" y="1663"/>
                  <a:pt x="2860424" y="0"/>
                </a:cubicBezTo>
                <a:cubicBezTo>
                  <a:pt x="2936575" y="-1663"/>
                  <a:pt x="3196347" y="30556"/>
                  <a:pt x="3361971" y="0"/>
                </a:cubicBezTo>
                <a:cubicBezTo>
                  <a:pt x="3527595" y="-30556"/>
                  <a:pt x="3756337" y="8211"/>
                  <a:pt x="3863518" y="0"/>
                </a:cubicBezTo>
                <a:cubicBezTo>
                  <a:pt x="3970699" y="-8211"/>
                  <a:pt x="4236979" y="13095"/>
                  <a:pt x="4433458" y="0"/>
                </a:cubicBezTo>
                <a:cubicBezTo>
                  <a:pt x="4629937" y="-13095"/>
                  <a:pt x="4834421" y="38805"/>
                  <a:pt x="4935004" y="0"/>
                </a:cubicBezTo>
                <a:cubicBezTo>
                  <a:pt x="5035587" y="-38805"/>
                  <a:pt x="5325307" y="49704"/>
                  <a:pt x="5641730" y="0"/>
                </a:cubicBezTo>
                <a:cubicBezTo>
                  <a:pt x="5958153" y="-49704"/>
                  <a:pt x="6068129" y="63417"/>
                  <a:pt x="6280062" y="0"/>
                </a:cubicBezTo>
                <a:cubicBezTo>
                  <a:pt x="6491995" y="-63417"/>
                  <a:pt x="6720980" y="78707"/>
                  <a:pt x="7055180" y="0"/>
                </a:cubicBezTo>
                <a:cubicBezTo>
                  <a:pt x="7183679" y="-3345"/>
                  <a:pt x="7294688" y="73975"/>
                  <a:pt x="7271084" y="215904"/>
                </a:cubicBezTo>
                <a:cubicBezTo>
                  <a:pt x="7324525" y="430492"/>
                  <a:pt x="7255658" y="471847"/>
                  <a:pt x="7271084" y="664972"/>
                </a:cubicBezTo>
                <a:cubicBezTo>
                  <a:pt x="7286510" y="858097"/>
                  <a:pt x="7262178" y="944959"/>
                  <a:pt x="7271084" y="1079496"/>
                </a:cubicBezTo>
                <a:cubicBezTo>
                  <a:pt x="7279257" y="1194699"/>
                  <a:pt x="7171858" y="1322505"/>
                  <a:pt x="7055180" y="1295400"/>
                </a:cubicBezTo>
                <a:cubicBezTo>
                  <a:pt x="6865563" y="1328096"/>
                  <a:pt x="6648917" y="1237261"/>
                  <a:pt x="6348455" y="1295400"/>
                </a:cubicBezTo>
                <a:cubicBezTo>
                  <a:pt x="6047993" y="1353539"/>
                  <a:pt x="6123586" y="1288926"/>
                  <a:pt x="5915301" y="1295400"/>
                </a:cubicBezTo>
                <a:cubicBezTo>
                  <a:pt x="5707016" y="1301874"/>
                  <a:pt x="5521806" y="1277216"/>
                  <a:pt x="5208575" y="1295400"/>
                </a:cubicBezTo>
                <a:cubicBezTo>
                  <a:pt x="4895344" y="1313584"/>
                  <a:pt x="4688322" y="1236627"/>
                  <a:pt x="4501850" y="1295400"/>
                </a:cubicBezTo>
                <a:cubicBezTo>
                  <a:pt x="4315378" y="1354173"/>
                  <a:pt x="4071962" y="1245755"/>
                  <a:pt x="3931911" y="1295400"/>
                </a:cubicBezTo>
                <a:cubicBezTo>
                  <a:pt x="3791860" y="1345045"/>
                  <a:pt x="3512290" y="1273792"/>
                  <a:pt x="3361971" y="1295400"/>
                </a:cubicBezTo>
                <a:cubicBezTo>
                  <a:pt x="3211652" y="1317008"/>
                  <a:pt x="3062141" y="1295136"/>
                  <a:pt x="2928817" y="1295400"/>
                </a:cubicBezTo>
                <a:cubicBezTo>
                  <a:pt x="2795493" y="1295664"/>
                  <a:pt x="2540884" y="1288196"/>
                  <a:pt x="2290484" y="1295400"/>
                </a:cubicBezTo>
                <a:cubicBezTo>
                  <a:pt x="2040084" y="1302604"/>
                  <a:pt x="1965019" y="1277344"/>
                  <a:pt x="1857330" y="1295400"/>
                </a:cubicBezTo>
                <a:cubicBezTo>
                  <a:pt x="1749641" y="1313456"/>
                  <a:pt x="1513837" y="1250723"/>
                  <a:pt x="1287391" y="1295400"/>
                </a:cubicBezTo>
                <a:cubicBezTo>
                  <a:pt x="1060945" y="1340077"/>
                  <a:pt x="998236" y="1277483"/>
                  <a:pt x="922629" y="1295400"/>
                </a:cubicBezTo>
                <a:cubicBezTo>
                  <a:pt x="847022" y="1313317"/>
                  <a:pt x="377597" y="1279513"/>
                  <a:pt x="215904" y="1295400"/>
                </a:cubicBezTo>
                <a:cubicBezTo>
                  <a:pt x="80524" y="1276147"/>
                  <a:pt x="-18830" y="1222767"/>
                  <a:pt x="0" y="1079496"/>
                </a:cubicBezTo>
                <a:cubicBezTo>
                  <a:pt x="-11942" y="912609"/>
                  <a:pt x="51117" y="826690"/>
                  <a:pt x="0" y="647700"/>
                </a:cubicBezTo>
                <a:cubicBezTo>
                  <a:pt x="-51117" y="468710"/>
                  <a:pt x="33815" y="321008"/>
                  <a:pt x="0" y="215904"/>
                </a:cubicBezTo>
                <a:close/>
              </a:path>
              <a:path w="7271084" h="1295400" stroke="0" extrusionOk="0">
                <a:moveTo>
                  <a:pt x="0" y="215904"/>
                </a:moveTo>
                <a:cubicBezTo>
                  <a:pt x="9345" y="95158"/>
                  <a:pt x="105282" y="19040"/>
                  <a:pt x="215904" y="0"/>
                </a:cubicBezTo>
                <a:cubicBezTo>
                  <a:pt x="352526" y="-24747"/>
                  <a:pt x="436169" y="38778"/>
                  <a:pt x="580665" y="0"/>
                </a:cubicBezTo>
                <a:cubicBezTo>
                  <a:pt x="725161" y="-38778"/>
                  <a:pt x="889005" y="23846"/>
                  <a:pt x="1013820" y="0"/>
                </a:cubicBezTo>
                <a:cubicBezTo>
                  <a:pt x="1138635" y="-23846"/>
                  <a:pt x="1418632" y="7746"/>
                  <a:pt x="1583759" y="0"/>
                </a:cubicBezTo>
                <a:cubicBezTo>
                  <a:pt x="1748886" y="-7746"/>
                  <a:pt x="1787628" y="42786"/>
                  <a:pt x="1948521" y="0"/>
                </a:cubicBezTo>
                <a:cubicBezTo>
                  <a:pt x="2109414" y="-42786"/>
                  <a:pt x="2447529" y="67350"/>
                  <a:pt x="2586853" y="0"/>
                </a:cubicBezTo>
                <a:cubicBezTo>
                  <a:pt x="2726177" y="-67350"/>
                  <a:pt x="2805829" y="34451"/>
                  <a:pt x="3020007" y="0"/>
                </a:cubicBezTo>
                <a:cubicBezTo>
                  <a:pt x="3234185" y="-34451"/>
                  <a:pt x="3356401" y="59976"/>
                  <a:pt x="3589947" y="0"/>
                </a:cubicBezTo>
                <a:cubicBezTo>
                  <a:pt x="3823493" y="-59976"/>
                  <a:pt x="4086553" y="35217"/>
                  <a:pt x="4296672" y="0"/>
                </a:cubicBezTo>
                <a:cubicBezTo>
                  <a:pt x="4506792" y="-35217"/>
                  <a:pt x="4859338" y="76495"/>
                  <a:pt x="5003397" y="0"/>
                </a:cubicBezTo>
                <a:cubicBezTo>
                  <a:pt x="5147457" y="-76495"/>
                  <a:pt x="5422755" y="48901"/>
                  <a:pt x="5573337" y="0"/>
                </a:cubicBezTo>
                <a:cubicBezTo>
                  <a:pt x="5723919" y="-48901"/>
                  <a:pt x="6011520" y="55106"/>
                  <a:pt x="6143277" y="0"/>
                </a:cubicBezTo>
                <a:cubicBezTo>
                  <a:pt x="6275034" y="-55106"/>
                  <a:pt x="6334823" y="37940"/>
                  <a:pt x="6508038" y="0"/>
                </a:cubicBezTo>
                <a:cubicBezTo>
                  <a:pt x="6681253" y="-37940"/>
                  <a:pt x="6858620" y="70"/>
                  <a:pt x="7055180" y="0"/>
                </a:cubicBezTo>
                <a:cubicBezTo>
                  <a:pt x="7184431" y="-20543"/>
                  <a:pt x="7273385" y="73317"/>
                  <a:pt x="7271084" y="215904"/>
                </a:cubicBezTo>
                <a:cubicBezTo>
                  <a:pt x="7298730" y="326557"/>
                  <a:pt x="7239703" y="499796"/>
                  <a:pt x="7271084" y="630428"/>
                </a:cubicBezTo>
                <a:cubicBezTo>
                  <a:pt x="7302465" y="761060"/>
                  <a:pt x="7226845" y="894413"/>
                  <a:pt x="7271084" y="1079496"/>
                </a:cubicBezTo>
                <a:cubicBezTo>
                  <a:pt x="7265831" y="1194519"/>
                  <a:pt x="7168789" y="1282496"/>
                  <a:pt x="7055180" y="1295400"/>
                </a:cubicBezTo>
                <a:cubicBezTo>
                  <a:pt x="6744795" y="1349790"/>
                  <a:pt x="6510464" y="1243772"/>
                  <a:pt x="6348455" y="1295400"/>
                </a:cubicBezTo>
                <a:cubicBezTo>
                  <a:pt x="6186447" y="1347028"/>
                  <a:pt x="6072814" y="1268322"/>
                  <a:pt x="5983693" y="1295400"/>
                </a:cubicBezTo>
                <a:cubicBezTo>
                  <a:pt x="5894572" y="1322478"/>
                  <a:pt x="5728476" y="1287488"/>
                  <a:pt x="5550539" y="1295400"/>
                </a:cubicBezTo>
                <a:cubicBezTo>
                  <a:pt x="5372602" y="1303312"/>
                  <a:pt x="5282279" y="1254003"/>
                  <a:pt x="5117385" y="1295400"/>
                </a:cubicBezTo>
                <a:cubicBezTo>
                  <a:pt x="4952491" y="1336797"/>
                  <a:pt x="4633227" y="1240209"/>
                  <a:pt x="4410660" y="1295400"/>
                </a:cubicBezTo>
                <a:cubicBezTo>
                  <a:pt x="4188094" y="1350591"/>
                  <a:pt x="4079353" y="1253881"/>
                  <a:pt x="3840720" y="1295400"/>
                </a:cubicBezTo>
                <a:cubicBezTo>
                  <a:pt x="3602087" y="1336919"/>
                  <a:pt x="3579708" y="1235385"/>
                  <a:pt x="3339173" y="1295400"/>
                </a:cubicBezTo>
                <a:cubicBezTo>
                  <a:pt x="3098638" y="1355415"/>
                  <a:pt x="3034205" y="1291047"/>
                  <a:pt x="2906019" y="1295400"/>
                </a:cubicBezTo>
                <a:cubicBezTo>
                  <a:pt x="2777833" y="1299753"/>
                  <a:pt x="2433275" y="1289976"/>
                  <a:pt x="2199294" y="1295400"/>
                </a:cubicBezTo>
                <a:cubicBezTo>
                  <a:pt x="1965313" y="1300824"/>
                  <a:pt x="1837912" y="1245153"/>
                  <a:pt x="1560962" y="1295400"/>
                </a:cubicBezTo>
                <a:cubicBezTo>
                  <a:pt x="1284012" y="1345647"/>
                  <a:pt x="1197532" y="1248923"/>
                  <a:pt x="1059415" y="1295400"/>
                </a:cubicBezTo>
                <a:cubicBezTo>
                  <a:pt x="921298" y="1341877"/>
                  <a:pt x="415646" y="1207357"/>
                  <a:pt x="215904" y="1295400"/>
                </a:cubicBezTo>
                <a:cubicBezTo>
                  <a:pt x="90283" y="1299263"/>
                  <a:pt x="-13143" y="1209533"/>
                  <a:pt x="0" y="1079496"/>
                </a:cubicBezTo>
                <a:cubicBezTo>
                  <a:pt x="-13738" y="875099"/>
                  <a:pt x="5035" y="802499"/>
                  <a:pt x="0" y="639064"/>
                </a:cubicBezTo>
                <a:cubicBezTo>
                  <a:pt x="-5035" y="475629"/>
                  <a:pt x="8648" y="355808"/>
                  <a:pt x="0" y="215904"/>
                </a:cubicBezTo>
                <a:close/>
              </a:path>
            </a:pathLst>
          </a:custGeom>
          <a:ln w="28575">
            <a:solidFill>
              <a:srgbClr val="835135"/>
            </a:solidFill>
            <a:extLst>
              <a:ext uri="{C807C97D-BFC1-408E-A445-0C87EB9F89A2}">
                <ask:lineSketchStyleProps xmlns:ask="http://schemas.microsoft.com/office/drawing/2018/sketchyshape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800" b="1" dirty="0" err="1">
                <a:solidFill>
                  <a:schemeClr val="accent4"/>
                </a:solidFill>
                <a:latin typeface="UTM Androgyne" panose="02040603050506020204" pitchFamily="18" charset="0"/>
              </a:rPr>
              <a:t>Nhớ</a:t>
            </a:r>
            <a:r>
              <a:rPr lang="en-US" sz="4800" b="1" dirty="0">
                <a:solidFill>
                  <a:schemeClr val="accent4"/>
                </a:solidFill>
                <a:latin typeface="UTM Androgyne" panose="02040603050506020204" pitchFamily="18" charset="0"/>
              </a:rPr>
              <a:t> - </a:t>
            </a:r>
            <a:r>
              <a:rPr lang="en-US" sz="4800" b="1" dirty="0" err="1">
                <a:solidFill>
                  <a:schemeClr val="accent4"/>
                </a:solidFill>
                <a:latin typeface="UTM Androgyne" panose="02040603050506020204" pitchFamily="18" charset="0"/>
              </a:rPr>
              <a:t>viết</a:t>
            </a:r>
            <a:endParaRPr lang="en-US" sz="4800" b="1" dirty="0">
              <a:solidFill>
                <a:schemeClr val="accent4"/>
              </a:solidFill>
              <a:latin typeface="UTM Androgyne" panose="0204060305050602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grpSp>
        <p:nvGrpSpPr>
          <p:cNvPr id="24" name="Group 23">
            <a:extLst>
              <a:ext uri="{FF2B5EF4-FFF2-40B4-BE49-F238E27FC236}">
                <a16:creationId xmlns:a16="http://schemas.microsoft.com/office/drawing/2014/main" id="{67A3BE82-E9FD-4E39-B503-2BD5FCA1F4C8}"/>
              </a:ext>
            </a:extLst>
          </p:cNvPr>
          <p:cNvGrpSpPr/>
          <p:nvPr/>
        </p:nvGrpSpPr>
        <p:grpSpPr>
          <a:xfrm>
            <a:off x="-78154" y="733585"/>
            <a:ext cx="9262878" cy="4823153"/>
            <a:chOff x="529203" y="1142287"/>
            <a:chExt cx="8686716" cy="1146287"/>
          </a:xfrm>
        </p:grpSpPr>
        <p:grpSp>
          <p:nvGrpSpPr>
            <p:cNvPr id="25" name="Group 24">
              <a:extLst>
                <a:ext uri="{FF2B5EF4-FFF2-40B4-BE49-F238E27FC236}">
                  <a16:creationId xmlns:a16="http://schemas.microsoft.com/office/drawing/2014/main" id="{9A9D64A5-2E21-4BDF-A2A3-366AD66215C8}"/>
                </a:ext>
              </a:extLst>
            </p:cNvPr>
            <p:cNvGrpSpPr/>
            <p:nvPr/>
          </p:nvGrpSpPr>
          <p:grpSpPr>
            <a:xfrm>
              <a:off x="797798" y="1142287"/>
              <a:ext cx="8418121" cy="1146287"/>
              <a:chOff x="2130788" y="940391"/>
              <a:chExt cx="9735630" cy="1304048"/>
            </a:xfrm>
          </p:grpSpPr>
          <p:sp>
            <p:nvSpPr>
              <p:cNvPr id="27" name="矩形 39">
                <a:extLst>
                  <a:ext uri="{FF2B5EF4-FFF2-40B4-BE49-F238E27FC236}">
                    <a16:creationId xmlns:a16="http://schemas.microsoft.com/office/drawing/2014/main" id="{BF3F6D2C-60CF-420F-A49C-06A89DB020A4}"/>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28" name="圆角矩形 7">
                <a:extLst>
                  <a:ext uri="{FF2B5EF4-FFF2-40B4-BE49-F238E27FC236}">
                    <a16:creationId xmlns:a16="http://schemas.microsoft.com/office/drawing/2014/main" id="{34EAB09F-B3F1-4FCE-8517-834DC79A686D}"/>
                  </a:ext>
                </a:extLst>
              </p:cNvPr>
              <p:cNvSpPr/>
              <p:nvPr/>
            </p:nvSpPr>
            <p:spPr>
              <a:xfrm>
                <a:off x="2130788" y="940391"/>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26" name="Google Shape;2675;p35">
              <a:extLst>
                <a:ext uri="{FF2B5EF4-FFF2-40B4-BE49-F238E27FC236}">
                  <a16:creationId xmlns:a16="http://schemas.microsoft.com/office/drawing/2014/main" id="{43DBC27B-F936-4A41-92E8-36E4F151B4A9}"/>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1" name="Google Shape;681;p36"/>
          <p:cNvSpPr/>
          <p:nvPr/>
        </p:nvSpPr>
        <p:spPr>
          <a:xfrm>
            <a:off x="5110708" y="845803"/>
            <a:ext cx="531203" cy="572691"/>
          </a:xfrm>
          <a:custGeom>
            <a:avLst/>
            <a:gdLst/>
            <a:ahLst/>
            <a:cxnLst/>
            <a:rect l="l" t="t" r="r" b="b"/>
            <a:pathLst>
              <a:path w="10371" h="11181" extrusionOk="0">
                <a:moveTo>
                  <a:pt x="5179" y="477"/>
                </a:moveTo>
                <a:lnTo>
                  <a:pt x="5513" y="1013"/>
                </a:lnTo>
                <a:cubicBezTo>
                  <a:pt x="5417" y="1132"/>
                  <a:pt x="5298" y="1263"/>
                  <a:pt x="5179" y="1417"/>
                </a:cubicBezTo>
                <a:cubicBezTo>
                  <a:pt x="5060" y="1263"/>
                  <a:pt x="4941" y="1132"/>
                  <a:pt x="4834" y="1013"/>
                </a:cubicBezTo>
                <a:lnTo>
                  <a:pt x="5179" y="477"/>
                </a:lnTo>
                <a:close/>
                <a:moveTo>
                  <a:pt x="607" y="2775"/>
                </a:moveTo>
                <a:lnTo>
                  <a:pt x="1238" y="2918"/>
                </a:lnTo>
                <a:cubicBezTo>
                  <a:pt x="1250" y="3072"/>
                  <a:pt x="1250" y="3251"/>
                  <a:pt x="1274" y="3441"/>
                </a:cubicBezTo>
                <a:cubicBezTo>
                  <a:pt x="1084" y="3429"/>
                  <a:pt x="917" y="3406"/>
                  <a:pt x="750" y="3394"/>
                </a:cubicBezTo>
                <a:lnTo>
                  <a:pt x="607" y="2775"/>
                </a:lnTo>
                <a:close/>
                <a:moveTo>
                  <a:pt x="9728" y="2775"/>
                </a:moveTo>
                <a:lnTo>
                  <a:pt x="9585" y="3394"/>
                </a:lnTo>
                <a:cubicBezTo>
                  <a:pt x="9430" y="3406"/>
                  <a:pt x="9251" y="3406"/>
                  <a:pt x="9061" y="3441"/>
                </a:cubicBezTo>
                <a:cubicBezTo>
                  <a:pt x="9096" y="3251"/>
                  <a:pt x="9108" y="3072"/>
                  <a:pt x="9108" y="2918"/>
                </a:cubicBezTo>
                <a:lnTo>
                  <a:pt x="9728" y="2775"/>
                </a:lnTo>
                <a:close/>
                <a:moveTo>
                  <a:pt x="4346" y="965"/>
                </a:moveTo>
                <a:cubicBezTo>
                  <a:pt x="4536" y="1155"/>
                  <a:pt x="4870" y="1524"/>
                  <a:pt x="5167" y="1941"/>
                </a:cubicBezTo>
                <a:cubicBezTo>
                  <a:pt x="5203" y="1984"/>
                  <a:pt x="5247" y="2005"/>
                  <a:pt x="5293" y="2005"/>
                </a:cubicBezTo>
                <a:cubicBezTo>
                  <a:pt x="5323" y="2005"/>
                  <a:pt x="5353" y="1996"/>
                  <a:pt x="5382" y="1977"/>
                </a:cubicBezTo>
                <a:cubicBezTo>
                  <a:pt x="5465" y="1917"/>
                  <a:pt x="5477" y="1834"/>
                  <a:pt x="5429" y="1751"/>
                </a:cubicBezTo>
                <a:cubicBezTo>
                  <a:pt x="5417" y="1727"/>
                  <a:pt x="5406" y="1715"/>
                  <a:pt x="5370" y="1679"/>
                </a:cubicBezTo>
                <a:cubicBezTo>
                  <a:pt x="5608" y="1382"/>
                  <a:pt x="5846" y="1132"/>
                  <a:pt x="6001" y="977"/>
                </a:cubicBezTo>
                <a:cubicBezTo>
                  <a:pt x="6191" y="1394"/>
                  <a:pt x="6572" y="2334"/>
                  <a:pt x="6572" y="2977"/>
                </a:cubicBezTo>
                <a:cubicBezTo>
                  <a:pt x="6572" y="3346"/>
                  <a:pt x="6441" y="3691"/>
                  <a:pt x="6191" y="3941"/>
                </a:cubicBezTo>
                <a:cubicBezTo>
                  <a:pt x="6179" y="3918"/>
                  <a:pt x="6144" y="3882"/>
                  <a:pt x="6096" y="3870"/>
                </a:cubicBezTo>
                <a:cubicBezTo>
                  <a:pt x="6144" y="3715"/>
                  <a:pt x="6156" y="3572"/>
                  <a:pt x="6144" y="3406"/>
                </a:cubicBezTo>
                <a:cubicBezTo>
                  <a:pt x="6132" y="3108"/>
                  <a:pt x="6013" y="2751"/>
                  <a:pt x="5798" y="2382"/>
                </a:cubicBezTo>
                <a:cubicBezTo>
                  <a:pt x="5774" y="2333"/>
                  <a:pt x="5716" y="2301"/>
                  <a:pt x="5659" y="2301"/>
                </a:cubicBezTo>
                <a:cubicBezTo>
                  <a:pt x="5632" y="2301"/>
                  <a:pt x="5607" y="2307"/>
                  <a:pt x="5584" y="2322"/>
                </a:cubicBezTo>
                <a:cubicBezTo>
                  <a:pt x="5501" y="2370"/>
                  <a:pt x="5477" y="2465"/>
                  <a:pt x="5525" y="2548"/>
                </a:cubicBezTo>
                <a:cubicBezTo>
                  <a:pt x="5858" y="3179"/>
                  <a:pt x="5906" y="3680"/>
                  <a:pt x="5667" y="4013"/>
                </a:cubicBezTo>
                <a:lnTo>
                  <a:pt x="5298" y="3418"/>
                </a:lnTo>
                <a:cubicBezTo>
                  <a:pt x="5263" y="3382"/>
                  <a:pt x="5203" y="3346"/>
                  <a:pt x="5167" y="3346"/>
                </a:cubicBezTo>
                <a:cubicBezTo>
                  <a:pt x="5108" y="3346"/>
                  <a:pt x="5060" y="3382"/>
                  <a:pt x="5025" y="3418"/>
                </a:cubicBezTo>
                <a:lnTo>
                  <a:pt x="4596" y="4108"/>
                </a:lnTo>
                <a:lnTo>
                  <a:pt x="4405" y="3918"/>
                </a:lnTo>
                <a:cubicBezTo>
                  <a:pt x="4358" y="3882"/>
                  <a:pt x="4310" y="3870"/>
                  <a:pt x="4274" y="3870"/>
                </a:cubicBezTo>
                <a:cubicBezTo>
                  <a:pt x="4227" y="3882"/>
                  <a:pt x="4179" y="3918"/>
                  <a:pt x="4155" y="3965"/>
                </a:cubicBezTo>
                <a:cubicBezTo>
                  <a:pt x="3893" y="3691"/>
                  <a:pt x="3762" y="3346"/>
                  <a:pt x="3762" y="2989"/>
                </a:cubicBezTo>
                <a:cubicBezTo>
                  <a:pt x="3762" y="2322"/>
                  <a:pt x="4167" y="1382"/>
                  <a:pt x="4346" y="965"/>
                </a:cubicBezTo>
                <a:close/>
                <a:moveTo>
                  <a:pt x="5179" y="3799"/>
                </a:moveTo>
                <a:lnTo>
                  <a:pt x="5513" y="4334"/>
                </a:lnTo>
                <a:cubicBezTo>
                  <a:pt x="5417" y="4453"/>
                  <a:pt x="5298" y="4584"/>
                  <a:pt x="5179" y="4739"/>
                </a:cubicBezTo>
                <a:cubicBezTo>
                  <a:pt x="5060" y="4584"/>
                  <a:pt x="4941" y="4453"/>
                  <a:pt x="4834" y="4334"/>
                </a:cubicBezTo>
                <a:lnTo>
                  <a:pt x="5179" y="3799"/>
                </a:lnTo>
                <a:close/>
                <a:moveTo>
                  <a:pt x="1560" y="2537"/>
                </a:moveTo>
                <a:lnTo>
                  <a:pt x="1560" y="2537"/>
                </a:lnTo>
                <a:cubicBezTo>
                  <a:pt x="1988" y="2691"/>
                  <a:pt x="2929" y="3084"/>
                  <a:pt x="3381" y="3525"/>
                </a:cubicBezTo>
                <a:cubicBezTo>
                  <a:pt x="3643" y="3799"/>
                  <a:pt x="3798" y="4156"/>
                  <a:pt x="3798" y="4525"/>
                </a:cubicBezTo>
                <a:cubicBezTo>
                  <a:pt x="3798" y="4596"/>
                  <a:pt x="3798" y="4680"/>
                  <a:pt x="3774" y="4751"/>
                </a:cubicBezTo>
                <a:cubicBezTo>
                  <a:pt x="3762" y="4680"/>
                  <a:pt x="3739" y="4620"/>
                  <a:pt x="3703" y="4561"/>
                </a:cubicBezTo>
                <a:cubicBezTo>
                  <a:pt x="3524" y="4156"/>
                  <a:pt x="3084" y="3846"/>
                  <a:pt x="2405" y="3644"/>
                </a:cubicBezTo>
                <a:cubicBezTo>
                  <a:pt x="2392" y="3640"/>
                  <a:pt x="2379" y="3638"/>
                  <a:pt x="2366" y="3638"/>
                </a:cubicBezTo>
                <a:cubicBezTo>
                  <a:pt x="2294" y="3638"/>
                  <a:pt x="2223" y="3690"/>
                  <a:pt x="2203" y="3751"/>
                </a:cubicBezTo>
                <a:cubicBezTo>
                  <a:pt x="2167" y="3846"/>
                  <a:pt x="2227" y="3930"/>
                  <a:pt x="2310" y="3965"/>
                </a:cubicBezTo>
                <a:cubicBezTo>
                  <a:pt x="2881" y="4144"/>
                  <a:pt x="3239" y="4382"/>
                  <a:pt x="3393" y="4692"/>
                </a:cubicBezTo>
                <a:cubicBezTo>
                  <a:pt x="3501" y="4930"/>
                  <a:pt x="3477" y="5215"/>
                  <a:pt x="3346" y="5537"/>
                </a:cubicBezTo>
                <a:cubicBezTo>
                  <a:pt x="3084" y="5787"/>
                  <a:pt x="2739" y="5930"/>
                  <a:pt x="2369" y="5930"/>
                </a:cubicBezTo>
                <a:cubicBezTo>
                  <a:pt x="1988" y="5930"/>
                  <a:pt x="1631" y="5775"/>
                  <a:pt x="1369" y="5513"/>
                </a:cubicBezTo>
                <a:cubicBezTo>
                  <a:pt x="941" y="5073"/>
                  <a:pt x="548" y="4144"/>
                  <a:pt x="381" y="3703"/>
                </a:cubicBezTo>
                <a:cubicBezTo>
                  <a:pt x="655" y="3703"/>
                  <a:pt x="1143" y="3739"/>
                  <a:pt x="1655" y="3810"/>
                </a:cubicBezTo>
                <a:cubicBezTo>
                  <a:pt x="1662" y="3812"/>
                  <a:pt x="1669" y="3812"/>
                  <a:pt x="1677" y="3812"/>
                </a:cubicBezTo>
                <a:cubicBezTo>
                  <a:pt x="1754" y="3812"/>
                  <a:pt x="1835" y="3756"/>
                  <a:pt x="1846" y="3680"/>
                </a:cubicBezTo>
                <a:cubicBezTo>
                  <a:pt x="1857" y="3584"/>
                  <a:pt x="1798" y="3501"/>
                  <a:pt x="1715" y="3489"/>
                </a:cubicBezTo>
                <a:cubicBezTo>
                  <a:pt x="1679" y="3489"/>
                  <a:pt x="1655" y="3465"/>
                  <a:pt x="1619" y="3465"/>
                </a:cubicBezTo>
                <a:cubicBezTo>
                  <a:pt x="1572" y="3084"/>
                  <a:pt x="1560" y="2739"/>
                  <a:pt x="1560" y="2537"/>
                </a:cubicBezTo>
                <a:close/>
                <a:moveTo>
                  <a:pt x="8787" y="2548"/>
                </a:moveTo>
                <a:cubicBezTo>
                  <a:pt x="8787" y="2751"/>
                  <a:pt x="8775" y="3096"/>
                  <a:pt x="8739" y="3477"/>
                </a:cubicBezTo>
                <a:cubicBezTo>
                  <a:pt x="8704" y="3477"/>
                  <a:pt x="8680" y="3501"/>
                  <a:pt x="8644" y="3501"/>
                </a:cubicBezTo>
                <a:cubicBezTo>
                  <a:pt x="8549" y="3513"/>
                  <a:pt x="8489" y="3608"/>
                  <a:pt x="8513" y="3691"/>
                </a:cubicBezTo>
                <a:cubicBezTo>
                  <a:pt x="8524" y="3768"/>
                  <a:pt x="8604" y="3824"/>
                  <a:pt x="8682" y="3824"/>
                </a:cubicBezTo>
                <a:cubicBezTo>
                  <a:pt x="8689" y="3824"/>
                  <a:pt x="8696" y="3823"/>
                  <a:pt x="8704" y="3822"/>
                </a:cubicBezTo>
                <a:cubicBezTo>
                  <a:pt x="9204" y="3739"/>
                  <a:pt x="9704" y="3715"/>
                  <a:pt x="9966" y="3715"/>
                </a:cubicBezTo>
                <a:cubicBezTo>
                  <a:pt x="9811" y="4144"/>
                  <a:pt x="9418" y="5073"/>
                  <a:pt x="8977" y="5537"/>
                </a:cubicBezTo>
                <a:cubicBezTo>
                  <a:pt x="8707" y="5808"/>
                  <a:pt x="8347" y="5945"/>
                  <a:pt x="7986" y="5945"/>
                </a:cubicBezTo>
                <a:cubicBezTo>
                  <a:pt x="7633" y="5945"/>
                  <a:pt x="7278" y="5814"/>
                  <a:pt x="7001" y="5549"/>
                </a:cubicBezTo>
                <a:cubicBezTo>
                  <a:pt x="6870" y="5227"/>
                  <a:pt x="6846" y="4930"/>
                  <a:pt x="6965" y="4703"/>
                </a:cubicBezTo>
                <a:cubicBezTo>
                  <a:pt x="7108" y="4394"/>
                  <a:pt x="7465" y="4144"/>
                  <a:pt x="8049" y="3977"/>
                </a:cubicBezTo>
                <a:cubicBezTo>
                  <a:pt x="8144" y="3941"/>
                  <a:pt x="8180" y="3858"/>
                  <a:pt x="8156" y="3763"/>
                </a:cubicBezTo>
                <a:cubicBezTo>
                  <a:pt x="8128" y="3699"/>
                  <a:pt x="8073" y="3656"/>
                  <a:pt x="8005" y="3656"/>
                </a:cubicBezTo>
                <a:cubicBezTo>
                  <a:pt x="7985" y="3656"/>
                  <a:pt x="7963" y="3659"/>
                  <a:pt x="7942" y="3668"/>
                </a:cubicBezTo>
                <a:cubicBezTo>
                  <a:pt x="7275" y="3870"/>
                  <a:pt x="6846" y="4168"/>
                  <a:pt x="6656" y="4572"/>
                </a:cubicBezTo>
                <a:cubicBezTo>
                  <a:pt x="6620" y="4632"/>
                  <a:pt x="6596" y="4703"/>
                  <a:pt x="6572" y="4763"/>
                </a:cubicBezTo>
                <a:cubicBezTo>
                  <a:pt x="6560" y="4692"/>
                  <a:pt x="6560" y="4620"/>
                  <a:pt x="6560" y="4537"/>
                </a:cubicBezTo>
                <a:cubicBezTo>
                  <a:pt x="6560" y="4168"/>
                  <a:pt x="6703" y="3810"/>
                  <a:pt x="6977" y="3549"/>
                </a:cubicBezTo>
                <a:cubicBezTo>
                  <a:pt x="7418" y="3096"/>
                  <a:pt x="8370" y="2703"/>
                  <a:pt x="8787" y="2548"/>
                </a:cubicBezTo>
                <a:close/>
                <a:moveTo>
                  <a:pt x="3465" y="5882"/>
                </a:moveTo>
                <a:lnTo>
                  <a:pt x="3465" y="5882"/>
                </a:lnTo>
                <a:cubicBezTo>
                  <a:pt x="3429" y="6013"/>
                  <a:pt x="3429" y="6144"/>
                  <a:pt x="3429" y="6287"/>
                </a:cubicBezTo>
                <a:cubicBezTo>
                  <a:pt x="3441" y="6489"/>
                  <a:pt x="3477" y="6680"/>
                  <a:pt x="3536" y="6858"/>
                </a:cubicBezTo>
                <a:cubicBezTo>
                  <a:pt x="3227" y="6668"/>
                  <a:pt x="2858" y="6466"/>
                  <a:pt x="2429" y="6263"/>
                </a:cubicBezTo>
                <a:cubicBezTo>
                  <a:pt x="2810" y="6251"/>
                  <a:pt x="3167" y="6120"/>
                  <a:pt x="3465" y="5882"/>
                </a:cubicBezTo>
                <a:close/>
                <a:moveTo>
                  <a:pt x="6870" y="5882"/>
                </a:moveTo>
                <a:lnTo>
                  <a:pt x="6870" y="5882"/>
                </a:lnTo>
                <a:cubicBezTo>
                  <a:pt x="7168" y="6120"/>
                  <a:pt x="7525" y="6251"/>
                  <a:pt x="7918" y="6263"/>
                </a:cubicBezTo>
                <a:cubicBezTo>
                  <a:pt x="7489" y="6466"/>
                  <a:pt x="7132" y="6668"/>
                  <a:pt x="6799" y="6858"/>
                </a:cubicBezTo>
                <a:cubicBezTo>
                  <a:pt x="6858" y="6680"/>
                  <a:pt x="6906" y="6477"/>
                  <a:pt x="6906" y="6287"/>
                </a:cubicBezTo>
                <a:cubicBezTo>
                  <a:pt x="6906" y="6168"/>
                  <a:pt x="6906" y="6013"/>
                  <a:pt x="6870" y="5882"/>
                </a:cubicBezTo>
                <a:close/>
                <a:moveTo>
                  <a:pt x="4346" y="4287"/>
                </a:moveTo>
                <a:cubicBezTo>
                  <a:pt x="4536" y="4477"/>
                  <a:pt x="4870" y="4834"/>
                  <a:pt x="5167" y="5251"/>
                </a:cubicBezTo>
                <a:cubicBezTo>
                  <a:pt x="5204" y="5302"/>
                  <a:pt x="5250" y="5327"/>
                  <a:pt x="5296" y="5327"/>
                </a:cubicBezTo>
                <a:cubicBezTo>
                  <a:pt x="5325" y="5327"/>
                  <a:pt x="5354" y="5317"/>
                  <a:pt x="5382" y="5299"/>
                </a:cubicBezTo>
                <a:cubicBezTo>
                  <a:pt x="5465" y="5239"/>
                  <a:pt x="5477" y="5156"/>
                  <a:pt x="5429" y="5073"/>
                </a:cubicBezTo>
                <a:cubicBezTo>
                  <a:pt x="5417" y="5049"/>
                  <a:pt x="5406" y="5037"/>
                  <a:pt x="5370" y="5001"/>
                </a:cubicBezTo>
                <a:cubicBezTo>
                  <a:pt x="5608" y="4703"/>
                  <a:pt x="5846" y="4453"/>
                  <a:pt x="6001" y="4299"/>
                </a:cubicBezTo>
                <a:cubicBezTo>
                  <a:pt x="6191" y="4715"/>
                  <a:pt x="6572" y="5656"/>
                  <a:pt x="6572" y="6299"/>
                </a:cubicBezTo>
                <a:cubicBezTo>
                  <a:pt x="6572" y="6775"/>
                  <a:pt x="6334" y="7192"/>
                  <a:pt x="6001" y="7442"/>
                </a:cubicBezTo>
                <a:cubicBezTo>
                  <a:pt x="6025" y="7382"/>
                  <a:pt x="6060" y="7323"/>
                  <a:pt x="6084" y="7251"/>
                </a:cubicBezTo>
                <a:cubicBezTo>
                  <a:pt x="6251" y="6823"/>
                  <a:pt x="6156" y="6299"/>
                  <a:pt x="5822" y="5692"/>
                </a:cubicBezTo>
                <a:cubicBezTo>
                  <a:pt x="5791" y="5637"/>
                  <a:pt x="5734" y="5608"/>
                  <a:pt x="5678" y="5608"/>
                </a:cubicBezTo>
                <a:cubicBezTo>
                  <a:pt x="5649" y="5608"/>
                  <a:pt x="5621" y="5616"/>
                  <a:pt x="5596" y="5632"/>
                </a:cubicBezTo>
                <a:cubicBezTo>
                  <a:pt x="5525" y="5668"/>
                  <a:pt x="5489" y="5775"/>
                  <a:pt x="5537" y="5846"/>
                </a:cubicBezTo>
                <a:cubicBezTo>
                  <a:pt x="5822" y="6382"/>
                  <a:pt x="5906" y="6823"/>
                  <a:pt x="5787" y="7132"/>
                </a:cubicBezTo>
                <a:cubicBezTo>
                  <a:pt x="5703" y="7370"/>
                  <a:pt x="5489" y="7561"/>
                  <a:pt x="5144" y="7692"/>
                </a:cubicBezTo>
                <a:cubicBezTo>
                  <a:pt x="4394" y="7680"/>
                  <a:pt x="3762" y="7061"/>
                  <a:pt x="3762" y="6287"/>
                </a:cubicBezTo>
                <a:cubicBezTo>
                  <a:pt x="3762" y="5656"/>
                  <a:pt x="4167" y="4703"/>
                  <a:pt x="4346" y="4287"/>
                </a:cubicBezTo>
                <a:close/>
                <a:moveTo>
                  <a:pt x="4917" y="7990"/>
                </a:moveTo>
                <a:lnTo>
                  <a:pt x="4917" y="7990"/>
                </a:lnTo>
                <a:cubicBezTo>
                  <a:pt x="5001" y="8013"/>
                  <a:pt x="5084" y="8013"/>
                  <a:pt x="5179" y="8013"/>
                </a:cubicBezTo>
                <a:cubicBezTo>
                  <a:pt x="5263" y="8013"/>
                  <a:pt x="5346" y="8013"/>
                  <a:pt x="5429" y="7990"/>
                </a:cubicBezTo>
                <a:lnTo>
                  <a:pt x="5429" y="7990"/>
                </a:lnTo>
                <a:cubicBezTo>
                  <a:pt x="5310" y="8109"/>
                  <a:pt x="5239" y="8204"/>
                  <a:pt x="5179" y="8275"/>
                </a:cubicBezTo>
                <a:cubicBezTo>
                  <a:pt x="5120" y="8204"/>
                  <a:pt x="5025" y="8097"/>
                  <a:pt x="4917" y="7990"/>
                </a:cubicBezTo>
                <a:close/>
                <a:moveTo>
                  <a:pt x="9704" y="6001"/>
                </a:moveTo>
                <a:lnTo>
                  <a:pt x="9704" y="6001"/>
                </a:lnTo>
                <a:cubicBezTo>
                  <a:pt x="9537" y="6227"/>
                  <a:pt x="9275" y="6525"/>
                  <a:pt x="8882" y="6835"/>
                </a:cubicBezTo>
                <a:cubicBezTo>
                  <a:pt x="8263" y="7359"/>
                  <a:pt x="7191" y="8013"/>
                  <a:pt x="5584" y="8311"/>
                </a:cubicBezTo>
                <a:cubicBezTo>
                  <a:pt x="5763" y="8109"/>
                  <a:pt x="6037" y="7823"/>
                  <a:pt x="6418" y="7525"/>
                </a:cubicBezTo>
                <a:cubicBezTo>
                  <a:pt x="7072" y="7037"/>
                  <a:pt x="8144" y="6382"/>
                  <a:pt x="9704" y="6001"/>
                </a:cubicBezTo>
                <a:close/>
                <a:moveTo>
                  <a:pt x="655" y="6013"/>
                </a:moveTo>
                <a:cubicBezTo>
                  <a:pt x="2203" y="6382"/>
                  <a:pt x="3286" y="7037"/>
                  <a:pt x="3929" y="7549"/>
                </a:cubicBezTo>
                <a:cubicBezTo>
                  <a:pt x="4310" y="7847"/>
                  <a:pt x="4596" y="8121"/>
                  <a:pt x="4775" y="8335"/>
                </a:cubicBezTo>
                <a:cubicBezTo>
                  <a:pt x="3167" y="8013"/>
                  <a:pt x="2096" y="7359"/>
                  <a:pt x="1476" y="6847"/>
                </a:cubicBezTo>
                <a:cubicBezTo>
                  <a:pt x="1084" y="6537"/>
                  <a:pt x="822" y="6227"/>
                  <a:pt x="655" y="6013"/>
                </a:cubicBezTo>
                <a:close/>
                <a:moveTo>
                  <a:pt x="1969" y="7829"/>
                </a:moveTo>
                <a:cubicBezTo>
                  <a:pt x="2107" y="7829"/>
                  <a:pt x="2244" y="7834"/>
                  <a:pt x="2381" y="7847"/>
                </a:cubicBezTo>
                <a:cubicBezTo>
                  <a:pt x="3000" y="8168"/>
                  <a:pt x="3774" y="8466"/>
                  <a:pt x="4751" y="8644"/>
                </a:cubicBezTo>
                <a:cubicBezTo>
                  <a:pt x="4409" y="8708"/>
                  <a:pt x="4091" y="8735"/>
                  <a:pt x="3795" y="8735"/>
                </a:cubicBezTo>
                <a:cubicBezTo>
                  <a:pt x="3041" y="8735"/>
                  <a:pt x="2440" y="8559"/>
                  <a:pt x="2012" y="8371"/>
                </a:cubicBezTo>
                <a:cubicBezTo>
                  <a:pt x="1631" y="8204"/>
                  <a:pt x="1357" y="8013"/>
                  <a:pt x="1179" y="7871"/>
                </a:cubicBezTo>
                <a:cubicBezTo>
                  <a:pt x="1450" y="7847"/>
                  <a:pt x="1712" y="7829"/>
                  <a:pt x="1969" y="7829"/>
                </a:cubicBezTo>
                <a:close/>
                <a:moveTo>
                  <a:pt x="8525" y="7824"/>
                </a:moveTo>
                <a:cubicBezTo>
                  <a:pt x="8741" y="7824"/>
                  <a:pt x="8954" y="7839"/>
                  <a:pt x="9168" y="7871"/>
                </a:cubicBezTo>
                <a:cubicBezTo>
                  <a:pt x="8989" y="8013"/>
                  <a:pt x="8715" y="8204"/>
                  <a:pt x="8346" y="8371"/>
                </a:cubicBezTo>
                <a:cubicBezTo>
                  <a:pt x="7909" y="8563"/>
                  <a:pt x="7285" y="8749"/>
                  <a:pt x="6498" y="8749"/>
                </a:cubicBezTo>
                <a:cubicBezTo>
                  <a:pt x="6214" y="8749"/>
                  <a:pt x="5909" y="8725"/>
                  <a:pt x="5584" y="8668"/>
                </a:cubicBezTo>
                <a:cubicBezTo>
                  <a:pt x="6549" y="8478"/>
                  <a:pt x="7334" y="8180"/>
                  <a:pt x="7942" y="7859"/>
                </a:cubicBezTo>
                <a:cubicBezTo>
                  <a:pt x="8138" y="7836"/>
                  <a:pt x="8332" y="7824"/>
                  <a:pt x="8525" y="7824"/>
                </a:cubicBezTo>
                <a:close/>
                <a:moveTo>
                  <a:pt x="5179" y="8906"/>
                </a:moveTo>
                <a:cubicBezTo>
                  <a:pt x="5191" y="8906"/>
                  <a:pt x="5227" y="8918"/>
                  <a:pt x="5239" y="8918"/>
                </a:cubicBezTo>
                <a:lnTo>
                  <a:pt x="5310" y="9442"/>
                </a:lnTo>
                <a:lnTo>
                  <a:pt x="5048" y="9442"/>
                </a:lnTo>
                <a:lnTo>
                  <a:pt x="5120" y="8918"/>
                </a:lnTo>
                <a:cubicBezTo>
                  <a:pt x="5132" y="8918"/>
                  <a:pt x="5167" y="8906"/>
                  <a:pt x="5179" y="8906"/>
                </a:cubicBezTo>
                <a:close/>
                <a:moveTo>
                  <a:pt x="5358" y="9764"/>
                </a:moveTo>
                <a:lnTo>
                  <a:pt x="5501" y="10835"/>
                </a:lnTo>
                <a:lnTo>
                  <a:pt x="4834" y="10835"/>
                </a:lnTo>
                <a:lnTo>
                  <a:pt x="4989" y="9764"/>
                </a:lnTo>
                <a:close/>
                <a:moveTo>
                  <a:pt x="5191" y="0"/>
                </a:moveTo>
                <a:cubicBezTo>
                  <a:pt x="5132" y="0"/>
                  <a:pt x="5084" y="36"/>
                  <a:pt x="5060" y="72"/>
                </a:cubicBezTo>
                <a:lnTo>
                  <a:pt x="4632" y="762"/>
                </a:lnTo>
                <a:lnTo>
                  <a:pt x="4429" y="572"/>
                </a:lnTo>
                <a:cubicBezTo>
                  <a:pt x="4394" y="536"/>
                  <a:pt x="4346" y="524"/>
                  <a:pt x="4298" y="524"/>
                </a:cubicBezTo>
                <a:cubicBezTo>
                  <a:pt x="4251" y="536"/>
                  <a:pt x="4215" y="572"/>
                  <a:pt x="4179" y="608"/>
                </a:cubicBezTo>
                <a:cubicBezTo>
                  <a:pt x="4155" y="667"/>
                  <a:pt x="3465" y="2060"/>
                  <a:pt x="3465" y="2965"/>
                </a:cubicBezTo>
                <a:cubicBezTo>
                  <a:pt x="3465" y="3037"/>
                  <a:pt x="3465" y="3096"/>
                  <a:pt x="3477" y="3168"/>
                </a:cubicBezTo>
                <a:cubicBezTo>
                  <a:pt x="2786" y="2608"/>
                  <a:pt x="1536" y="2179"/>
                  <a:pt x="1476" y="2156"/>
                </a:cubicBezTo>
                <a:cubicBezTo>
                  <a:pt x="1459" y="2151"/>
                  <a:pt x="1440" y="2148"/>
                  <a:pt x="1421" y="2148"/>
                </a:cubicBezTo>
                <a:cubicBezTo>
                  <a:pt x="1387" y="2148"/>
                  <a:pt x="1352" y="2157"/>
                  <a:pt x="1322" y="2179"/>
                </a:cubicBezTo>
                <a:cubicBezTo>
                  <a:pt x="1274" y="2203"/>
                  <a:pt x="1250" y="2251"/>
                  <a:pt x="1250" y="2310"/>
                </a:cubicBezTo>
                <a:lnTo>
                  <a:pt x="1250" y="2572"/>
                </a:lnTo>
                <a:lnTo>
                  <a:pt x="464" y="2394"/>
                </a:lnTo>
                <a:cubicBezTo>
                  <a:pt x="450" y="2391"/>
                  <a:pt x="436" y="2389"/>
                  <a:pt x="423" y="2389"/>
                </a:cubicBezTo>
                <a:cubicBezTo>
                  <a:pt x="378" y="2389"/>
                  <a:pt x="337" y="2405"/>
                  <a:pt x="310" y="2441"/>
                </a:cubicBezTo>
                <a:cubicBezTo>
                  <a:pt x="262" y="2489"/>
                  <a:pt x="250" y="2548"/>
                  <a:pt x="262" y="2596"/>
                </a:cubicBezTo>
                <a:lnTo>
                  <a:pt x="441" y="3382"/>
                </a:lnTo>
                <a:lnTo>
                  <a:pt x="179" y="3382"/>
                </a:lnTo>
                <a:cubicBezTo>
                  <a:pt x="131" y="3382"/>
                  <a:pt x="72" y="3406"/>
                  <a:pt x="48" y="3453"/>
                </a:cubicBezTo>
                <a:cubicBezTo>
                  <a:pt x="12" y="3501"/>
                  <a:pt x="0" y="3549"/>
                  <a:pt x="24" y="3608"/>
                </a:cubicBezTo>
                <a:cubicBezTo>
                  <a:pt x="48" y="3668"/>
                  <a:pt x="548" y="5132"/>
                  <a:pt x="1179" y="5763"/>
                </a:cubicBezTo>
                <a:lnTo>
                  <a:pt x="1238" y="5823"/>
                </a:lnTo>
                <a:cubicBezTo>
                  <a:pt x="953" y="5727"/>
                  <a:pt x="655" y="5656"/>
                  <a:pt x="345" y="5596"/>
                </a:cubicBezTo>
                <a:cubicBezTo>
                  <a:pt x="335" y="5594"/>
                  <a:pt x="325" y="5593"/>
                  <a:pt x="315" y="5593"/>
                </a:cubicBezTo>
                <a:cubicBezTo>
                  <a:pt x="266" y="5593"/>
                  <a:pt x="218" y="5616"/>
                  <a:pt x="179" y="5656"/>
                </a:cubicBezTo>
                <a:cubicBezTo>
                  <a:pt x="131" y="5704"/>
                  <a:pt x="131" y="5775"/>
                  <a:pt x="167" y="5835"/>
                </a:cubicBezTo>
                <a:cubicBezTo>
                  <a:pt x="179" y="5870"/>
                  <a:pt x="488" y="6442"/>
                  <a:pt x="1274" y="7085"/>
                </a:cubicBezTo>
                <a:cubicBezTo>
                  <a:pt x="1441" y="7216"/>
                  <a:pt x="1619" y="7359"/>
                  <a:pt x="1846" y="7501"/>
                </a:cubicBezTo>
                <a:cubicBezTo>
                  <a:pt x="1500" y="7501"/>
                  <a:pt x="1155" y="7549"/>
                  <a:pt x="822" y="7609"/>
                </a:cubicBezTo>
                <a:cubicBezTo>
                  <a:pt x="762" y="7620"/>
                  <a:pt x="714" y="7656"/>
                  <a:pt x="679" y="7716"/>
                </a:cubicBezTo>
                <a:cubicBezTo>
                  <a:pt x="655" y="7775"/>
                  <a:pt x="679" y="7835"/>
                  <a:pt x="714" y="7871"/>
                </a:cubicBezTo>
                <a:cubicBezTo>
                  <a:pt x="726" y="7894"/>
                  <a:pt x="1131" y="8323"/>
                  <a:pt x="1893" y="8668"/>
                </a:cubicBezTo>
                <a:cubicBezTo>
                  <a:pt x="2346" y="8871"/>
                  <a:pt x="3024" y="9061"/>
                  <a:pt x="3858" y="9061"/>
                </a:cubicBezTo>
                <a:cubicBezTo>
                  <a:pt x="4155" y="9061"/>
                  <a:pt x="4465" y="9037"/>
                  <a:pt x="4786" y="8990"/>
                </a:cubicBezTo>
                <a:lnTo>
                  <a:pt x="4786" y="8990"/>
                </a:lnTo>
                <a:lnTo>
                  <a:pt x="4513" y="10990"/>
                </a:lnTo>
                <a:cubicBezTo>
                  <a:pt x="4513" y="11026"/>
                  <a:pt x="4513" y="11073"/>
                  <a:pt x="4548" y="11121"/>
                </a:cubicBezTo>
                <a:cubicBezTo>
                  <a:pt x="4584" y="11145"/>
                  <a:pt x="4632" y="11180"/>
                  <a:pt x="4667" y="11180"/>
                </a:cubicBezTo>
                <a:lnTo>
                  <a:pt x="5715" y="11180"/>
                </a:lnTo>
                <a:cubicBezTo>
                  <a:pt x="5763" y="11180"/>
                  <a:pt x="5798" y="11169"/>
                  <a:pt x="5834" y="11121"/>
                </a:cubicBezTo>
                <a:cubicBezTo>
                  <a:pt x="5858" y="11085"/>
                  <a:pt x="5882" y="11026"/>
                  <a:pt x="5882" y="10990"/>
                </a:cubicBezTo>
                <a:lnTo>
                  <a:pt x="5596" y="8990"/>
                </a:lnTo>
                <a:lnTo>
                  <a:pt x="5596" y="8990"/>
                </a:lnTo>
                <a:cubicBezTo>
                  <a:pt x="5918" y="9049"/>
                  <a:pt x="6251" y="9061"/>
                  <a:pt x="6537" y="9061"/>
                </a:cubicBezTo>
                <a:cubicBezTo>
                  <a:pt x="7370" y="9061"/>
                  <a:pt x="8037" y="8871"/>
                  <a:pt x="8501" y="8668"/>
                </a:cubicBezTo>
                <a:cubicBezTo>
                  <a:pt x="9251" y="8323"/>
                  <a:pt x="9656" y="7894"/>
                  <a:pt x="9668" y="7871"/>
                </a:cubicBezTo>
                <a:cubicBezTo>
                  <a:pt x="9716" y="7835"/>
                  <a:pt x="9728" y="7775"/>
                  <a:pt x="9704" y="7716"/>
                </a:cubicBezTo>
                <a:cubicBezTo>
                  <a:pt x="9668" y="7656"/>
                  <a:pt x="9632" y="7609"/>
                  <a:pt x="9573" y="7609"/>
                </a:cubicBezTo>
                <a:cubicBezTo>
                  <a:pt x="9227" y="7549"/>
                  <a:pt x="8882" y="7513"/>
                  <a:pt x="8537" y="7501"/>
                </a:cubicBezTo>
                <a:cubicBezTo>
                  <a:pt x="8751" y="7359"/>
                  <a:pt x="8942" y="7216"/>
                  <a:pt x="9108" y="7085"/>
                </a:cubicBezTo>
                <a:cubicBezTo>
                  <a:pt x="9882" y="6442"/>
                  <a:pt x="10204" y="5870"/>
                  <a:pt x="10228" y="5835"/>
                </a:cubicBezTo>
                <a:cubicBezTo>
                  <a:pt x="10251" y="5775"/>
                  <a:pt x="10251" y="5715"/>
                  <a:pt x="10204" y="5656"/>
                </a:cubicBezTo>
                <a:cubicBezTo>
                  <a:pt x="10174" y="5616"/>
                  <a:pt x="10128" y="5593"/>
                  <a:pt x="10079" y="5593"/>
                </a:cubicBezTo>
                <a:cubicBezTo>
                  <a:pt x="10069" y="5593"/>
                  <a:pt x="10059" y="5594"/>
                  <a:pt x="10049" y="5596"/>
                </a:cubicBezTo>
                <a:cubicBezTo>
                  <a:pt x="9728" y="5656"/>
                  <a:pt x="9430" y="5727"/>
                  <a:pt x="9156" y="5823"/>
                </a:cubicBezTo>
                <a:cubicBezTo>
                  <a:pt x="9168" y="5811"/>
                  <a:pt x="9192" y="5787"/>
                  <a:pt x="9216" y="5763"/>
                </a:cubicBezTo>
                <a:cubicBezTo>
                  <a:pt x="9835" y="5120"/>
                  <a:pt x="10323" y="3668"/>
                  <a:pt x="10359" y="3608"/>
                </a:cubicBezTo>
                <a:cubicBezTo>
                  <a:pt x="10370" y="3560"/>
                  <a:pt x="10370" y="3501"/>
                  <a:pt x="10347" y="3453"/>
                </a:cubicBezTo>
                <a:cubicBezTo>
                  <a:pt x="10311" y="3406"/>
                  <a:pt x="10263" y="3382"/>
                  <a:pt x="10204" y="3382"/>
                </a:cubicBezTo>
                <a:lnTo>
                  <a:pt x="9942" y="3382"/>
                </a:lnTo>
                <a:lnTo>
                  <a:pt x="10120" y="2596"/>
                </a:lnTo>
                <a:cubicBezTo>
                  <a:pt x="10132" y="2537"/>
                  <a:pt x="10120" y="2477"/>
                  <a:pt x="10073" y="2441"/>
                </a:cubicBezTo>
                <a:cubicBezTo>
                  <a:pt x="10036" y="2405"/>
                  <a:pt x="9993" y="2389"/>
                  <a:pt x="9959" y="2389"/>
                </a:cubicBezTo>
                <a:cubicBezTo>
                  <a:pt x="9948" y="2389"/>
                  <a:pt x="9938" y="2391"/>
                  <a:pt x="9930" y="2394"/>
                </a:cubicBezTo>
                <a:lnTo>
                  <a:pt x="9132" y="2572"/>
                </a:lnTo>
                <a:lnTo>
                  <a:pt x="9132" y="2310"/>
                </a:lnTo>
                <a:cubicBezTo>
                  <a:pt x="9132" y="2263"/>
                  <a:pt x="9108" y="2203"/>
                  <a:pt x="9061" y="2179"/>
                </a:cubicBezTo>
                <a:cubicBezTo>
                  <a:pt x="9030" y="2156"/>
                  <a:pt x="9004" y="2143"/>
                  <a:pt x="8974" y="2143"/>
                </a:cubicBezTo>
                <a:cubicBezTo>
                  <a:pt x="8957" y="2143"/>
                  <a:pt x="8939" y="2147"/>
                  <a:pt x="8918" y="2156"/>
                </a:cubicBezTo>
                <a:cubicBezTo>
                  <a:pt x="8858" y="2179"/>
                  <a:pt x="7608" y="2608"/>
                  <a:pt x="6906" y="3168"/>
                </a:cubicBezTo>
                <a:cubicBezTo>
                  <a:pt x="6918" y="3096"/>
                  <a:pt x="6918" y="3037"/>
                  <a:pt x="6918" y="2965"/>
                </a:cubicBezTo>
                <a:cubicBezTo>
                  <a:pt x="6918" y="2060"/>
                  <a:pt x="6239" y="667"/>
                  <a:pt x="6203" y="608"/>
                </a:cubicBezTo>
                <a:cubicBezTo>
                  <a:pt x="6179" y="572"/>
                  <a:pt x="6144" y="536"/>
                  <a:pt x="6084" y="524"/>
                </a:cubicBezTo>
                <a:cubicBezTo>
                  <a:pt x="6070" y="522"/>
                  <a:pt x="6057" y="520"/>
                  <a:pt x="6044" y="520"/>
                </a:cubicBezTo>
                <a:cubicBezTo>
                  <a:pt x="6004" y="520"/>
                  <a:pt x="5971" y="536"/>
                  <a:pt x="5953" y="572"/>
                </a:cubicBezTo>
                <a:lnTo>
                  <a:pt x="5763" y="762"/>
                </a:lnTo>
                <a:lnTo>
                  <a:pt x="5322" y="72"/>
                </a:lnTo>
                <a:cubicBezTo>
                  <a:pt x="5298" y="36"/>
                  <a:pt x="5239" y="0"/>
                  <a:pt x="5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6"/>
          <p:cNvSpPr/>
          <p:nvPr/>
        </p:nvSpPr>
        <p:spPr>
          <a:xfrm>
            <a:off x="8055287" y="2193750"/>
            <a:ext cx="647568" cy="351126"/>
          </a:xfrm>
          <a:custGeom>
            <a:avLst/>
            <a:gdLst/>
            <a:ahLst/>
            <a:cxnLst/>
            <a:rect l="l" t="t" r="r" b="b"/>
            <a:pathLst>
              <a:path w="7200" h="3904" extrusionOk="0">
                <a:moveTo>
                  <a:pt x="7172" y="0"/>
                </a:moveTo>
                <a:cubicBezTo>
                  <a:pt x="7166" y="0"/>
                  <a:pt x="7160" y="3"/>
                  <a:pt x="7157" y="6"/>
                </a:cubicBezTo>
                <a:lnTo>
                  <a:pt x="6682" y="357"/>
                </a:lnTo>
                <a:cubicBezTo>
                  <a:pt x="6600" y="417"/>
                  <a:pt x="6528" y="481"/>
                  <a:pt x="6455" y="545"/>
                </a:cubicBezTo>
                <a:lnTo>
                  <a:pt x="6228" y="738"/>
                </a:lnTo>
                <a:cubicBezTo>
                  <a:pt x="6151" y="798"/>
                  <a:pt x="6083" y="866"/>
                  <a:pt x="6010" y="935"/>
                </a:cubicBezTo>
                <a:lnTo>
                  <a:pt x="5796" y="1144"/>
                </a:lnTo>
                <a:cubicBezTo>
                  <a:pt x="5762" y="1178"/>
                  <a:pt x="5728" y="1213"/>
                  <a:pt x="5694" y="1251"/>
                </a:cubicBezTo>
                <a:lnTo>
                  <a:pt x="5595" y="1362"/>
                </a:lnTo>
                <a:lnTo>
                  <a:pt x="5497" y="1469"/>
                </a:lnTo>
                <a:lnTo>
                  <a:pt x="5446" y="1525"/>
                </a:lnTo>
                <a:cubicBezTo>
                  <a:pt x="5433" y="1542"/>
                  <a:pt x="5416" y="1563"/>
                  <a:pt x="5403" y="1585"/>
                </a:cubicBezTo>
                <a:lnTo>
                  <a:pt x="5223" y="1820"/>
                </a:lnTo>
                <a:cubicBezTo>
                  <a:pt x="5189" y="1863"/>
                  <a:pt x="5163" y="1901"/>
                  <a:pt x="5138" y="1944"/>
                </a:cubicBezTo>
                <a:lnTo>
                  <a:pt x="5056" y="2072"/>
                </a:lnTo>
                <a:cubicBezTo>
                  <a:pt x="5035" y="2115"/>
                  <a:pt x="5005" y="2158"/>
                  <a:pt x="4979" y="2201"/>
                </a:cubicBezTo>
                <a:lnTo>
                  <a:pt x="4915" y="2337"/>
                </a:lnTo>
                <a:lnTo>
                  <a:pt x="4847" y="2470"/>
                </a:lnTo>
                <a:lnTo>
                  <a:pt x="4791" y="2616"/>
                </a:lnTo>
                <a:cubicBezTo>
                  <a:pt x="4774" y="2663"/>
                  <a:pt x="4753" y="2710"/>
                  <a:pt x="4740" y="2757"/>
                </a:cubicBezTo>
                <a:lnTo>
                  <a:pt x="4701" y="2906"/>
                </a:lnTo>
                <a:lnTo>
                  <a:pt x="4680" y="2979"/>
                </a:lnTo>
                <a:lnTo>
                  <a:pt x="4671" y="3056"/>
                </a:lnTo>
                <a:cubicBezTo>
                  <a:pt x="4663" y="3107"/>
                  <a:pt x="4654" y="3154"/>
                  <a:pt x="4650" y="3210"/>
                </a:cubicBezTo>
                <a:lnTo>
                  <a:pt x="4641" y="3364"/>
                </a:lnTo>
                <a:cubicBezTo>
                  <a:pt x="4641" y="3392"/>
                  <a:pt x="4641" y="3421"/>
                  <a:pt x="4643" y="3450"/>
                </a:cubicBezTo>
                <a:lnTo>
                  <a:pt x="4643" y="3450"/>
                </a:lnTo>
                <a:cubicBezTo>
                  <a:pt x="4567" y="3392"/>
                  <a:pt x="4485" y="3343"/>
                  <a:pt x="4398" y="3304"/>
                </a:cubicBezTo>
                <a:cubicBezTo>
                  <a:pt x="4197" y="3214"/>
                  <a:pt x="3987" y="3150"/>
                  <a:pt x="3769" y="3116"/>
                </a:cubicBezTo>
                <a:cubicBezTo>
                  <a:pt x="3524" y="3081"/>
                  <a:pt x="3276" y="3064"/>
                  <a:pt x="3027" y="3064"/>
                </a:cubicBezTo>
                <a:cubicBezTo>
                  <a:pt x="2849" y="3064"/>
                  <a:pt x="2671" y="3072"/>
                  <a:pt x="2494" y="3090"/>
                </a:cubicBezTo>
                <a:cubicBezTo>
                  <a:pt x="2075" y="3125"/>
                  <a:pt x="1656" y="3189"/>
                  <a:pt x="1245" y="3274"/>
                </a:cubicBezTo>
                <a:cubicBezTo>
                  <a:pt x="830" y="3360"/>
                  <a:pt x="424" y="3458"/>
                  <a:pt x="22" y="3582"/>
                </a:cubicBezTo>
                <a:cubicBezTo>
                  <a:pt x="9" y="3586"/>
                  <a:pt x="1" y="3599"/>
                  <a:pt x="5" y="3612"/>
                </a:cubicBezTo>
                <a:cubicBezTo>
                  <a:pt x="8" y="3623"/>
                  <a:pt x="18" y="3630"/>
                  <a:pt x="30" y="3630"/>
                </a:cubicBezTo>
                <a:cubicBezTo>
                  <a:pt x="33" y="3630"/>
                  <a:pt x="36" y="3630"/>
                  <a:pt x="39" y="3629"/>
                </a:cubicBezTo>
                <a:cubicBezTo>
                  <a:pt x="441" y="3518"/>
                  <a:pt x="852" y="3432"/>
                  <a:pt x="1262" y="3360"/>
                </a:cubicBezTo>
                <a:cubicBezTo>
                  <a:pt x="1673" y="3291"/>
                  <a:pt x="2088" y="3244"/>
                  <a:pt x="2507" y="3219"/>
                </a:cubicBezTo>
                <a:cubicBezTo>
                  <a:pt x="2618" y="3212"/>
                  <a:pt x="2729" y="3208"/>
                  <a:pt x="2840" y="3208"/>
                </a:cubicBezTo>
                <a:cubicBezTo>
                  <a:pt x="3141" y="3208"/>
                  <a:pt x="3442" y="3234"/>
                  <a:pt x="3739" y="3287"/>
                </a:cubicBezTo>
                <a:cubicBezTo>
                  <a:pt x="3936" y="3326"/>
                  <a:pt x="4128" y="3390"/>
                  <a:pt x="4308" y="3480"/>
                </a:cubicBezTo>
                <a:cubicBezTo>
                  <a:pt x="4476" y="3557"/>
                  <a:pt x="4616" y="3682"/>
                  <a:pt x="4722" y="3832"/>
                </a:cubicBezTo>
                <a:lnTo>
                  <a:pt x="4722" y="3832"/>
                </a:lnTo>
                <a:lnTo>
                  <a:pt x="4727" y="3847"/>
                </a:lnTo>
                <a:lnTo>
                  <a:pt x="4731" y="3845"/>
                </a:lnTo>
                <a:lnTo>
                  <a:pt x="4731" y="3845"/>
                </a:lnTo>
                <a:cubicBezTo>
                  <a:pt x="4733" y="3847"/>
                  <a:pt x="4734" y="3849"/>
                  <a:pt x="4736" y="3852"/>
                </a:cubicBezTo>
                <a:lnTo>
                  <a:pt x="4740" y="3856"/>
                </a:lnTo>
                <a:cubicBezTo>
                  <a:pt x="4764" y="3889"/>
                  <a:pt x="4797" y="3903"/>
                  <a:pt x="4829" y="3903"/>
                </a:cubicBezTo>
                <a:cubicBezTo>
                  <a:pt x="4903" y="3903"/>
                  <a:pt x="4973" y="3827"/>
                  <a:pt x="4928" y="3740"/>
                </a:cubicBezTo>
                <a:lnTo>
                  <a:pt x="4924" y="3732"/>
                </a:lnTo>
                <a:lnTo>
                  <a:pt x="4920" y="3719"/>
                </a:lnTo>
                <a:lnTo>
                  <a:pt x="4907" y="3689"/>
                </a:lnTo>
                <a:lnTo>
                  <a:pt x="4890" y="3625"/>
                </a:lnTo>
                <a:cubicBezTo>
                  <a:pt x="4877" y="3582"/>
                  <a:pt x="4868" y="3539"/>
                  <a:pt x="4864" y="3497"/>
                </a:cubicBezTo>
                <a:cubicBezTo>
                  <a:pt x="4860" y="3450"/>
                  <a:pt x="4851" y="3403"/>
                  <a:pt x="4851" y="3360"/>
                </a:cubicBezTo>
                <a:lnTo>
                  <a:pt x="4851" y="3219"/>
                </a:lnTo>
                <a:cubicBezTo>
                  <a:pt x="4855" y="3176"/>
                  <a:pt x="4860" y="3129"/>
                  <a:pt x="4864" y="3082"/>
                </a:cubicBezTo>
                <a:lnTo>
                  <a:pt x="4872" y="3013"/>
                </a:lnTo>
                <a:lnTo>
                  <a:pt x="4890" y="2945"/>
                </a:lnTo>
                <a:lnTo>
                  <a:pt x="4920" y="2808"/>
                </a:lnTo>
                <a:cubicBezTo>
                  <a:pt x="4932" y="2761"/>
                  <a:pt x="4949" y="2718"/>
                  <a:pt x="4962" y="2671"/>
                </a:cubicBezTo>
                <a:lnTo>
                  <a:pt x="5009" y="2539"/>
                </a:lnTo>
                <a:lnTo>
                  <a:pt x="5069" y="2406"/>
                </a:lnTo>
                <a:lnTo>
                  <a:pt x="5129" y="2278"/>
                </a:lnTo>
                <a:cubicBezTo>
                  <a:pt x="5146" y="2231"/>
                  <a:pt x="5176" y="2192"/>
                  <a:pt x="5198" y="2149"/>
                </a:cubicBezTo>
                <a:lnTo>
                  <a:pt x="5270" y="2025"/>
                </a:lnTo>
                <a:cubicBezTo>
                  <a:pt x="5292" y="1982"/>
                  <a:pt x="5317" y="1944"/>
                  <a:pt x="5347" y="1901"/>
                </a:cubicBezTo>
                <a:lnTo>
                  <a:pt x="5514" y="1666"/>
                </a:lnTo>
                <a:cubicBezTo>
                  <a:pt x="5527" y="1645"/>
                  <a:pt x="5540" y="1623"/>
                  <a:pt x="5557" y="1606"/>
                </a:cubicBezTo>
                <a:lnTo>
                  <a:pt x="5600" y="1550"/>
                </a:lnTo>
                <a:lnTo>
                  <a:pt x="5694" y="1439"/>
                </a:lnTo>
                <a:lnTo>
                  <a:pt x="5788" y="1328"/>
                </a:lnTo>
                <a:cubicBezTo>
                  <a:pt x="5818" y="1290"/>
                  <a:pt x="5848" y="1255"/>
                  <a:pt x="5882" y="1221"/>
                </a:cubicBezTo>
                <a:lnTo>
                  <a:pt x="6087" y="1012"/>
                </a:lnTo>
                <a:cubicBezTo>
                  <a:pt x="6156" y="939"/>
                  <a:pt x="6220" y="870"/>
                  <a:pt x="6293" y="806"/>
                </a:cubicBezTo>
                <a:lnTo>
                  <a:pt x="6511" y="609"/>
                </a:lnTo>
                <a:cubicBezTo>
                  <a:pt x="6583" y="545"/>
                  <a:pt x="6652" y="473"/>
                  <a:pt x="6729" y="417"/>
                </a:cubicBezTo>
                <a:lnTo>
                  <a:pt x="7186" y="49"/>
                </a:lnTo>
                <a:cubicBezTo>
                  <a:pt x="7199" y="36"/>
                  <a:pt x="7199" y="23"/>
                  <a:pt x="7191" y="11"/>
                </a:cubicBezTo>
                <a:cubicBezTo>
                  <a:pt x="7186" y="4"/>
                  <a:pt x="7179" y="0"/>
                  <a:pt x="71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6"/>
          <p:cNvSpPr/>
          <p:nvPr/>
        </p:nvSpPr>
        <p:spPr>
          <a:xfrm rot="-2700000">
            <a:off x="4229713" y="3900126"/>
            <a:ext cx="445115" cy="352746"/>
          </a:xfrm>
          <a:custGeom>
            <a:avLst/>
            <a:gdLst/>
            <a:ahLst/>
            <a:cxnLst/>
            <a:rect l="l" t="t" r="r" b="b"/>
            <a:pathLst>
              <a:path w="4949" h="3922" extrusionOk="0">
                <a:moveTo>
                  <a:pt x="30" y="0"/>
                </a:moveTo>
                <a:cubicBezTo>
                  <a:pt x="24" y="0"/>
                  <a:pt x="19" y="3"/>
                  <a:pt x="13" y="8"/>
                </a:cubicBezTo>
                <a:cubicBezTo>
                  <a:pt x="4" y="17"/>
                  <a:pt x="0" y="34"/>
                  <a:pt x="13" y="43"/>
                </a:cubicBezTo>
                <a:cubicBezTo>
                  <a:pt x="218" y="295"/>
                  <a:pt x="415" y="560"/>
                  <a:pt x="599" y="825"/>
                </a:cubicBezTo>
                <a:cubicBezTo>
                  <a:pt x="783" y="1091"/>
                  <a:pt x="954" y="1369"/>
                  <a:pt x="1108" y="1655"/>
                </a:cubicBezTo>
                <a:cubicBezTo>
                  <a:pt x="1262" y="1937"/>
                  <a:pt x="1382" y="2237"/>
                  <a:pt x="1459" y="2545"/>
                </a:cubicBezTo>
                <a:cubicBezTo>
                  <a:pt x="1501" y="2695"/>
                  <a:pt x="1518" y="2849"/>
                  <a:pt x="1510" y="3007"/>
                </a:cubicBezTo>
                <a:cubicBezTo>
                  <a:pt x="1506" y="3137"/>
                  <a:pt x="1475" y="3263"/>
                  <a:pt x="1414" y="3377"/>
                </a:cubicBezTo>
                <a:lnTo>
                  <a:pt x="1414" y="3377"/>
                </a:lnTo>
                <a:lnTo>
                  <a:pt x="1412" y="3379"/>
                </a:lnTo>
                <a:lnTo>
                  <a:pt x="1399" y="3392"/>
                </a:lnTo>
                <a:lnTo>
                  <a:pt x="1386" y="3409"/>
                </a:lnTo>
                <a:lnTo>
                  <a:pt x="1393" y="3414"/>
                </a:lnTo>
                <a:lnTo>
                  <a:pt x="1393" y="3414"/>
                </a:lnTo>
                <a:cubicBezTo>
                  <a:pt x="1392" y="3415"/>
                  <a:pt x="1391" y="3416"/>
                  <a:pt x="1390" y="3417"/>
                </a:cubicBezTo>
                <a:lnTo>
                  <a:pt x="1382" y="3426"/>
                </a:lnTo>
                <a:cubicBezTo>
                  <a:pt x="1342" y="3510"/>
                  <a:pt x="1412" y="3586"/>
                  <a:pt x="1484" y="3586"/>
                </a:cubicBezTo>
                <a:cubicBezTo>
                  <a:pt x="1515" y="3586"/>
                  <a:pt x="1546" y="3573"/>
                  <a:pt x="1570" y="3541"/>
                </a:cubicBezTo>
                <a:lnTo>
                  <a:pt x="1574" y="3537"/>
                </a:lnTo>
                <a:lnTo>
                  <a:pt x="1583" y="3529"/>
                </a:lnTo>
                <a:lnTo>
                  <a:pt x="1595" y="3516"/>
                </a:lnTo>
                <a:lnTo>
                  <a:pt x="1634" y="3482"/>
                </a:lnTo>
                <a:cubicBezTo>
                  <a:pt x="1660" y="3460"/>
                  <a:pt x="1685" y="3439"/>
                  <a:pt x="1715" y="3422"/>
                </a:cubicBezTo>
                <a:cubicBezTo>
                  <a:pt x="1745" y="3405"/>
                  <a:pt x="1775" y="3383"/>
                  <a:pt x="1805" y="3366"/>
                </a:cubicBezTo>
                <a:lnTo>
                  <a:pt x="1903" y="3323"/>
                </a:lnTo>
                <a:cubicBezTo>
                  <a:pt x="1933" y="3310"/>
                  <a:pt x="1968" y="3298"/>
                  <a:pt x="2002" y="3289"/>
                </a:cubicBezTo>
                <a:lnTo>
                  <a:pt x="2053" y="3272"/>
                </a:lnTo>
                <a:lnTo>
                  <a:pt x="2104" y="3259"/>
                </a:lnTo>
                <a:lnTo>
                  <a:pt x="2211" y="3233"/>
                </a:lnTo>
                <a:cubicBezTo>
                  <a:pt x="2246" y="3229"/>
                  <a:pt x="2284" y="3225"/>
                  <a:pt x="2318" y="3221"/>
                </a:cubicBezTo>
                <a:lnTo>
                  <a:pt x="2425" y="3208"/>
                </a:lnTo>
                <a:lnTo>
                  <a:pt x="2648" y="3208"/>
                </a:lnTo>
                <a:cubicBezTo>
                  <a:pt x="2686" y="3208"/>
                  <a:pt x="2725" y="3216"/>
                  <a:pt x="2759" y="3216"/>
                </a:cubicBezTo>
                <a:lnTo>
                  <a:pt x="2870" y="3225"/>
                </a:lnTo>
                <a:cubicBezTo>
                  <a:pt x="2909" y="3225"/>
                  <a:pt x="2947" y="3229"/>
                  <a:pt x="2981" y="3238"/>
                </a:cubicBezTo>
                <a:lnTo>
                  <a:pt x="3204" y="3276"/>
                </a:lnTo>
                <a:cubicBezTo>
                  <a:pt x="3242" y="3281"/>
                  <a:pt x="3276" y="3289"/>
                  <a:pt x="3315" y="3302"/>
                </a:cubicBezTo>
                <a:lnTo>
                  <a:pt x="3422" y="3328"/>
                </a:lnTo>
                <a:cubicBezTo>
                  <a:pt x="3495" y="3349"/>
                  <a:pt x="3567" y="3362"/>
                  <a:pt x="3640" y="3387"/>
                </a:cubicBezTo>
                <a:lnTo>
                  <a:pt x="3854" y="3460"/>
                </a:lnTo>
                <a:cubicBezTo>
                  <a:pt x="3927" y="3486"/>
                  <a:pt x="3999" y="3507"/>
                  <a:pt x="4068" y="3537"/>
                </a:cubicBezTo>
                <a:lnTo>
                  <a:pt x="4277" y="3627"/>
                </a:lnTo>
                <a:cubicBezTo>
                  <a:pt x="4346" y="3657"/>
                  <a:pt x="4419" y="3683"/>
                  <a:pt x="4487" y="3717"/>
                </a:cubicBezTo>
                <a:lnTo>
                  <a:pt x="4898" y="3918"/>
                </a:lnTo>
                <a:cubicBezTo>
                  <a:pt x="4902" y="3920"/>
                  <a:pt x="4907" y="3921"/>
                  <a:pt x="4911" y="3921"/>
                </a:cubicBezTo>
                <a:cubicBezTo>
                  <a:pt x="4937" y="3921"/>
                  <a:pt x="4949" y="3882"/>
                  <a:pt x="4923" y="3871"/>
                </a:cubicBezTo>
                <a:lnTo>
                  <a:pt x="4517" y="3648"/>
                </a:lnTo>
                <a:cubicBezTo>
                  <a:pt x="4453" y="3610"/>
                  <a:pt x="4380" y="3580"/>
                  <a:pt x="4312" y="3550"/>
                </a:cubicBezTo>
                <a:lnTo>
                  <a:pt x="4102" y="3452"/>
                </a:lnTo>
                <a:cubicBezTo>
                  <a:pt x="4034" y="3413"/>
                  <a:pt x="3961" y="3387"/>
                  <a:pt x="3888" y="3362"/>
                </a:cubicBezTo>
                <a:lnTo>
                  <a:pt x="3674" y="3276"/>
                </a:lnTo>
                <a:cubicBezTo>
                  <a:pt x="3602" y="3246"/>
                  <a:pt x="3529" y="3229"/>
                  <a:pt x="3452" y="3204"/>
                </a:cubicBezTo>
                <a:lnTo>
                  <a:pt x="3341" y="3169"/>
                </a:lnTo>
                <a:cubicBezTo>
                  <a:pt x="3306" y="3161"/>
                  <a:pt x="3268" y="3148"/>
                  <a:pt x="3229" y="3139"/>
                </a:cubicBezTo>
                <a:lnTo>
                  <a:pt x="3003" y="3092"/>
                </a:lnTo>
                <a:cubicBezTo>
                  <a:pt x="2964" y="3084"/>
                  <a:pt x="2926" y="3075"/>
                  <a:pt x="2887" y="3071"/>
                </a:cubicBezTo>
                <a:lnTo>
                  <a:pt x="2772" y="3058"/>
                </a:lnTo>
                <a:cubicBezTo>
                  <a:pt x="2733" y="3054"/>
                  <a:pt x="2690" y="3045"/>
                  <a:pt x="2652" y="3045"/>
                </a:cubicBezTo>
                <a:lnTo>
                  <a:pt x="2536" y="3041"/>
                </a:lnTo>
                <a:lnTo>
                  <a:pt x="2417" y="3037"/>
                </a:lnTo>
                <a:lnTo>
                  <a:pt x="2297" y="3045"/>
                </a:lnTo>
                <a:cubicBezTo>
                  <a:pt x="2258" y="3050"/>
                  <a:pt x="2216" y="3050"/>
                  <a:pt x="2177" y="3054"/>
                </a:cubicBezTo>
                <a:lnTo>
                  <a:pt x="2057" y="3075"/>
                </a:lnTo>
                <a:lnTo>
                  <a:pt x="1998" y="3088"/>
                </a:lnTo>
                <a:lnTo>
                  <a:pt x="1942" y="3101"/>
                </a:lnTo>
                <a:cubicBezTo>
                  <a:pt x="1903" y="3114"/>
                  <a:pt x="1861" y="3122"/>
                  <a:pt x="1822" y="3139"/>
                </a:cubicBezTo>
                <a:lnTo>
                  <a:pt x="1711" y="3186"/>
                </a:lnTo>
                <a:cubicBezTo>
                  <a:pt x="1703" y="3190"/>
                  <a:pt x="1694" y="3194"/>
                  <a:pt x="1686" y="3198"/>
                </a:cubicBezTo>
                <a:lnTo>
                  <a:pt x="1686" y="3198"/>
                </a:lnTo>
                <a:cubicBezTo>
                  <a:pt x="1697" y="3137"/>
                  <a:pt x="1702" y="3074"/>
                  <a:pt x="1702" y="3011"/>
                </a:cubicBezTo>
                <a:cubicBezTo>
                  <a:pt x="1698" y="2840"/>
                  <a:pt x="1672" y="2669"/>
                  <a:pt x="1625" y="2502"/>
                </a:cubicBezTo>
                <a:cubicBezTo>
                  <a:pt x="1527" y="2181"/>
                  <a:pt x="1390" y="1878"/>
                  <a:pt x="1219" y="1591"/>
                </a:cubicBezTo>
                <a:cubicBezTo>
                  <a:pt x="1052" y="1304"/>
                  <a:pt x="873" y="1031"/>
                  <a:pt x="672" y="770"/>
                </a:cubicBezTo>
                <a:cubicBezTo>
                  <a:pt x="479" y="505"/>
                  <a:pt x="270" y="252"/>
                  <a:pt x="51" y="8"/>
                </a:cubicBezTo>
                <a:cubicBezTo>
                  <a:pt x="44" y="4"/>
                  <a:pt x="37" y="0"/>
                  <a:pt x="3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6"/>
          <p:cNvSpPr/>
          <p:nvPr/>
        </p:nvSpPr>
        <p:spPr>
          <a:xfrm rot="-1411514">
            <a:off x="320238" y="1498402"/>
            <a:ext cx="170437" cy="148042"/>
          </a:xfrm>
          <a:custGeom>
            <a:avLst/>
            <a:gdLst/>
            <a:ahLst/>
            <a:cxnLst/>
            <a:rect l="l" t="t" r="r" b="b"/>
            <a:pathLst>
              <a:path w="1895" h="1646" extrusionOk="0">
                <a:moveTo>
                  <a:pt x="22" y="1"/>
                </a:moveTo>
                <a:cubicBezTo>
                  <a:pt x="16" y="1"/>
                  <a:pt x="11" y="4"/>
                  <a:pt x="9" y="11"/>
                </a:cubicBezTo>
                <a:cubicBezTo>
                  <a:pt x="0" y="20"/>
                  <a:pt x="0" y="28"/>
                  <a:pt x="9" y="37"/>
                </a:cubicBezTo>
                <a:cubicBezTo>
                  <a:pt x="107" y="139"/>
                  <a:pt x="197" y="250"/>
                  <a:pt x="274" y="370"/>
                </a:cubicBezTo>
                <a:cubicBezTo>
                  <a:pt x="355" y="486"/>
                  <a:pt x="419" y="610"/>
                  <a:pt x="471" y="742"/>
                </a:cubicBezTo>
                <a:cubicBezTo>
                  <a:pt x="522" y="871"/>
                  <a:pt x="556" y="1008"/>
                  <a:pt x="565" y="1144"/>
                </a:cubicBezTo>
                <a:cubicBezTo>
                  <a:pt x="573" y="1268"/>
                  <a:pt x="562" y="1396"/>
                  <a:pt x="526" y="1516"/>
                </a:cubicBezTo>
                <a:lnTo>
                  <a:pt x="526" y="1516"/>
                </a:lnTo>
                <a:cubicBezTo>
                  <a:pt x="523" y="1522"/>
                  <a:pt x="520" y="1528"/>
                  <a:pt x="518" y="1534"/>
                </a:cubicBezTo>
                <a:lnTo>
                  <a:pt x="520" y="1535"/>
                </a:lnTo>
                <a:lnTo>
                  <a:pt x="520" y="1535"/>
                </a:lnTo>
                <a:cubicBezTo>
                  <a:pt x="519" y="1537"/>
                  <a:pt x="518" y="1540"/>
                  <a:pt x="518" y="1542"/>
                </a:cubicBezTo>
                <a:cubicBezTo>
                  <a:pt x="497" y="1603"/>
                  <a:pt x="547" y="1645"/>
                  <a:pt x="595" y="1645"/>
                </a:cubicBezTo>
                <a:cubicBezTo>
                  <a:pt x="626" y="1645"/>
                  <a:pt x="656" y="1629"/>
                  <a:pt x="667" y="1589"/>
                </a:cubicBezTo>
                <a:cubicBezTo>
                  <a:pt x="668" y="1588"/>
                  <a:pt x="669" y="1586"/>
                  <a:pt x="669" y="1584"/>
                </a:cubicBezTo>
                <a:lnTo>
                  <a:pt x="669" y="1584"/>
                </a:lnTo>
                <a:lnTo>
                  <a:pt x="672" y="1585"/>
                </a:lnTo>
                <a:cubicBezTo>
                  <a:pt x="673" y="1579"/>
                  <a:pt x="675" y="1573"/>
                  <a:pt x="676" y="1567"/>
                </a:cubicBezTo>
                <a:lnTo>
                  <a:pt x="676" y="1567"/>
                </a:lnTo>
                <a:cubicBezTo>
                  <a:pt x="696" y="1519"/>
                  <a:pt x="718" y="1471"/>
                  <a:pt x="744" y="1422"/>
                </a:cubicBezTo>
                <a:cubicBezTo>
                  <a:pt x="779" y="1367"/>
                  <a:pt x="813" y="1316"/>
                  <a:pt x="851" y="1264"/>
                </a:cubicBezTo>
                <a:cubicBezTo>
                  <a:pt x="1009" y="1059"/>
                  <a:pt x="1232" y="913"/>
                  <a:pt x="1484" y="854"/>
                </a:cubicBezTo>
                <a:cubicBezTo>
                  <a:pt x="1600" y="823"/>
                  <a:pt x="1715" y="806"/>
                  <a:pt x="1833" y="806"/>
                </a:cubicBezTo>
                <a:cubicBezTo>
                  <a:pt x="1847" y="806"/>
                  <a:pt x="1860" y="806"/>
                  <a:pt x="1873" y="807"/>
                </a:cubicBezTo>
                <a:cubicBezTo>
                  <a:pt x="1882" y="807"/>
                  <a:pt x="1891" y="798"/>
                  <a:pt x="1895" y="789"/>
                </a:cubicBezTo>
                <a:cubicBezTo>
                  <a:pt x="1895" y="777"/>
                  <a:pt x="1886" y="768"/>
                  <a:pt x="1878" y="768"/>
                </a:cubicBezTo>
                <a:cubicBezTo>
                  <a:pt x="1829" y="763"/>
                  <a:pt x="1780" y="761"/>
                  <a:pt x="1731" y="761"/>
                </a:cubicBezTo>
                <a:cubicBezTo>
                  <a:pt x="1643" y="761"/>
                  <a:pt x="1556" y="769"/>
                  <a:pt x="1471" y="785"/>
                </a:cubicBezTo>
                <a:cubicBezTo>
                  <a:pt x="1193" y="832"/>
                  <a:pt x="941" y="973"/>
                  <a:pt x="753" y="1179"/>
                </a:cubicBezTo>
                <a:cubicBezTo>
                  <a:pt x="737" y="1196"/>
                  <a:pt x="722" y="1213"/>
                  <a:pt x="707" y="1232"/>
                </a:cubicBezTo>
                <a:lnTo>
                  <a:pt x="707" y="1232"/>
                </a:lnTo>
                <a:cubicBezTo>
                  <a:pt x="705" y="1197"/>
                  <a:pt x="702" y="1162"/>
                  <a:pt x="697" y="1127"/>
                </a:cubicBezTo>
                <a:cubicBezTo>
                  <a:pt x="672" y="978"/>
                  <a:pt x="629" y="836"/>
                  <a:pt x="565" y="700"/>
                </a:cubicBezTo>
                <a:cubicBezTo>
                  <a:pt x="500" y="567"/>
                  <a:pt x="423" y="443"/>
                  <a:pt x="334" y="327"/>
                </a:cubicBezTo>
                <a:cubicBezTo>
                  <a:pt x="244" y="208"/>
                  <a:pt x="145" y="101"/>
                  <a:pt x="39" y="7"/>
                </a:cubicBezTo>
                <a:cubicBezTo>
                  <a:pt x="33" y="3"/>
                  <a:pt x="27" y="1"/>
                  <a:pt x="2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6"/>
          <p:cNvSpPr/>
          <p:nvPr/>
        </p:nvSpPr>
        <p:spPr>
          <a:xfrm rot="1479567" flipH="1">
            <a:off x="2918663" y="762390"/>
            <a:ext cx="170436" cy="148041"/>
          </a:xfrm>
          <a:custGeom>
            <a:avLst/>
            <a:gdLst/>
            <a:ahLst/>
            <a:cxnLst/>
            <a:rect l="l" t="t" r="r" b="b"/>
            <a:pathLst>
              <a:path w="1895" h="1646" extrusionOk="0">
                <a:moveTo>
                  <a:pt x="22" y="1"/>
                </a:moveTo>
                <a:cubicBezTo>
                  <a:pt x="16" y="1"/>
                  <a:pt x="11" y="4"/>
                  <a:pt x="9" y="11"/>
                </a:cubicBezTo>
                <a:cubicBezTo>
                  <a:pt x="0" y="20"/>
                  <a:pt x="0" y="28"/>
                  <a:pt x="9" y="37"/>
                </a:cubicBezTo>
                <a:cubicBezTo>
                  <a:pt x="107" y="139"/>
                  <a:pt x="197" y="250"/>
                  <a:pt x="274" y="370"/>
                </a:cubicBezTo>
                <a:cubicBezTo>
                  <a:pt x="355" y="486"/>
                  <a:pt x="419" y="610"/>
                  <a:pt x="471" y="742"/>
                </a:cubicBezTo>
                <a:cubicBezTo>
                  <a:pt x="522" y="871"/>
                  <a:pt x="556" y="1008"/>
                  <a:pt x="565" y="1144"/>
                </a:cubicBezTo>
                <a:cubicBezTo>
                  <a:pt x="573" y="1268"/>
                  <a:pt x="562" y="1396"/>
                  <a:pt x="526" y="1516"/>
                </a:cubicBezTo>
                <a:lnTo>
                  <a:pt x="526" y="1516"/>
                </a:lnTo>
                <a:cubicBezTo>
                  <a:pt x="523" y="1522"/>
                  <a:pt x="520" y="1528"/>
                  <a:pt x="518" y="1534"/>
                </a:cubicBezTo>
                <a:lnTo>
                  <a:pt x="520" y="1535"/>
                </a:lnTo>
                <a:lnTo>
                  <a:pt x="520" y="1535"/>
                </a:lnTo>
                <a:cubicBezTo>
                  <a:pt x="519" y="1537"/>
                  <a:pt x="518" y="1540"/>
                  <a:pt x="518" y="1542"/>
                </a:cubicBezTo>
                <a:cubicBezTo>
                  <a:pt x="497" y="1603"/>
                  <a:pt x="547" y="1645"/>
                  <a:pt x="595" y="1645"/>
                </a:cubicBezTo>
                <a:cubicBezTo>
                  <a:pt x="626" y="1645"/>
                  <a:pt x="656" y="1629"/>
                  <a:pt x="667" y="1589"/>
                </a:cubicBezTo>
                <a:cubicBezTo>
                  <a:pt x="668" y="1588"/>
                  <a:pt x="669" y="1586"/>
                  <a:pt x="669" y="1584"/>
                </a:cubicBezTo>
                <a:lnTo>
                  <a:pt x="669" y="1584"/>
                </a:lnTo>
                <a:lnTo>
                  <a:pt x="672" y="1585"/>
                </a:lnTo>
                <a:cubicBezTo>
                  <a:pt x="673" y="1579"/>
                  <a:pt x="675" y="1573"/>
                  <a:pt x="676" y="1567"/>
                </a:cubicBezTo>
                <a:lnTo>
                  <a:pt x="676" y="1567"/>
                </a:lnTo>
                <a:cubicBezTo>
                  <a:pt x="696" y="1519"/>
                  <a:pt x="718" y="1471"/>
                  <a:pt x="744" y="1422"/>
                </a:cubicBezTo>
                <a:cubicBezTo>
                  <a:pt x="779" y="1367"/>
                  <a:pt x="813" y="1316"/>
                  <a:pt x="851" y="1264"/>
                </a:cubicBezTo>
                <a:cubicBezTo>
                  <a:pt x="1009" y="1059"/>
                  <a:pt x="1232" y="913"/>
                  <a:pt x="1484" y="854"/>
                </a:cubicBezTo>
                <a:cubicBezTo>
                  <a:pt x="1600" y="823"/>
                  <a:pt x="1715" y="806"/>
                  <a:pt x="1833" y="806"/>
                </a:cubicBezTo>
                <a:cubicBezTo>
                  <a:pt x="1847" y="806"/>
                  <a:pt x="1860" y="806"/>
                  <a:pt x="1873" y="807"/>
                </a:cubicBezTo>
                <a:cubicBezTo>
                  <a:pt x="1882" y="807"/>
                  <a:pt x="1891" y="798"/>
                  <a:pt x="1895" y="789"/>
                </a:cubicBezTo>
                <a:cubicBezTo>
                  <a:pt x="1895" y="777"/>
                  <a:pt x="1886" y="768"/>
                  <a:pt x="1878" y="768"/>
                </a:cubicBezTo>
                <a:cubicBezTo>
                  <a:pt x="1829" y="763"/>
                  <a:pt x="1780" y="761"/>
                  <a:pt x="1731" y="761"/>
                </a:cubicBezTo>
                <a:cubicBezTo>
                  <a:pt x="1643" y="761"/>
                  <a:pt x="1556" y="769"/>
                  <a:pt x="1471" y="785"/>
                </a:cubicBezTo>
                <a:cubicBezTo>
                  <a:pt x="1193" y="832"/>
                  <a:pt x="941" y="973"/>
                  <a:pt x="753" y="1179"/>
                </a:cubicBezTo>
                <a:cubicBezTo>
                  <a:pt x="737" y="1196"/>
                  <a:pt x="722" y="1213"/>
                  <a:pt x="707" y="1232"/>
                </a:cubicBezTo>
                <a:lnTo>
                  <a:pt x="707" y="1232"/>
                </a:lnTo>
                <a:cubicBezTo>
                  <a:pt x="705" y="1197"/>
                  <a:pt x="702" y="1162"/>
                  <a:pt x="697" y="1127"/>
                </a:cubicBezTo>
                <a:cubicBezTo>
                  <a:pt x="672" y="978"/>
                  <a:pt x="629" y="836"/>
                  <a:pt x="565" y="700"/>
                </a:cubicBezTo>
                <a:cubicBezTo>
                  <a:pt x="500" y="567"/>
                  <a:pt x="423" y="443"/>
                  <a:pt x="334" y="327"/>
                </a:cubicBezTo>
                <a:cubicBezTo>
                  <a:pt x="244" y="208"/>
                  <a:pt x="145" y="101"/>
                  <a:pt x="39" y="7"/>
                </a:cubicBezTo>
                <a:cubicBezTo>
                  <a:pt x="33" y="3"/>
                  <a:pt x="27" y="1"/>
                  <a:pt x="2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6"/>
          <p:cNvSpPr/>
          <p:nvPr/>
        </p:nvSpPr>
        <p:spPr>
          <a:xfrm rot="-2032138">
            <a:off x="573687" y="363129"/>
            <a:ext cx="445107" cy="352740"/>
          </a:xfrm>
          <a:custGeom>
            <a:avLst/>
            <a:gdLst/>
            <a:ahLst/>
            <a:cxnLst/>
            <a:rect l="l" t="t" r="r" b="b"/>
            <a:pathLst>
              <a:path w="4949" h="3922" extrusionOk="0">
                <a:moveTo>
                  <a:pt x="30" y="0"/>
                </a:moveTo>
                <a:cubicBezTo>
                  <a:pt x="24" y="0"/>
                  <a:pt x="19" y="3"/>
                  <a:pt x="13" y="8"/>
                </a:cubicBezTo>
                <a:cubicBezTo>
                  <a:pt x="4" y="17"/>
                  <a:pt x="0" y="34"/>
                  <a:pt x="13" y="43"/>
                </a:cubicBezTo>
                <a:cubicBezTo>
                  <a:pt x="218" y="295"/>
                  <a:pt x="415" y="560"/>
                  <a:pt x="599" y="825"/>
                </a:cubicBezTo>
                <a:cubicBezTo>
                  <a:pt x="783" y="1091"/>
                  <a:pt x="954" y="1369"/>
                  <a:pt x="1108" y="1655"/>
                </a:cubicBezTo>
                <a:cubicBezTo>
                  <a:pt x="1262" y="1937"/>
                  <a:pt x="1382" y="2237"/>
                  <a:pt x="1459" y="2545"/>
                </a:cubicBezTo>
                <a:cubicBezTo>
                  <a:pt x="1501" y="2695"/>
                  <a:pt x="1518" y="2849"/>
                  <a:pt x="1510" y="3007"/>
                </a:cubicBezTo>
                <a:cubicBezTo>
                  <a:pt x="1506" y="3137"/>
                  <a:pt x="1475" y="3263"/>
                  <a:pt x="1414" y="3377"/>
                </a:cubicBezTo>
                <a:lnTo>
                  <a:pt x="1414" y="3377"/>
                </a:lnTo>
                <a:lnTo>
                  <a:pt x="1412" y="3379"/>
                </a:lnTo>
                <a:lnTo>
                  <a:pt x="1399" y="3392"/>
                </a:lnTo>
                <a:lnTo>
                  <a:pt x="1386" y="3409"/>
                </a:lnTo>
                <a:lnTo>
                  <a:pt x="1393" y="3414"/>
                </a:lnTo>
                <a:lnTo>
                  <a:pt x="1393" y="3414"/>
                </a:lnTo>
                <a:cubicBezTo>
                  <a:pt x="1392" y="3415"/>
                  <a:pt x="1391" y="3416"/>
                  <a:pt x="1390" y="3417"/>
                </a:cubicBezTo>
                <a:lnTo>
                  <a:pt x="1382" y="3426"/>
                </a:lnTo>
                <a:cubicBezTo>
                  <a:pt x="1342" y="3510"/>
                  <a:pt x="1412" y="3586"/>
                  <a:pt x="1484" y="3586"/>
                </a:cubicBezTo>
                <a:cubicBezTo>
                  <a:pt x="1515" y="3586"/>
                  <a:pt x="1546" y="3573"/>
                  <a:pt x="1570" y="3541"/>
                </a:cubicBezTo>
                <a:lnTo>
                  <a:pt x="1574" y="3537"/>
                </a:lnTo>
                <a:lnTo>
                  <a:pt x="1583" y="3529"/>
                </a:lnTo>
                <a:lnTo>
                  <a:pt x="1595" y="3516"/>
                </a:lnTo>
                <a:lnTo>
                  <a:pt x="1634" y="3482"/>
                </a:lnTo>
                <a:cubicBezTo>
                  <a:pt x="1660" y="3460"/>
                  <a:pt x="1685" y="3439"/>
                  <a:pt x="1715" y="3422"/>
                </a:cubicBezTo>
                <a:cubicBezTo>
                  <a:pt x="1745" y="3405"/>
                  <a:pt x="1775" y="3383"/>
                  <a:pt x="1805" y="3366"/>
                </a:cubicBezTo>
                <a:lnTo>
                  <a:pt x="1903" y="3323"/>
                </a:lnTo>
                <a:cubicBezTo>
                  <a:pt x="1933" y="3310"/>
                  <a:pt x="1968" y="3298"/>
                  <a:pt x="2002" y="3289"/>
                </a:cubicBezTo>
                <a:lnTo>
                  <a:pt x="2053" y="3272"/>
                </a:lnTo>
                <a:lnTo>
                  <a:pt x="2104" y="3259"/>
                </a:lnTo>
                <a:lnTo>
                  <a:pt x="2211" y="3233"/>
                </a:lnTo>
                <a:cubicBezTo>
                  <a:pt x="2246" y="3229"/>
                  <a:pt x="2284" y="3225"/>
                  <a:pt x="2318" y="3221"/>
                </a:cubicBezTo>
                <a:lnTo>
                  <a:pt x="2425" y="3208"/>
                </a:lnTo>
                <a:lnTo>
                  <a:pt x="2648" y="3208"/>
                </a:lnTo>
                <a:cubicBezTo>
                  <a:pt x="2686" y="3208"/>
                  <a:pt x="2725" y="3216"/>
                  <a:pt x="2759" y="3216"/>
                </a:cubicBezTo>
                <a:lnTo>
                  <a:pt x="2870" y="3225"/>
                </a:lnTo>
                <a:cubicBezTo>
                  <a:pt x="2909" y="3225"/>
                  <a:pt x="2947" y="3229"/>
                  <a:pt x="2981" y="3238"/>
                </a:cubicBezTo>
                <a:lnTo>
                  <a:pt x="3204" y="3276"/>
                </a:lnTo>
                <a:cubicBezTo>
                  <a:pt x="3242" y="3281"/>
                  <a:pt x="3276" y="3289"/>
                  <a:pt x="3315" y="3302"/>
                </a:cubicBezTo>
                <a:lnTo>
                  <a:pt x="3422" y="3328"/>
                </a:lnTo>
                <a:cubicBezTo>
                  <a:pt x="3495" y="3349"/>
                  <a:pt x="3567" y="3362"/>
                  <a:pt x="3640" y="3387"/>
                </a:cubicBezTo>
                <a:lnTo>
                  <a:pt x="3854" y="3460"/>
                </a:lnTo>
                <a:cubicBezTo>
                  <a:pt x="3927" y="3486"/>
                  <a:pt x="3999" y="3507"/>
                  <a:pt x="4068" y="3537"/>
                </a:cubicBezTo>
                <a:lnTo>
                  <a:pt x="4277" y="3627"/>
                </a:lnTo>
                <a:cubicBezTo>
                  <a:pt x="4346" y="3657"/>
                  <a:pt x="4419" y="3683"/>
                  <a:pt x="4487" y="3717"/>
                </a:cubicBezTo>
                <a:lnTo>
                  <a:pt x="4898" y="3918"/>
                </a:lnTo>
                <a:cubicBezTo>
                  <a:pt x="4902" y="3920"/>
                  <a:pt x="4907" y="3921"/>
                  <a:pt x="4911" y="3921"/>
                </a:cubicBezTo>
                <a:cubicBezTo>
                  <a:pt x="4937" y="3921"/>
                  <a:pt x="4949" y="3882"/>
                  <a:pt x="4923" y="3871"/>
                </a:cubicBezTo>
                <a:lnTo>
                  <a:pt x="4517" y="3648"/>
                </a:lnTo>
                <a:cubicBezTo>
                  <a:pt x="4453" y="3610"/>
                  <a:pt x="4380" y="3580"/>
                  <a:pt x="4312" y="3550"/>
                </a:cubicBezTo>
                <a:lnTo>
                  <a:pt x="4102" y="3452"/>
                </a:lnTo>
                <a:cubicBezTo>
                  <a:pt x="4034" y="3413"/>
                  <a:pt x="3961" y="3387"/>
                  <a:pt x="3888" y="3362"/>
                </a:cubicBezTo>
                <a:lnTo>
                  <a:pt x="3674" y="3276"/>
                </a:lnTo>
                <a:cubicBezTo>
                  <a:pt x="3602" y="3246"/>
                  <a:pt x="3529" y="3229"/>
                  <a:pt x="3452" y="3204"/>
                </a:cubicBezTo>
                <a:lnTo>
                  <a:pt x="3341" y="3169"/>
                </a:lnTo>
                <a:cubicBezTo>
                  <a:pt x="3306" y="3161"/>
                  <a:pt x="3268" y="3148"/>
                  <a:pt x="3229" y="3139"/>
                </a:cubicBezTo>
                <a:lnTo>
                  <a:pt x="3003" y="3092"/>
                </a:lnTo>
                <a:cubicBezTo>
                  <a:pt x="2964" y="3084"/>
                  <a:pt x="2926" y="3075"/>
                  <a:pt x="2887" y="3071"/>
                </a:cubicBezTo>
                <a:lnTo>
                  <a:pt x="2772" y="3058"/>
                </a:lnTo>
                <a:cubicBezTo>
                  <a:pt x="2733" y="3054"/>
                  <a:pt x="2690" y="3045"/>
                  <a:pt x="2652" y="3045"/>
                </a:cubicBezTo>
                <a:lnTo>
                  <a:pt x="2536" y="3041"/>
                </a:lnTo>
                <a:lnTo>
                  <a:pt x="2417" y="3037"/>
                </a:lnTo>
                <a:lnTo>
                  <a:pt x="2297" y="3045"/>
                </a:lnTo>
                <a:cubicBezTo>
                  <a:pt x="2258" y="3050"/>
                  <a:pt x="2216" y="3050"/>
                  <a:pt x="2177" y="3054"/>
                </a:cubicBezTo>
                <a:lnTo>
                  <a:pt x="2057" y="3075"/>
                </a:lnTo>
                <a:lnTo>
                  <a:pt x="1998" y="3088"/>
                </a:lnTo>
                <a:lnTo>
                  <a:pt x="1942" y="3101"/>
                </a:lnTo>
                <a:cubicBezTo>
                  <a:pt x="1903" y="3114"/>
                  <a:pt x="1861" y="3122"/>
                  <a:pt x="1822" y="3139"/>
                </a:cubicBezTo>
                <a:lnTo>
                  <a:pt x="1711" y="3186"/>
                </a:lnTo>
                <a:cubicBezTo>
                  <a:pt x="1703" y="3190"/>
                  <a:pt x="1694" y="3194"/>
                  <a:pt x="1686" y="3198"/>
                </a:cubicBezTo>
                <a:lnTo>
                  <a:pt x="1686" y="3198"/>
                </a:lnTo>
                <a:cubicBezTo>
                  <a:pt x="1697" y="3137"/>
                  <a:pt x="1702" y="3074"/>
                  <a:pt x="1702" y="3011"/>
                </a:cubicBezTo>
                <a:cubicBezTo>
                  <a:pt x="1698" y="2840"/>
                  <a:pt x="1672" y="2669"/>
                  <a:pt x="1625" y="2502"/>
                </a:cubicBezTo>
                <a:cubicBezTo>
                  <a:pt x="1527" y="2181"/>
                  <a:pt x="1390" y="1878"/>
                  <a:pt x="1219" y="1591"/>
                </a:cubicBezTo>
                <a:cubicBezTo>
                  <a:pt x="1052" y="1304"/>
                  <a:pt x="873" y="1031"/>
                  <a:pt x="672" y="770"/>
                </a:cubicBezTo>
                <a:cubicBezTo>
                  <a:pt x="479" y="505"/>
                  <a:pt x="270" y="252"/>
                  <a:pt x="51" y="8"/>
                </a:cubicBezTo>
                <a:cubicBezTo>
                  <a:pt x="44" y="4"/>
                  <a:pt x="37" y="0"/>
                  <a:pt x="3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6"/>
          <p:cNvSpPr/>
          <p:nvPr/>
        </p:nvSpPr>
        <p:spPr>
          <a:xfrm rot="10800000" flipH="1">
            <a:off x="7304750" y="848200"/>
            <a:ext cx="550100" cy="108250"/>
          </a:xfrm>
          <a:custGeom>
            <a:avLst/>
            <a:gdLst/>
            <a:ahLst/>
            <a:cxnLst/>
            <a:rect l="l" t="t" r="r" b="b"/>
            <a:pathLst>
              <a:path w="22004" h="4330" extrusionOk="0">
                <a:moveTo>
                  <a:pt x="1" y="1"/>
                </a:moveTo>
                <a:lnTo>
                  <a:pt x="1" y="168"/>
                </a:lnTo>
                <a:cubicBezTo>
                  <a:pt x="34" y="2147"/>
                  <a:pt x="1435" y="3837"/>
                  <a:pt x="3369" y="4237"/>
                </a:cubicBezTo>
                <a:cubicBezTo>
                  <a:pt x="3663" y="4299"/>
                  <a:pt x="3957" y="4329"/>
                  <a:pt x="4248" y="4329"/>
                </a:cubicBezTo>
                <a:cubicBezTo>
                  <a:pt x="5872" y="4329"/>
                  <a:pt x="7387" y="3387"/>
                  <a:pt x="8095" y="1869"/>
                </a:cubicBezTo>
                <a:cubicBezTo>
                  <a:pt x="8550" y="2263"/>
                  <a:pt x="9118" y="2462"/>
                  <a:pt x="9689" y="2462"/>
                </a:cubicBezTo>
                <a:cubicBezTo>
                  <a:pt x="10165" y="2462"/>
                  <a:pt x="10644" y="2324"/>
                  <a:pt x="11063" y="2047"/>
                </a:cubicBezTo>
                <a:cubicBezTo>
                  <a:pt x="11867" y="3417"/>
                  <a:pt x="13293" y="4151"/>
                  <a:pt x="14737" y="4151"/>
                </a:cubicBezTo>
                <a:cubicBezTo>
                  <a:pt x="15729" y="4151"/>
                  <a:pt x="16730" y="3805"/>
                  <a:pt x="17545" y="3081"/>
                </a:cubicBezTo>
                <a:cubicBezTo>
                  <a:pt x="17900" y="3197"/>
                  <a:pt x="18257" y="3252"/>
                  <a:pt x="18606" y="3252"/>
                </a:cubicBezTo>
                <a:cubicBezTo>
                  <a:pt x="20360" y="3252"/>
                  <a:pt x="21920" y="1874"/>
                  <a:pt x="220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6"/>
          <p:cNvSpPr/>
          <p:nvPr/>
        </p:nvSpPr>
        <p:spPr>
          <a:xfrm rot="10800000" flipH="1">
            <a:off x="3112200" y="3794413"/>
            <a:ext cx="793325" cy="140125"/>
          </a:xfrm>
          <a:custGeom>
            <a:avLst/>
            <a:gdLst/>
            <a:ahLst/>
            <a:cxnLst/>
            <a:rect l="l" t="t" r="r" b="b"/>
            <a:pathLst>
              <a:path w="31733" h="5605" extrusionOk="0">
                <a:moveTo>
                  <a:pt x="1" y="0"/>
                </a:moveTo>
                <a:lnTo>
                  <a:pt x="1" y="100"/>
                </a:lnTo>
                <a:cubicBezTo>
                  <a:pt x="56" y="3157"/>
                  <a:pt x="2372" y="5605"/>
                  <a:pt x="5198" y="5605"/>
                </a:cubicBezTo>
                <a:cubicBezTo>
                  <a:pt x="5229" y="5605"/>
                  <a:pt x="5261" y="5604"/>
                  <a:pt x="5293" y="5604"/>
                </a:cubicBezTo>
                <a:cubicBezTo>
                  <a:pt x="7639" y="5559"/>
                  <a:pt x="9585" y="3858"/>
                  <a:pt x="10207" y="1557"/>
                </a:cubicBezTo>
                <a:cubicBezTo>
                  <a:pt x="10474" y="1723"/>
                  <a:pt x="10796" y="1812"/>
                  <a:pt x="11108" y="1812"/>
                </a:cubicBezTo>
                <a:cubicBezTo>
                  <a:pt x="11152" y="1812"/>
                  <a:pt x="11197" y="1801"/>
                  <a:pt x="11230" y="1801"/>
                </a:cubicBezTo>
                <a:cubicBezTo>
                  <a:pt x="11843" y="2864"/>
                  <a:pt x="12942" y="3581"/>
                  <a:pt x="14186" y="3581"/>
                </a:cubicBezTo>
                <a:cubicBezTo>
                  <a:pt x="14205" y="3581"/>
                  <a:pt x="14224" y="3581"/>
                  <a:pt x="14243" y="3580"/>
                </a:cubicBezTo>
                <a:cubicBezTo>
                  <a:pt x="15044" y="3558"/>
                  <a:pt x="15800" y="3258"/>
                  <a:pt x="16389" y="2724"/>
                </a:cubicBezTo>
                <a:cubicBezTo>
                  <a:pt x="17212" y="3830"/>
                  <a:pt x="18459" y="4394"/>
                  <a:pt x="19709" y="4394"/>
                </a:cubicBezTo>
                <a:cubicBezTo>
                  <a:pt x="20822" y="4394"/>
                  <a:pt x="21937" y="3947"/>
                  <a:pt x="22760" y="3035"/>
                </a:cubicBezTo>
                <a:cubicBezTo>
                  <a:pt x="23055" y="3137"/>
                  <a:pt x="23369" y="3192"/>
                  <a:pt x="23685" y="3192"/>
                </a:cubicBezTo>
                <a:cubicBezTo>
                  <a:pt x="23714" y="3192"/>
                  <a:pt x="23742" y="3192"/>
                  <a:pt x="23771" y="3191"/>
                </a:cubicBezTo>
                <a:cubicBezTo>
                  <a:pt x="24572" y="3169"/>
                  <a:pt x="25328" y="2858"/>
                  <a:pt x="25906" y="2302"/>
                </a:cubicBezTo>
                <a:cubicBezTo>
                  <a:pt x="26531" y="2948"/>
                  <a:pt x="27403" y="3314"/>
                  <a:pt x="28301" y="3314"/>
                </a:cubicBezTo>
                <a:cubicBezTo>
                  <a:pt x="28314" y="3314"/>
                  <a:pt x="28328" y="3314"/>
                  <a:pt x="28341" y="3313"/>
                </a:cubicBezTo>
                <a:cubicBezTo>
                  <a:pt x="30109" y="3280"/>
                  <a:pt x="31543" y="1835"/>
                  <a:pt x="317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 Box 413">
            <a:extLst>
              <a:ext uri="{FF2B5EF4-FFF2-40B4-BE49-F238E27FC236}">
                <a16:creationId xmlns:a16="http://schemas.microsoft.com/office/drawing/2014/main" id="{6B269DBC-879D-4968-8CB2-0F5674AF6D6A}"/>
              </a:ext>
            </a:extLst>
          </p:cNvPr>
          <p:cNvSpPr txBox="1">
            <a:spLocks noChangeArrowheads="1"/>
          </p:cNvSpPr>
          <p:nvPr/>
        </p:nvSpPr>
        <p:spPr bwMode="auto">
          <a:xfrm>
            <a:off x="2679733" y="-218448"/>
            <a:ext cx="3199111"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sz="3600" b="1" dirty="0" err="1">
                <a:solidFill>
                  <a:srgbClr val="CC0000"/>
                </a:solidFill>
              </a:rPr>
              <a:t>Cửa</a:t>
            </a:r>
            <a:r>
              <a:rPr lang="en-US" altLang="en-US" sz="3600" b="1" dirty="0">
                <a:solidFill>
                  <a:srgbClr val="CC0000"/>
                </a:solidFill>
              </a:rPr>
              <a:t> </a:t>
            </a:r>
            <a:r>
              <a:rPr lang="en-US" altLang="en-US" sz="3600" b="1" dirty="0" err="1">
                <a:solidFill>
                  <a:srgbClr val="CC0000"/>
                </a:solidFill>
              </a:rPr>
              <a:t>sông</a:t>
            </a:r>
            <a:endParaRPr lang="en-US" altLang="en-US" sz="3600" b="1" dirty="0">
              <a:solidFill>
                <a:srgbClr val="CC0000"/>
              </a:solidFill>
            </a:endParaRPr>
          </a:p>
        </p:txBody>
      </p:sp>
      <p:sp>
        <p:nvSpPr>
          <p:cNvPr id="19" name="Text Box 413">
            <a:extLst>
              <a:ext uri="{FF2B5EF4-FFF2-40B4-BE49-F238E27FC236}">
                <a16:creationId xmlns:a16="http://schemas.microsoft.com/office/drawing/2014/main" id="{E93E6713-C18D-4E94-9A8C-79C0B1FAFA29}"/>
              </a:ext>
            </a:extLst>
          </p:cNvPr>
          <p:cNvSpPr txBox="1">
            <a:spLocks noChangeArrowheads="1"/>
          </p:cNvSpPr>
          <p:nvPr/>
        </p:nvSpPr>
        <p:spPr bwMode="auto">
          <a:xfrm>
            <a:off x="6806831" y="4589598"/>
            <a:ext cx="6423422" cy="110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lnSpc>
                <a:spcPct val="200000"/>
              </a:lnSpc>
              <a:spcBef>
                <a:spcPct val="50000"/>
              </a:spcBef>
            </a:pPr>
            <a:r>
              <a:rPr lang="en-US" altLang="en-US" sz="1575" b="1" dirty="0"/>
              <a:t>Quang </a:t>
            </a:r>
            <a:r>
              <a:rPr lang="en-US" altLang="en-US" sz="1575" b="1" dirty="0" err="1"/>
              <a:t>Huy</a:t>
            </a:r>
            <a:endParaRPr lang="en-US" altLang="en-US" sz="1575" b="1" dirty="0"/>
          </a:p>
          <a:p>
            <a:pPr eaLnBrk="1" hangingPunct="1">
              <a:lnSpc>
                <a:spcPct val="200000"/>
              </a:lnSpc>
              <a:spcBef>
                <a:spcPct val="50000"/>
              </a:spcBef>
            </a:pPr>
            <a:endParaRPr lang="en-US" altLang="en-US" sz="1575" b="1" dirty="0"/>
          </a:p>
        </p:txBody>
      </p:sp>
      <p:sp>
        <p:nvSpPr>
          <p:cNvPr id="20" name="Text Box 6">
            <a:extLst>
              <a:ext uri="{FF2B5EF4-FFF2-40B4-BE49-F238E27FC236}">
                <a16:creationId xmlns:a16="http://schemas.microsoft.com/office/drawing/2014/main" id="{8BDF89F8-C4B1-4BEA-A224-8FBFF093BA03}"/>
              </a:ext>
            </a:extLst>
          </p:cNvPr>
          <p:cNvSpPr txBox="1">
            <a:spLocks noChangeArrowheads="1"/>
          </p:cNvSpPr>
          <p:nvPr/>
        </p:nvSpPr>
        <p:spPr bwMode="auto">
          <a:xfrm>
            <a:off x="605633" y="836410"/>
            <a:ext cx="3768316"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en-US" altLang="en-US" sz="2000" b="1" dirty="0" err="1">
                <a:solidFill>
                  <a:srgbClr val="002060"/>
                </a:solidFill>
              </a:rPr>
              <a:t>Nơi</a:t>
            </a:r>
            <a:r>
              <a:rPr lang="en-US" altLang="en-US" sz="2000" b="1" dirty="0">
                <a:solidFill>
                  <a:srgbClr val="002060"/>
                </a:solidFill>
              </a:rPr>
              <a:t> </a:t>
            </a:r>
            <a:r>
              <a:rPr lang="en-US" altLang="en-US" sz="2000" b="1" dirty="0" err="1">
                <a:solidFill>
                  <a:srgbClr val="002060"/>
                </a:solidFill>
              </a:rPr>
              <a:t>biển</a:t>
            </a:r>
            <a:r>
              <a:rPr lang="en-US" altLang="en-US" sz="2000" b="1" dirty="0">
                <a:solidFill>
                  <a:srgbClr val="002060"/>
                </a:solidFill>
              </a:rPr>
              <a:t> </a:t>
            </a:r>
            <a:r>
              <a:rPr lang="en-US" altLang="en-US" sz="2000" b="1" dirty="0" err="1">
                <a:solidFill>
                  <a:srgbClr val="002060"/>
                </a:solidFill>
              </a:rPr>
              <a:t>tìm</a:t>
            </a:r>
            <a:r>
              <a:rPr lang="en-US" altLang="en-US" sz="2000" b="1" dirty="0">
                <a:solidFill>
                  <a:srgbClr val="002060"/>
                </a:solidFill>
              </a:rPr>
              <a:t> </a:t>
            </a:r>
            <a:r>
              <a:rPr lang="en-US" altLang="en-US" sz="2000" b="1" dirty="0" err="1">
                <a:solidFill>
                  <a:srgbClr val="002060"/>
                </a:solidFill>
              </a:rPr>
              <a:t>về</a:t>
            </a:r>
            <a:r>
              <a:rPr lang="en-US" altLang="en-US" sz="2000" b="1" dirty="0">
                <a:solidFill>
                  <a:srgbClr val="002060"/>
                </a:solidFill>
              </a:rPr>
              <a:t> v</a:t>
            </a:r>
            <a:r>
              <a:rPr lang="vi-VN" altLang="en-US" sz="2000" b="1" dirty="0">
                <a:solidFill>
                  <a:srgbClr val="002060"/>
                </a:solidFill>
              </a:rPr>
              <a:t>ớ</a:t>
            </a:r>
            <a:r>
              <a:rPr lang="en-US" altLang="en-US" sz="2000" b="1" dirty="0" err="1">
                <a:solidFill>
                  <a:srgbClr val="002060"/>
                </a:solidFill>
              </a:rPr>
              <a:t>i</a:t>
            </a:r>
            <a:r>
              <a:rPr lang="en-US" altLang="en-US" sz="2000" b="1" dirty="0">
                <a:solidFill>
                  <a:srgbClr val="002060"/>
                </a:solidFill>
              </a:rPr>
              <a:t> </a:t>
            </a:r>
            <a:r>
              <a:rPr lang="vi-VN" altLang="en-US" sz="2000" b="1" dirty="0">
                <a:solidFill>
                  <a:srgbClr val="002060"/>
                </a:solidFill>
              </a:rPr>
              <a:t>đ</a:t>
            </a:r>
            <a:r>
              <a:rPr lang="en-US" altLang="en-US" sz="2000" b="1" dirty="0" err="1">
                <a:solidFill>
                  <a:srgbClr val="002060"/>
                </a:solidFill>
              </a:rPr>
              <a:t>ất</a:t>
            </a:r>
            <a:endParaRPr lang="en-US" altLang="en-US" sz="2000" b="1" dirty="0">
              <a:solidFill>
                <a:srgbClr val="002060"/>
              </a:solidFill>
            </a:endParaRPr>
          </a:p>
          <a:p>
            <a:pPr eaLnBrk="1" hangingPunct="1">
              <a:spcBef>
                <a:spcPct val="50000"/>
              </a:spcBef>
            </a:pPr>
            <a:r>
              <a:rPr lang="en-US" altLang="en-US" sz="2000" b="1" dirty="0" err="1">
                <a:solidFill>
                  <a:srgbClr val="002060"/>
                </a:solidFill>
              </a:rPr>
              <a:t>Bằng</a:t>
            </a:r>
            <a:r>
              <a:rPr lang="en-US" altLang="en-US" sz="2000" b="1" dirty="0">
                <a:solidFill>
                  <a:srgbClr val="002060"/>
                </a:solidFill>
              </a:rPr>
              <a:t> con </a:t>
            </a:r>
            <a:r>
              <a:rPr lang="en-US" altLang="en-US" sz="2000" b="1" dirty="0" err="1">
                <a:solidFill>
                  <a:srgbClr val="002060"/>
                </a:solidFill>
              </a:rPr>
              <a:t>sóng</a:t>
            </a:r>
            <a:r>
              <a:rPr lang="en-US" altLang="en-US" sz="2000" b="1" dirty="0">
                <a:solidFill>
                  <a:srgbClr val="002060"/>
                </a:solidFill>
              </a:rPr>
              <a:t> </a:t>
            </a:r>
            <a:r>
              <a:rPr lang="en-US" altLang="en-US" sz="2000" b="1" dirty="0" err="1">
                <a:solidFill>
                  <a:srgbClr val="002060"/>
                </a:solidFill>
              </a:rPr>
              <a:t>nhớ</a:t>
            </a:r>
            <a:r>
              <a:rPr lang="en-US" altLang="en-US" sz="2000" b="1" dirty="0">
                <a:solidFill>
                  <a:srgbClr val="002060"/>
                </a:solidFill>
              </a:rPr>
              <a:t> </a:t>
            </a:r>
            <a:r>
              <a:rPr lang="en-US" altLang="en-US" sz="2000" b="1" dirty="0" err="1">
                <a:solidFill>
                  <a:srgbClr val="002060"/>
                </a:solidFill>
              </a:rPr>
              <a:t>bạc</a:t>
            </a:r>
            <a:r>
              <a:rPr lang="en-US" altLang="en-US" sz="2000" b="1" dirty="0">
                <a:solidFill>
                  <a:srgbClr val="002060"/>
                </a:solidFill>
              </a:rPr>
              <a:t> </a:t>
            </a:r>
            <a:r>
              <a:rPr lang="en-US" altLang="en-US" sz="2000" b="1" dirty="0" err="1">
                <a:solidFill>
                  <a:srgbClr val="002060"/>
                </a:solidFill>
              </a:rPr>
              <a:t>đầu</a:t>
            </a:r>
            <a:endParaRPr lang="vi-VN" altLang="en-US" sz="2000" b="1" dirty="0">
              <a:solidFill>
                <a:srgbClr val="002060"/>
              </a:solidFill>
            </a:endParaRPr>
          </a:p>
          <a:p>
            <a:pPr eaLnBrk="1" hangingPunct="1">
              <a:spcBef>
                <a:spcPct val="50000"/>
              </a:spcBef>
            </a:pPr>
            <a:r>
              <a:rPr lang="vi-VN" altLang="en-US" sz="2000" b="1" dirty="0">
                <a:solidFill>
                  <a:srgbClr val="002060"/>
                </a:solidFill>
              </a:rPr>
              <a:t>Chất muối hòa trong vị ngọt</a:t>
            </a:r>
          </a:p>
          <a:p>
            <a:pPr eaLnBrk="1" hangingPunct="1">
              <a:spcBef>
                <a:spcPct val="50000"/>
              </a:spcBef>
            </a:pPr>
            <a:r>
              <a:rPr lang="vi-VN" altLang="en-US" sz="2000" b="1" dirty="0">
                <a:solidFill>
                  <a:srgbClr val="002060"/>
                </a:solidFill>
              </a:rPr>
              <a:t>Thành vùng nước lợ nông sâu</a:t>
            </a:r>
            <a:r>
              <a:rPr lang="en-US" altLang="en-US" sz="2000" b="1" dirty="0">
                <a:solidFill>
                  <a:srgbClr val="002060"/>
                </a:solidFill>
              </a:rPr>
              <a:t>.</a:t>
            </a:r>
            <a:endParaRPr lang="vi-VN" altLang="en-US" sz="2000" b="1" dirty="0">
              <a:solidFill>
                <a:srgbClr val="002060"/>
              </a:solidFill>
            </a:endParaRPr>
          </a:p>
        </p:txBody>
      </p:sp>
      <p:sp>
        <p:nvSpPr>
          <p:cNvPr id="21" name="Text Box 7">
            <a:extLst>
              <a:ext uri="{FF2B5EF4-FFF2-40B4-BE49-F238E27FC236}">
                <a16:creationId xmlns:a16="http://schemas.microsoft.com/office/drawing/2014/main" id="{0AB0230F-3186-40D3-BCC7-963B50E23C5E}"/>
              </a:ext>
            </a:extLst>
          </p:cNvPr>
          <p:cNvSpPr txBox="1">
            <a:spLocks noChangeArrowheads="1"/>
          </p:cNvSpPr>
          <p:nvPr/>
        </p:nvSpPr>
        <p:spPr bwMode="auto">
          <a:xfrm>
            <a:off x="605633" y="2804494"/>
            <a:ext cx="360045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vi-VN" altLang="en-US" sz="2000" b="1" dirty="0">
                <a:solidFill>
                  <a:schemeClr val="accent1">
                    <a:lumMod val="10000"/>
                  </a:schemeClr>
                </a:solidFill>
              </a:rPr>
              <a:t>Nơi cá đối vào đẻ trứng</a:t>
            </a:r>
          </a:p>
          <a:p>
            <a:pPr eaLnBrk="1" hangingPunct="1">
              <a:spcBef>
                <a:spcPct val="50000"/>
              </a:spcBef>
            </a:pPr>
            <a:r>
              <a:rPr lang="vi-VN" altLang="en-US" sz="2000" b="1" dirty="0">
                <a:solidFill>
                  <a:schemeClr val="accent1">
                    <a:lumMod val="10000"/>
                  </a:schemeClr>
                </a:solidFill>
              </a:rPr>
              <a:t>Nơi tôm rảo đến búng càng</a:t>
            </a:r>
          </a:p>
          <a:p>
            <a:pPr eaLnBrk="1" hangingPunct="1">
              <a:spcBef>
                <a:spcPct val="50000"/>
              </a:spcBef>
            </a:pPr>
            <a:r>
              <a:rPr lang="vi-VN" altLang="en-US" sz="2000" b="1" dirty="0">
                <a:solidFill>
                  <a:schemeClr val="accent1">
                    <a:lumMod val="10000"/>
                  </a:schemeClr>
                </a:solidFill>
              </a:rPr>
              <a:t>Cần câu uốn cong lưỡi sóng</a:t>
            </a:r>
          </a:p>
          <a:p>
            <a:pPr eaLnBrk="1" hangingPunct="1">
              <a:spcBef>
                <a:spcPct val="50000"/>
              </a:spcBef>
            </a:pPr>
            <a:r>
              <a:rPr lang="vi-VN" altLang="en-US" sz="2000" b="1" dirty="0">
                <a:solidFill>
                  <a:schemeClr val="accent1">
                    <a:lumMod val="10000"/>
                  </a:schemeClr>
                </a:solidFill>
              </a:rPr>
              <a:t>Thuyền ai lấp lóa đêm trăng</a:t>
            </a:r>
            <a:r>
              <a:rPr lang="en-US" altLang="en-US" sz="2000" b="1" dirty="0">
                <a:solidFill>
                  <a:schemeClr val="accent1">
                    <a:lumMod val="10000"/>
                  </a:schemeClr>
                </a:solidFill>
              </a:rPr>
              <a:t>.</a:t>
            </a:r>
            <a:endParaRPr lang="vi-VN" altLang="en-US" sz="2000" b="1" dirty="0">
              <a:solidFill>
                <a:schemeClr val="accent1">
                  <a:lumMod val="10000"/>
                </a:schemeClr>
              </a:solidFill>
            </a:endParaRPr>
          </a:p>
        </p:txBody>
      </p:sp>
      <p:sp>
        <p:nvSpPr>
          <p:cNvPr id="22" name="Text Box 8">
            <a:extLst>
              <a:ext uri="{FF2B5EF4-FFF2-40B4-BE49-F238E27FC236}">
                <a16:creationId xmlns:a16="http://schemas.microsoft.com/office/drawing/2014/main" id="{9F0B3904-192A-4686-A6F3-17EC052DCDA0}"/>
              </a:ext>
            </a:extLst>
          </p:cNvPr>
          <p:cNvSpPr txBox="1">
            <a:spLocks noChangeArrowheads="1"/>
          </p:cNvSpPr>
          <p:nvPr/>
        </p:nvSpPr>
        <p:spPr bwMode="auto">
          <a:xfrm>
            <a:off x="4734357" y="836410"/>
            <a:ext cx="3968498"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vi-VN" altLang="en-US" sz="2000" b="1" dirty="0">
                <a:solidFill>
                  <a:schemeClr val="accent1">
                    <a:lumMod val="10000"/>
                  </a:schemeClr>
                </a:solidFill>
              </a:rPr>
              <a:t>Nơi con tàu chào mặt đất</a:t>
            </a:r>
          </a:p>
          <a:p>
            <a:pPr eaLnBrk="1" hangingPunct="1">
              <a:spcBef>
                <a:spcPct val="50000"/>
              </a:spcBef>
            </a:pPr>
            <a:r>
              <a:rPr lang="vi-VN" altLang="en-US" sz="2000" b="1" dirty="0">
                <a:solidFill>
                  <a:schemeClr val="accent1">
                    <a:lumMod val="10000"/>
                  </a:schemeClr>
                </a:solidFill>
              </a:rPr>
              <a:t>Còi ngân lên khúc giã từ</a:t>
            </a:r>
          </a:p>
          <a:p>
            <a:pPr eaLnBrk="1" hangingPunct="1">
              <a:spcBef>
                <a:spcPct val="50000"/>
              </a:spcBef>
            </a:pPr>
            <a:r>
              <a:rPr lang="vi-VN" altLang="en-US" sz="2000" b="1" dirty="0">
                <a:solidFill>
                  <a:schemeClr val="accent1">
                    <a:lumMod val="10000"/>
                  </a:schemeClr>
                </a:solidFill>
              </a:rPr>
              <a:t>Cửa sông tiễn người ra biển</a:t>
            </a:r>
          </a:p>
          <a:p>
            <a:pPr eaLnBrk="1" hangingPunct="1">
              <a:spcBef>
                <a:spcPct val="50000"/>
              </a:spcBef>
            </a:pPr>
            <a:r>
              <a:rPr lang="vi-VN" altLang="en-US" sz="2000" b="1" dirty="0">
                <a:solidFill>
                  <a:schemeClr val="accent1">
                    <a:lumMod val="10000"/>
                  </a:schemeClr>
                </a:solidFill>
              </a:rPr>
              <a:t>Mây trắng lành như phong thư</a:t>
            </a:r>
            <a:r>
              <a:rPr lang="en-US" altLang="en-US" sz="2000" b="1" dirty="0">
                <a:solidFill>
                  <a:schemeClr val="accent1">
                    <a:lumMod val="10000"/>
                  </a:schemeClr>
                </a:solidFill>
              </a:rPr>
              <a:t>.</a:t>
            </a:r>
            <a:endParaRPr lang="vi-VN" altLang="en-US" sz="2000" b="1" dirty="0">
              <a:solidFill>
                <a:schemeClr val="accent1">
                  <a:lumMod val="10000"/>
                </a:schemeClr>
              </a:solidFill>
            </a:endParaRPr>
          </a:p>
        </p:txBody>
      </p:sp>
      <p:sp>
        <p:nvSpPr>
          <p:cNvPr id="23" name="Text Box 9">
            <a:extLst>
              <a:ext uri="{FF2B5EF4-FFF2-40B4-BE49-F238E27FC236}">
                <a16:creationId xmlns:a16="http://schemas.microsoft.com/office/drawing/2014/main" id="{4930B1CA-5E78-41BF-944C-DDE85B441881}"/>
              </a:ext>
            </a:extLst>
          </p:cNvPr>
          <p:cNvSpPr txBox="1">
            <a:spLocks noChangeArrowheads="1"/>
          </p:cNvSpPr>
          <p:nvPr/>
        </p:nvSpPr>
        <p:spPr bwMode="auto">
          <a:xfrm>
            <a:off x="4734357" y="2861940"/>
            <a:ext cx="4144948"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vi-VN" altLang="en-US" sz="2000" b="1" dirty="0">
                <a:solidFill>
                  <a:srgbClr val="002060"/>
                </a:solidFill>
              </a:rPr>
              <a:t>Dù giáp mặt cùng biển rộng</a:t>
            </a:r>
          </a:p>
          <a:p>
            <a:pPr eaLnBrk="1" hangingPunct="1">
              <a:spcBef>
                <a:spcPct val="50000"/>
              </a:spcBef>
            </a:pPr>
            <a:r>
              <a:rPr lang="vi-VN" altLang="en-US" sz="2000" b="1" dirty="0">
                <a:solidFill>
                  <a:srgbClr val="002060"/>
                </a:solidFill>
              </a:rPr>
              <a:t>Cửa sông chẳng dứt cội nguồn</a:t>
            </a:r>
          </a:p>
          <a:p>
            <a:pPr eaLnBrk="1" hangingPunct="1">
              <a:spcBef>
                <a:spcPct val="50000"/>
              </a:spcBef>
            </a:pPr>
            <a:r>
              <a:rPr lang="vi-VN" altLang="en-US" sz="2000" b="1" dirty="0">
                <a:solidFill>
                  <a:srgbClr val="002060"/>
                </a:solidFill>
              </a:rPr>
              <a:t>Lá xanh mỗi lần trôi xuống</a:t>
            </a:r>
          </a:p>
          <a:p>
            <a:pPr eaLnBrk="1" hangingPunct="1">
              <a:spcBef>
                <a:spcPct val="50000"/>
              </a:spcBef>
            </a:pPr>
            <a:r>
              <a:rPr lang="vi-VN" altLang="en-US" sz="2000" b="1" dirty="0">
                <a:solidFill>
                  <a:srgbClr val="002060"/>
                </a:solidFill>
              </a:rPr>
              <a:t>Bỗng ... nhớ một vùng núi non...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edge">
                                      <p:cBhvr>
                                        <p:cTn id="7" dur="1000"/>
                                        <p:tgtEl>
                                          <p:spTgt spid="20"/>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edge">
                                      <p:cBhvr>
                                        <p:cTn id="10" dur="1000"/>
                                        <p:tgtEl>
                                          <p:spTgt spid="21"/>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edge">
                                      <p:cBhvr>
                                        <p:cTn id="13" dur="1000"/>
                                        <p:tgtEl>
                                          <p:spTgt spid="22"/>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edge">
                                      <p:cBhvr>
                                        <p:cTn id="16" dur="10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ppt_x"/>
                                          </p:val>
                                        </p:tav>
                                        <p:tav tm="100000">
                                          <p:val>
                                            <p:strVal val="#ppt_x"/>
                                          </p:val>
                                        </p:tav>
                                      </p:tavLst>
                                    </p:anim>
                                    <p:anim calcmode="lin" valueType="num">
                                      <p:cBhvr additive="base">
                                        <p:cTn id="22" dur="500" fill="hold"/>
                                        <p:tgtEl>
                                          <p:spTgt spid="24"/>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32" presetClass="emph" presetSubtype="0" fill="hold" nodeType="afterEffect">
                                  <p:stCondLst>
                                    <p:cond delay="0"/>
                                  </p:stCondLst>
                                  <p:childTnLs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29" name="Text Box 413">
            <a:extLst>
              <a:ext uri="{FF2B5EF4-FFF2-40B4-BE49-F238E27FC236}">
                <a16:creationId xmlns:a16="http://schemas.microsoft.com/office/drawing/2014/main" id="{3B8F0D55-3148-4E2A-B97D-192F59A37FBE}"/>
              </a:ext>
            </a:extLst>
          </p:cNvPr>
          <p:cNvSpPr txBox="1">
            <a:spLocks noChangeArrowheads="1"/>
          </p:cNvSpPr>
          <p:nvPr/>
        </p:nvSpPr>
        <p:spPr bwMode="auto">
          <a:xfrm>
            <a:off x="314313" y="342088"/>
            <a:ext cx="6423422" cy="66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lnSpc>
                <a:spcPct val="150000"/>
              </a:lnSpc>
              <a:spcBef>
                <a:spcPct val="50000"/>
              </a:spcBef>
            </a:pPr>
            <a:endParaRPr lang="en-US" altLang="en-US" sz="2800" b="1" dirty="0">
              <a:solidFill>
                <a:srgbClr val="002060"/>
              </a:solidFill>
              <a:latin typeface="SVN-Dancing Script" panose="02040603050506020204" pitchFamily="18" charset="0"/>
            </a:endParaRPr>
          </a:p>
        </p:txBody>
      </p:sp>
      <p:pic>
        <p:nvPicPr>
          <p:cNvPr id="1026" name="Picture 2" descr="Nơi giao hòa cho sông biển gặp nhau - BaoHaiDuong">
            <a:extLst>
              <a:ext uri="{FF2B5EF4-FFF2-40B4-BE49-F238E27FC236}">
                <a16:creationId xmlns:a16="http://schemas.microsoft.com/office/drawing/2014/main" id="{A48197D4-A075-478F-8B4B-8AA8B83DA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43063"/>
            <a:ext cx="4181231" cy="31944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32" name="Group 31">
            <a:extLst>
              <a:ext uri="{FF2B5EF4-FFF2-40B4-BE49-F238E27FC236}">
                <a16:creationId xmlns:a16="http://schemas.microsoft.com/office/drawing/2014/main" id="{846DD89A-8D9C-4738-98C2-33457DB58144}"/>
              </a:ext>
            </a:extLst>
          </p:cNvPr>
          <p:cNvGrpSpPr/>
          <p:nvPr/>
        </p:nvGrpSpPr>
        <p:grpSpPr>
          <a:xfrm>
            <a:off x="218831" y="2142"/>
            <a:ext cx="8610856" cy="1240921"/>
            <a:chOff x="681514" y="1054683"/>
            <a:chExt cx="7197890" cy="847050"/>
          </a:xfrm>
        </p:grpSpPr>
        <p:sp>
          <p:nvSpPr>
            <p:cNvPr id="33" name="圆角矩形 7">
              <a:extLst>
                <a:ext uri="{FF2B5EF4-FFF2-40B4-BE49-F238E27FC236}">
                  <a16:creationId xmlns:a16="http://schemas.microsoft.com/office/drawing/2014/main" id="{F2B1C899-B30D-4891-AD4F-AC81722C33FD}"/>
                </a:ext>
              </a:extLst>
            </p:cNvPr>
            <p:cNvSpPr/>
            <p:nvPr/>
          </p:nvSpPr>
          <p:spPr>
            <a:xfrm>
              <a:off x="1303506" y="1187792"/>
              <a:ext cx="6575898" cy="567465"/>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eaLnBrk="1" hangingPunct="1">
                <a:lnSpc>
                  <a:spcPct val="150000"/>
                </a:lnSpc>
                <a:spcBef>
                  <a:spcPct val="50000"/>
                </a:spcBef>
              </a:pPr>
              <a:r>
                <a:rPr lang="en-US" altLang="en-US" sz="2800" b="1" dirty="0" err="1">
                  <a:solidFill>
                    <a:schemeClr val="accent1">
                      <a:lumMod val="10000"/>
                    </a:schemeClr>
                  </a:solidFill>
                  <a:latin typeface="SVN-Ready" panose="02040603050506020204" pitchFamily="18" charset="0"/>
                </a:rPr>
                <a:t>Cửa</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sông</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là</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địa</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điểm</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đặc</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biệt</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như</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thế</a:t>
              </a:r>
              <a:r>
                <a:rPr lang="en-US" altLang="en-US" sz="2800" b="1" dirty="0">
                  <a:solidFill>
                    <a:schemeClr val="accent1">
                      <a:lumMod val="10000"/>
                    </a:schemeClr>
                  </a:solidFill>
                  <a:latin typeface="SVN-Ready" panose="02040603050506020204" pitchFamily="18" charset="0"/>
                </a:rPr>
                <a:t> </a:t>
              </a:r>
              <a:r>
                <a:rPr lang="en-US" altLang="en-US" sz="2800" b="1" dirty="0" err="1">
                  <a:solidFill>
                    <a:schemeClr val="accent1">
                      <a:lumMod val="10000"/>
                    </a:schemeClr>
                  </a:solidFill>
                  <a:latin typeface="SVN-Ready" panose="02040603050506020204" pitchFamily="18" charset="0"/>
                </a:rPr>
                <a:t>nào</a:t>
              </a:r>
              <a:r>
                <a:rPr lang="en-US" altLang="en-US" sz="2800" b="1" dirty="0">
                  <a:solidFill>
                    <a:schemeClr val="accent1">
                      <a:lumMod val="10000"/>
                    </a:schemeClr>
                  </a:solidFill>
                  <a:latin typeface="SVN-Ready" panose="02040603050506020204" pitchFamily="18" charset="0"/>
                </a:rPr>
                <a:t>?</a:t>
              </a:r>
            </a:p>
          </p:txBody>
        </p:sp>
        <p:grpSp>
          <p:nvGrpSpPr>
            <p:cNvPr id="34" name="Google Shape;2490;p63">
              <a:extLst>
                <a:ext uri="{FF2B5EF4-FFF2-40B4-BE49-F238E27FC236}">
                  <a16:creationId xmlns:a16="http://schemas.microsoft.com/office/drawing/2014/main" id="{B033598C-6A15-485A-8017-69DD43E79A12}"/>
                </a:ext>
              </a:extLst>
            </p:cNvPr>
            <p:cNvGrpSpPr/>
            <p:nvPr/>
          </p:nvGrpSpPr>
          <p:grpSpPr>
            <a:xfrm>
              <a:off x="681514" y="1054683"/>
              <a:ext cx="874911" cy="847050"/>
              <a:chOff x="5987800" y="1933025"/>
              <a:chExt cx="878975" cy="836725"/>
            </a:xfrm>
          </p:grpSpPr>
          <p:sp>
            <p:nvSpPr>
              <p:cNvPr id="35" name="Google Shape;2491;p63">
                <a:extLst>
                  <a:ext uri="{FF2B5EF4-FFF2-40B4-BE49-F238E27FC236}">
                    <a16:creationId xmlns:a16="http://schemas.microsoft.com/office/drawing/2014/main" id="{B4B6D6CD-529E-4F95-88B5-BD5030D4DB77}"/>
                  </a:ext>
                </a:extLst>
              </p:cNvPr>
              <p:cNvSpPr/>
              <p:nvPr/>
            </p:nvSpPr>
            <p:spPr>
              <a:xfrm>
                <a:off x="5987800" y="1933025"/>
                <a:ext cx="878975" cy="836725"/>
              </a:xfrm>
              <a:custGeom>
                <a:avLst/>
                <a:gdLst/>
                <a:ahLst/>
                <a:cxnLst/>
                <a:rect l="l" t="t" r="r" b="b"/>
                <a:pathLst>
                  <a:path w="35159" h="33469" extrusionOk="0">
                    <a:moveTo>
                      <a:pt x="17363" y="1"/>
                    </a:moveTo>
                    <a:cubicBezTo>
                      <a:pt x="16136" y="1"/>
                      <a:pt x="14903" y="452"/>
                      <a:pt x="13977" y="1363"/>
                    </a:cubicBezTo>
                    <a:cubicBezTo>
                      <a:pt x="13076" y="2263"/>
                      <a:pt x="12476" y="3497"/>
                      <a:pt x="12442" y="4798"/>
                    </a:cubicBezTo>
                    <a:cubicBezTo>
                      <a:pt x="12409" y="6066"/>
                      <a:pt x="12809" y="7267"/>
                      <a:pt x="13410" y="8368"/>
                    </a:cubicBezTo>
                    <a:cubicBezTo>
                      <a:pt x="13977" y="9468"/>
                      <a:pt x="14744" y="10536"/>
                      <a:pt x="15311" y="11703"/>
                    </a:cubicBezTo>
                    <a:cubicBezTo>
                      <a:pt x="15912" y="12904"/>
                      <a:pt x="16245" y="14205"/>
                      <a:pt x="16445" y="15473"/>
                    </a:cubicBezTo>
                    <a:cubicBezTo>
                      <a:pt x="16412" y="15406"/>
                      <a:pt x="16312" y="15306"/>
                      <a:pt x="16279" y="15239"/>
                    </a:cubicBezTo>
                    <a:cubicBezTo>
                      <a:pt x="15845" y="14706"/>
                      <a:pt x="15411" y="14205"/>
                      <a:pt x="14944" y="13738"/>
                    </a:cubicBezTo>
                    <a:cubicBezTo>
                      <a:pt x="13944" y="12771"/>
                      <a:pt x="12843" y="11970"/>
                      <a:pt x="11675" y="11236"/>
                    </a:cubicBezTo>
                    <a:cubicBezTo>
                      <a:pt x="10441" y="10436"/>
                      <a:pt x="9073" y="9769"/>
                      <a:pt x="7606" y="9635"/>
                    </a:cubicBezTo>
                    <a:cubicBezTo>
                      <a:pt x="7475" y="9628"/>
                      <a:pt x="7345" y="9624"/>
                      <a:pt x="7214" y="9624"/>
                    </a:cubicBezTo>
                    <a:cubicBezTo>
                      <a:pt x="6179" y="9624"/>
                      <a:pt x="5155" y="9858"/>
                      <a:pt x="4237" y="10302"/>
                    </a:cubicBezTo>
                    <a:cubicBezTo>
                      <a:pt x="2068" y="11370"/>
                      <a:pt x="0" y="13872"/>
                      <a:pt x="934" y="16373"/>
                    </a:cubicBezTo>
                    <a:cubicBezTo>
                      <a:pt x="1902" y="18975"/>
                      <a:pt x="4770" y="20243"/>
                      <a:pt x="7339" y="20476"/>
                    </a:cubicBezTo>
                    <a:cubicBezTo>
                      <a:pt x="7778" y="20525"/>
                      <a:pt x="8218" y="20545"/>
                      <a:pt x="8657" y="20545"/>
                    </a:cubicBezTo>
                    <a:cubicBezTo>
                      <a:pt x="9716" y="20545"/>
                      <a:pt x="10771" y="20427"/>
                      <a:pt x="11809" y="20310"/>
                    </a:cubicBezTo>
                    <a:cubicBezTo>
                      <a:pt x="13143" y="20143"/>
                      <a:pt x="14477" y="19943"/>
                      <a:pt x="15812" y="19642"/>
                    </a:cubicBezTo>
                    <a:lnTo>
                      <a:pt x="15812" y="19642"/>
                    </a:lnTo>
                    <a:cubicBezTo>
                      <a:pt x="15745" y="19742"/>
                      <a:pt x="15645" y="19809"/>
                      <a:pt x="15511" y="19909"/>
                    </a:cubicBezTo>
                    <a:cubicBezTo>
                      <a:pt x="14978" y="20376"/>
                      <a:pt x="14444" y="20777"/>
                      <a:pt x="13910" y="21244"/>
                    </a:cubicBezTo>
                    <a:cubicBezTo>
                      <a:pt x="12909" y="22011"/>
                      <a:pt x="11942" y="22845"/>
                      <a:pt x="11008" y="23745"/>
                    </a:cubicBezTo>
                    <a:cubicBezTo>
                      <a:pt x="9407" y="25346"/>
                      <a:pt x="7906" y="27481"/>
                      <a:pt x="8073" y="29916"/>
                    </a:cubicBezTo>
                    <a:cubicBezTo>
                      <a:pt x="8139" y="30917"/>
                      <a:pt x="8473" y="31951"/>
                      <a:pt x="9240" y="32652"/>
                    </a:cubicBezTo>
                    <a:cubicBezTo>
                      <a:pt x="9853" y="33240"/>
                      <a:pt x="10664" y="33468"/>
                      <a:pt x="11475" y="33468"/>
                    </a:cubicBezTo>
                    <a:cubicBezTo>
                      <a:pt x="11768" y="33468"/>
                      <a:pt x="12060" y="33439"/>
                      <a:pt x="12342" y="33386"/>
                    </a:cubicBezTo>
                    <a:cubicBezTo>
                      <a:pt x="13510" y="33152"/>
                      <a:pt x="14611" y="32585"/>
                      <a:pt x="15645" y="31985"/>
                    </a:cubicBezTo>
                    <a:cubicBezTo>
                      <a:pt x="16645" y="31417"/>
                      <a:pt x="17646" y="30750"/>
                      <a:pt x="18447" y="29883"/>
                    </a:cubicBezTo>
                    <a:cubicBezTo>
                      <a:pt x="19347" y="28782"/>
                      <a:pt x="19848" y="27448"/>
                      <a:pt x="20015" y="26080"/>
                    </a:cubicBezTo>
                    <a:cubicBezTo>
                      <a:pt x="20081" y="25613"/>
                      <a:pt x="20115" y="25113"/>
                      <a:pt x="20115" y="24646"/>
                    </a:cubicBezTo>
                    <a:cubicBezTo>
                      <a:pt x="20615" y="25580"/>
                      <a:pt x="21282" y="26414"/>
                      <a:pt x="22083" y="27114"/>
                    </a:cubicBezTo>
                    <a:cubicBezTo>
                      <a:pt x="23641" y="28481"/>
                      <a:pt x="25714" y="29266"/>
                      <a:pt x="27789" y="29266"/>
                    </a:cubicBezTo>
                    <a:cubicBezTo>
                      <a:pt x="28246" y="29266"/>
                      <a:pt x="28703" y="29227"/>
                      <a:pt x="29154" y="29149"/>
                    </a:cubicBezTo>
                    <a:cubicBezTo>
                      <a:pt x="31256" y="28816"/>
                      <a:pt x="33291" y="27515"/>
                      <a:pt x="34291" y="25647"/>
                    </a:cubicBezTo>
                    <a:cubicBezTo>
                      <a:pt x="34825" y="24746"/>
                      <a:pt x="35159" y="23612"/>
                      <a:pt x="34858" y="22578"/>
                    </a:cubicBezTo>
                    <a:cubicBezTo>
                      <a:pt x="34525" y="21410"/>
                      <a:pt x="33457" y="20810"/>
                      <a:pt x="32290" y="20777"/>
                    </a:cubicBezTo>
                    <a:cubicBezTo>
                      <a:pt x="32221" y="20774"/>
                      <a:pt x="32152" y="20772"/>
                      <a:pt x="32083" y="20772"/>
                    </a:cubicBezTo>
                    <a:cubicBezTo>
                      <a:pt x="31391" y="20772"/>
                      <a:pt x="30726" y="20913"/>
                      <a:pt x="30088" y="20943"/>
                    </a:cubicBezTo>
                    <a:cubicBezTo>
                      <a:pt x="29820" y="20956"/>
                      <a:pt x="29551" y="20963"/>
                      <a:pt x="29284" y="20963"/>
                    </a:cubicBezTo>
                    <a:cubicBezTo>
                      <a:pt x="28822" y="20963"/>
                      <a:pt x="28364" y="20940"/>
                      <a:pt x="27920" y="20877"/>
                    </a:cubicBezTo>
                    <a:cubicBezTo>
                      <a:pt x="27186" y="20777"/>
                      <a:pt x="26486" y="20576"/>
                      <a:pt x="25819" y="20310"/>
                    </a:cubicBezTo>
                    <a:cubicBezTo>
                      <a:pt x="25352" y="20143"/>
                      <a:pt x="24918" y="19943"/>
                      <a:pt x="24451" y="19709"/>
                    </a:cubicBezTo>
                    <a:cubicBezTo>
                      <a:pt x="24518" y="19642"/>
                      <a:pt x="24651" y="19642"/>
                      <a:pt x="24751" y="19609"/>
                    </a:cubicBezTo>
                    <a:cubicBezTo>
                      <a:pt x="25285" y="19442"/>
                      <a:pt x="25819" y="19209"/>
                      <a:pt x="26319" y="18942"/>
                    </a:cubicBezTo>
                    <a:cubicBezTo>
                      <a:pt x="27320" y="18442"/>
                      <a:pt x="28254" y="17841"/>
                      <a:pt x="29088" y="17107"/>
                    </a:cubicBezTo>
                    <a:cubicBezTo>
                      <a:pt x="30756" y="15706"/>
                      <a:pt x="32157" y="13772"/>
                      <a:pt x="32790" y="11637"/>
                    </a:cubicBezTo>
                    <a:cubicBezTo>
                      <a:pt x="33124" y="10603"/>
                      <a:pt x="33257" y="9435"/>
                      <a:pt x="32957" y="8368"/>
                    </a:cubicBezTo>
                    <a:cubicBezTo>
                      <a:pt x="32624" y="7133"/>
                      <a:pt x="31823" y="6099"/>
                      <a:pt x="30589" y="5866"/>
                    </a:cubicBezTo>
                    <a:cubicBezTo>
                      <a:pt x="30346" y="5817"/>
                      <a:pt x="30100" y="5795"/>
                      <a:pt x="29852" y="5795"/>
                    </a:cubicBezTo>
                    <a:cubicBezTo>
                      <a:pt x="28905" y="5795"/>
                      <a:pt x="27939" y="6124"/>
                      <a:pt x="27120" y="6600"/>
                    </a:cubicBezTo>
                    <a:cubicBezTo>
                      <a:pt x="26119" y="7200"/>
                      <a:pt x="25252" y="8034"/>
                      <a:pt x="24651" y="8968"/>
                    </a:cubicBezTo>
                    <a:cubicBezTo>
                      <a:pt x="23484" y="10903"/>
                      <a:pt x="23350" y="13438"/>
                      <a:pt x="22183" y="15373"/>
                    </a:cubicBezTo>
                    <a:cubicBezTo>
                      <a:pt x="22283" y="15072"/>
                      <a:pt x="22350" y="14806"/>
                      <a:pt x="22416" y="14539"/>
                    </a:cubicBezTo>
                    <a:cubicBezTo>
                      <a:pt x="22750" y="13038"/>
                      <a:pt x="22950" y="11470"/>
                      <a:pt x="22983" y="9935"/>
                    </a:cubicBezTo>
                    <a:cubicBezTo>
                      <a:pt x="23017" y="8401"/>
                      <a:pt x="22850" y="6900"/>
                      <a:pt x="22583" y="5399"/>
                    </a:cubicBezTo>
                    <a:cubicBezTo>
                      <a:pt x="22283" y="4065"/>
                      <a:pt x="21849" y="2630"/>
                      <a:pt x="20949" y="1596"/>
                    </a:cubicBezTo>
                    <a:cubicBezTo>
                      <a:pt x="20027" y="536"/>
                      <a:pt x="18698" y="1"/>
                      <a:pt x="17363" y="1"/>
                    </a:cubicBezTo>
                    <a:close/>
                  </a:path>
                </a:pathLst>
              </a:custGeom>
              <a:solidFill>
                <a:srgbClr val="45BFE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2492;p63">
                <a:extLst>
                  <a:ext uri="{FF2B5EF4-FFF2-40B4-BE49-F238E27FC236}">
                    <a16:creationId xmlns:a16="http://schemas.microsoft.com/office/drawing/2014/main" id="{841F3ECB-19A0-4A61-8ED7-4DC72F131BDE}"/>
                  </a:ext>
                </a:extLst>
              </p:cNvPr>
              <p:cNvSpPr/>
              <p:nvPr/>
            </p:nvSpPr>
            <p:spPr>
              <a:xfrm>
                <a:off x="6443950" y="2367375"/>
                <a:ext cx="75925" cy="82350"/>
              </a:xfrm>
              <a:custGeom>
                <a:avLst/>
                <a:gdLst/>
                <a:ahLst/>
                <a:cxnLst/>
                <a:rect l="l" t="t" r="r" b="b"/>
                <a:pathLst>
                  <a:path w="3037" h="3294" extrusionOk="0">
                    <a:moveTo>
                      <a:pt x="1494" y="0"/>
                    </a:moveTo>
                    <a:cubicBezTo>
                      <a:pt x="1242" y="0"/>
                      <a:pt x="990" y="56"/>
                      <a:pt x="768" y="167"/>
                    </a:cubicBezTo>
                    <a:cubicBezTo>
                      <a:pt x="434" y="334"/>
                      <a:pt x="201" y="667"/>
                      <a:pt x="101" y="1034"/>
                    </a:cubicBezTo>
                    <a:cubicBezTo>
                      <a:pt x="1" y="1434"/>
                      <a:pt x="67" y="1835"/>
                      <a:pt x="234" y="2202"/>
                    </a:cubicBezTo>
                    <a:cubicBezTo>
                      <a:pt x="478" y="2770"/>
                      <a:pt x="1116" y="3294"/>
                      <a:pt x="1758" y="3294"/>
                    </a:cubicBezTo>
                    <a:cubicBezTo>
                      <a:pt x="1907" y="3294"/>
                      <a:pt x="2057" y="3265"/>
                      <a:pt x="2202" y="3202"/>
                    </a:cubicBezTo>
                    <a:cubicBezTo>
                      <a:pt x="2569" y="3036"/>
                      <a:pt x="2836" y="2669"/>
                      <a:pt x="2936" y="2268"/>
                    </a:cubicBezTo>
                    <a:cubicBezTo>
                      <a:pt x="3036" y="2002"/>
                      <a:pt x="3036" y="1668"/>
                      <a:pt x="2936" y="1301"/>
                    </a:cubicBezTo>
                    <a:lnTo>
                      <a:pt x="2936" y="1234"/>
                    </a:lnTo>
                    <a:cubicBezTo>
                      <a:pt x="2936" y="1034"/>
                      <a:pt x="2903" y="834"/>
                      <a:pt x="2769" y="667"/>
                    </a:cubicBezTo>
                    <a:cubicBezTo>
                      <a:pt x="2502" y="222"/>
                      <a:pt x="1998" y="0"/>
                      <a:pt x="1494" y="0"/>
                    </a:cubicBezTo>
                    <a:close/>
                  </a:path>
                </a:pathLst>
              </a:custGeom>
              <a:solidFill>
                <a:srgbClr val="FFC12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493;p63">
                <a:extLst>
                  <a:ext uri="{FF2B5EF4-FFF2-40B4-BE49-F238E27FC236}">
                    <a16:creationId xmlns:a16="http://schemas.microsoft.com/office/drawing/2014/main" id="{9189D1B1-1B77-4974-B27E-115D5E6C2015}"/>
                  </a:ext>
                </a:extLst>
              </p:cNvPr>
              <p:cNvSpPr/>
              <p:nvPr/>
            </p:nvSpPr>
            <p:spPr>
              <a:xfrm>
                <a:off x="6566750" y="2264800"/>
                <a:ext cx="50675" cy="69550"/>
              </a:xfrm>
              <a:custGeom>
                <a:avLst/>
                <a:gdLst/>
                <a:ahLst/>
                <a:cxnLst/>
                <a:rect l="l" t="t" r="r" b="b"/>
                <a:pathLst>
                  <a:path w="2027" h="2782" extrusionOk="0">
                    <a:moveTo>
                      <a:pt x="1527" y="0"/>
                    </a:moveTo>
                    <a:cubicBezTo>
                      <a:pt x="1493" y="0"/>
                      <a:pt x="1393" y="34"/>
                      <a:pt x="1460" y="100"/>
                    </a:cubicBezTo>
                    <a:cubicBezTo>
                      <a:pt x="1460" y="134"/>
                      <a:pt x="1460" y="200"/>
                      <a:pt x="1393" y="267"/>
                    </a:cubicBezTo>
                    <a:cubicBezTo>
                      <a:pt x="1326" y="367"/>
                      <a:pt x="1293" y="534"/>
                      <a:pt x="1193" y="701"/>
                    </a:cubicBezTo>
                    <a:cubicBezTo>
                      <a:pt x="1193" y="767"/>
                      <a:pt x="1160" y="767"/>
                      <a:pt x="1160" y="801"/>
                    </a:cubicBezTo>
                    <a:lnTo>
                      <a:pt x="1126" y="834"/>
                    </a:lnTo>
                    <a:cubicBezTo>
                      <a:pt x="1126" y="867"/>
                      <a:pt x="1026" y="968"/>
                      <a:pt x="993" y="1001"/>
                    </a:cubicBezTo>
                    <a:cubicBezTo>
                      <a:pt x="893" y="1134"/>
                      <a:pt x="826" y="1201"/>
                      <a:pt x="726" y="1334"/>
                    </a:cubicBezTo>
                    <a:cubicBezTo>
                      <a:pt x="559" y="1535"/>
                      <a:pt x="392" y="1768"/>
                      <a:pt x="292" y="2002"/>
                    </a:cubicBezTo>
                    <a:cubicBezTo>
                      <a:pt x="192" y="2135"/>
                      <a:pt x="126" y="2268"/>
                      <a:pt x="59" y="2369"/>
                    </a:cubicBezTo>
                    <a:cubicBezTo>
                      <a:pt x="25" y="2469"/>
                      <a:pt x="25" y="2535"/>
                      <a:pt x="25" y="2635"/>
                    </a:cubicBezTo>
                    <a:lnTo>
                      <a:pt x="25" y="2669"/>
                    </a:lnTo>
                    <a:cubicBezTo>
                      <a:pt x="0" y="2744"/>
                      <a:pt x="69" y="2781"/>
                      <a:pt x="119" y="2781"/>
                    </a:cubicBezTo>
                    <a:cubicBezTo>
                      <a:pt x="136" y="2781"/>
                      <a:pt x="151" y="2777"/>
                      <a:pt x="159" y="2769"/>
                    </a:cubicBezTo>
                    <a:cubicBezTo>
                      <a:pt x="159" y="2769"/>
                      <a:pt x="192" y="2769"/>
                      <a:pt x="192" y="2702"/>
                    </a:cubicBezTo>
                    <a:cubicBezTo>
                      <a:pt x="326" y="2702"/>
                      <a:pt x="459" y="2635"/>
                      <a:pt x="526" y="2535"/>
                    </a:cubicBezTo>
                    <a:lnTo>
                      <a:pt x="893" y="2168"/>
                    </a:lnTo>
                    <a:cubicBezTo>
                      <a:pt x="1160" y="1935"/>
                      <a:pt x="1360" y="1668"/>
                      <a:pt x="1560" y="1368"/>
                    </a:cubicBezTo>
                    <a:cubicBezTo>
                      <a:pt x="1727" y="1168"/>
                      <a:pt x="1960" y="867"/>
                      <a:pt x="2027" y="601"/>
                    </a:cubicBezTo>
                    <a:cubicBezTo>
                      <a:pt x="1994" y="534"/>
                      <a:pt x="1994" y="434"/>
                      <a:pt x="1994" y="334"/>
                    </a:cubicBezTo>
                    <a:cubicBezTo>
                      <a:pt x="1994" y="300"/>
                      <a:pt x="1960" y="267"/>
                      <a:pt x="1927" y="200"/>
                    </a:cubicBezTo>
                    <a:cubicBezTo>
                      <a:pt x="1902" y="176"/>
                      <a:pt x="1896" y="169"/>
                      <a:pt x="1894" y="169"/>
                    </a:cubicBezTo>
                    <a:lnTo>
                      <a:pt x="1894" y="169"/>
                    </a:lnTo>
                    <a:cubicBezTo>
                      <a:pt x="1892" y="169"/>
                      <a:pt x="1896" y="177"/>
                      <a:pt x="1888" y="177"/>
                    </a:cubicBezTo>
                    <a:cubicBezTo>
                      <a:pt x="1884" y="177"/>
                      <a:pt x="1875" y="174"/>
                      <a:pt x="1860" y="167"/>
                    </a:cubicBezTo>
                    <a:cubicBezTo>
                      <a:pt x="1793" y="34"/>
                      <a:pt x="1660" y="0"/>
                      <a:pt x="152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494;p63">
                <a:extLst>
                  <a:ext uri="{FF2B5EF4-FFF2-40B4-BE49-F238E27FC236}">
                    <a16:creationId xmlns:a16="http://schemas.microsoft.com/office/drawing/2014/main" id="{33313258-93AA-40A0-B784-923372394836}"/>
                  </a:ext>
                </a:extLst>
              </p:cNvPr>
              <p:cNvSpPr/>
              <p:nvPr/>
            </p:nvSpPr>
            <p:spPr>
              <a:xfrm>
                <a:off x="6567575" y="2235950"/>
                <a:ext cx="148275" cy="135700"/>
              </a:xfrm>
              <a:custGeom>
                <a:avLst/>
                <a:gdLst/>
                <a:ahLst/>
                <a:cxnLst/>
                <a:rect l="l" t="t" r="r" b="b"/>
                <a:pathLst>
                  <a:path w="5931" h="5428" extrusionOk="0">
                    <a:moveTo>
                      <a:pt x="5543" y="0"/>
                    </a:moveTo>
                    <a:cubicBezTo>
                      <a:pt x="5470" y="0"/>
                      <a:pt x="5393" y="23"/>
                      <a:pt x="5330" y="87"/>
                    </a:cubicBezTo>
                    <a:cubicBezTo>
                      <a:pt x="5296" y="120"/>
                      <a:pt x="5296" y="153"/>
                      <a:pt x="5263" y="187"/>
                    </a:cubicBezTo>
                    <a:lnTo>
                      <a:pt x="5230" y="254"/>
                    </a:lnTo>
                    <a:cubicBezTo>
                      <a:pt x="5129" y="320"/>
                      <a:pt x="5063" y="454"/>
                      <a:pt x="4963" y="520"/>
                    </a:cubicBezTo>
                    <a:cubicBezTo>
                      <a:pt x="4763" y="787"/>
                      <a:pt x="4562" y="1021"/>
                      <a:pt x="4329" y="1254"/>
                    </a:cubicBezTo>
                    <a:cubicBezTo>
                      <a:pt x="3929" y="1688"/>
                      <a:pt x="3462" y="2155"/>
                      <a:pt x="2961" y="2622"/>
                    </a:cubicBezTo>
                    <a:cubicBezTo>
                      <a:pt x="2494" y="3022"/>
                      <a:pt x="2061" y="3456"/>
                      <a:pt x="1560" y="3856"/>
                    </a:cubicBezTo>
                    <a:lnTo>
                      <a:pt x="793" y="4490"/>
                    </a:lnTo>
                    <a:cubicBezTo>
                      <a:pt x="526" y="4690"/>
                      <a:pt x="293" y="4957"/>
                      <a:pt x="93" y="5157"/>
                    </a:cubicBezTo>
                    <a:cubicBezTo>
                      <a:pt x="0" y="5250"/>
                      <a:pt x="79" y="5428"/>
                      <a:pt x="196" y="5428"/>
                    </a:cubicBezTo>
                    <a:cubicBezTo>
                      <a:pt x="206" y="5428"/>
                      <a:pt x="216" y="5426"/>
                      <a:pt x="226" y="5424"/>
                    </a:cubicBezTo>
                    <a:cubicBezTo>
                      <a:pt x="560" y="5290"/>
                      <a:pt x="826" y="5157"/>
                      <a:pt x="1127" y="4990"/>
                    </a:cubicBezTo>
                    <a:cubicBezTo>
                      <a:pt x="1427" y="4823"/>
                      <a:pt x="1727" y="4623"/>
                      <a:pt x="1994" y="4423"/>
                    </a:cubicBezTo>
                    <a:cubicBezTo>
                      <a:pt x="2594" y="3990"/>
                      <a:pt x="3128" y="3523"/>
                      <a:pt x="3628" y="3089"/>
                    </a:cubicBezTo>
                    <a:lnTo>
                      <a:pt x="5129" y="1588"/>
                    </a:lnTo>
                    <a:cubicBezTo>
                      <a:pt x="5330" y="1321"/>
                      <a:pt x="5630" y="1087"/>
                      <a:pt x="5797" y="787"/>
                    </a:cubicBezTo>
                    <a:cubicBezTo>
                      <a:pt x="5930" y="520"/>
                      <a:pt x="5930" y="187"/>
                      <a:pt x="5663" y="20"/>
                    </a:cubicBezTo>
                    <a:cubicBezTo>
                      <a:pt x="5627" y="8"/>
                      <a:pt x="5585" y="0"/>
                      <a:pt x="5543"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495;p63">
                <a:extLst>
                  <a:ext uri="{FF2B5EF4-FFF2-40B4-BE49-F238E27FC236}">
                    <a16:creationId xmlns:a16="http://schemas.microsoft.com/office/drawing/2014/main" id="{10F7ABBD-107D-4B43-8B6E-CBFB971F8FBF}"/>
                  </a:ext>
                </a:extLst>
              </p:cNvPr>
              <p:cNvSpPr/>
              <p:nvPr/>
            </p:nvSpPr>
            <p:spPr>
              <a:xfrm>
                <a:off x="6596550" y="2360475"/>
                <a:ext cx="53400" cy="38075"/>
              </a:xfrm>
              <a:custGeom>
                <a:avLst/>
                <a:gdLst/>
                <a:ahLst/>
                <a:cxnLst/>
                <a:rect l="l" t="t" r="r" b="b"/>
                <a:pathLst>
                  <a:path w="2136" h="1523" extrusionOk="0">
                    <a:moveTo>
                      <a:pt x="1959" y="1"/>
                    </a:moveTo>
                    <a:cubicBezTo>
                      <a:pt x="1950" y="1"/>
                      <a:pt x="1942" y="3"/>
                      <a:pt x="1936" y="9"/>
                    </a:cubicBezTo>
                    <a:cubicBezTo>
                      <a:pt x="1869" y="43"/>
                      <a:pt x="1836" y="43"/>
                      <a:pt x="1802" y="43"/>
                    </a:cubicBezTo>
                    <a:cubicBezTo>
                      <a:pt x="1802" y="43"/>
                      <a:pt x="1769" y="43"/>
                      <a:pt x="1769" y="109"/>
                    </a:cubicBezTo>
                    <a:lnTo>
                      <a:pt x="1702" y="109"/>
                    </a:lnTo>
                    <a:cubicBezTo>
                      <a:pt x="1669" y="109"/>
                      <a:pt x="1669" y="109"/>
                      <a:pt x="1635" y="143"/>
                    </a:cubicBezTo>
                    <a:cubicBezTo>
                      <a:pt x="1635" y="143"/>
                      <a:pt x="1602" y="143"/>
                      <a:pt x="1602" y="176"/>
                    </a:cubicBezTo>
                    <a:cubicBezTo>
                      <a:pt x="1535" y="176"/>
                      <a:pt x="1502" y="209"/>
                      <a:pt x="1469" y="209"/>
                    </a:cubicBezTo>
                    <a:cubicBezTo>
                      <a:pt x="1302" y="309"/>
                      <a:pt x="1168" y="443"/>
                      <a:pt x="1035" y="510"/>
                    </a:cubicBezTo>
                    <a:cubicBezTo>
                      <a:pt x="935" y="610"/>
                      <a:pt x="768" y="710"/>
                      <a:pt x="635" y="810"/>
                    </a:cubicBezTo>
                    <a:cubicBezTo>
                      <a:pt x="468" y="877"/>
                      <a:pt x="335" y="977"/>
                      <a:pt x="168" y="1110"/>
                    </a:cubicBezTo>
                    <a:cubicBezTo>
                      <a:pt x="34" y="1143"/>
                      <a:pt x="1" y="1310"/>
                      <a:pt x="101" y="1377"/>
                    </a:cubicBezTo>
                    <a:cubicBezTo>
                      <a:pt x="127" y="1479"/>
                      <a:pt x="210" y="1522"/>
                      <a:pt x="293" y="1522"/>
                    </a:cubicBezTo>
                    <a:cubicBezTo>
                      <a:pt x="319" y="1522"/>
                      <a:pt x="344" y="1518"/>
                      <a:pt x="368" y="1510"/>
                    </a:cubicBezTo>
                    <a:cubicBezTo>
                      <a:pt x="601" y="1477"/>
                      <a:pt x="768" y="1444"/>
                      <a:pt x="968" y="1344"/>
                    </a:cubicBezTo>
                    <a:cubicBezTo>
                      <a:pt x="1135" y="1277"/>
                      <a:pt x="1302" y="1177"/>
                      <a:pt x="1469" y="1043"/>
                    </a:cubicBezTo>
                    <a:cubicBezTo>
                      <a:pt x="1635" y="943"/>
                      <a:pt x="1802" y="810"/>
                      <a:pt x="1936" y="610"/>
                    </a:cubicBezTo>
                    <a:cubicBezTo>
                      <a:pt x="1969" y="543"/>
                      <a:pt x="1969" y="510"/>
                      <a:pt x="2002" y="476"/>
                    </a:cubicBezTo>
                    <a:cubicBezTo>
                      <a:pt x="2002" y="443"/>
                      <a:pt x="2036" y="443"/>
                      <a:pt x="2036" y="376"/>
                    </a:cubicBezTo>
                    <a:lnTo>
                      <a:pt x="2036" y="343"/>
                    </a:lnTo>
                    <a:cubicBezTo>
                      <a:pt x="2036" y="309"/>
                      <a:pt x="2102" y="276"/>
                      <a:pt x="2102" y="209"/>
                    </a:cubicBezTo>
                    <a:cubicBezTo>
                      <a:pt x="2102" y="176"/>
                      <a:pt x="2102" y="176"/>
                      <a:pt x="2136" y="143"/>
                    </a:cubicBezTo>
                    <a:cubicBezTo>
                      <a:pt x="2081" y="60"/>
                      <a:pt x="2003" y="1"/>
                      <a:pt x="1959"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2496;p63">
                <a:extLst>
                  <a:ext uri="{FF2B5EF4-FFF2-40B4-BE49-F238E27FC236}">
                    <a16:creationId xmlns:a16="http://schemas.microsoft.com/office/drawing/2014/main" id="{E08D0A44-A176-4DDD-99D6-3AA829584579}"/>
                  </a:ext>
                </a:extLst>
              </p:cNvPr>
              <p:cNvSpPr/>
              <p:nvPr/>
            </p:nvSpPr>
            <p:spPr>
              <a:xfrm>
                <a:off x="6406425" y="2249575"/>
                <a:ext cx="43400" cy="74250"/>
              </a:xfrm>
              <a:custGeom>
                <a:avLst/>
                <a:gdLst/>
                <a:ahLst/>
                <a:cxnLst/>
                <a:rect l="l" t="t" r="r" b="b"/>
                <a:pathLst>
                  <a:path w="1736" h="2970" extrusionOk="0">
                    <a:moveTo>
                      <a:pt x="247" y="0"/>
                    </a:moveTo>
                    <a:cubicBezTo>
                      <a:pt x="184" y="0"/>
                      <a:pt x="117" y="25"/>
                      <a:pt x="67" y="75"/>
                    </a:cubicBezTo>
                    <a:cubicBezTo>
                      <a:pt x="1" y="142"/>
                      <a:pt x="1" y="309"/>
                      <a:pt x="67" y="409"/>
                    </a:cubicBezTo>
                    <a:cubicBezTo>
                      <a:pt x="401" y="709"/>
                      <a:pt x="701" y="1043"/>
                      <a:pt x="868" y="1443"/>
                    </a:cubicBezTo>
                    <a:cubicBezTo>
                      <a:pt x="1035" y="1810"/>
                      <a:pt x="1101" y="2244"/>
                      <a:pt x="1135" y="2711"/>
                    </a:cubicBezTo>
                    <a:cubicBezTo>
                      <a:pt x="1135" y="2777"/>
                      <a:pt x="1201" y="2877"/>
                      <a:pt x="1268" y="2911"/>
                    </a:cubicBezTo>
                    <a:lnTo>
                      <a:pt x="1335" y="2944"/>
                    </a:lnTo>
                    <a:cubicBezTo>
                      <a:pt x="1352" y="2961"/>
                      <a:pt x="1368" y="2969"/>
                      <a:pt x="1385" y="2969"/>
                    </a:cubicBezTo>
                    <a:cubicBezTo>
                      <a:pt x="1402" y="2969"/>
                      <a:pt x="1418" y="2961"/>
                      <a:pt x="1435" y="2944"/>
                    </a:cubicBezTo>
                    <a:lnTo>
                      <a:pt x="1502" y="2911"/>
                    </a:lnTo>
                    <a:cubicBezTo>
                      <a:pt x="1568" y="2877"/>
                      <a:pt x="1602" y="2777"/>
                      <a:pt x="1602" y="2711"/>
                    </a:cubicBezTo>
                    <a:cubicBezTo>
                      <a:pt x="1735" y="2144"/>
                      <a:pt x="1535" y="1643"/>
                      <a:pt x="1335" y="1210"/>
                    </a:cubicBezTo>
                    <a:cubicBezTo>
                      <a:pt x="1101" y="743"/>
                      <a:pt x="768" y="376"/>
                      <a:pt x="401" y="75"/>
                    </a:cubicBezTo>
                    <a:cubicBezTo>
                      <a:pt x="367" y="25"/>
                      <a:pt x="309" y="0"/>
                      <a:pt x="247"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2497;p63">
                <a:extLst>
                  <a:ext uri="{FF2B5EF4-FFF2-40B4-BE49-F238E27FC236}">
                    <a16:creationId xmlns:a16="http://schemas.microsoft.com/office/drawing/2014/main" id="{686B70A7-E9BF-454A-AFE4-461B784A9E3A}"/>
                  </a:ext>
                </a:extLst>
              </p:cNvPr>
              <p:cNvSpPr/>
              <p:nvPr/>
            </p:nvSpPr>
            <p:spPr>
              <a:xfrm>
                <a:off x="6428400" y="2150150"/>
                <a:ext cx="59775" cy="199350"/>
              </a:xfrm>
              <a:custGeom>
                <a:avLst/>
                <a:gdLst/>
                <a:ahLst/>
                <a:cxnLst/>
                <a:rect l="l" t="t" r="r" b="b"/>
                <a:pathLst>
                  <a:path w="2391" h="7974" extrusionOk="0">
                    <a:moveTo>
                      <a:pt x="129" y="0"/>
                    </a:moveTo>
                    <a:cubicBezTo>
                      <a:pt x="64" y="0"/>
                      <a:pt x="0" y="51"/>
                      <a:pt x="22" y="116"/>
                    </a:cubicBezTo>
                    <a:cubicBezTo>
                      <a:pt x="456" y="1384"/>
                      <a:pt x="889" y="2618"/>
                      <a:pt x="1223" y="3919"/>
                    </a:cubicBezTo>
                    <a:cubicBezTo>
                      <a:pt x="1390" y="4553"/>
                      <a:pt x="1490" y="5220"/>
                      <a:pt x="1557" y="5887"/>
                    </a:cubicBezTo>
                    <a:cubicBezTo>
                      <a:pt x="1623" y="6221"/>
                      <a:pt x="1657" y="6554"/>
                      <a:pt x="1657" y="6921"/>
                    </a:cubicBezTo>
                    <a:cubicBezTo>
                      <a:pt x="1657" y="7088"/>
                      <a:pt x="1657" y="7255"/>
                      <a:pt x="1690" y="7422"/>
                    </a:cubicBezTo>
                    <a:lnTo>
                      <a:pt x="1690" y="7622"/>
                    </a:lnTo>
                    <a:lnTo>
                      <a:pt x="1690" y="7688"/>
                    </a:lnTo>
                    <a:cubicBezTo>
                      <a:pt x="1657" y="7788"/>
                      <a:pt x="1723" y="7955"/>
                      <a:pt x="1890" y="7955"/>
                    </a:cubicBezTo>
                    <a:cubicBezTo>
                      <a:pt x="1928" y="7968"/>
                      <a:pt x="1963" y="7973"/>
                      <a:pt x="1996" y="7973"/>
                    </a:cubicBezTo>
                    <a:cubicBezTo>
                      <a:pt x="2229" y="7973"/>
                      <a:pt x="2357" y="7689"/>
                      <a:pt x="2357" y="7455"/>
                    </a:cubicBezTo>
                    <a:cubicBezTo>
                      <a:pt x="2391" y="6621"/>
                      <a:pt x="2224" y="5754"/>
                      <a:pt x="2057" y="4920"/>
                    </a:cubicBezTo>
                    <a:cubicBezTo>
                      <a:pt x="1790" y="3218"/>
                      <a:pt x="1223" y="1517"/>
                      <a:pt x="222" y="50"/>
                    </a:cubicBezTo>
                    <a:cubicBezTo>
                      <a:pt x="199" y="15"/>
                      <a:pt x="164" y="0"/>
                      <a:pt x="1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2498;p63">
                <a:extLst>
                  <a:ext uri="{FF2B5EF4-FFF2-40B4-BE49-F238E27FC236}">
                    <a16:creationId xmlns:a16="http://schemas.microsoft.com/office/drawing/2014/main" id="{915A431C-F83C-4F46-9794-15C03C648784}"/>
                  </a:ext>
                </a:extLst>
              </p:cNvPr>
              <p:cNvSpPr/>
              <p:nvPr/>
            </p:nvSpPr>
            <p:spPr>
              <a:xfrm>
                <a:off x="6502325" y="2247550"/>
                <a:ext cx="19200" cy="72300"/>
              </a:xfrm>
              <a:custGeom>
                <a:avLst/>
                <a:gdLst/>
                <a:ahLst/>
                <a:cxnLst/>
                <a:rect l="l" t="t" r="r" b="b"/>
                <a:pathLst>
                  <a:path w="768" h="2892" extrusionOk="0">
                    <a:moveTo>
                      <a:pt x="229" y="0"/>
                    </a:moveTo>
                    <a:cubicBezTo>
                      <a:pt x="146" y="0"/>
                      <a:pt x="67" y="52"/>
                      <a:pt x="67" y="156"/>
                    </a:cubicBezTo>
                    <a:lnTo>
                      <a:pt x="67" y="190"/>
                    </a:lnTo>
                    <a:lnTo>
                      <a:pt x="67" y="290"/>
                    </a:lnTo>
                    <a:cubicBezTo>
                      <a:pt x="67" y="357"/>
                      <a:pt x="67" y="390"/>
                      <a:pt x="101" y="490"/>
                    </a:cubicBezTo>
                    <a:cubicBezTo>
                      <a:pt x="101" y="623"/>
                      <a:pt x="167" y="690"/>
                      <a:pt x="167" y="824"/>
                    </a:cubicBezTo>
                    <a:lnTo>
                      <a:pt x="167" y="1491"/>
                    </a:lnTo>
                    <a:cubicBezTo>
                      <a:pt x="101" y="1691"/>
                      <a:pt x="67" y="1891"/>
                      <a:pt x="67" y="2158"/>
                    </a:cubicBezTo>
                    <a:cubicBezTo>
                      <a:pt x="67" y="2291"/>
                      <a:pt x="34" y="2358"/>
                      <a:pt x="34" y="2491"/>
                    </a:cubicBezTo>
                    <a:cubicBezTo>
                      <a:pt x="34" y="2625"/>
                      <a:pt x="1" y="2692"/>
                      <a:pt x="1" y="2825"/>
                    </a:cubicBezTo>
                    <a:cubicBezTo>
                      <a:pt x="1" y="2858"/>
                      <a:pt x="34" y="2892"/>
                      <a:pt x="101" y="2892"/>
                    </a:cubicBezTo>
                    <a:cubicBezTo>
                      <a:pt x="201" y="2858"/>
                      <a:pt x="267" y="2725"/>
                      <a:pt x="368" y="2658"/>
                    </a:cubicBezTo>
                    <a:cubicBezTo>
                      <a:pt x="434" y="2558"/>
                      <a:pt x="534" y="2458"/>
                      <a:pt x="568" y="2358"/>
                    </a:cubicBezTo>
                    <a:cubicBezTo>
                      <a:pt x="701" y="2125"/>
                      <a:pt x="734" y="1824"/>
                      <a:pt x="768" y="1557"/>
                    </a:cubicBezTo>
                    <a:cubicBezTo>
                      <a:pt x="668" y="1224"/>
                      <a:pt x="668" y="990"/>
                      <a:pt x="601" y="690"/>
                    </a:cubicBezTo>
                    <a:cubicBezTo>
                      <a:pt x="568" y="490"/>
                      <a:pt x="534" y="190"/>
                      <a:pt x="368" y="56"/>
                    </a:cubicBezTo>
                    <a:cubicBezTo>
                      <a:pt x="330" y="19"/>
                      <a:pt x="278" y="0"/>
                      <a:pt x="229"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2499;p63">
                <a:extLst>
                  <a:ext uri="{FF2B5EF4-FFF2-40B4-BE49-F238E27FC236}">
                    <a16:creationId xmlns:a16="http://schemas.microsoft.com/office/drawing/2014/main" id="{0BA17A5F-5C35-49EE-AD8F-6A141370DCC0}"/>
                  </a:ext>
                </a:extLst>
              </p:cNvPr>
              <p:cNvSpPr/>
              <p:nvPr/>
            </p:nvSpPr>
            <p:spPr>
              <a:xfrm>
                <a:off x="6299825" y="2281350"/>
                <a:ext cx="77450" cy="57900"/>
              </a:xfrm>
              <a:custGeom>
                <a:avLst/>
                <a:gdLst/>
                <a:ahLst/>
                <a:cxnLst/>
                <a:rect l="l" t="t" r="r" b="b"/>
                <a:pathLst>
                  <a:path w="3098" h="2316" extrusionOk="0">
                    <a:moveTo>
                      <a:pt x="161" y="1"/>
                    </a:moveTo>
                    <a:cubicBezTo>
                      <a:pt x="51" y="1"/>
                      <a:pt x="1" y="145"/>
                      <a:pt x="62" y="205"/>
                    </a:cubicBezTo>
                    <a:cubicBezTo>
                      <a:pt x="195" y="339"/>
                      <a:pt x="295" y="472"/>
                      <a:pt x="395" y="539"/>
                    </a:cubicBezTo>
                    <a:cubicBezTo>
                      <a:pt x="529" y="639"/>
                      <a:pt x="662" y="706"/>
                      <a:pt x="795" y="839"/>
                    </a:cubicBezTo>
                    <a:cubicBezTo>
                      <a:pt x="1029" y="1039"/>
                      <a:pt x="1329" y="1206"/>
                      <a:pt x="1563" y="1373"/>
                    </a:cubicBezTo>
                    <a:cubicBezTo>
                      <a:pt x="1796" y="1540"/>
                      <a:pt x="2063" y="1673"/>
                      <a:pt x="2296" y="1840"/>
                    </a:cubicBezTo>
                    <a:cubicBezTo>
                      <a:pt x="2363" y="1873"/>
                      <a:pt x="2463" y="1973"/>
                      <a:pt x="2497" y="2040"/>
                    </a:cubicBezTo>
                    <a:cubicBezTo>
                      <a:pt x="2530" y="2107"/>
                      <a:pt x="2530" y="2140"/>
                      <a:pt x="2563" y="2207"/>
                    </a:cubicBezTo>
                    <a:cubicBezTo>
                      <a:pt x="2563" y="2261"/>
                      <a:pt x="2630" y="2316"/>
                      <a:pt x="2673" y="2316"/>
                    </a:cubicBezTo>
                    <a:cubicBezTo>
                      <a:pt x="2682" y="2316"/>
                      <a:pt x="2691" y="2313"/>
                      <a:pt x="2697" y="2307"/>
                    </a:cubicBezTo>
                    <a:cubicBezTo>
                      <a:pt x="3097" y="2307"/>
                      <a:pt x="3030" y="1873"/>
                      <a:pt x="2930" y="1640"/>
                    </a:cubicBezTo>
                    <a:cubicBezTo>
                      <a:pt x="2797" y="1340"/>
                      <a:pt x="2430" y="1173"/>
                      <a:pt x="2163" y="1006"/>
                    </a:cubicBezTo>
                    <a:cubicBezTo>
                      <a:pt x="1863" y="806"/>
                      <a:pt x="1529" y="606"/>
                      <a:pt x="1196" y="439"/>
                    </a:cubicBezTo>
                    <a:cubicBezTo>
                      <a:pt x="1029" y="339"/>
                      <a:pt x="929" y="272"/>
                      <a:pt x="762" y="172"/>
                    </a:cubicBezTo>
                    <a:cubicBezTo>
                      <a:pt x="595" y="105"/>
                      <a:pt x="362" y="39"/>
                      <a:pt x="195" y="5"/>
                    </a:cubicBezTo>
                    <a:cubicBezTo>
                      <a:pt x="183" y="2"/>
                      <a:pt x="172" y="1"/>
                      <a:pt x="161"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2500;p63">
                <a:extLst>
                  <a:ext uri="{FF2B5EF4-FFF2-40B4-BE49-F238E27FC236}">
                    <a16:creationId xmlns:a16="http://schemas.microsoft.com/office/drawing/2014/main" id="{301DB1BD-CE97-4B51-8B9B-923B31FBBEB1}"/>
                  </a:ext>
                </a:extLst>
              </p:cNvPr>
              <p:cNvSpPr/>
              <p:nvPr/>
            </p:nvSpPr>
            <p:spPr>
              <a:xfrm>
                <a:off x="6186275" y="2328175"/>
                <a:ext cx="207675" cy="46650"/>
              </a:xfrm>
              <a:custGeom>
                <a:avLst/>
                <a:gdLst/>
                <a:ahLst/>
                <a:cxnLst/>
                <a:rect l="l" t="t" r="r" b="b"/>
                <a:pathLst>
                  <a:path w="8307" h="1866" extrusionOk="0">
                    <a:moveTo>
                      <a:pt x="200" y="0"/>
                    </a:moveTo>
                    <a:cubicBezTo>
                      <a:pt x="34" y="0"/>
                      <a:pt x="0" y="301"/>
                      <a:pt x="167" y="334"/>
                    </a:cubicBezTo>
                    <a:cubicBezTo>
                      <a:pt x="1501" y="567"/>
                      <a:pt x="2869" y="768"/>
                      <a:pt x="4203" y="1001"/>
                    </a:cubicBezTo>
                    <a:cubicBezTo>
                      <a:pt x="4870" y="1134"/>
                      <a:pt x="5538" y="1301"/>
                      <a:pt x="6205" y="1468"/>
                    </a:cubicBezTo>
                    <a:cubicBezTo>
                      <a:pt x="6709" y="1608"/>
                      <a:pt x="7284" y="1866"/>
                      <a:pt x="7830" y="1866"/>
                    </a:cubicBezTo>
                    <a:cubicBezTo>
                      <a:pt x="7935" y="1866"/>
                      <a:pt x="8038" y="1856"/>
                      <a:pt x="8139" y="1835"/>
                    </a:cubicBezTo>
                    <a:cubicBezTo>
                      <a:pt x="8239" y="1802"/>
                      <a:pt x="8306" y="1568"/>
                      <a:pt x="8206" y="1468"/>
                    </a:cubicBezTo>
                    <a:cubicBezTo>
                      <a:pt x="7973" y="1268"/>
                      <a:pt x="7672" y="1168"/>
                      <a:pt x="7372" y="1101"/>
                    </a:cubicBezTo>
                    <a:cubicBezTo>
                      <a:pt x="7039" y="1001"/>
                      <a:pt x="6672" y="901"/>
                      <a:pt x="6338" y="801"/>
                    </a:cubicBezTo>
                    <a:cubicBezTo>
                      <a:pt x="5671" y="634"/>
                      <a:pt x="5004" y="501"/>
                      <a:pt x="4337" y="401"/>
                    </a:cubicBezTo>
                    <a:cubicBezTo>
                      <a:pt x="2969" y="134"/>
                      <a:pt x="1635" y="0"/>
                      <a:pt x="200"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2501;p63">
                <a:extLst>
                  <a:ext uri="{FF2B5EF4-FFF2-40B4-BE49-F238E27FC236}">
                    <a16:creationId xmlns:a16="http://schemas.microsoft.com/office/drawing/2014/main" id="{AD5B3A35-BD84-453A-93B3-29B2B7D56EC1}"/>
                  </a:ext>
                </a:extLst>
              </p:cNvPr>
              <p:cNvSpPr/>
              <p:nvPr/>
            </p:nvSpPr>
            <p:spPr>
              <a:xfrm>
                <a:off x="6290500" y="2392375"/>
                <a:ext cx="87600" cy="20875"/>
              </a:xfrm>
              <a:custGeom>
                <a:avLst/>
                <a:gdLst/>
                <a:ahLst/>
                <a:cxnLst/>
                <a:rect l="l" t="t" r="r" b="b"/>
                <a:pathLst>
                  <a:path w="3504" h="835" extrusionOk="0">
                    <a:moveTo>
                      <a:pt x="3070" y="1"/>
                    </a:moveTo>
                    <a:cubicBezTo>
                      <a:pt x="2970" y="1"/>
                      <a:pt x="2803" y="1"/>
                      <a:pt x="2669" y="34"/>
                    </a:cubicBezTo>
                    <a:cubicBezTo>
                      <a:pt x="2369" y="68"/>
                      <a:pt x="2136" y="168"/>
                      <a:pt x="1836" y="201"/>
                    </a:cubicBezTo>
                    <a:cubicBezTo>
                      <a:pt x="1535" y="234"/>
                      <a:pt x="1302" y="234"/>
                      <a:pt x="1002" y="268"/>
                    </a:cubicBezTo>
                    <a:cubicBezTo>
                      <a:pt x="701" y="334"/>
                      <a:pt x="468" y="368"/>
                      <a:pt x="168" y="401"/>
                    </a:cubicBezTo>
                    <a:cubicBezTo>
                      <a:pt x="1" y="401"/>
                      <a:pt x="34" y="668"/>
                      <a:pt x="168" y="701"/>
                    </a:cubicBezTo>
                    <a:cubicBezTo>
                      <a:pt x="468" y="768"/>
                      <a:pt x="735" y="835"/>
                      <a:pt x="1035" y="835"/>
                    </a:cubicBezTo>
                    <a:cubicBezTo>
                      <a:pt x="1335" y="835"/>
                      <a:pt x="1569" y="835"/>
                      <a:pt x="1869" y="768"/>
                    </a:cubicBezTo>
                    <a:cubicBezTo>
                      <a:pt x="2169" y="735"/>
                      <a:pt x="2469" y="701"/>
                      <a:pt x="2703" y="668"/>
                    </a:cubicBezTo>
                    <a:cubicBezTo>
                      <a:pt x="2970" y="601"/>
                      <a:pt x="3237" y="535"/>
                      <a:pt x="3370" y="268"/>
                    </a:cubicBezTo>
                    <a:cubicBezTo>
                      <a:pt x="3403" y="268"/>
                      <a:pt x="3403" y="234"/>
                      <a:pt x="3470" y="234"/>
                    </a:cubicBezTo>
                    <a:cubicBezTo>
                      <a:pt x="3503" y="201"/>
                      <a:pt x="3470" y="68"/>
                      <a:pt x="3370" y="68"/>
                    </a:cubicBezTo>
                    <a:cubicBezTo>
                      <a:pt x="3237" y="68"/>
                      <a:pt x="3170" y="1"/>
                      <a:pt x="307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2502;p63">
                <a:extLst>
                  <a:ext uri="{FF2B5EF4-FFF2-40B4-BE49-F238E27FC236}">
                    <a16:creationId xmlns:a16="http://schemas.microsoft.com/office/drawing/2014/main" id="{1349E15F-F612-4003-AE05-87FCC8AD7097}"/>
                  </a:ext>
                </a:extLst>
              </p:cNvPr>
              <p:cNvSpPr/>
              <p:nvPr/>
            </p:nvSpPr>
            <p:spPr>
              <a:xfrm>
                <a:off x="6342225" y="2477150"/>
                <a:ext cx="56725" cy="49525"/>
              </a:xfrm>
              <a:custGeom>
                <a:avLst/>
                <a:gdLst/>
                <a:ahLst/>
                <a:cxnLst/>
                <a:rect l="l" t="t" r="r" b="b"/>
                <a:pathLst>
                  <a:path w="2269" h="1981" extrusionOk="0">
                    <a:moveTo>
                      <a:pt x="2008" y="0"/>
                    </a:moveTo>
                    <a:cubicBezTo>
                      <a:pt x="1909" y="0"/>
                      <a:pt x="1819" y="44"/>
                      <a:pt x="1768" y="146"/>
                    </a:cubicBezTo>
                    <a:lnTo>
                      <a:pt x="1701" y="179"/>
                    </a:lnTo>
                    <a:lnTo>
                      <a:pt x="1668" y="212"/>
                    </a:lnTo>
                    <a:cubicBezTo>
                      <a:pt x="1635" y="279"/>
                      <a:pt x="1601" y="312"/>
                      <a:pt x="1534" y="379"/>
                    </a:cubicBezTo>
                    <a:cubicBezTo>
                      <a:pt x="1501" y="446"/>
                      <a:pt x="1501" y="479"/>
                      <a:pt x="1468" y="513"/>
                    </a:cubicBezTo>
                    <a:lnTo>
                      <a:pt x="1434" y="546"/>
                    </a:lnTo>
                    <a:lnTo>
                      <a:pt x="1368" y="613"/>
                    </a:lnTo>
                    <a:cubicBezTo>
                      <a:pt x="1268" y="779"/>
                      <a:pt x="1134" y="880"/>
                      <a:pt x="967" y="1013"/>
                    </a:cubicBezTo>
                    <a:cubicBezTo>
                      <a:pt x="934" y="1046"/>
                      <a:pt x="867" y="1046"/>
                      <a:pt x="834" y="1113"/>
                    </a:cubicBezTo>
                    <a:lnTo>
                      <a:pt x="801" y="1146"/>
                    </a:lnTo>
                    <a:cubicBezTo>
                      <a:pt x="767" y="1146"/>
                      <a:pt x="767" y="1180"/>
                      <a:pt x="701" y="1180"/>
                    </a:cubicBezTo>
                    <a:cubicBezTo>
                      <a:pt x="667" y="1213"/>
                      <a:pt x="634" y="1280"/>
                      <a:pt x="600" y="1280"/>
                    </a:cubicBezTo>
                    <a:lnTo>
                      <a:pt x="534" y="1313"/>
                    </a:lnTo>
                    <a:cubicBezTo>
                      <a:pt x="534" y="1313"/>
                      <a:pt x="500" y="1313"/>
                      <a:pt x="500" y="1347"/>
                    </a:cubicBezTo>
                    <a:cubicBezTo>
                      <a:pt x="467" y="1380"/>
                      <a:pt x="367" y="1447"/>
                      <a:pt x="334" y="1480"/>
                    </a:cubicBezTo>
                    <a:cubicBezTo>
                      <a:pt x="300" y="1513"/>
                      <a:pt x="300" y="1547"/>
                      <a:pt x="267" y="1547"/>
                    </a:cubicBezTo>
                    <a:cubicBezTo>
                      <a:pt x="200" y="1613"/>
                      <a:pt x="167" y="1613"/>
                      <a:pt x="167" y="1647"/>
                    </a:cubicBezTo>
                    <a:cubicBezTo>
                      <a:pt x="133" y="1680"/>
                      <a:pt x="133" y="1713"/>
                      <a:pt x="100" y="1780"/>
                    </a:cubicBezTo>
                    <a:cubicBezTo>
                      <a:pt x="0" y="1847"/>
                      <a:pt x="100" y="1980"/>
                      <a:pt x="167" y="1980"/>
                    </a:cubicBezTo>
                    <a:lnTo>
                      <a:pt x="334" y="1980"/>
                    </a:lnTo>
                    <a:cubicBezTo>
                      <a:pt x="367" y="1980"/>
                      <a:pt x="467" y="1980"/>
                      <a:pt x="500" y="1947"/>
                    </a:cubicBezTo>
                    <a:cubicBezTo>
                      <a:pt x="634" y="1947"/>
                      <a:pt x="701" y="1880"/>
                      <a:pt x="834" y="1814"/>
                    </a:cubicBezTo>
                    <a:cubicBezTo>
                      <a:pt x="1034" y="1680"/>
                      <a:pt x="1201" y="1547"/>
                      <a:pt x="1368" y="1447"/>
                    </a:cubicBezTo>
                    <a:cubicBezTo>
                      <a:pt x="1534" y="1313"/>
                      <a:pt x="1668" y="1146"/>
                      <a:pt x="1801" y="980"/>
                    </a:cubicBezTo>
                    <a:cubicBezTo>
                      <a:pt x="1868" y="880"/>
                      <a:pt x="1935" y="813"/>
                      <a:pt x="2001" y="679"/>
                    </a:cubicBezTo>
                    <a:cubicBezTo>
                      <a:pt x="2102" y="546"/>
                      <a:pt x="2135" y="479"/>
                      <a:pt x="2168" y="346"/>
                    </a:cubicBezTo>
                    <a:cubicBezTo>
                      <a:pt x="2268" y="212"/>
                      <a:pt x="2168" y="46"/>
                      <a:pt x="2102" y="12"/>
                    </a:cubicBezTo>
                    <a:cubicBezTo>
                      <a:pt x="2070" y="4"/>
                      <a:pt x="2039" y="0"/>
                      <a:pt x="200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2503;p63">
                <a:extLst>
                  <a:ext uri="{FF2B5EF4-FFF2-40B4-BE49-F238E27FC236}">
                    <a16:creationId xmlns:a16="http://schemas.microsoft.com/office/drawing/2014/main" id="{102BBE19-31CC-436D-AF37-EA82794DF6B6}"/>
                  </a:ext>
                </a:extLst>
              </p:cNvPr>
              <p:cNvSpPr/>
              <p:nvPr/>
            </p:nvSpPr>
            <p:spPr>
              <a:xfrm>
                <a:off x="6333875" y="2487500"/>
                <a:ext cx="98425" cy="169600"/>
              </a:xfrm>
              <a:custGeom>
                <a:avLst/>
                <a:gdLst/>
                <a:ahLst/>
                <a:cxnLst/>
                <a:rect l="l" t="t" r="r" b="b"/>
                <a:pathLst>
                  <a:path w="3937" h="6784" extrusionOk="0">
                    <a:moveTo>
                      <a:pt x="3613" y="1"/>
                    </a:moveTo>
                    <a:cubicBezTo>
                      <a:pt x="3566" y="1"/>
                      <a:pt x="3516" y="19"/>
                      <a:pt x="3470" y="65"/>
                    </a:cubicBezTo>
                    <a:cubicBezTo>
                      <a:pt x="3269" y="265"/>
                      <a:pt x="3203" y="566"/>
                      <a:pt x="3136" y="866"/>
                    </a:cubicBezTo>
                    <a:cubicBezTo>
                      <a:pt x="3069" y="1133"/>
                      <a:pt x="2969" y="1466"/>
                      <a:pt x="2836" y="1766"/>
                    </a:cubicBezTo>
                    <a:cubicBezTo>
                      <a:pt x="2636" y="2400"/>
                      <a:pt x="2335" y="3034"/>
                      <a:pt x="2069" y="3634"/>
                    </a:cubicBezTo>
                    <a:cubicBezTo>
                      <a:pt x="1768" y="4235"/>
                      <a:pt x="1435" y="4769"/>
                      <a:pt x="1101" y="5302"/>
                    </a:cubicBezTo>
                    <a:cubicBezTo>
                      <a:pt x="801" y="5769"/>
                      <a:pt x="401" y="6136"/>
                      <a:pt x="67" y="6603"/>
                    </a:cubicBezTo>
                    <a:cubicBezTo>
                      <a:pt x="0" y="6637"/>
                      <a:pt x="67" y="6770"/>
                      <a:pt x="134" y="6770"/>
                    </a:cubicBezTo>
                    <a:cubicBezTo>
                      <a:pt x="187" y="6779"/>
                      <a:pt x="238" y="6784"/>
                      <a:pt x="289" y="6784"/>
                    </a:cubicBezTo>
                    <a:cubicBezTo>
                      <a:pt x="787" y="6784"/>
                      <a:pt x="1199" y="6363"/>
                      <a:pt x="1502" y="5969"/>
                    </a:cubicBezTo>
                    <a:cubicBezTo>
                      <a:pt x="1935" y="5402"/>
                      <a:pt x="2269" y="4769"/>
                      <a:pt x="2602" y="4135"/>
                    </a:cubicBezTo>
                    <a:cubicBezTo>
                      <a:pt x="2936" y="3534"/>
                      <a:pt x="3169" y="2901"/>
                      <a:pt x="3436" y="2233"/>
                    </a:cubicBezTo>
                    <a:cubicBezTo>
                      <a:pt x="3570" y="1900"/>
                      <a:pt x="3636" y="1533"/>
                      <a:pt x="3736" y="1199"/>
                    </a:cubicBezTo>
                    <a:cubicBezTo>
                      <a:pt x="3803" y="799"/>
                      <a:pt x="3937" y="466"/>
                      <a:pt x="3803" y="132"/>
                    </a:cubicBezTo>
                    <a:cubicBezTo>
                      <a:pt x="3781" y="66"/>
                      <a:pt x="3702" y="1"/>
                      <a:pt x="3613"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2504;p63">
                <a:extLst>
                  <a:ext uri="{FF2B5EF4-FFF2-40B4-BE49-F238E27FC236}">
                    <a16:creationId xmlns:a16="http://schemas.microsoft.com/office/drawing/2014/main" id="{092E65FA-65FA-4634-88A3-AE89599DD7FE}"/>
                  </a:ext>
                </a:extLst>
              </p:cNvPr>
              <p:cNvSpPr/>
              <p:nvPr/>
            </p:nvSpPr>
            <p:spPr>
              <a:xfrm>
                <a:off x="6436450" y="2521375"/>
                <a:ext cx="29200" cy="81500"/>
              </a:xfrm>
              <a:custGeom>
                <a:avLst/>
                <a:gdLst/>
                <a:ahLst/>
                <a:cxnLst/>
                <a:rect l="l" t="t" r="r" b="b"/>
                <a:pathLst>
                  <a:path w="1168" h="3260" extrusionOk="0">
                    <a:moveTo>
                      <a:pt x="922" y="1"/>
                    </a:moveTo>
                    <a:cubicBezTo>
                      <a:pt x="861" y="1"/>
                      <a:pt x="792" y="39"/>
                      <a:pt x="734" y="78"/>
                    </a:cubicBezTo>
                    <a:cubicBezTo>
                      <a:pt x="634" y="278"/>
                      <a:pt x="567" y="612"/>
                      <a:pt x="534" y="845"/>
                    </a:cubicBezTo>
                    <a:cubicBezTo>
                      <a:pt x="501" y="1079"/>
                      <a:pt x="467" y="1345"/>
                      <a:pt x="367" y="1612"/>
                    </a:cubicBezTo>
                    <a:cubicBezTo>
                      <a:pt x="301" y="1879"/>
                      <a:pt x="201" y="2113"/>
                      <a:pt x="167" y="2380"/>
                    </a:cubicBezTo>
                    <a:cubicBezTo>
                      <a:pt x="67" y="2613"/>
                      <a:pt x="67" y="2913"/>
                      <a:pt x="0" y="3180"/>
                    </a:cubicBezTo>
                    <a:cubicBezTo>
                      <a:pt x="0" y="3229"/>
                      <a:pt x="36" y="3260"/>
                      <a:pt x="81" y="3260"/>
                    </a:cubicBezTo>
                    <a:cubicBezTo>
                      <a:pt x="98" y="3260"/>
                      <a:pt x="116" y="3256"/>
                      <a:pt x="134" y="3247"/>
                    </a:cubicBezTo>
                    <a:cubicBezTo>
                      <a:pt x="334" y="3047"/>
                      <a:pt x="534" y="2847"/>
                      <a:pt x="668" y="2580"/>
                    </a:cubicBezTo>
                    <a:cubicBezTo>
                      <a:pt x="801" y="2313"/>
                      <a:pt x="901" y="2046"/>
                      <a:pt x="968" y="1779"/>
                    </a:cubicBezTo>
                    <a:cubicBezTo>
                      <a:pt x="1034" y="1512"/>
                      <a:pt x="1068" y="1245"/>
                      <a:pt x="1135" y="945"/>
                    </a:cubicBezTo>
                    <a:cubicBezTo>
                      <a:pt x="1168" y="712"/>
                      <a:pt x="1168" y="345"/>
                      <a:pt x="1034" y="78"/>
                    </a:cubicBezTo>
                    <a:cubicBezTo>
                      <a:pt x="1006" y="21"/>
                      <a:pt x="966" y="1"/>
                      <a:pt x="922"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2505;p63">
                <a:extLst>
                  <a:ext uri="{FF2B5EF4-FFF2-40B4-BE49-F238E27FC236}">
                    <a16:creationId xmlns:a16="http://schemas.microsoft.com/office/drawing/2014/main" id="{8FED3C8A-A16C-4E33-9F31-20F3B1BAE350}"/>
                  </a:ext>
                </a:extLst>
              </p:cNvPr>
              <p:cNvSpPr/>
              <p:nvPr/>
            </p:nvSpPr>
            <p:spPr>
              <a:xfrm>
                <a:off x="6497325" y="2497200"/>
                <a:ext cx="60900" cy="68650"/>
              </a:xfrm>
              <a:custGeom>
                <a:avLst/>
                <a:gdLst/>
                <a:ahLst/>
                <a:cxnLst/>
                <a:rect l="l" t="t" r="r" b="b"/>
                <a:pathLst>
                  <a:path w="2436" h="2746" extrusionOk="0">
                    <a:moveTo>
                      <a:pt x="220" y="1"/>
                    </a:moveTo>
                    <a:cubicBezTo>
                      <a:pt x="114" y="1"/>
                      <a:pt x="22" y="98"/>
                      <a:pt x="67" y="211"/>
                    </a:cubicBezTo>
                    <a:cubicBezTo>
                      <a:pt x="0" y="344"/>
                      <a:pt x="67" y="478"/>
                      <a:pt x="101" y="578"/>
                    </a:cubicBezTo>
                    <a:cubicBezTo>
                      <a:pt x="134" y="745"/>
                      <a:pt x="234" y="878"/>
                      <a:pt x="301" y="1012"/>
                    </a:cubicBezTo>
                    <a:cubicBezTo>
                      <a:pt x="467" y="1312"/>
                      <a:pt x="634" y="1545"/>
                      <a:pt x="868" y="1745"/>
                    </a:cubicBezTo>
                    <a:cubicBezTo>
                      <a:pt x="1068" y="1979"/>
                      <a:pt x="1268" y="2212"/>
                      <a:pt x="1468" y="2379"/>
                    </a:cubicBezTo>
                    <a:cubicBezTo>
                      <a:pt x="1661" y="2517"/>
                      <a:pt x="1945" y="2746"/>
                      <a:pt x="2208" y="2746"/>
                    </a:cubicBezTo>
                    <a:cubicBezTo>
                      <a:pt x="2263" y="2746"/>
                      <a:pt x="2317" y="2736"/>
                      <a:pt x="2369" y="2713"/>
                    </a:cubicBezTo>
                    <a:cubicBezTo>
                      <a:pt x="2402" y="2713"/>
                      <a:pt x="2436" y="2646"/>
                      <a:pt x="2436" y="2579"/>
                    </a:cubicBezTo>
                    <a:cubicBezTo>
                      <a:pt x="2436" y="2579"/>
                      <a:pt x="2436" y="2546"/>
                      <a:pt x="2402" y="2513"/>
                    </a:cubicBezTo>
                    <a:cubicBezTo>
                      <a:pt x="2269" y="2246"/>
                      <a:pt x="2035" y="2079"/>
                      <a:pt x="1802" y="1912"/>
                    </a:cubicBezTo>
                    <a:cubicBezTo>
                      <a:pt x="1602" y="1745"/>
                      <a:pt x="1435" y="1545"/>
                      <a:pt x="1268" y="1345"/>
                    </a:cubicBezTo>
                    <a:cubicBezTo>
                      <a:pt x="1101" y="1145"/>
                      <a:pt x="968" y="978"/>
                      <a:pt x="801" y="711"/>
                    </a:cubicBezTo>
                    <a:cubicBezTo>
                      <a:pt x="734" y="578"/>
                      <a:pt x="701" y="511"/>
                      <a:pt x="601" y="378"/>
                    </a:cubicBezTo>
                    <a:cubicBezTo>
                      <a:pt x="534" y="244"/>
                      <a:pt x="467" y="144"/>
                      <a:pt x="367" y="78"/>
                    </a:cubicBezTo>
                    <a:cubicBezTo>
                      <a:pt x="324" y="23"/>
                      <a:pt x="270" y="1"/>
                      <a:pt x="220"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2506;p63">
                <a:extLst>
                  <a:ext uri="{FF2B5EF4-FFF2-40B4-BE49-F238E27FC236}">
                    <a16:creationId xmlns:a16="http://schemas.microsoft.com/office/drawing/2014/main" id="{9B880E66-ED62-470C-8846-EDC34289CD01}"/>
                  </a:ext>
                </a:extLst>
              </p:cNvPr>
              <p:cNvSpPr/>
              <p:nvPr/>
            </p:nvSpPr>
            <p:spPr>
              <a:xfrm>
                <a:off x="6533175" y="2481625"/>
                <a:ext cx="176000" cy="101975"/>
              </a:xfrm>
              <a:custGeom>
                <a:avLst/>
                <a:gdLst/>
                <a:ahLst/>
                <a:cxnLst/>
                <a:rect l="l" t="t" r="r" b="b"/>
                <a:pathLst>
                  <a:path w="7040" h="4079" extrusionOk="0">
                    <a:moveTo>
                      <a:pt x="168" y="0"/>
                    </a:moveTo>
                    <a:cubicBezTo>
                      <a:pt x="134" y="0"/>
                      <a:pt x="68" y="33"/>
                      <a:pt x="34" y="67"/>
                    </a:cubicBezTo>
                    <a:cubicBezTo>
                      <a:pt x="1" y="334"/>
                      <a:pt x="201" y="567"/>
                      <a:pt x="368" y="767"/>
                    </a:cubicBezTo>
                    <a:cubicBezTo>
                      <a:pt x="568" y="1034"/>
                      <a:pt x="868" y="1301"/>
                      <a:pt x="1135" y="1534"/>
                    </a:cubicBezTo>
                    <a:cubicBezTo>
                      <a:pt x="1635" y="2001"/>
                      <a:pt x="2202" y="2435"/>
                      <a:pt x="2803" y="2802"/>
                    </a:cubicBezTo>
                    <a:cubicBezTo>
                      <a:pt x="3370" y="3136"/>
                      <a:pt x="4004" y="3402"/>
                      <a:pt x="4671" y="3669"/>
                    </a:cubicBezTo>
                    <a:cubicBezTo>
                      <a:pt x="5004" y="3803"/>
                      <a:pt x="5371" y="3869"/>
                      <a:pt x="5705" y="3970"/>
                    </a:cubicBezTo>
                    <a:cubicBezTo>
                      <a:pt x="5937" y="4016"/>
                      <a:pt x="6186" y="4079"/>
                      <a:pt x="6428" y="4079"/>
                    </a:cubicBezTo>
                    <a:cubicBezTo>
                      <a:pt x="6533" y="4079"/>
                      <a:pt x="6638" y="4067"/>
                      <a:pt x="6739" y="4036"/>
                    </a:cubicBezTo>
                    <a:cubicBezTo>
                      <a:pt x="6972" y="3970"/>
                      <a:pt x="7039" y="3669"/>
                      <a:pt x="6872" y="3536"/>
                    </a:cubicBezTo>
                    <a:lnTo>
                      <a:pt x="6639" y="3302"/>
                    </a:lnTo>
                    <a:cubicBezTo>
                      <a:pt x="6611" y="3289"/>
                      <a:pt x="6584" y="3280"/>
                      <a:pt x="6561" y="3280"/>
                    </a:cubicBezTo>
                    <a:cubicBezTo>
                      <a:pt x="6528" y="3280"/>
                      <a:pt x="6505" y="3297"/>
                      <a:pt x="6505" y="3336"/>
                    </a:cubicBezTo>
                    <a:lnTo>
                      <a:pt x="6505" y="3369"/>
                    </a:lnTo>
                    <a:cubicBezTo>
                      <a:pt x="6339" y="3336"/>
                      <a:pt x="6139" y="3302"/>
                      <a:pt x="5938" y="3269"/>
                    </a:cubicBezTo>
                    <a:cubicBezTo>
                      <a:pt x="5605" y="3169"/>
                      <a:pt x="5305" y="3102"/>
                      <a:pt x="4971" y="3002"/>
                    </a:cubicBezTo>
                    <a:cubicBezTo>
                      <a:pt x="4337" y="2802"/>
                      <a:pt x="3770" y="2502"/>
                      <a:pt x="3170" y="2202"/>
                    </a:cubicBezTo>
                    <a:cubicBezTo>
                      <a:pt x="2603" y="1935"/>
                      <a:pt x="2036" y="1534"/>
                      <a:pt x="1569" y="1134"/>
                    </a:cubicBezTo>
                    <a:cubicBezTo>
                      <a:pt x="1335" y="934"/>
                      <a:pt x="1068" y="701"/>
                      <a:pt x="835" y="467"/>
                    </a:cubicBezTo>
                    <a:cubicBezTo>
                      <a:pt x="668" y="300"/>
                      <a:pt x="401" y="0"/>
                      <a:pt x="168" y="0"/>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2507;p63">
                <a:extLst>
                  <a:ext uri="{FF2B5EF4-FFF2-40B4-BE49-F238E27FC236}">
                    <a16:creationId xmlns:a16="http://schemas.microsoft.com/office/drawing/2014/main" id="{FFA004DB-F7F7-4900-8B3A-C47FD5D0F95A}"/>
                  </a:ext>
                </a:extLst>
              </p:cNvPr>
              <p:cNvSpPr/>
              <p:nvPr/>
            </p:nvSpPr>
            <p:spPr>
              <a:xfrm>
                <a:off x="6579400" y="2463750"/>
                <a:ext cx="82225" cy="41175"/>
              </a:xfrm>
              <a:custGeom>
                <a:avLst/>
                <a:gdLst/>
                <a:ahLst/>
                <a:cxnLst/>
                <a:rect l="l" t="t" r="r" b="b"/>
                <a:pathLst>
                  <a:path w="3289" h="1647" extrusionOk="0">
                    <a:moveTo>
                      <a:pt x="155" y="1"/>
                    </a:moveTo>
                    <a:cubicBezTo>
                      <a:pt x="87" y="1"/>
                      <a:pt x="1" y="153"/>
                      <a:pt x="87" y="181"/>
                    </a:cubicBezTo>
                    <a:cubicBezTo>
                      <a:pt x="153" y="248"/>
                      <a:pt x="253" y="381"/>
                      <a:pt x="353" y="448"/>
                    </a:cubicBezTo>
                    <a:cubicBezTo>
                      <a:pt x="487" y="548"/>
                      <a:pt x="587" y="615"/>
                      <a:pt x="687" y="715"/>
                    </a:cubicBezTo>
                    <a:cubicBezTo>
                      <a:pt x="954" y="848"/>
                      <a:pt x="1154" y="982"/>
                      <a:pt x="1421" y="1082"/>
                    </a:cubicBezTo>
                    <a:cubicBezTo>
                      <a:pt x="1654" y="1215"/>
                      <a:pt x="1921" y="1282"/>
                      <a:pt x="2155" y="1416"/>
                    </a:cubicBezTo>
                    <a:cubicBezTo>
                      <a:pt x="2365" y="1521"/>
                      <a:pt x="2616" y="1646"/>
                      <a:pt x="2844" y="1646"/>
                    </a:cubicBezTo>
                    <a:cubicBezTo>
                      <a:pt x="2905" y="1646"/>
                      <a:pt x="2965" y="1637"/>
                      <a:pt x="3022" y="1616"/>
                    </a:cubicBezTo>
                    <a:cubicBezTo>
                      <a:pt x="3189" y="1582"/>
                      <a:pt x="3289" y="1416"/>
                      <a:pt x="3189" y="1315"/>
                    </a:cubicBezTo>
                    <a:cubicBezTo>
                      <a:pt x="3022" y="1049"/>
                      <a:pt x="2688" y="982"/>
                      <a:pt x="2455" y="848"/>
                    </a:cubicBezTo>
                    <a:cubicBezTo>
                      <a:pt x="2188" y="748"/>
                      <a:pt x="1988" y="648"/>
                      <a:pt x="1754" y="548"/>
                    </a:cubicBezTo>
                    <a:cubicBezTo>
                      <a:pt x="1488" y="415"/>
                      <a:pt x="1254" y="348"/>
                      <a:pt x="987" y="215"/>
                    </a:cubicBezTo>
                    <a:cubicBezTo>
                      <a:pt x="854" y="181"/>
                      <a:pt x="687" y="148"/>
                      <a:pt x="587" y="81"/>
                    </a:cubicBezTo>
                    <a:cubicBezTo>
                      <a:pt x="453" y="48"/>
                      <a:pt x="320" y="48"/>
                      <a:pt x="187" y="15"/>
                    </a:cubicBezTo>
                    <a:cubicBezTo>
                      <a:pt x="177" y="5"/>
                      <a:pt x="166" y="1"/>
                      <a:pt x="155" y="1"/>
                    </a:cubicBezTo>
                    <a:close/>
                  </a:path>
                </a:pathLst>
              </a:custGeom>
              <a:solidFill>
                <a:srgbClr val="DC356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3" name="Group 2">
            <a:extLst>
              <a:ext uri="{FF2B5EF4-FFF2-40B4-BE49-F238E27FC236}">
                <a16:creationId xmlns:a16="http://schemas.microsoft.com/office/drawing/2014/main" id="{8D2913B5-3066-4376-AF9C-C836B85E9B3C}"/>
              </a:ext>
            </a:extLst>
          </p:cNvPr>
          <p:cNvGrpSpPr/>
          <p:nvPr/>
        </p:nvGrpSpPr>
        <p:grpSpPr>
          <a:xfrm>
            <a:off x="390769" y="1304122"/>
            <a:ext cx="3907693" cy="3642232"/>
            <a:chOff x="390769" y="1304122"/>
            <a:chExt cx="3907693" cy="3642232"/>
          </a:xfrm>
        </p:grpSpPr>
        <p:sp>
          <p:nvSpPr>
            <p:cNvPr id="52" name="圆角矩形 7">
              <a:extLst>
                <a:ext uri="{FF2B5EF4-FFF2-40B4-BE49-F238E27FC236}">
                  <a16:creationId xmlns:a16="http://schemas.microsoft.com/office/drawing/2014/main" id="{17B904D9-5F37-4000-8BF5-A06544AD747E}"/>
                </a:ext>
              </a:extLst>
            </p:cNvPr>
            <p:cNvSpPr/>
            <p:nvPr/>
          </p:nvSpPr>
          <p:spPr>
            <a:xfrm>
              <a:off x="390769" y="1304122"/>
              <a:ext cx="3907693" cy="3642232"/>
            </a:xfrm>
            <a:prstGeom prst="roundRect">
              <a:avLst>
                <a:gd name="adj" fmla="val 22936"/>
              </a:avLst>
            </a:prstGeom>
            <a:solidFill>
              <a:schemeClr val="tx2">
                <a:lumMod val="20000"/>
                <a:lumOff val="80000"/>
              </a:schemeClr>
            </a:solidFill>
            <a:ln w="2857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i="0" u="none" strike="noStrike" kern="1200" cap="none" spc="0" normalizeH="0" baseline="0" noProof="0" dirty="0">
                <a:ln>
                  <a:noFill/>
                </a:ln>
                <a:solidFill>
                  <a:schemeClr val="accent3"/>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2" name="TextBox 1">
              <a:extLst>
                <a:ext uri="{FF2B5EF4-FFF2-40B4-BE49-F238E27FC236}">
                  <a16:creationId xmlns:a16="http://schemas.microsoft.com/office/drawing/2014/main" id="{F0D75CDA-7C26-400B-B95D-02A4281C2872}"/>
                </a:ext>
              </a:extLst>
            </p:cNvPr>
            <p:cNvSpPr txBox="1"/>
            <p:nvPr/>
          </p:nvSpPr>
          <p:spPr>
            <a:xfrm>
              <a:off x="579277" y="1623961"/>
              <a:ext cx="3602884" cy="3108543"/>
            </a:xfrm>
            <a:prstGeom prst="rect">
              <a:avLst/>
            </a:prstGeom>
            <a:noFill/>
          </p:spPr>
          <p:txBody>
            <a:bodyPr wrap="square" rtlCol="0">
              <a:spAutoFit/>
            </a:bodyPr>
            <a:lstStyle/>
            <a:p>
              <a:r>
                <a:rPr lang="vi-VN" sz="2800" b="1" dirty="0">
                  <a:solidFill>
                    <a:srgbClr val="C00000"/>
                  </a:solidFill>
                  <a:latin typeface="SVN-Nickel" pitchFamily="2" charset="0"/>
                </a:rPr>
                <a:t>Cửa sông là nơi biển tìm về với đất, nơi nước ngọt hòa lẫn nước mặn, nơi cá vào đẻ trứng, nơi tôm búng càng, nơi tàu ra khơi, nơi tiễn người ra biển.</a:t>
              </a:r>
            </a:p>
          </p:txBody>
        </p:sp>
      </p:grpSp>
    </p:spTree>
    <p:extLst>
      <p:ext uri="{BB962C8B-B14F-4D97-AF65-F5344CB8AC3E}">
        <p14:creationId xmlns:p14="http://schemas.microsoft.com/office/powerpoint/2010/main" val="290725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nodePh="1">
                                  <p:stCondLst>
                                    <p:cond delay="0"/>
                                  </p:stCondLst>
                                  <p:endCondLst>
                                    <p:cond evt="begin" delay="0">
                                      <p:tn val="5"/>
                                    </p:cond>
                                  </p:endCondLst>
                                  <p:childTnLst>
                                    <p:set>
                                      <p:cBhvr>
                                        <p:cTn id="6" dur="1" fill="hold">
                                          <p:stCondLst>
                                            <p:cond delay="0"/>
                                          </p:stCondLst>
                                        </p:cTn>
                                        <p:tgtEl>
                                          <p:spTgt spid="29"/>
                                        </p:tgtEl>
                                        <p:attrNameLst>
                                          <p:attrName>style.visibility</p:attrName>
                                        </p:attrNameLst>
                                      </p:cBhvr>
                                      <p:to>
                                        <p:strVal val="visible"/>
                                      </p:to>
                                    </p:set>
                                    <p:animEffect transition="in" filter="box(i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barn(inVertical)">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grpSp>
        <p:nvGrpSpPr>
          <p:cNvPr id="24" name="Group 23">
            <a:extLst>
              <a:ext uri="{FF2B5EF4-FFF2-40B4-BE49-F238E27FC236}">
                <a16:creationId xmlns:a16="http://schemas.microsoft.com/office/drawing/2014/main" id="{67A3BE82-E9FD-4E39-B503-2BD5FCA1F4C8}"/>
              </a:ext>
            </a:extLst>
          </p:cNvPr>
          <p:cNvGrpSpPr/>
          <p:nvPr/>
        </p:nvGrpSpPr>
        <p:grpSpPr>
          <a:xfrm>
            <a:off x="0" y="648650"/>
            <a:ext cx="9262878" cy="4823153"/>
            <a:chOff x="529203" y="1142287"/>
            <a:chExt cx="8686716" cy="1146287"/>
          </a:xfrm>
        </p:grpSpPr>
        <p:grpSp>
          <p:nvGrpSpPr>
            <p:cNvPr id="25" name="Group 24">
              <a:extLst>
                <a:ext uri="{FF2B5EF4-FFF2-40B4-BE49-F238E27FC236}">
                  <a16:creationId xmlns:a16="http://schemas.microsoft.com/office/drawing/2014/main" id="{9A9D64A5-2E21-4BDF-A2A3-366AD66215C8}"/>
                </a:ext>
              </a:extLst>
            </p:cNvPr>
            <p:cNvGrpSpPr/>
            <p:nvPr/>
          </p:nvGrpSpPr>
          <p:grpSpPr>
            <a:xfrm>
              <a:off x="797798" y="1142287"/>
              <a:ext cx="8418121" cy="1146287"/>
              <a:chOff x="2130788" y="940391"/>
              <a:chExt cx="9735630" cy="1304048"/>
            </a:xfrm>
          </p:grpSpPr>
          <p:sp>
            <p:nvSpPr>
              <p:cNvPr id="27" name="矩形 39">
                <a:extLst>
                  <a:ext uri="{FF2B5EF4-FFF2-40B4-BE49-F238E27FC236}">
                    <a16:creationId xmlns:a16="http://schemas.microsoft.com/office/drawing/2014/main" id="{BF3F6D2C-60CF-420F-A49C-06A89DB020A4}"/>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28" name="圆角矩形 7">
                <a:extLst>
                  <a:ext uri="{FF2B5EF4-FFF2-40B4-BE49-F238E27FC236}">
                    <a16:creationId xmlns:a16="http://schemas.microsoft.com/office/drawing/2014/main" id="{34EAB09F-B3F1-4FCE-8517-834DC79A686D}"/>
                  </a:ext>
                </a:extLst>
              </p:cNvPr>
              <p:cNvSpPr/>
              <p:nvPr/>
            </p:nvSpPr>
            <p:spPr>
              <a:xfrm>
                <a:off x="2130788" y="940391"/>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26" name="Google Shape;2675;p35">
              <a:extLst>
                <a:ext uri="{FF2B5EF4-FFF2-40B4-BE49-F238E27FC236}">
                  <a16:creationId xmlns:a16="http://schemas.microsoft.com/office/drawing/2014/main" id="{43DBC27B-F936-4A41-92E8-36E4F151B4A9}"/>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Rectangle 32">
            <a:extLst>
              <a:ext uri="{FF2B5EF4-FFF2-40B4-BE49-F238E27FC236}">
                <a16:creationId xmlns:a16="http://schemas.microsoft.com/office/drawing/2014/main" id="{3CAD91C8-226D-4419-8816-D547BFA8DFE9}"/>
              </a:ext>
            </a:extLst>
          </p:cNvPr>
          <p:cNvSpPr/>
          <p:nvPr/>
        </p:nvSpPr>
        <p:spPr>
          <a:xfrm>
            <a:off x="6967294" y="1285840"/>
            <a:ext cx="797085" cy="446276"/>
          </a:xfrm>
          <a:prstGeom prst="rect">
            <a:avLst/>
          </a:prstGeom>
          <a:solidFill>
            <a:srgbClr val="FFC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FFC000"/>
              </a:solidFill>
            </a:endParaRPr>
          </a:p>
        </p:txBody>
      </p:sp>
      <p:sp>
        <p:nvSpPr>
          <p:cNvPr id="30" name="Rectangle 29">
            <a:extLst>
              <a:ext uri="{FF2B5EF4-FFF2-40B4-BE49-F238E27FC236}">
                <a16:creationId xmlns:a16="http://schemas.microsoft.com/office/drawing/2014/main" id="{E72AD15E-2753-4970-9EC0-FB29FDFD4A4A}"/>
              </a:ext>
            </a:extLst>
          </p:cNvPr>
          <p:cNvSpPr/>
          <p:nvPr/>
        </p:nvSpPr>
        <p:spPr>
          <a:xfrm>
            <a:off x="1903091" y="4125332"/>
            <a:ext cx="887556" cy="446276"/>
          </a:xfrm>
          <a:prstGeom prst="rect">
            <a:avLst/>
          </a:prstGeom>
          <a:solidFill>
            <a:srgbClr val="FFC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FFC000"/>
              </a:solidFill>
            </a:endParaRPr>
          </a:p>
        </p:txBody>
      </p:sp>
      <p:sp>
        <p:nvSpPr>
          <p:cNvPr id="31" name="Rectangle 30">
            <a:extLst>
              <a:ext uri="{FF2B5EF4-FFF2-40B4-BE49-F238E27FC236}">
                <a16:creationId xmlns:a16="http://schemas.microsoft.com/office/drawing/2014/main" id="{B601A51D-28F4-401C-AF01-EC5972AAB0C1}"/>
              </a:ext>
            </a:extLst>
          </p:cNvPr>
          <p:cNvSpPr/>
          <p:nvPr/>
        </p:nvSpPr>
        <p:spPr>
          <a:xfrm>
            <a:off x="2790646" y="3697046"/>
            <a:ext cx="1005535" cy="446276"/>
          </a:xfrm>
          <a:prstGeom prst="rect">
            <a:avLst/>
          </a:prstGeom>
          <a:solidFill>
            <a:srgbClr val="FFC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FFC000"/>
              </a:solidFill>
            </a:endParaRPr>
          </a:p>
        </p:txBody>
      </p:sp>
      <p:sp>
        <p:nvSpPr>
          <p:cNvPr id="32" name="Rectangle 31">
            <a:extLst>
              <a:ext uri="{FF2B5EF4-FFF2-40B4-BE49-F238E27FC236}">
                <a16:creationId xmlns:a16="http://schemas.microsoft.com/office/drawing/2014/main" id="{ADB2B682-E755-4F82-9C08-9AEC83182F80}"/>
              </a:ext>
            </a:extLst>
          </p:cNvPr>
          <p:cNvSpPr/>
          <p:nvPr/>
        </p:nvSpPr>
        <p:spPr>
          <a:xfrm>
            <a:off x="1712261" y="3691980"/>
            <a:ext cx="1005535" cy="446276"/>
          </a:xfrm>
          <a:prstGeom prst="rect">
            <a:avLst/>
          </a:prstGeom>
          <a:solidFill>
            <a:srgbClr val="FFC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FFC000"/>
              </a:solidFill>
            </a:endParaRPr>
          </a:p>
        </p:txBody>
      </p:sp>
      <p:sp>
        <p:nvSpPr>
          <p:cNvPr id="29" name="Rectangle 28">
            <a:extLst>
              <a:ext uri="{FF2B5EF4-FFF2-40B4-BE49-F238E27FC236}">
                <a16:creationId xmlns:a16="http://schemas.microsoft.com/office/drawing/2014/main" id="{0BA7E82F-1424-4961-A0F2-DD9B1A91058B}"/>
              </a:ext>
            </a:extLst>
          </p:cNvPr>
          <p:cNvSpPr/>
          <p:nvPr/>
        </p:nvSpPr>
        <p:spPr>
          <a:xfrm>
            <a:off x="1189748" y="3280611"/>
            <a:ext cx="871664" cy="292936"/>
          </a:xfrm>
          <a:prstGeom prst="rect">
            <a:avLst/>
          </a:prstGeom>
          <a:solidFill>
            <a:srgbClr val="FFC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FFC000"/>
              </a:solidFill>
            </a:endParaRPr>
          </a:p>
        </p:txBody>
      </p:sp>
      <p:sp>
        <p:nvSpPr>
          <p:cNvPr id="681" name="Google Shape;681;p36"/>
          <p:cNvSpPr/>
          <p:nvPr/>
        </p:nvSpPr>
        <p:spPr>
          <a:xfrm>
            <a:off x="5110708" y="845803"/>
            <a:ext cx="531203" cy="572691"/>
          </a:xfrm>
          <a:custGeom>
            <a:avLst/>
            <a:gdLst/>
            <a:ahLst/>
            <a:cxnLst/>
            <a:rect l="l" t="t" r="r" b="b"/>
            <a:pathLst>
              <a:path w="10371" h="11181" extrusionOk="0">
                <a:moveTo>
                  <a:pt x="5179" y="477"/>
                </a:moveTo>
                <a:lnTo>
                  <a:pt x="5513" y="1013"/>
                </a:lnTo>
                <a:cubicBezTo>
                  <a:pt x="5417" y="1132"/>
                  <a:pt x="5298" y="1263"/>
                  <a:pt x="5179" y="1417"/>
                </a:cubicBezTo>
                <a:cubicBezTo>
                  <a:pt x="5060" y="1263"/>
                  <a:pt x="4941" y="1132"/>
                  <a:pt x="4834" y="1013"/>
                </a:cubicBezTo>
                <a:lnTo>
                  <a:pt x="5179" y="477"/>
                </a:lnTo>
                <a:close/>
                <a:moveTo>
                  <a:pt x="607" y="2775"/>
                </a:moveTo>
                <a:lnTo>
                  <a:pt x="1238" y="2918"/>
                </a:lnTo>
                <a:cubicBezTo>
                  <a:pt x="1250" y="3072"/>
                  <a:pt x="1250" y="3251"/>
                  <a:pt x="1274" y="3441"/>
                </a:cubicBezTo>
                <a:cubicBezTo>
                  <a:pt x="1084" y="3429"/>
                  <a:pt x="917" y="3406"/>
                  <a:pt x="750" y="3394"/>
                </a:cubicBezTo>
                <a:lnTo>
                  <a:pt x="607" y="2775"/>
                </a:lnTo>
                <a:close/>
                <a:moveTo>
                  <a:pt x="9728" y="2775"/>
                </a:moveTo>
                <a:lnTo>
                  <a:pt x="9585" y="3394"/>
                </a:lnTo>
                <a:cubicBezTo>
                  <a:pt x="9430" y="3406"/>
                  <a:pt x="9251" y="3406"/>
                  <a:pt x="9061" y="3441"/>
                </a:cubicBezTo>
                <a:cubicBezTo>
                  <a:pt x="9096" y="3251"/>
                  <a:pt x="9108" y="3072"/>
                  <a:pt x="9108" y="2918"/>
                </a:cubicBezTo>
                <a:lnTo>
                  <a:pt x="9728" y="2775"/>
                </a:lnTo>
                <a:close/>
                <a:moveTo>
                  <a:pt x="4346" y="965"/>
                </a:moveTo>
                <a:cubicBezTo>
                  <a:pt x="4536" y="1155"/>
                  <a:pt x="4870" y="1524"/>
                  <a:pt x="5167" y="1941"/>
                </a:cubicBezTo>
                <a:cubicBezTo>
                  <a:pt x="5203" y="1984"/>
                  <a:pt x="5247" y="2005"/>
                  <a:pt x="5293" y="2005"/>
                </a:cubicBezTo>
                <a:cubicBezTo>
                  <a:pt x="5323" y="2005"/>
                  <a:pt x="5353" y="1996"/>
                  <a:pt x="5382" y="1977"/>
                </a:cubicBezTo>
                <a:cubicBezTo>
                  <a:pt x="5465" y="1917"/>
                  <a:pt x="5477" y="1834"/>
                  <a:pt x="5429" y="1751"/>
                </a:cubicBezTo>
                <a:cubicBezTo>
                  <a:pt x="5417" y="1727"/>
                  <a:pt x="5406" y="1715"/>
                  <a:pt x="5370" y="1679"/>
                </a:cubicBezTo>
                <a:cubicBezTo>
                  <a:pt x="5608" y="1382"/>
                  <a:pt x="5846" y="1132"/>
                  <a:pt x="6001" y="977"/>
                </a:cubicBezTo>
                <a:cubicBezTo>
                  <a:pt x="6191" y="1394"/>
                  <a:pt x="6572" y="2334"/>
                  <a:pt x="6572" y="2977"/>
                </a:cubicBezTo>
                <a:cubicBezTo>
                  <a:pt x="6572" y="3346"/>
                  <a:pt x="6441" y="3691"/>
                  <a:pt x="6191" y="3941"/>
                </a:cubicBezTo>
                <a:cubicBezTo>
                  <a:pt x="6179" y="3918"/>
                  <a:pt x="6144" y="3882"/>
                  <a:pt x="6096" y="3870"/>
                </a:cubicBezTo>
                <a:cubicBezTo>
                  <a:pt x="6144" y="3715"/>
                  <a:pt x="6156" y="3572"/>
                  <a:pt x="6144" y="3406"/>
                </a:cubicBezTo>
                <a:cubicBezTo>
                  <a:pt x="6132" y="3108"/>
                  <a:pt x="6013" y="2751"/>
                  <a:pt x="5798" y="2382"/>
                </a:cubicBezTo>
                <a:cubicBezTo>
                  <a:pt x="5774" y="2333"/>
                  <a:pt x="5716" y="2301"/>
                  <a:pt x="5659" y="2301"/>
                </a:cubicBezTo>
                <a:cubicBezTo>
                  <a:pt x="5632" y="2301"/>
                  <a:pt x="5607" y="2307"/>
                  <a:pt x="5584" y="2322"/>
                </a:cubicBezTo>
                <a:cubicBezTo>
                  <a:pt x="5501" y="2370"/>
                  <a:pt x="5477" y="2465"/>
                  <a:pt x="5525" y="2548"/>
                </a:cubicBezTo>
                <a:cubicBezTo>
                  <a:pt x="5858" y="3179"/>
                  <a:pt x="5906" y="3680"/>
                  <a:pt x="5667" y="4013"/>
                </a:cubicBezTo>
                <a:lnTo>
                  <a:pt x="5298" y="3418"/>
                </a:lnTo>
                <a:cubicBezTo>
                  <a:pt x="5263" y="3382"/>
                  <a:pt x="5203" y="3346"/>
                  <a:pt x="5167" y="3346"/>
                </a:cubicBezTo>
                <a:cubicBezTo>
                  <a:pt x="5108" y="3346"/>
                  <a:pt x="5060" y="3382"/>
                  <a:pt x="5025" y="3418"/>
                </a:cubicBezTo>
                <a:lnTo>
                  <a:pt x="4596" y="4108"/>
                </a:lnTo>
                <a:lnTo>
                  <a:pt x="4405" y="3918"/>
                </a:lnTo>
                <a:cubicBezTo>
                  <a:pt x="4358" y="3882"/>
                  <a:pt x="4310" y="3870"/>
                  <a:pt x="4274" y="3870"/>
                </a:cubicBezTo>
                <a:cubicBezTo>
                  <a:pt x="4227" y="3882"/>
                  <a:pt x="4179" y="3918"/>
                  <a:pt x="4155" y="3965"/>
                </a:cubicBezTo>
                <a:cubicBezTo>
                  <a:pt x="3893" y="3691"/>
                  <a:pt x="3762" y="3346"/>
                  <a:pt x="3762" y="2989"/>
                </a:cubicBezTo>
                <a:cubicBezTo>
                  <a:pt x="3762" y="2322"/>
                  <a:pt x="4167" y="1382"/>
                  <a:pt x="4346" y="965"/>
                </a:cubicBezTo>
                <a:close/>
                <a:moveTo>
                  <a:pt x="5179" y="3799"/>
                </a:moveTo>
                <a:lnTo>
                  <a:pt x="5513" y="4334"/>
                </a:lnTo>
                <a:cubicBezTo>
                  <a:pt x="5417" y="4453"/>
                  <a:pt x="5298" y="4584"/>
                  <a:pt x="5179" y="4739"/>
                </a:cubicBezTo>
                <a:cubicBezTo>
                  <a:pt x="5060" y="4584"/>
                  <a:pt x="4941" y="4453"/>
                  <a:pt x="4834" y="4334"/>
                </a:cubicBezTo>
                <a:lnTo>
                  <a:pt x="5179" y="3799"/>
                </a:lnTo>
                <a:close/>
                <a:moveTo>
                  <a:pt x="1560" y="2537"/>
                </a:moveTo>
                <a:lnTo>
                  <a:pt x="1560" y="2537"/>
                </a:lnTo>
                <a:cubicBezTo>
                  <a:pt x="1988" y="2691"/>
                  <a:pt x="2929" y="3084"/>
                  <a:pt x="3381" y="3525"/>
                </a:cubicBezTo>
                <a:cubicBezTo>
                  <a:pt x="3643" y="3799"/>
                  <a:pt x="3798" y="4156"/>
                  <a:pt x="3798" y="4525"/>
                </a:cubicBezTo>
                <a:cubicBezTo>
                  <a:pt x="3798" y="4596"/>
                  <a:pt x="3798" y="4680"/>
                  <a:pt x="3774" y="4751"/>
                </a:cubicBezTo>
                <a:cubicBezTo>
                  <a:pt x="3762" y="4680"/>
                  <a:pt x="3739" y="4620"/>
                  <a:pt x="3703" y="4561"/>
                </a:cubicBezTo>
                <a:cubicBezTo>
                  <a:pt x="3524" y="4156"/>
                  <a:pt x="3084" y="3846"/>
                  <a:pt x="2405" y="3644"/>
                </a:cubicBezTo>
                <a:cubicBezTo>
                  <a:pt x="2392" y="3640"/>
                  <a:pt x="2379" y="3638"/>
                  <a:pt x="2366" y="3638"/>
                </a:cubicBezTo>
                <a:cubicBezTo>
                  <a:pt x="2294" y="3638"/>
                  <a:pt x="2223" y="3690"/>
                  <a:pt x="2203" y="3751"/>
                </a:cubicBezTo>
                <a:cubicBezTo>
                  <a:pt x="2167" y="3846"/>
                  <a:pt x="2227" y="3930"/>
                  <a:pt x="2310" y="3965"/>
                </a:cubicBezTo>
                <a:cubicBezTo>
                  <a:pt x="2881" y="4144"/>
                  <a:pt x="3239" y="4382"/>
                  <a:pt x="3393" y="4692"/>
                </a:cubicBezTo>
                <a:cubicBezTo>
                  <a:pt x="3501" y="4930"/>
                  <a:pt x="3477" y="5215"/>
                  <a:pt x="3346" y="5537"/>
                </a:cubicBezTo>
                <a:cubicBezTo>
                  <a:pt x="3084" y="5787"/>
                  <a:pt x="2739" y="5930"/>
                  <a:pt x="2369" y="5930"/>
                </a:cubicBezTo>
                <a:cubicBezTo>
                  <a:pt x="1988" y="5930"/>
                  <a:pt x="1631" y="5775"/>
                  <a:pt x="1369" y="5513"/>
                </a:cubicBezTo>
                <a:cubicBezTo>
                  <a:pt x="941" y="5073"/>
                  <a:pt x="548" y="4144"/>
                  <a:pt x="381" y="3703"/>
                </a:cubicBezTo>
                <a:cubicBezTo>
                  <a:pt x="655" y="3703"/>
                  <a:pt x="1143" y="3739"/>
                  <a:pt x="1655" y="3810"/>
                </a:cubicBezTo>
                <a:cubicBezTo>
                  <a:pt x="1662" y="3812"/>
                  <a:pt x="1669" y="3812"/>
                  <a:pt x="1677" y="3812"/>
                </a:cubicBezTo>
                <a:cubicBezTo>
                  <a:pt x="1754" y="3812"/>
                  <a:pt x="1835" y="3756"/>
                  <a:pt x="1846" y="3680"/>
                </a:cubicBezTo>
                <a:cubicBezTo>
                  <a:pt x="1857" y="3584"/>
                  <a:pt x="1798" y="3501"/>
                  <a:pt x="1715" y="3489"/>
                </a:cubicBezTo>
                <a:cubicBezTo>
                  <a:pt x="1679" y="3489"/>
                  <a:pt x="1655" y="3465"/>
                  <a:pt x="1619" y="3465"/>
                </a:cubicBezTo>
                <a:cubicBezTo>
                  <a:pt x="1572" y="3084"/>
                  <a:pt x="1560" y="2739"/>
                  <a:pt x="1560" y="2537"/>
                </a:cubicBezTo>
                <a:close/>
                <a:moveTo>
                  <a:pt x="8787" y="2548"/>
                </a:moveTo>
                <a:cubicBezTo>
                  <a:pt x="8787" y="2751"/>
                  <a:pt x="8775" y="3096"/>
                  <a:pt x="8739" y="3477"/>
                </a:cubicBezTo>
                <a:cubicBezTo>
                  <a:pt x="8704" y="3477"/>
                  <a:pt x="8680" y="3501"/>
                  <a:pt x="8644" y="3501"/>
                </a:cubicBezTo>
                <a:cubicBezTo>
                  <a:pt x="8549" y="3513"/>
                  <a:pt x="8489" y="3608"/>
                  <a:pt x="8513" y="3691"/>
                </a:cubicBezTo>
                <a:cubicBezTo>
                  <a:pt x="8524" y="3768"/>
                  <a:pt x="8604" y="3824"/>
                  <a:pt x="8682" y="3824"/>
                </a:cubicBezTo>
                <a:cubicBezTo>
                  <a:pt x="8689" y="3824"/>
                  <a:pt x="8696" y="3823"/>
                  <a:pt x="8704" y="3822"/>
                </a:cubicBezTo>
                <a:cubicBezTo>
                  <a:pt x="9204" y="3739"/>
                  <a:pt x="9704" y="3715"/>
                  <a:pt x="9966" y="3715"/>
                </a:cubicBezTo>
                <a:cubicBezTo>
                  <a:pt x="9811" y="4144"/>
                  <a:pt x="9418" y="5073"/>
                  <a:pt x="8977" y="5537"/>
                </a:cubicBezTo>
                <a:cubicBezTo>
                  <a:pt x="8707" y="5808"/>
                  <a:pt x="8347" y="5945"/>
                  <a:pt x="7986" y="5945"/>
                </a:cubicBezTo>
                <a:cubicBezTo>
                  <a:pt x="7633" y="5945"/>
                  <a:pt x="7278" y="5814"/>
                  <a:pt x="7001" y="5549"/>
                </a:cubicBezTo>
                <a:cubicBezTo>
                  <a:pt x="6870" y="5227"/>
                  <a:pt x="6846" y="4930"/>
                  <a:pt x="6965" y="4703"/>
                </a:cubicBezTo>
                <a:cubicBezTo>
                  <a:pt x="7108" y="4394"/>
                  <a:pt x="7465" y="4144"/>
                  <a:pt x="8049" y="3977"/>
                </a:cubicBezTo>
                <a:cubicBezTo>
                  <a:pt x="8144" y="3941"/>
                  <a:pt x="8180" y="3858"/>
                  <a:pt x="8156" y="3763"/>
                </a:cubicBezTo>
                <a:cubicBezTo>
                  <a:pt x="8128" y="3699"/>
                  <a:pt x="8073" y="3656"/>
                  <a:pt x="8005" y="3656"/>
                </a:cubicBezTo>
                <a:cubicBezTo>
                  <a:pt x="7985" y="3656"/>
                  <a:pt x="7963" y="3659"/>
                  <a:pt x="7942" y="3668"/>
                </a:cubicBezTo>
                <a:cubicBezTo>
                  <a:pt x="7275" y="3870"/>
                  <a:pt x="6846" y="4168"/>
                  <a:pt x="6656" y="4572"/>
                </a:cubicBezTo>
                <a:cubicBezTo>
                  <a:pt x="6620" y="4632"/>
                  <a:pt x="6596" y="4703"/>
                  <a:pt x="6572" y="4763"/>
                </a:cubicBezTo>
                <a:cubicBezTo>
                  <a:pt x="6560" y="4692"/>
                  <a:pt x="6560" y="4620"/>
                  <a:pt x="6560" y="4537"/>
                </a:cubicBezTo>
                <a:cubicBezTo>
                  <a:pt x="6560" y="4168"/>
                  <a:pt x="6703" y="3810"/>
                  <a:pt x="6977" y="3549"/>
                </a:cubicBezTo>
                <a:cubicBezTo>
                  <a:pt x="7418" y="3096"/>
                  <a:pt x="8370" y="2703"/>
                  <a:pt x="8787" y="2548"/>
                </a:cubicBezTo>
                <a:close/>
                <a:moveTo>
                  <a:pt x="3465" y="5882"/>
                </a:moveTo>
                <a:lnTo>
                  <a:pt x="3465" y="5882"/>
                </a:lnTo>
                <a:cubicBezTo>
                  <a:pt x="3429" y="6013"/>
                  <a:pt x="3429" y="6144"/>
                  <a:pt x="3429" y="6287"/>
                </a:cubicBezTo>
                <a:cubicBezTo>
                  <a:pt x="3441" y="6489"/>
                  <a:pt x="3477" y="6680"/>
                  <a:pt x="3536" y="6858"/>
                </a:cubicBezTo>
                <a:cubicBezTo>
                  <a:pt x="3227" y="6668"/>
                  <a:pt x="2858" y="6466"/>
                  <a:pt x="2429" y="6263"/>
                </a:cubicBezTo>
                <a:cubicBezTo>
                  <a:pt x="2810" y="6251"/>
                  <a:pt x="3167" y="6120"/>
                  <a:pt x="3465" y="5882"/>
                </a:cubicBezTo>
                <a:close/>
                <a:moveTo>
                  <a:pt x="6870" y="5882"/>
                </a:moveTo>
                <a:lnTo>
                  <a:pt x="6870" y="5882"/>
                </a:lnTo>
                <a:cubicBezTo>
                  <a:pt x="7168" y="6120"/>
                  <a:pt x="7525" y="6251"/>
                  <a:pt x="7918" y="6263"/>
                </a:cubicBezTo>
                <a:cubicBezTo>
                  <a:pt x="7489" y="6466"/>
                  <a:pt x="7132" y="6668"/>
                  <a:pt x="6799" y="6858"/>
                </a:cubicBezTo>
                <a:cubicBezTo>
                  <a:pt x="6858" y="6680"/>
                  <a:pt x="6906" y="6477"/>
                  <a:pt x="6906" y="6287"/>
                </a:cubicBezTo>
                <a:cubicBezTo>
                  <a:pt x="6906" y="6168"/>
                  <a:pt x="6906" y="6013"/>
                  <a:pt x="6870" y="5882"/>
                </a:cubicBezTo>
                <a:close/>
                <a:moveTo>
                  <a:pt x="4346" y="4287"/>
                </a:moveTo>
                <a:cubicBezTo>
                  <a:pt x="4536" y="4477"/>
                  <a:pt x="4870" y="4834"/>
                  <a:pt x="5167" y="5251"/>
                </a:cubicBezTo>
                <a:cubicBezTo>
                  <a:pt x="5204" y="5302"/>
                  <a:pt x="5250" y="5327"/>
                  <a:pt x="5296" y="5327"/>
                </a:cubicBezTo>
                <a:cubicBezTo>
                  <a:pt x="5325" y="5327"/>
                  <a:pt x="5354" y="5317"/>
                  <a:pt x="5382" y="5299"/>
                </a:cubicBezTo>
                <a:cubicBezTo>
                  <a:pt x="5465" y="5239"/>
                  <a:pt x="5477" y="5156"/>
                  <a:pt x="5429" y="5073"/>
                </a:cubicBezTo>
                <a:cubicBezTo>
                  <a:pt x="5417" y="5049"/>
                  <a:pt x="5406" y="5037"/>
                  <a:pt x="5370" y="5001"/>
                </a:cubicBezTo>
                <a:cubicBezTo>
                  <a:pt x="5608" y="4703"/>
                  <a:pt x="5846" y="4453"/>
                  <a:pt x="6001" y="4299"/>
                </a:cubicBezTo>
                <a:cubicBezTo>
                  <a:pt x="6191" y="4715"/>
                  <a:pt x="6572" y="5656"/>
                  <a:pt x="6572" y="6299"/>
                </a:cubicBezTo>
                <a:cubicBezTo>
                  <a:pt x="6572" y="6775"/>
                  <a:pt x="6334" y="7192"/>
                  <a:pt x="6001" y="7442"/>
                </a:cubicBezTo>
                <a:cubicBezTo>
                  <a:pt x="6025" y="7382"/>
                  <a:pt x="6060" y="7323"/>
                  <a:pt x="6084" y="7251"/>
                </a:cubicBezTo>
                <a:cubicBezTo>
                  <a:pt x="6251" y="6823"/>
                  <a:pt x="6156" y="6299"/>
                  <a:pt x="5822" y="5692"/>
                </a:cubicBezTo>
                <a:cubicBezTo>
                  <a:pt x="5791" y="5637"/>
                  <a:pt x="5734" y="5608"/>
                  <a:pt x="5678" y="5608"/>
                </a:cubicBezTo>
                <a:cubicBezTo>
                  <a:pt x="5649" y="5608"/>
                  <a:pt x="5621" y="5616"/>
                  <a:pt x="5596" y="5632"/>
                </a:cubicBezTo>
                <a:cubicBezTo>
                  <a:pt x="5525" y="5668"/>
                  <a:pt x="5489" y="5775"/>
                  <a:pt x="5537" y="5846"/>
                </a:cubicBezTo>
                <a:cubicBezTo>
                  <a:pt x="5822" y="6382"/>
                  <a:pt x="5906" y="6823"/>
                  <a:pt x="5787" y="7132"/>
                </a:cubicBezTo>
                <a:cubicBezTo>
                  <a:pt x="5703" y="7370"/>
                  <a:pt x="5489" y="7561"/>
                  <a:pt x="5144" y="7692"/>
                </a:cubicBezTo>
                <a:cubicBezTo>
                  <a:pt x="4394" y="7680"/>
                  <a:pt x="3762" y="7061"/>
                  <a:pt x="3762" y="6287"/>
                </a:cubicBezTo>
                <a:cubicBezTo>
                  <a:pt x="3762" y="5656"/>
                  <a:pt x="4167" y="4703"/>
                  <a:pt x="4346" y="4287"/>
                </a:cubicBezTo>
                <a:close/>
                <a:moveTo>
                  <a:pt x="4917" y="7990"/>
                </a:moveTo>
                <a:lnTo>
                  <a:pt x="4917" y="7990"/>
                </a:lnTo>
                <a:cubicBezTo>
                  <a:pt x="5001" y="8013"/>
                  <a:pt x="5084" y="8013"/>
                  <a:pt x="5179" y="8013"/>
                </a:cubicBezTo>
                <a:cubicBezTo>
                  <a:pt x="5263" y="8013"/>
                  <a:pt x="5346" y="8013"/>
                  <a:pt x="5429" y="7990"/>
                </a:cubicBezTo>
                <a:lnTo>
                  <a:pt x="5429" y="7990"/>
                </a:lnTo>
                <a:cubicBezTo>
                  <a:pt x="5310" y="8109"/>
                  <a:pt x="5239" y="8204"/>
                  <a:pt x="5179" y="8275"/>
                </a:cubicBezTo>
                <a:cubicBezTo>
                  <a:pt x="5120" y="8204"/>
                  <a:pt x="5025" y="8097"/>
                  <a:pt x="4917" y="7990"/>
                </a:cubicBezTo>
                <a:close/>
                <a:moveTo>
                  <a:pt x="9704" y="6001"/>
                </a:moveTo>
                <a:lnTo>
                  <a:pt x="9704" y="6001"/>
                </a:lnTo>
                <a:cubicBezTo>
                  <a:pt x="9537" y="6227"/>
                  <a:pt x="9275" y="6525"/>
                  <a:pt x="8882" y="6835"/>
                </a:cubicBezTo>
                <a:cubicBezTo>
                  <a:pt x="8263" y="7359"/>
                  <a:pt x="7191" y="8013"/>
                  <a:pt x="5584" y="8311"/>
                </a:cubicBezTo>
                <a:cubicBezTo>
                  <a:pt x="5763" y="8109"/>
                  <a:pt x="6037" y="7823"/>
                  <a:pt x="6418" y="7525"/>
                </a:cubicBezTo>
                <a:cubicBezTo>
                  <a:pt x="7072" y="7037"/>
                  <a:pt x="8144" y="6382"/>
                  <a:pt x="9704" y="6001"/>
                </a:cubicBezTo>
                <a:close/>
                <a:moveTo>
                  <a:pt x="655" y="6013"/>
                </a:moveTo>
                <a:cubicBezTo>
                  <a:pt x="2203" y="6382"/>
                  <a:pt x="3286" y="7037"/>
                  <a:pt x="3929" y="7549"/>
                </a:cubicBezTo>
                <a:cubicBezTo>
                  <a:pt x="4310" y="7847"/>
                  <a:pt x="4596" y="8121"/>
                  <a:pt x="4775" y="8335"/>
                </a:cubicBezTo>
                <a:cubicBezTo>
                  <a:pt x="3167" y="8013"/>
                  <a:pt x="2096" y="7359"/>
                  <a:pt x="1476" y="6847"/>
                </a:cubicBezTo>
                <a:cubicBezTo>
                  <a:pt x="1084" y="6537"/>
                  <a:pt x="822" y="6227"/>
                  <a:pt x="655" y="6013"/>
                </a:cubicBezTo>
                <a:close/>
                <a:moveTo>
                  <a:pt x="1969" y="7829"/>
                </a:moveTo>
                <a:cubicBezTo>
                  <a:pt x="2107" y="7829"/>
                  <a:pt x="2244" y="7834"/>
                  <a:pt x="2381" y="7847"/>
                </a:cubicBezTo>
                <a:cubicBezTo>
                  <a:pt x="3000" y="8168"/>
                  <a:pt x="3774" y="8466"/>
                  <a:pt x="4751" y="8644"/>
                </a:cubicBezTo>
                <a:cubicBezTo>
                  <a:pt x="4409" y="8708"/>
                  <a:pt x="4091" y="8735"/>
                  <a:pt x="3795" y="8735"/>
                </a:cubicBezTo>
                <a:cubicBezTo>
                  <a:pt x="3041" y="8735"/>
                  <a:pt x="2440" y="8559"/>
                  <a:pt x="2012" y="8371"/>
                </a:cubicBezTo>
                <a:cubicBezTo>
                  <a:pt x="1631" y="8204"/>
                  <a:pt x="1357" y="8013"/>
                  <a:pt x="1179" y="7871"/>
                </a:cubicBezTo>
                <a:cubicBezTo>
                  <a:pt x="1450" y="7847"/>
                  <a:pt x="1712" y="7829"/>
                  <a:pt x="1969" y="7829"/>
                </a:cubicBezTo>
                <a:close/>
                <a:moveTo>
                  <a:pt x="8525" y="7824"/>
                </a:moveTo>
                <a:cubicBezTo>
                  <a:pt x="8741" y="7824"/>
                  <a:pt x="8954" y="7839"/>
                  <a:pt x="9168" y="7871"/>
                </a:cubicBezTo>
                <a:cubicBezTo>
                  <a:pt x="8989" y="8013"/>
                  <a:pt x="8715" y="8204"/>
                  <a:pt x="8346" y="8371"/>
                </a:cubicBezTo>
                <a:cubicBezTo>
                  <a:pt x="7909" y="8563"/>
                  <a:pt x="7285" y="8749"/>
                  <a:pt x="6498" y="8749"/>
                </a:cubicBezTo>
                <a:cubicBezTo>
                  <a:pt x="6214" y="8749"/>
                  <a:pt x="5909" y="8725"/>
                  <a:pt x="5584" y="8668"/>
                </a:cubicBezTo>
                <a:cubicBezTo>
                  <a:pt x="6549" y="8478"/>
                  <a:pt x="7334" y="8180"/>
                  <a:pt x="7942" y="7859"/>
                </a:cubicBezTo>
                <a:cubicBezTo>
                  <a:pt x="8138" y="7836"/>
                  <a:pt x="8332" y="7824"/>
                  <a:pt x="8525" y="7824"/>
                </a:cubicBezTo>
                <a:close/>
                <a:moveTo>
                  <a:pt x="5179" y="8906"/>
                </a:moveTo>
                <a:cubicBezTo>
                  <a:pt x="5191" y="8906"/>
                  <a:pt x="5227" y="8918"/>
                  <a:pt x="5239" y="8918"/>
                </a:cubicBezTo>
                <a:lnTo>
                  <a:pt x="5310" y="9442"/>
                </a:lnTo>
                <a:lnTo>
                  <a:pt x="5048" y="9442"/>
                </a:lnTo>
                <a:lnTo>
                  <a:pt x="5120" y="8918"/>
                </a:lnTo>
                <a:cubicBezTo>
                  <a:pt x="5132" y="8918"/>
                  <a:pt x="5167" y="8906"/>
                  <a:pt x="5179" y="8906"/>
                </a:cubicBezTo>
                <a:close/>
                <a:moveTo>
                  <a:pt x="5358" y="9764"/>
                </a:moveTo>
                <a:lnTo>
                  <a:pt x="5501" y="10835"/>
                </a:lnTo>
                <a:lnTo>
                  <a:pt x="4834" y="10835"/>
                </a:lnTo>
                <a:lnTo>
                  <a:pt x="4989" y="9764"/>
                </a:lnTo>
                <a:close/>
                <a:moveTo>
                  <a:pt x="5191" y="0"/>
                </a:moveTo>
                <a:cubicBezTo>
                  <a:pt x="5132" y="0"/>
                  <a:pt x="5084" y="36"/>
                  <a:pt x="5060" y="72"/>
                </a:cubicBezTo>
                <a:lnTo>
                  <a:pt x="4632" y="762"/>
                </a:lnTo>
                <a:lnTo>
                  <a:pt x="4429" y="572"/>
                </a:lnTo>
                <a:cubicBezTo>
                  <a:pt x="4394" y="536"/>
                  <a:pt x="4346" y="524"/>
                  <a:pt x="4298" y="524"/>
                </a:cubicBezTo>
                <a:cubicBezTo>
                  <a:pt x="4251" y="536"/>
                  <a:pt x="4215" y="572"/>
                  <a:pt x="4179" y="608"/>
                </a:cubicBezTo>
                <a:cubicBezTo>
                  <a:pt x="4155" y="667"/>
                  <a:pt x="3465" y="2060"/>
                  <a:pt x="3465" y="2965"/>
                </a:cubicBezTo>
                <a:cubicBezTo>
                  <a:pt x="3465" y="3037"/>
                  <a:pt x="3465" y="3096"/>
                  <a:pt x="3477" y="3168"/>
                </a:cubicBezTo>
                <a:cubicBezTo>
                  <a:pt x="2786" y="2608"/>
                  <a:pt x="1536" y="2179"/>
                  <a:pt x="1476" y="2156"/>
                </a:cubicBezTo>
                <a:cubicBezTo>
                  <a:pt x="1459" y="2151"/>
                  <a:pt x="1440" y="2148"/>
                  <a:pt x="1421" y="2148"/>
                </a:cubicBezTo>
                <a:cubicBezTo>
                  <a:pt x="1387" y="2148"/>
                  <a:pt x="1352" y="2157"/>
                  <a:pt x="1322" y="2179"/>
                </a:cubicBezTo>
                <a:cubicBezTo>
                  <a:pt x="1274" y="2203"/>
                  <a:pt x="1250" y="2251"/>
                  <a:pt x="1250" y="2310"/>
                </a:cubicBezTo>
                <a:lnTo>
                  <a:pt x="1250" y="2572"/>
                </a:lnTo>
                <a:lnTo>
                  <a:pt x="464" y="2394"/>
                </a:lnTo>
                <a:cubicBezTo>
                  <a:pt x="450" y="2391"/>
                  <a:pt x="436" y="2389"/>
                  <a:pt x="423" y="2389"/>
                </a:cubicBezTo>
                <a:cubicBezTo>
                  <a:pt x="378" y="2389"/>
                  <a:pt x="337" y="2405"/>
                  <a:pt x="310" y="2441"/>
                </a:cubicBezTo>
                <a:cubicBezTo>
                  <a:pt x="262" y="2489"/>
                  <a:pt x="250" y="2548"/>
                  <a:pt x="262" y="2596"/>
                </a:cubicBezTo>
                <a:lnTo>
                  <a:pt x="441" y="3382"/>
                </a:lnTo>
                <a:lnTo>
                  <a:pt x="179" y="3382"/>
                </a:lnTo>
                <a:cubicBezTo>
                  <a:pt x="131" y="3382"/>
                  <a:pt x="72" y="3406"/>
                  <a:pt x="48" y="3453"/>
                </a:cubicBezTo>
                <a:cubicBezTo>
                  <a:pt x="12" y="3501"/>
                  <a:pt x="0" y="3549"/>
                  <a:pt x="24" y="3608"/>
                </a:cubicBezTo>
                <a:cubicBezTo>
                  <a:pt x="48" y="3668"/>
                  <a:pt x="548" y="5132"/>
                  <a:pt x="1179" y="5763"/>
                </a:cubicBezTo>
                <a:lnTo>
                  <a:pt x="1238" y="5823"/>
                </a:lnTo>
                <a:cubicBezTo>
                  <a:pt x="953" y="5727"/>
                  <a:pt x="655" y="5656"/>
                  <a:pt x="345" y="5596"/>
                </a:cubicBezTo>
                <a:cubicBezTo>
                  <a:pt x="335" y="5594"/>
                  <a:pt x="325" y="5593"/>
                  <a:pt x="315" y="5593"/>
                </a:cubicBezTo>
                <a:cubicBezTo>
                  <a:pt x="266" y="5593"/>
                  <a:pt x="218" y="5616"/>
                  <a:pt x="179" y="5656"/>
                </a:cubicBezTo>
                <a:cubicBezTo>
                  <a:pt x="131" y="5704"/>
                  <a:pt x="131" y="5775"/>
                  <a:pt x="167" y="5835"/>
                </a:cubicBezTo>
                <a:cubicBezTo>
                  <a:pt x="179" y="5870"/>
                  <a:pt x="488" y="6442"/>
                  <a:pt x="1274" y="7085"/>
                </a:cubicBezTo>
                <a:cubicBezTo>
                  <a:pt x="1441" y="7216"/>
                  <a:pt x="1619" y="7359"/>
                  <a:pt x="1846" y="7501"/>
                </a:cubicBezTo>
                <a:cubicBezTo>
                  <a:pt x="1500" y="7501"/>
                  <a:pt x="1155" y="7549"/>
                  <a:pt x="822" y="7609"/>
                </a:cubicBezTo>
                <a:cubicBezTo>
                  <a:pt x="762" y="7620"/>
                  <a:pt x="714" y="7656"/>
                  <a:pt x="679" y="7716"/>
                </a:cubicBezTo>
                <a:cubicBezTo>
                  <a:pt x="655" y="7775"/>
                  <a:pt x="679" y="7835"/>
                  <a:pt x="714" y="7871"/>
                </a:cubicBezTo>
                <a:cubicBezTo>
                  <a:pt x="726" y="7894"/>
                  <a:pt x="1131" y="8323"/>
                  <a:pt x="1893" y="8668"/>
                </a:cubicBezTo>
                <a:cubicBezTo>
                  <a:pt x="2346" y="8871"/>
                  <a:pt x="3024" y="9061"/>
                  <a:pt x="3858" y="9061"/>
                </a:cubicBezTo>
                <a:cubicBezTo>
                  <a:pt x="4155" y="9061"/>
                  <a:pt x="4465" y="9037"/>
                  <a:pt x="4786" y="8990"/>
                </a:cubicBezTo>
                <a:lnTo>
                  <a:pt x="4786" y="8990"/>
                </a:lnTo>
                <a:lnTo>
                  <a:pt x="4513" y="10990"/>
                </a:lnTo>
                <a:cubicBezTo>
                  <a:pt x="4513" y="11026"/>
                  <a:pt x="4513" y="11073"/>
                  <a:pt x="4548" y="11121"/>
                </a:cubicBezTo>
                <a:cubicBezTo>
                  <a:pt x="4584" y="11145"/>
                  <a:pt x="4632" y="11180"/>
                  <a:pt x="4667" y="11180"/>
                </a:cubicBezTo>
                <a:lnTo>
                  <a:pt x="5715" y="11180"/>
                </a:lnTo>
                <a:cubicBezTo>
                  <a:pt x="5763" y="11180"/>
                  <a:pt x="5798" y="11169"/>
                  <a:pt x="5834" y="11121"/>
                </a:cubicBezTo>
                <a:cubicBezTo>
                  <a:pt x="5858" y="11085"/>
                  <a:pt x="5882" y="11026"/>
                  <a:pt x="5882" y="10990"/>
                </a:cubicBezTo>
                <a:lnTo>
                  <a:pt x="5596" y="8990"/>
                </a:lnTo>
                <a:lnTo>
                  <a:pt x="5596" y="8990"/>
                </a:lnTo>
                <a:cubicBezTo>
                  <a:pt x="5918" y="9049"/>
                  <a:pt x="6251" y="9061"/>
                  <a:pt x="6537" y="9061"/>
                </a:cubicBezTo>
                <a:cubicBezTo>
                  <a:pt x="7370" y="9061"/>
                  <a:pt x="8037" y="8871"/>
                  <a:pt x="8501" y="8668"/>
                </a:cubicBezTo>
                <a:cubicBezTo>
                  <a:pt x="9251" y="8323"/>
                  <a:pt x="9656" y="7894"/>
                  <a:pt x="9668" y="7871"/>
                </a:cubicBezTo>
                <a:cubicBezTo>
                  <a:pt x="9716" y="7835"/>
                  <a:pt x="9728" y="7775"/>
                  <a:pt x="9704" y="7716"/>
                </a:cubicBezTo>
                <a:cubicBezTo>
                  <a:pt x="9668" y="7656"/>
                  <a:pt x="9632" y="7609"/>
                  <a:pt x="9573" y="7609"/>
                </a:cubicBezTo>
                <a:cubicBezTo>
                  <a:pt x="9227" y="7549"/>
                  <a:pt x="8882" y="7513"/>
                  <a:pt x="8537" y="7501"/>
                </a:cubicBezTo>
                <a:cubicBezTo>
                  <a:pt x="8751" y="7359"/>
                  <a:pt x="8942" y="7216"/>
                  <a:pt x="9108" y="7085"/>
                </a:cubicBezTo>
                <a:cubicBezTo>
                  <a:pt x="9882" y="6442"/>
                  <a:pt x="10204" y="5870"/>
                  <a:pt x="10228" y="5835"/>
                </a:cubicBezTo>
                <a:cubicBezTo>
                  <a:pt x="10251" y="5775"/>
                  <a:pt x="10251" y="5715"/>
                  <a:pt x="10204" y="5656"/>
                </a:cubicBezTo>
                <a:cubicBezTo>
                  <a:pt x="10174" y="5616"/>
                  <a:pt x="10128" y="5593"/>
                  <a:pt x="10079" y="5593"/>
                </a:cubicBezTo>
                <a:cubicBezTo>
                  <a:pt x="10069" y="5593"/>
                  <a:pt x="10059" y="5594"/>
                  <a:pt x="10049" y="5596"/>
                </a:cubicBezTo>
                <a:cubicBezTo>
                  <a:pt x="9728" y="5656"/>
                  <a:pt x="9430" y="5727"/>
                  <a:pt x="9156" y="5823"/>
                </a:cubicBezTo>
                <a:cubicBezTo>
                  <a:pt x="9168" y="5811"/>
                  <a:pt x="9192" y="5787"/>
                  <a:pt x="9216" y="5763"/>
                </a:cubicBezTo>
                <a:cubicBezTo>
                  <a:pt x="9835" y="5120"/>
                  <a:pt x="10323" y="3668"/>
                  <a:pt x="10359" y="3608"/>
                </a:cubicBezTo>
                <a:cubicBezTo>
                  <a:pt x="10370" y="3560"/>
                  <a:pt x="10370" y="3501"/>
                  <a:pt x="10347" y="3453"/>
                </a:cubicBezTo>
                <a:cubicBezTo>
                  <a:pt x="10311" y="3406"/>
                  <a:pt x="10263" y="3382"/>
                  <a:pt x="10204" y="3382"/>
                </a:cubicBezTo>
                <a:lnTo>
                  <a:pt x="9942" y="3382"/>
                </a:lnTo>
                <a:lnTo>
                  <a:pt x="10120" y="2596"/>
                </a:lnTo>
                <a:cubicBezTo>
                  <a:pt x="10132" y="2537"/>
                  <a:pt x="10120" y="2477"/>
                  <a:pt x="10073" y="2441"/>
                </a:cubicBezTo>
                <a:cubicBezTo>
                  <a:pt x="10036" y="2405"/>
                  <a:pt x="9993" y="2389"/>
                  <a:pt x="9959" y="2389"/>
                </a:cubicBezTo>
                <a:cubicBezTo>
                  <a:pt x="9948" y="2389"/>
                  <a:pt x="9938" y="2391"/>
                  <a:pt x="9930" y="2394"/>
                </a:cubicBezTo>
                <a:lnTo>
                  <a:pt x="9132" y="2572"/>
                </a:lnTo>
                <a:lnTo>
                  <a:pt x="9132" y="2310"/>
                </a:lnTo>
                <a:cubicBezTo>
                  <a:pt x="9132" y="2263"/>
                  <a:pt x="9108" y="2203"/>
                  <a:pt x="9061" y="2179"/>
                </a:cubicBezTo>
                <a:cubicBezTo>
                  <a:pt x="9030" y="2156"/>
                  <a:pt x="9004" y="2143"/>
                  <a:pt x="8974" y="2143"/>
                </a:cubicBezTo>
                <a:cubicBezTo>
                  <a:pt x="8957" y="2143"/>
                  <a:pt x="8939" y="2147"/>
                  <a:pt x="8918" y="2156"/>
                </a:cubicBezTo>
                <a:cubicBezTo>
                  <a:pt x="8858" y="2179"/>
                  <a:pt x="7608" y="2608"/>
                  <a:pt x="6906" y="3168"/>
                </a:cubicBezTo>
                <a:cubicBezTo>
                  <a:pt x="6918" y="3096"/>
                  <a:pt x="6918" y="3037"/>
                  <a:pt x="6918" y="2965"/>
                </a:cubicBezTo>
                <a:cubicBezTo>
                  <a:pt x="6918" y="2060"/>
                  <a:pt x="6239" y="667"/>
                  <a:pt x="6203" y="608"/>
                </a:cubicBezTo>
                <a:cubicBezTo>
                  <a:pt x="6179" y="572"/>
                  <a:pt x="6144" y="536"/>
                  <a:pt x="6084" y="524"/>
                </a:cubicBezTo>
                <a:cubicBezTo>
                  <a:pt x="6070" y="522"/>
                  <a:pt x="6057" y="520"/>
                  <a:pt x="6044" y="520"/>
                </a:cubicBezTo>
                <a:cubicBezTo>
                  <a:pt x="6004" y="520"/>
                  <a:pt x="5971" y="536"/>
                  <a:pt x="5953" y="572"/>
                </a:cubicBezTo>
                <a:lnTo>
                  <a:pt x="5763" y="762"/>
                </a:lnTo>
                <a:lnTo>
                  <a:pt x="5322" y="72"/>
                </a:lnTo>
                <a:cubicBezTo>
                  <a:pt x="5298" y="36"/>
                  <a:pt x="5239" y="0"/>
                  <a:pt x="51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6"/>
          <p:cNvSpPr/>
          <p:nvPr/>
        </p:nvSpPr>
        <p:spPr>
          <a:xfrm>
            <a:off x="8055287" y="2193750"/>
            <a:ext cx="647568" cy="351126"/>
          </a:xfrm>
          <a:custGeom>
            <a:avLst/>
            <a:gdLst/>
            <a:ahLst/>
            <a:cxnLst/>
            <a:rect l="l" t="t" r="r" b="b"/>
            <a:pathLst>
              <a:path w="7200" h="3904" extrusionOk="0">
                <a:moveTo>
                  <a:pt x="7172" y="0"/>
                </a:moveTo>
                <a:cubicBezTo>
                  <a:pt x="7166" y="0"/>
                  <a:pt x="7160" y="3"/>
                  <a:pt x="7157" y="6"/>
                </a:cubicBezTo>
                <a:lnTo>
                  <a:pt x="6682" y="357"/>
                </a:lnTo>
                <a:cubicBezTo>
                  <a:pt x="6600" y="417"/>
                  <a:pt x="6528" y="481"/>
                  <a:pt x="6455" y="545"/>
                </a:cubicBezTo>
                <a:lnTo>
                  <a:pt x="6228" y="738"/>
                </a:lnTo>
                <a:cubicBezTo>
                  <a:pt x="6151" y="798"/>
                  <a:pt x="6083" y="866"/>
                  <a:pt x="6010" y="935"/>
                </a:cubicBezTo>
                <a:lnTo>
                  <a:pt x="5796" y="1144"/>
                </a:lnTo>
                <a:cubicBezTo>
                  <a:pt x="5762" y="1178"/>
                  <a:pt x="5728" y="1213"/>
                  <a:pt x="5694" y="1251"/>
                </a:cubicBezTo>
                <a:lnTo>
                  <a:pt x="5595" y="1362"/>
                </a:lnTo>
                <a:lnTo>
                  <a:pt x="5497" y="1469"/>
                </a:lnTo>
                <a:lnTo>
                  <a:pt x="5446" y="1525"/>
                </a:lnTo>
                <a:cubicBezTo>
                  <a:pt x="5433" y="1542"/>
                  <a:pt x="5416" y="1563"/>
                  <a:pt x="5403" y="1585"/>
                </a:cubicBezTo>
                <a:lnTo>
                  <a:pt x="5223" y="1820"/>
                </a:lnTo>
                <a:cubicBezTo>
                  <a:pt x="5189" y="1863"/>
                  <a:pt x="5163" y="1901"/>
                  <a:pt x="5138" y="1944"/>
                </a:cubicBezTo>
                <a:lnTo>
                  <a:pt x="5056" y="2072"/>
                </a:lnTo>
                <a:cubicBezTo>
                  <a:pt x="5035" y="2115"/>
                  <a:pt x="5005" y="2158"/>
                  <a:pt x="4979" y="2201"/>
                </a:cubicBezTo>
                <a:lnTo>
                  <a:pt x="4915" y="2337"/>
                </a:lnTo>
                <a:lnTo>
                  <a:pt x="4847" y="2470"/>
                </a:lnTo>
                <a:lnTo>
                  <a:pt x="4791" y="2616"/>
                </a:lnTo>
                <a:cubicBezTo>
                  <a:pt x="4774" y="2663"/>
                  <a:pt x="4753" y="2710"/>
                  <a:pt x="4740" y="2757"/>
                </a:cubicBezTo>
                <a:lnTo>
                  <a:pt x="4701" y="2906"/>
                </a:lnTo>
                <a:lnTo>
                  <a:pt x="4680" y="2979"/>
                </a:lnTo>
                <a:lnTo>
                  <a:pt x="4671" y="3056"/>
                </a:lnTo>
                <a:cubicBezTo>
                  <a:pt x="4663" y="3107"/>
                  <a:pt x="4654" y="3154"/>
                  <a:pt x="4650" y="3210"/>
                </a:cubicBezTo>
                <a:lnTo>
                  <a:pt x="4641" y="3364"/>
                </a:lnTo>
                <a:cubicBezTo>
                  <a:pt x="4641" y="3392"/>
                  <a:pt x="4641" y="3421"/>
                  <a:pt x="4643" y="3450"/>
                </a:cubicBezTo>
                <a:lnTo>
                  <a:pt x="4643" y="3450"/>
                </a:lnTo>
                <a:cubicBezTo>
                  <a:pt x="4567" y="3392"/>
                  <a:pt x="4485" y="3343"/>
                  <a:pt x="4398" y="3304"/>
                </a:cubicBezTo>
                <a:cubicBezTo>
                  <a:pt x="4197" y="3214"/>
                  <a:pt x="3987" y="3150"/>
                  <a:pt x="3769" y="3116"/>
                </a:cubicBezTo>
                <a:cubicBezTo>
                  <a:pt x="3524" y="3081"/>
                  <a:pt x="3276" y="3064"/>
                  <a:pt x="3027" y="3064"/>
                </a:cubicBezTo>
                <a:cubicBezTo>
                  <a:pt x="2849" y="3064"/>
                  <a:pt x="2671" y="3072"/>
                  <a:pt x="2494" y="3090"/>
                </a:cubicBezTo>
                <a:cubicBezTo>
                  <a:pt x="2075" y="3125"/>
                  <a:pt x="1656" y="3189"/>
                  <a:pt x="1245" y="3274"/>
                </a:cubicBezTo>
                <a:cubicBezTo>
                  <a:pt x="830" y="3360"/>
                  <a:pt x="424" y="3458"/>
                  <a:pt x="22" y="3582"/>
                </a:cubicBezTo>
                <a:cubicBezTo>
                  <a:pt x="9" y="3586"/>
                  <a:pt x="1" y="3599"/>
                  <a:pt x="5" y="3612"/>
                </a:cubicBezTo>
                <a:cubicBezTo>
                  <a:pt x="8" y="3623"/>
                  <a:pt x="18" y="3630"/>
                  <a:pt x="30" y="3630"/>
                </a:cubicBezTo>
                <a:cubicBezTo>
                  <a:pt x="33" y="3630"/>
                  <a:pt x="36" y="3630"/>
                  <a:pt x="39" y="3629"/>
                </a:cubicBezTo>
                <a:cubicBezTo>
                  <a:pt x="441" y="3518"/>
                  <a:pt x="852" y="3432"/>
                  <a:pt x="1262" y="3360"/>
                </a:cubicBezTo>
                <a:cubicBezTo>
                  <a:pt x="1673" y="3291"/>
                  <a:pt x="2088" y="3244"/>
                  <a:pt x="2507" y="3219"/>
                </a:cubicBezTo>
                <a:cubicBezTo>
                  <a:pt x="2618" y="3212"/>
                  <a:pt x="2729" y="3208"/>
                  <a:pt x="2840" y="3208"/>
                </a:cubicBezTo>
                <a:cubicBezTo>
                  <a:pt x="3141" y="3208"/>
                  <a:pt x="3442" y="3234"/>
                  <a:pt x="3739" y="3287"/>
                </a:cubicBezTo>
                <a:cubicBezTo>
                  <a:pt x="3936" y="3326"/>
                  <a:pt x="4128" y="3390"/>
                  <a:pt x="4308" y="3480"/>
                </a:cubicBezTo>
                <a:cubicBezTo>
                  <a:pt x="4476" y="3557"/>
                  <a:pt x="4616" y="3682"/>
                  <a:pt x="4722" y="3832"/>
                </a:cubicBezTo>
                <a:lnTo>
                  <a:pt x="4722" y="3832"/>
                </a:lnTo>
                <a:lnTo>
                  <a:pt x="4727" y="3847"/>
                </a:lnTo>
                <a:lnTo>
                  <a:pt x="4731" y="3845"/>
                </a:lnTo>
                <a:lnTo>
                  <a:pt x="4731" y="3845"/>
                </a:lnTo>
                <a:cubicBezTo>
                  <a:pt x="4733" y="3847"/>
                  <a:pt x="4734" y="3849"/>
                  <a:pt x="4736" y="3852"/>
                </a:cubicBezTo>
                <a:lnTo>
                  <a:pt x="4740" y="3856"/>
                </a:lnTo>
                <a:cubicBezTo>
                  <a:pt x="4764" y="3889"/>
                  <a:pt x="4797" y="3903"/>
                  <a:pt x="4829" y="3903"/>
                </a:cubicBezTo>
                <a:cubicBezTo>
                  <a:pt x="4903" y="3903"/>
                  <a:pt x="4973" y="3827"/>
                  <a:pt x="4928" y="3740"/>
                </a:cubicBezTo>
                <a:lnTo>
                  <a:pt x="4924" y="3732"/>
                </a:lnTo>
                <a:lnTo>
                  <a:pt x="4920" y="3719"/>
                </a:lnTo>
                <a:lnTo>
                  <a:pt x="4907" y="3689"/>
                </a:lnTo>
                <a:lnTo>
                  <a:pt x="4890" y="3625"/>
                </a:lnTo>
                <a:cubicBezTo>
                  <a:pt x="4877" y="3582"/>
                  <a:pt x="4868" y="3539"/>
                  <a:pt x="4864" y="3497"/>
                </a:cubicBezTo>
                <a:cubicBezTo>
                  <a:pt x="4860" y="3450"/>
                  <a:pt x="4851" y="3403"/>
                  <a:pt x="4851" y="3360"/>
                </a:cubicBezTo>
                <a:lnTo>
                  <a:pt x="4851" y="3219"/>
                </a:lnTo>
                <a:cubicBezTo>
                  <a:pt x="4855" y="3176"/>
                  <a:pt x="4860" y="3129"/>
                  <a:pt x="4864" y="3082"/>
                </a:cubicBezTo>
                <a:lnTo>
                  <a:pt x="4872" y="3013"/>
                </a:lnTo>
                <a:lnTo>
                  <a:pt x="4890" y="2945"/>
                </a:lnTo>
                <a:lnTo>
                  <a:pt x="4920" y="2808"/>
                </a:lnTo>
                <a:cubicBezTo>
                  <a:pt x="4932" y="2761"/>
                  <a:pt x="4949" y="2718"/>
                  <a:pt x="4962" y="2671"/>
                </a:cubicBezTo>
                <a:lnTo>
                  <a:pt x="5009" y="2539"/>
                </a:lnTo>
                <a:lnTo>
                  <a:pt x="5069" y="2406"/>
                </a:lnTo>
                <a:lnTo>
                  <a:pt x="5129" y="2278"/>
                </a:lnTo>
                <a:cubicBezTo>
                  <a:pt x="5146" y="2231"/>
                  <a:pt x="5176" y="2192"/>
                  <a:pt x="5198" y="2149"/>
                </a:cubicBezTo>
                <a:lnTo>
                  <a:pt x="5270" y="2025"/>
                </a:lnTo>
                <a:cubicBezTo>
                  <a:pt x="5292" y="1982"/>
                  <a:pt x="5317" y="1944"/>
                  <a:pt x="5347" y="1901"/>
                </a:cubicBezTo>
                <a:lnTo>
                  <a:pt x="5514" y="1666"/>
                </a:lnTo>
                <a:cubicBezTo>
                  <a:pt x="5527" y="1645"/>
                  <a:pt x="5540" y="1623"/>
                  <a:pt x="5557" y="1606"/>
                </a:cubicBezTo>
                <a:lnTo>
                  <a:pt x="5600" y="1550"/>
                </a:lnTo>
                <a:lnTo>
                  <a:pt x="5694" y="1439"/>
                </a:lnTo>
                <a:lnTo>
                  <a:pt x="5788" y="1328"/>
                </a:lnTo>
                <a:cubicBezTo>
                  <a:pt x="5818" y="1290"/>
                  <a:pt x="5848" y="1255"/>
                  <a:pt x="5882" y="1221"/>
                </a:cubicBezTo>
                <a:lnTo>
                  <a:pt x="6087" y="1012"/>
                </a:lnTo>
                <a:cubicBezTo>
                  <a:pt x="6156" y="939"/>
                  <a:pt x="6220" y="870"/>
                  <a:pt x="6293" y="806"/>
                </a:cubicBezTo>
                <a:lnTo>
                  <a:pt x="6511" y="609"/>
                </a:lnTo>
                <a:cubicBezTo>
                  <a:pt x="6583" y="545"/>
                  <a:pt x="6652" y="473"/>
                  <a:pt x="6729" y="417"/>
                </a:cubicBezTo>
                <a:lnTo>
                  <a:pt x="7186" y="49"/>
                </a:lnTo>
                <a:cubicBezTo>
                  <a:pt x="7199" y="36"/>
                  <a:pt x="7199" y="23"/>
                  <a:pt x="7191" y="11"/>
                </a:cubicBezTo>
                <a:cubicBezTo>
                  <a:pt x="7186" y="4"/>
                  <a:pt x="7179" y="0"/>
                  <a:pt x="7172"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6"/>
          <p:cNvSpPr/>
          <p:nvPr/>
        </p:nvSpPr>
        <p:spPr>
          <a:xfrm rot="-2700000">
            <a:off x="4229713" y="3900126"/>
            <a:ext cx="445115" cy="352746"/>
          </a:xfrm>
          <a:custGeom>
            <a:avLst/>
            <a:gdLst/>
            <a:ahLst/>
            <a:cxnLst/>
            <a:rect l="l" t="t" r="r" b="b"/>
            <a:pathLst>
              <a:path w="4949" h="3922" extrusionOk="0">
                <a:moveTo>
                  <a:pt x="30" y="0"/>
                </a:moveTo>
                <a:cubicBezTo>
                  <a:pt x="24" y="0"/>
                  <a:pt x="19" y="3"/>
                  <a:pt x="13" y="8"/>
                </a:cubicBezTo>
                <a:cubicBezTo>
                  <a:pt x="4" y="17"/>
                  <a:pt x="0" y="34"/>
                  <a:pt x="13" y="43"/>
                </a:cubicBezTo>
                <a:cubicBezTo>
                  <a:pt x="218" y="295"/>
                  <a:pt x="415" y="560"/>
                  <a:pt x="599" y="825"/>
                </a:cubicBezTo>
                <a:cubicBezTo>
                  <a:pt x="783" y="1091"/>
                  <a:pt x="954" y="1369"/>
                  <a:pt x="1108" y="1655"/>
                </a:cubicBezTo>
                <a:cubicBezTo>
                  <a:pt x="1262" y="1937"/>
                  <a:pt x="1382" y="2237"/>
                  <a:pt x="1459" y="2545"/>
                </a:cubicBezTo>
                <a:cubicBezTo>
                  <a:pt x="1501" y="2695"/>
                  <a:pt x="1518" y="2849"/>
                  <a:pt x="1510" y="3007"/>
                </a:cubicBezTo>
                <a:cubicBezTo>
                  <a:pt x="1506" y="3137"/>
                  <a:pt x="1475" y="3263"/>
                  <a:pt x="1414" y="3377"/>
                </a:cubicBezTo>
                <a:lnTo>
                  <a:pt x="1414" y="3377"/>
                </a:lnTo>
                <a:lnTo>
                  <a:pt x="1412" y="3379"/>
                </a:lnTo>
                <a:lnTo>
                  <a:pt x="1399" y="3392"/>
                </a:lnTo>
                <a:lnTo>
                  <a:pt x="1386" y="3409"/>
                </a:lnTo>
                <a:lnTo>
                  <a:pt x="1393" y="3414"/>
                </a:lnTo>
                <a:lnTo>
                  <a:pt x="1393" y="3414"/>
                </a:lnTo>
                <a:cubicBezTo>
                  <a:pt x="1392" y="3415"/>
                  <a:pt x="1391" y="3416"/>
                  <a:pt x="1390" y="3417"/>
                </a:cubicBezTo>
                <a:lnTo>
                  <a:pt x="1382" y="3426"/>
                </a:lnTo>
                <a:cubicBezTo>
                  <a:pt x="1342" y="3510"/>
                  <a:pt x="1412" y="3586"/>
                  <a:pt x="1484" y="3586"/>
                </a:cubicBezTo>
                <a:cubicBezTo>
                  <a:pt x="1515" y="3586"/>
                  <a:pt x="1546" y="3573"/>
                  <a:pt x="1570" y="3541"/>
                </a:cubicBezTo>
                <a:lnTo>
                  <a:pt x="1574" y="3537"/>
                </a:lnTo>
                <a:lnTo>
                  <a:pt x="1583" y="3529"/>
                </a:lnTo>
                <a:lnTo>
                  <a:pt x="1595" y="3516"/>
                </a:lnTo>
                <a:lnTo>
                  <a:pt x="1634" y="3482"/>
                </a:lnTo>
                <a:cubicBezTo>
                  <a:pt x="1660" y="3460"/>
                  <a:pt x="1685" y="3439"/>
                  <a:pt x="1715" y="3422"/>
                </a:cubicBezTo>
                <a:cubicBezTo>
                  <a:pt x="1745" y="3405"/>
                  <a:pt x="1775" y="3383"/>
                  <a:pt x="1805" y="3366"/>
                </a:cubicBezTo>
                <a:lnTo>
                  <a:pt x="1903" y="3323"/>
                </a:lnTo>
                <a:cubicBezTo>
                  <a:pt x="1933" y="3310"/>
                  <a:pt x="1968" y="3298"/>
                  <a:pt x="2002" y="3289"/>
                </a:cubicBezTo>
                <a:lnTo>
                  <a:pt x="2053" y="3272"/>
                </a:lnTo>
                <a:lnTo>
                  <a:pt x="2104" y="3259"/>
                </a:lnTo>
                <a:lnTo>
                  <a:pt x="2211" y="3233"/>
                </a:lnTo>
                <a:cubicBezTo>
                  <a:pt x="2246" y="3229"/>
                  <a:pt x="2284" y="3225"/>
                  <a:pt x="2318" y="3221"/>
                </a:cubicBezTo>
                <a:lnTo>
                  <a:pt x="2425" y="3208"/>
                </a:lnTo>
                <a:lnTo>
                  <a:pt x="2648" y="3208"/>
                </a:lnTo>
                <a:cubicBezTo>
                  <a:pt x="2686" y="3208"/>
                  <a:pt x="2725" y="3216"/>
                  <a:pt x="2759" y="3216"/>
                </a:cubicBezTo>
                <a:lnTo>
                  <a:pt x="2870" y="3225"/>
                </a:lnTo>
                <a:cubicBezTo>
                  <a:pt x="2909" y="3225"/>
                  <a:pt x="2947" y="3229"/>
                  <a:pt x="2981" y="3238"/>
                </a:cubicBezTo>
                <a:lnTo>
                  <a:pt x="3204" y="3276"/>
                </a:lnTo>
                <a:cubicBezTo>
                  <a:pt x="3242" y="3281"/>
                  <a:pt x="3276" y="3289"/>
                  <a:pt x="3315" y="3302"/>
                </a:cubicBezTo>
                <a:lnTo>
                  <a:pt x="3422" y="3328"/>
                </a:lnTo>
                <a:cubicBezTo>
                  <a:pt x="3495" y="3349"/>
                  <a:pt x="3567" y="3362"/>
                  <a:pt x="3640" y="3387"/>
                </a:cubicBezTo>
                <a:lnTo>
                  <a:pt x="3854" y="3460"/>
                </a:lnTo>
                <a:cubicBezTo>
                  <a:pt x="3927" y="3486"/>
                  <a:pt x="3999" y="3507"/>
                  <a:pt x="4068" y="3537"/>
                </a:cubicBezTo>
                <a:lnTo>
                  <a:pt x="4277" y="3627"/>
                </a:lnTo>
                <a:cubicBezTo>
                  <a:pt x="4346" y="3657"/>
                  <a:pt x="4419" y="3683"/>
                  <a:pt x="4487" y="3717"/>
                </a:cubicBezTo>
                <a:lnTo>
                  <a:pt x="4898" y="3918"/>
                </a:lnTo>
                <a:cubicBezTo>
                  <a:pt x="4902" y="3920"/>
                  <a:pt x="4907" y="3921"/>
                  <a:pt x="4911" y="3921"/>
                </a:cubicBezTo>
                <a:cubicBezTo>
                  <a:pt x="4937" y="3921"/>
                  <a:pt x="4949" y="3882"/>
                  <a:pt x="4923" y="3871"/>
                </a:cubicBezTo>
                <a:lnTo>
                  <a:pt x="4517" y="3648"/>
                </a:lnTo>
                <a:cubicBezTo>
                  <a:pt x="4453" y="3610"/>
                  <a:pt x="4380" y="3580"/>
                  <a:pt x="4312" y="3550"/>
                </a:cubicBezTo>
                <a:lnTo>
                  <a:pt x="4102" y="3452"/>
                </a:lnTo>
                <a:cubicBezTo>
                  <a:pt x="4034" y="3413"/>
                  <a:pt x="3961" y="3387"/>
                  <a:pt x="3888" y="3362"/>
                </a:cubicBezTo>
                <a:lnTo>
                  <a:pt x="3674" y="3276"/>
                </a:lnTo>
                <a:cubicBezTo>
                  <a:pt x="3602" y="3246"/>
                  <a:pt x="3529" y="3229"/>
                  <a:pt x="3452" y="3204"/>
                </a:cubicBezTo>
                <a:lnTo>
                  <a:pt x="3341" y="3169"/>
                </a:lnTo>
                <a:cubicBezTo>
                  <a:pt x="3306" y="3161"/>
                  <a:pt x="3268" y="3148"/>
                  <a:pt x="3229" y="3139"/>
                </a:cubicBezTo>
                <a:lnTo>
                  <a:pt x="3003" y="3092"/>
                </a:lnTo>
                <a:cubicBezTo>
                  <a:pt x="2964" y="3084"/>
                  <a:pt x="2926" y="3075"/>
                  <a:pt x="2887" y="3071"/>
                </a:cubicBezTo>
                <a:lnTo>
                  <a:pt x="2772" y="3058"/>
                </a:lnTo>
                <a:cubicBezTo>
                  <a:pt x="2733" y="3054"/>
                  <a:pt x="2690" y="3045"/>
                  <a:pt x="2652" y="3045"/>
                </a:cubicBezTo>
                <a:lnTo>
                  <a:pt x="2536" y="3041"/>
                </a:lnTo>
                <a:lnTo>
                  <a:pt x="2417" y="3037"/>
                </a:lnTo>
                <a:lnTo>
                  <a:pt x="2297" y="3045"/>
                </a:lnTo>
                <a:cubicBezTo>
                  <a:pt x="2258" y="3050"/>
                  <a:pt x="2216" y="3050"/>
                  <a:pt x="2177" y="3054"/>
                </a:cubicBezTo>
                <a:lnTo>
                  <a:pt x="2057" y="3075"/>
                </a:lnTo>
                <a:lnTo>
                  <a:pt x="1998" y="3088"/>
                </a:lnTo>
                <a:lnTo>
                  <a:pt x="1942" y="3101"/>
                </a:lnTo>
                <a:cubicBezTo>
                  <a:pt x="1903" y="3114"/>
                  <a:pt x="1861" y="3122"/>
                  <a:pt x="1822" y="3139"/>
                </a:cubicBezTo>
                <a:lnTo>
                  <a:pt x="1711" y="3186"/>
                </a:lnTo>
                <a:cubicBezTo>
                  <a:pt x="1703" y="3190"/>
                  <a:pt x="1694" y="3194"/>
                  <a:pt x="1686" y="3198"/>
                </a:cubicBezTo>
                <a:lnTo>
                  <a:pt x="1686" y="3198"/>
                </a:lnTo>
                <a:cubicBezTo>
                  <a:pt x="1697" y="3137"/>
                  <a:pt x="1702" y="3074"/>
                  <a:pt x="1702" y="3011"/>
                </a:cubicBezTo>
                <a:cubicBezTo>
                  <a:pt x="1698" y="2840"/>
                  <a:pt x="1672" y="2669"/>
                  <a:pt x="1625" y="2502"/>
                </a:cubicBezTo>
                <a:cubicBezTo>
                  <a:pt x="1527" y="2181"/>
                  <a:pt x="1390" y="1878"/>
                  <a:pt x="1219" y="1591"/>
                </a:cubicBezTo>
                <a:cubicBezTo>
                  <a:pt x="1052" y="1304"/>
                  <a:pt x="873" y="1031"/>
                  <a:pt x="672" y="770"/>
                </a:cubicBezTo>
                <a:cubicBezTo>
                  <a:pt x="479" y="505"/>
                  <a:pt x="270" y="252"/>
                  <a:pt x="51" y="8"/>
                </a:cubicBezTo>
                <a:cubicBezTo>
                  <a:pt x="44" y="4"/>
                  <a:pt x="37" y="0"/>
                  <a:pt x="3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6"/>
          <p:cNvSpPr/>
          <p:nvPr/>
        </p:nvSpPr>
        <p:spPr>
          <a:xfrm rot="-1411514">
            <a:off x="320238" y="1498402"/>
            <a:ext cx="170437" cy="148042"/>
          </a:xfrm>
          <a:custGeom>
            <a:avLst/>
            <a:gdLst/>
            <a:ahLst/>
            <a:cxnLst/>
            <a:rect l="l" t="t" r="r" b="b"/>
            <a:pathLst>
              <a:path w="1895" h="1646" extrusionOk="0">
                <a:moveTo>
                  <a:pt x="22" y="1"/>
                </a:moveTo>
                <a:cubicBezTo>
                  <a:pt x="16" y="1"/>
                  <a:pt x="11" y="4"/>
                  <a:pt x="9" y="11"/>
                </a:cubicBezTo>
                <a:cubicBezTo>
                  <a:pt x="0" y="20"/>
                  <a:pt x="0" y="28"/>
                  <a:pt x="9" y="37"/>
                </a:cubicBezTo>
                <a:cubicBezTo>
                  <a:pt x="107" y="139"/>
                  <a:pt x="197" y="250"/>
                  <a:pt x="274" y="370"/>
                </a:cubicBezTo>
                <a:cubicBezTo>
                  <a:pt x="355" y="486"/>
                  <a:pt x="419" y="610"/>
                  <a:pt x="471" y="742"/>
                </a:cubicBezTo>
                <a:cubicBezTo>
                  <a:pt x="522" y="871"/>
                  <a:pt x="556" y="1008"/>
                  <a:pt x="565" y="1144"/>
                </a:cubicBezTo>
                <a:cubicBezTo>
                  <a:pt x="573" y="1268"/>
                  <a:pt x="562" y="1396"/>
                  <a:pt x="526" y="1516"/>
                </a:cubicBezTo>
                <a:lnTo>
                  <a:pt x="526" y="1516"/>
                </a:lnTo>
                <a:cubicBezTo>
                  <a:pt x="523" y="1522"/>
                  <a:pt x="520" y="1528"/>
                  <a:pt x="518" y="1534"/>
                </a:cubicBezTo>
                <a:lnTo>
                  <a:pt x="520" y="1535"/>
                </a:lnTo>
                <a:lnTo>
                  <a:pt x="520" y="1535"/>
                </a:lnTo>
                <a:cubicBezTo>
                  <a:pt x="519" y="1537"/>
                  <a:pt x="518" y="1540"/>
                  <a:pt x="518" y="1542"/>
                </a:cubicBezTo>
                <a:cubicBezTo>
                  <a:pt x="497" y="1603"/>
                  <a:pt x="547" y="1645"/>
                  <a:pt x="595" y="1645"/>
                </a:cubicBezTo>
                <a:cubicBezTo>
                  <a:pt x="626" y="1645"/>
                  <a:pt x="656" y="1629"/>
                  <a:pt x="667" y="1589"/>
                </a:cubicBezTo>
                <a:cubicBezTo>
                  <a:pt x="668" y="1588"/>
                  <a:pt x="669" y="1586"/>
                  <a:pt x="669" y="1584"/>
                </a:cubicBezTo>
                <a:lnTo>
                  <a:pt x="669" y="1584"/>
                </a:lnTo>
                <a:lnTo>
                  <a:pt x="672" y="1585"/>
                </a:lnTo>
                <a:cubicBezTo>
                  <a:pt x="673" y="1579"/>
                  <a:pt x="675" y="1573"/>
                  <a:pt x="676" y="1567"/>
                </a:cubicBezTo>
                <a:lnTo>
                  <a:pt x="676" y="1567"/>
                </a:lnTo>
                <a:cubicBezTo>
                  <a:pt x="696" y="1519"/>
                  <a:pt x="718" y="1471"/>
                  <a:pt x="744" y="1422"/>
                </a:cubicBezTo>
                <a:cubicBezTo>
                  <a:pt x="779" y="1367"/>
                  <a:pt x="813" y="1316"/>
                  <a:pt x="851" y="1264"/>
                </a:cubicBezTo>
                <a:cubicBezTo>
                  <a:pt x="1009" y="1059"/>
                  <a:pt x="1232" y="913"/>
                  <a:pt x="1484" y="854"/>
                </a:cubicBezTo>
                <a:cubicBezTo>
                  <a:pt x="1600" y="823"/>
                  <a:pt x="1715" y="806"/>
                  <a:pt x="1833" y="806"/>
                </a:cubicBezTo>
                <a:cubicBezTo>
                  <a:pt x="1847" y="806"/>
                  <a:pt x="1860" y="806"/>
                  <a:pt x="1873" y="807"/>
                </a:cubicBezTo>
                <a:cubicBezTo>
                  <a:pt x="1882" y="807"/>
                  <a:pt x="1891" y="798"/>
                  <a:pt x="1895" y="789"/>
                </a:cubicBezTo>
                <a:cubicBezTo>
                  <a:pt x="1895" y="777"/>
                  <a:pt x="1886" y="768"/>
                  <a:pt x="1878" y="768"/>
                </a:cubicBezTo>
                <a:cubicBezTo>
                  <a:pt x="1829" y="763"/>
                  <a:pt x="1780" y="761"/>
                  <a:pt x="1731" y="761"/>
                </a:cubicBezTo>
                <a:cubicBezTo>
                  <a:pt x="1643" y="761"/>
                  <a:pt x="1556" y="769"/>
                  <a:pt x="1471" y="785"/>
                </a:cubicBezTo>
                <a:cubicBezTo>
                  <a:pt x="1193" y="832"/>
                  <a:pt x="941" y="973"/>
                  <a:pt x="753" y="1179"/>
                </a:cubicBezTo>
                <a:cubicBezTo>
                  <a:pt x="737" y="1196"/>
                  <a:pt x="722" y="1213"/>
                  <a:pt x="707" y="1232"/>
                </a:cubicBezTo>
                <a:lnTo>
                  <a:pt x="707" y="1232"/>
                </a:lnTo>
                <a:cubicBezTo>
                  <a:pt x="705" y="1197"/>
                  <a:pt x="702" y="1162"/>
                  <a:pt x="697" y="1127"/>
                </a:cubicBezTo>
                <a:cubicBezTo>
                  <a:pt x="672" y="978"/>
                  <a:pt x="629" y="836"/>
                  <a:pt x="565" y="700"/>
                </a:cubicBezTo>
                <a:cubicBezTo>
                  <a:pt x="500" y="567"/>
                  <a:pt x="423" y="443"/>
                  <a:pt x="334" y="327"/>
                </a:cubicBezTo>
                <a:cubicBezTo>
                  <a:pt x="244" y="208"/>
                  <a:pt x="145" y="101"/>
                  <a:pt x="39" y="7"/>
                </a:cubicBezTo>
                <a:cubicBezTo>
                  <a:pt x="33" y="3"/>
                  <a:pt x="27" y="1"/>
                  <a:pt x="2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6"/>
          <p:cNvSpPr/>
          <p:nvPr/>
        </p:nvSpPr>
        <p:spPr>
          <a:xfrm rot="1479567" flipH="1">
            <a:off x="2918663" y="762390"/>
            <a:ext cx="170436" cy="148041"/>
          </a:xfrm>
          <a:custGeom>
            <a:avLst/>
            <a:gdLst/>
            <a:ahLst/>
            <a:cxnLst/>
            <a:rect l="l" t="t" r="r" b="b"/>
            <a:pathLst>
              <a:path w="1895" h="1646" extrusionOk="0">
                <a:moveTo>
                  <a:pt x="22" y="1"/>
                </a:moveTo>
                <a:cubicBezTo>
                  <a:pt x="16" y="1"/>
                  <a:pt x="11" y="4"/>
                  <a:pt x="9" y="11"/>
                </a:cubicBezTo>
                <a:cubicBezTo>
                  <a:pt x="0" y="20"/>
                  <a:pt x="0" y="28"/>
                  <a:pt x="9" y="37"/>
                </a:cubicBezTo>
                <a:cubicBezTo>
                  <a:pt x="107" y="139"/>
                  <a:pt x="197" y="250"/>
                  <a:pt x="274" y="370"/>
                </a:cubicBezTo>
                <a:cubicBezTo>
                  <a:pt x="355" y="486"/>
                  <a:pt x="419" y="610"/>
                  <a:pt x="471" y="742"/>
                </a:cubicBezTo>
                <a:cubicBezTo>
                  <a:pt x="522" y="871"/>
                  <a:pt x="556" y="1008"/>
                  <a:pt x="565" y="1144"/>
                </a:cubicBezTo>
                <a:cubicBezTo>
                  <a:pt x="573" y="1268"/>
                  <a:pt x="562" y="1396"/>
                  <a:pt x="526" y="1516"/>
                </a:cubicBezTo>
                <a:lnTo>
                  <a:pt x="526" y="1516"/>
                </a:lnTo>
                <a:cubicBezTo>
                  <a:pt x="523" y="1522"/>
                  <a:pt x="520" y="1528"/>
                  <a:pt x="518" y="1534"/>
                </a:cubicBezTo>
                <a:lnTo>
                  <a:pt x="520" y="1535"/>
                </a:lnTo>
                <a:lnTo>
                  <a:pt x="520" y="1535"/>
                </a:lnTo>
                <a:cubicBezTo>
                  <a:pt x="519" y="1537"/>
                  <a:pt x="518" y="1540"/>
                  <a:pt x="518" y="1542"/>
                </a:cubicBezTo>
                <a:cubicBezTo>
                  <a:pt x="497" y="1603"/>
                  <a:pt x="547" y="1645"/>
                  <a:pt x="595" y="1645"/>
                </a:cubicBezTo>
                <a:cubicBezTo>
                  <a:pt x="626" y="1645"/>
                  <a:pt x="656" y="1629"/>
                  <a:pt x="667" y="1589"/>
                </a:cubicBezTo>
                <a:cubicBezTo>
                  <a:pt x="668" y="1588"/>
                  <a:pt x="669" y="1586"/>
                  <a:pt x="669" y="1584"/>
                </a:cubicBezTo>
                <a:lnTo>
                  <a:pt x="669" y="1584"/>
                </a:lnTo>
                <a:lnTo>
                  <a:pt x="672" y="1585"/>
                </a:lnTo>
                <a:cubicBezTo>
                  <a:pt x="673" y="1579"/>
                  <a:pt x="675" y="1573"/>
                  <a:pt x="676" y="1567"/>
                </a:cubicBezTo>
                <a:lnTo>
                  <a:pt x="676" y="1567"/>
                </a:lnTo>
                <a:cubicBezTo>
                  <a:pt x="696" y="1519"/>
                  <a:pt x="718" y="1471"/>
                  <a:pt x="744" y="1422"/>
                </a:cubicBezTo>
                <a:cubicBezTo>
                  <a:pt x="779" y="1367"/>
                  <a:pt x="813" y="1316"/>
                  <a:pt x="851" y="1264"/>
                </a:cubicBezTo>
                <a:cubicBezTo>
                  <a:pt x="1009" y="1059"/>
                  <a:pt x="1232" y="913"/>
                  <a:pt x="1484" y="854"/>
                </a:cubicBezTo>
                <a:cubicBezTo>
                  <a:pt x="1600" y="823"/>
                  <a:pt x="1715" y="806"/>
                  <a:pt x="1833" y="806"/>
                </a:cubicBezTo>
                <a:cubicBezTo>
                  <a:pt x="1847" y="806"/>
                  <a:pt x="1860" y="806"/>
                  <a:pt x="1873" y="807"/>
                </a:cubicBezTo>
                <a:cubicBezTo>
                  <a:pt x="1882" y="807"/>
                  <a:pt x="1891" y="798"/>
                  <a:pt x="1895" y="789"/>
                </a:cubicBezTo>
                <a:cubicBezTo>
                  <a:pt x="1895" y="777"/>
                  <a:pt x="1886" y="768"/>
                  <a:pt x="1878" y="768"/>
                </a:cubicBezTo>
                <a:cubicBezTo>
                  <a:pt x="1829" y="763"/>
                  <a:pt x="1780" y="761"/>
                  <a:pt x="1731" y="761"/>
                </a:cubicBezTo>
                <a:cubicBezTo>
                  <a:pt x="1643" y="761"/>
                  <a:pt x="1556" y="769"/>
                  <a:pt x="1471" y="785"/>
                </a:cubicBezTo>
                <a:cubicBezTo>
                  <a:pt x="1193" y="832"/>
                  <a:pt x="941" y="973"/>
                  <a:pt x="753" y="1179"/>
                </a:cubicBezTo>
                <a:cubicBezTo>
                  <a:pt x="737" y="1196"/>
                  <a:pt x="722" y="1213"/>
                  <a:pt x="707" y="1232"/>
                </a:cubicBezTo>
                <a:lnTo>
                  <a:pt x="707" y="1232"/>
                </a:lnTo>
                <a:cubicBezTo>
                  <a:pt x="705" y="1197"/>
                  <a:pt x="702" y="1162"/>
                  <a:pt x="697" y="1127"/>
                </a:cubicBezTo>
                <a:cubicBezTo>
                  <a:pt x="672" y="978"/>
                  <a:pt x="629" y="836"/>
                  <a:pt x="565" y="700"/>
                </a:cubicBezTo>
                <a:cubicBezTo>
                  <a:pt x="500" y="567"/>
                  <a:pt x="423" y="443"/>
                  <a:pt x="334" y="327"/>
                </a:cubicBezTo>
                <a:cubicBezTo>
                  <a:pt x="244" y="208"/>
                  <a:pt x="145" y="101"/>
                  <a:pt x="39" y="7"/>
                </a:cubicBezTo>
                <a:cubicBezTo>
                  <a:pt x="33" y="3"/>
                  <a:pt x="27" y="1"/>
                  <a:pt x="22" y="1"/>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6"/>
          <p:cNvSpPr/>
          <p:nvPr/>
        </p:nvSpPr>
        <p:spPr>
          <a:xfrm rot="-2032138">
            <a:off x="573687" y="363129"/>
            <a:ext cx="445107" cy="352740"/>
          </a:xfrm>
          <a:custGeom>
            <a:avLst/>
            <a:gdLst/>
            <a:ahLst/>
            <a:cxnLst/>
            <a:rect l="l" t="t" r="r" b="b"/>
            <a:pathLst>
              <a:path w="4949" h="3922" extrusionOk="0">
                <a:moveTo>
                  <a:pt x="30" y="0"/>
                </a:moveTo>
                <a:cubicBezTo>
                  <a:pt x="24" y="0"/>
                  <a:pt x="19" y="3"/>
                  <a:pt x="13" y="8"/>
                </a:cubicBezTo>
                <a:cubicBezTo>
                  <a:pt x="4" y="17"/>
                  <a:pt x="0" y="34"/>
                  <a:pt x="13" y="43"/>
                </a:cubicBezTo>
                <a:cubicBezTo>
                  <a:pt x="218" y="295"/>
                  <a:pt x="415" y="560"/>
                  <a:pt x="599" y="825"/>
                </a:cubicBezTo>
                <a:cubicBezTo>
                  <a:pt x="783" y="1091"/>
                  <a:pt x="954" y="1369"/>
                  <a:pt x="1108" y="1655"/>
                </a:cubicBezTo>
                <a:cubicBezTo>
                  <a:pt x="1262" y="1937"/>
                  <a:pt x="1382" y="2237"/>
                  <a:pt x="1459" y="2545"/>
                </a:cubicBezTo>
                <a:cubicBezTo>
                  <a:pt x="1501" y="2695"/>
                  <a:pt x="1518" y="2849"/>
                  <a:pt x="1510" y="3007"/>
                </a:cubicBezTo>
                <a:cubicBezTo>
                  <a:pt x="1506" y="3137"/>
                  <a:pt x="1475" y="3263"/>
                  <a:pt x="1414" y="3377"/>
                </a:cubicBezTo>
                <a:lnTo>
                  <a:pt x="1414" y="3377"/>
                </a:lnTo>
                <a:lnTo>
                  <a:pt x="1412" y="3379"/>
                </a:lnTo>
                <a:lnTo>
                  <a:pt x="1399" y="3392"/>
                </a:lnTo>
                <a:lnTo>
                  <a:pt x="1386" y="3409"/>
                </a:lnTo>
                <a:lnTo>
                  <a:pt x="1393" y="3414"/>
                </a:lnTo>
                <a:lnTo>
                  <a:pt x="1393" y="3414"/>
                </a:lnTo>
                <a:cubicBezTo>
                  <a:pt x="1392" y="3415"/>
                  <a:pt x="1391" y="3416"/>
                  <a:pt x="1390" y="3417"/>
                </a:cubicBezTo>
                <a:lnTo>
                  <a:pt x="1382" y="3426"/>
                </a:lnTo>
                <a:cubicBezTo>
                  <a:pt x="1342" y="3510"/>
                  <a:pt x="1412" y="3586"/>
                  <a:pt x="1484" y="3586"/>
                </a:cubicBezTo>
                <a:cubicBezTo>
                  <a:pt x="1515" y="3586"/>
                  <a:pt x="1546" y="3573"/>
                  <a:pt x="1570" y="3541"/>
                </a:cubicBezTo>
                <a:lnTo>
                  <a:pt x="1574" y="3537"/>
                </a:lnTo>
                <a:lnTo>
                  <a:pt x="1583" y="3529"/>
                </a:lnTo>
                <a:lnTo>
                  <a:pt x="1595" y="3516"/>
                </a:lnTo>
                <a:lnTo>
                  <a:pt x="1634" y="3482"/>
                </a:lnTo>
                <a:cubicBezTo>
                  <a:pt x="1660" y="3460"/>
                  <a:pt x="1685" y="3439"/>
                  <a:pt x="1715" y="3422"/>
                </a:cubicBezTo>
                <a:cubicBezTo>
                  <a:pt x="1745" y="3405"/>
                  <a:pt x="1775" y="3383"/>
                  <a:pt x="1805" y="3366"/>
                </a:cubicBezTo>
                <a:lnTo>
                  <a:pt x="1903" y="3323"/>
                </a:lnTo>
                <a:cubicBezTo>
                  <a:pt x="1933" y="3310"/>
                  <a:pt x="1968" y="3298"/>
                  <a:pt x="2002" y="3289"/>
                </a:cubicBezTo>
                <a:lnTo>
                  <a:pt x="2053" y="3272"/>
                </a:lnTo>
                <a:lnTo>
                  <a:pt x="2104" y="3259"/>
                </a:lnTo>
                <a:lnTo>
                  <a:pt x="2211" y="3233"/>
                </a:lnTo>
                <a:cubicBezTo>
                  <a:pt x="2246" y="3229"/>
                  <a:pt x="2284" y="3225"/>
                  <a:pt x="2318" y="3221"/>
                </a:cubicBezTo>
                <a:lnTo>
                  <a:pt x="2425" y="3208"/>
                </a:lnTo>
                <a:lnTo>
                  <a:pt x="2648" y="3208"/>
                </a:lnTo>
                <a:cubicBezTo>
                  <a:pt x="2686" y="3208"/>
                  <a:pt x="2725" y="3216"/>
                  <a:pt x="2759" y="3216"/>
                </a:cubicBezTo>
                <a:lnTo>
                  <a:pt x="2870" y="3225"/>
                </a:lnTo>
                <a:cubicBezTo>
                  <a:pt x="2909" y="3225"/>
                  <a:pt x="2947" y="3229"/>
                  <a:pt x="2981" y="3238"/>
                </a:cubicBezTo>
                <a:lnTo>
                  <a:pt x="3204" y="3276"/>
                </a:lnTo>
                <a:cubicBezTo>
                  <a:pt x="3242" y="3281"/>
                  <a:pt x="3276" y="3289"/>
                  <a:pt x="3315" y="3302"/>
                </a:cubicBezTo>
                <a:lnTo>
                  <a:pt x="3422" y="3328"/>
                </a:lnTo>
                <a:cubicBezTo>
                  <a:pt x="3495" y="3349"/>
                  <a:pt x="3567" y="3362"/>
                  <a:pt x="3640" y="3387"/>
                </a:cubicBezTo>
                <a:lnTo>
                  <a:pt x="3854" y="3460"/>
                </a:lnTo>
                <a:cubicBezTo>
                  <a:pt x="3927" y="3486"/>
                  <a:pt x="3999" y="3507"/>
                  <a:pt x="4068" y="3537"/>
                </a:cubicBezTo>
                <a:lnTo>
                  <a:pt x="4277" y="3627"/>
                </a:lnTo>
                <a:cubicBezTo>
                  <a:pt x="4346" y="3657"/>
                  <a:pt x="4419" y="3683"/>
                  <a:pt x="4487" y="3717"/>
                </a:cubicBezTo>
                <a:lnTo>
                  <a:pt x="4898" y="3918"/>
                </a:lnTo>
                <a:cubicBezTo>
                  <a:pt x="4902" y="3920"/>
                  <a:pt x="4907" y="3921"/>
                  <a:pt x="4911" y="3921"/>
                </a:cubicBezTo>
                <a:cubicBezTo>
                  <a:pt x="4937" y="3921"/>
                  <a:pt x="4949" y="3882"/>
                  <a:pt x="4923" y="3871"/>
                </a:cubicBezTo>
                <a:lnTo>
                  <a:pt x="4517" y="3648"/>
                </a:lnTo>
                <a:cubicBezTo>
                  <a:pt x="4453" y="3610"/>
                  <a:pt x="4380" y="3580"/>
                  <a:pt x="4312" y="3550"/>
                </a:cubicBezTo>
                <a:lnTo>
                  <a:pt x="4102" y="3452"/>
                </a:lnTo>
                <a:cubicBezTo>
                  <a:pt x="4034" y="3413"/>
                  <a:pt x="3961" y="3387"/>
                  <a:pt x="3888" y="3362"/>
                </a:cubicBezTo>
                <a:lnTo>
                  <a:pt x="3674" y="3276"/>
                </a:lnTo>
                <a:cubicBezTo>
                  <a:pt x="3602" y="3246"/>
                  <a:pt x="3529" y="3229"/>
                  <a:pt x="3452" y="3204"/>
                </a:cubicBezTo>
                <a:lnTo>
                  <a:pt x="3341" y="3169"/>
                </a:lnTo>
                <a:cubicBezTo>
                  <a:pt x="3306" y="3161"/>
                  <a:pt x="3268" y="3148"/>
                  <a:pt x="3229" y="3139"/>
                </a:cubicBezTo>
                <a:lnTo>
                  <a:pt x="3003" y="3092"/>
                </a:lnTo>
                <a:cubicBezTo>
                  <a:pt x="2964" y="3084"/>
                  <a:pt x="2926" y="3075"/>
                  <a:pt x="2887" y="3071"/>
                </a:cubicBezTo>
                <a:lnTo>
                  <a:pt x="2772" y="3058"/>
                </a:lnTo>
                <a:cubicBezTo>
                  <a:pt x="2733" y="3054"/>
                  <a:pt x="2690" y="3045"/>
                  <a:pt x="2652" y="3045"/>
                </a:cubicBezTo>
                <a:lnTo>
                  <a:pt x="2536" y="3041"/>
                </a:lnTo>
                <a:lnTo>
                  <a:pt x="2417" y="3037"/>
                </a:lnTo>
                <a:lnTo>
                  <a:pt x="2297" y="3045"/>
                </a:lnTo>
                <a:cubicBezTo>
                  <a:pt x="2258" y="3050"/>
                  <a:pt x="2216" y="3050"/>
                  <a:pt x="2177" y="3054"/>
                </a:cubicBezTo>
                <a:lnTo>
                  <a:pt x="2057" y="3075"/>
                </a:lnTo>
                <a:lnTo>
                  <a:pt x="1998" y="3088"/>
                </a:lnTo>
                <a:lnTo>
                  <a:pt x="1942" y="3101"/>
                </a:lnTo>
                <a:cubicBezTo>
                  <a:pt x="1903" y="3114"/>
                  <a:pt x="1861" y="3122"/>
                  <a:pt x="1822" y="3139"/>
                </a:cubicBezTo>
                <a:lnTo>
                  <a:pt x="1711" y="3186"/>
                </a:lnTo>
                <a:cubicBezTo>
                  <a:pt x="1703" y="3190"/>
                  <a:pt x="1694" y="3194"/>
                  <a:pt x="1686" y="3198"/>
                </a:cubicBezTo>
                <a:lnTo>
                  <a:pt x="1686" y="3198"/>
                </a:lnTo>
                <a:cubicBezTo>
                  <a:pt x="1697" y="3137"/>
                  <a:pt x="1702" y="3074"/>
                  <a:pt x="1702" y="3011"/>
                </a:cubicBezTo>
                <a:cubicBezTo>
                  <a:pt x="1698" y="2840"/>
                  <a:pt x="1672" y="2669"/>
                  <a:pt x="1625" y="2502"/>
                </a:cubicBezTo>
                <a:cubicBezTo>
                  <a:pt x="1527" y="2181"/>
                  <a:pt x="1390" y="1878"/>
                  <a:pt x="1219" y="1591"/>
                </a:cubicBezTo>
                <a:cubicBezTo>
                  <a:pt x="1052" y="1304"/>
                  <a:pt x="873" y="1031"/>
                  <a:pt x="672" y="770"/>
                </a:cubicBezTo>
                <a:cubicBezTo>
                  <a:pt x="479" y="505"/>
                  <a:pt x="270" y="252"/>
                  <a:pt x="51" y="8"/>
                </a:cubicBezTo>
                <a:cubicBezTo>
                  <a:pt x="44" y="4"/>
                  <a:pt x="37" y="0"/>
                  <a:pt x="30" y="0"/>
                </a:cubicBezTo>
                <a:close/>
              </a:path>
            </a:pathLst>
          </a:custGeom>
          <a:solidFill>
            <a:srgbClr val="0000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6"/>
          <p:cNvSpPr/>
          <p:nvPr/>
        </p:nvSpPr>
        <p:spPr>
          <a:xfrm rot="10800000" flipH="1">
            <a:off x="7304750" y="848200"/>
            <a:ext cx="550100" cy="108250"/>
          </a:xfrm>
          <a:custGeom>
            <a:avLst/>
            <a:gdLst/>
            <a:ahLst/>
            <a:cxnLst/>
            <a:rect l="l" t="t" r="r" b="b"/>
            <a:pathLst>
              <a:path w="22004" h="4330" extrusionOk="0">
                <a:moveTo>
                  <a:pt x="1" y="1"/>
                </a:moveTo>
                <a:lnTo>
                  <a:pt x="1" y="168"/>
                </a:lnTo>
                <a:cubicBezTo>
                  <a:pt x="34" y="2147"/>
                  <a:pt x="1435" y="3837"/>
                  <a:pt x="3369" y="4237"/>
                </a:cubicBezTo>
                <a:cubicBezTo>
                  <a:pt x="3663" y="4299"/>
                  <a:pt x="3957" y="4329"/>
                  <a:pt x="4248" y="4329"/>
                </a:cubicBezTo>
                <a:cubicBezTo>
                  <a:pt x="5872" y="4329"/>
                  <a:pt x="7387" y="3387"/>
                  <a:pt x="8095" y="1869"/>
                </a:cubicBezTo>
                <a:cubicBezTo>
                  <a:pt x="8550" y="2263"/>
                  <a:pt x="9118" y="2462"/>
                  <a:pt x="9689" y="2462"/>
                </a:cubicBezTo>
                <a:cubicBezTo>
                  <a:pt x="10165" y="2462"/>
                  <a:pt x="10644" y="2324"/>
                  <a:pt x="11063" y="2047"/>
                </a:cubicBezTo>
                <a:cubicBezTo>
                  <a:pt x="11867" y="3417"/>
                  <a:pt x="13293" y="4151"/>
                  <a:pt x="14737" y="4151"/>
                </a:cubicBezTo>
                <a:cubicBezTo>
                  <a:pt x="15729" y="4151"/>
                  <a:pt x="16730" y="3805"/>
                  <a:pt x="17545" y="3081"/>
                </a:cubicBezTo>
                <a:cubicBezTo>
                  <a:pt x="17900" y="3197"/>
                  <a:pt x="18257" y="3252"/>
                  <a:pt x="18606" y="3252"/>
                </a:cubicBezTo>
                <a:cubicBezTo>
                  <a:pt x="20360" y="3252"/>
                  <a:pt x="21920" y="1874"/>
                  <a:pt x="220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 Box 413">
            <a:extLst>
              <a:ext uri="{FF2B5EF4-FFF2-40B4-BE49-F238E27FC236}">
                <a16:creationId xmlns:a16="http://schemas.microsoft.com/office/drawing/2014/main" id="{6B269DBC-879D-4968-8CB2-0F5674AF6D6A}"/>
              </a:ext>
            </a:extLst>
          </p:cNvPr>
          <p:cNvSpPr txBox="1">
            <a:spLocks noChangeArrowheads="1"/>
          </p:cNvSpPr>
          <p:nvPr/>
        </p:nvSpPr>
        <p:spPr bwMode="auto">
          <a:xfrm>
            <a:off x="2679733" y="-218448"/>
            <a:ext cx="3199111"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algn="ctr" eaLnBrk="1" hangingPunct="1">
              <a:lnSpc>
                <a:spcPct val="200000"/>
              </a:lnSpc>
              <a:spcBef>
                <a:spcPct val="50000"/>
              </a:spcBef>
            </a:pPr>
            <a:r>
              <a:rPr lang="en-US" altLang="en-US" sz="3600" b="1" dirty="0" err="1">
                <a:solidFill>
                  <a:srgbClr val="CC0000"/>
                </a:solidFill>
              </a:rPr>
              <a:t>Cửa</a:t>
            </a:r>
            <a:r>
              <a:rPr lang="en-US" altLang="en-US" sz="3600" b="1" dirty="0">
                <a:solidFill>
                  <a:srgbClr val="CC0000"/>
                </a:solidFill>
              </a:rPr>
              <a:t> </a:t>
            </a:r>
            <a:r>
              <a:rPr lang="en-US" altLang="en-US" sz="3600" b="1" dirty="0" err="1">
                <a:solidFill>
                  <a:srgbClr val="CC0000"/>
                </a:solidFill>
              </a:rPr>
              <a:t>sông</a:t>
            </a:r>
            <a:endParaRPr lang="en-US" altLang="en-US" sz="3600" b="1" dirty="0">
              <a:solidFill>
                <a:srgbClr val="CC0000"/>
              </a:solidFill>
            </a:endParaRPr>
          </a:p>
        </p:txBody>
      </p:sp>
      <p:sp>
        <p:nvSpPr>
          <p:cNvPr id="19" name="Text Box 413">
            <a:extLst>
              <a:ext uri="{FF2B5EF4-FFF2-40B4-BE49-F238E27FC236}">
                <a16:creationId xmlns:a16="http://schemas.microsoft.com/office/drawing/2014/main" id="{E93E6713-C18D-4E94-9A8C-79C0B1FAFA29}"/>
              </a:ext>
            </a:extLst>
          </p:cNvPr>
          <p:cNvSpPr txBox="1">
            <a:spLocks noChangeArrowheads="1"/>
          </p:cNvSpPr>
          <p:nvPr/>
        </p:nvSpPr>
        <p:spPr bwMode="auto">
          <a:xfrm>
            <a:off x="6806831" y="4589598"/>
            <a:ext cx="6423422" cy="110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lnSpc>
                <a:spcPct val="200000"/>
              </a:lnSpc>
              <a:spcBef>
                <a:spcPct val="50000"/>
              </a:spcBef>
            </a:pPr>
            <a:r>
              <a:rPr lang="en-US" altLang="en-US" sz="1575" b="1" dirty="0"/>
              <a:t>Quang </a:t>
            </a:r>
            <a:r>
              <a:rPr lang="en-US" altLang="en-US" sz="1575" b="1" dirty="0" err="1"/>
              <a:t>Huy</a:t>
            </a:r>
            <a:endParaRPr lang="en-US" altLang="en-US" sz="1575" b="1" dirty="0"/>
          </a:p>
          <a:p>
            <a:pPr eaLnBrk="1" hangingPunct="1">
              <a:lnSpc>
                <a:spcPct val="200000"/>
              </a:lnSpc>
              <a:spcBef>
                <a:spcPct val="50000"/>
              </a:spcBef>
            </a:pPr>
            <a:endParaRPr lang="en-US" altLang="en-US" sz="1575" b="1" dirty="0"/>
          </a:p>
        </p:txBody>
      </p:sp>
      <p:sp>
        <p:nvSpPr>
          <p:cNvPr id="20" name="Text Box 6">
            <a:extLst>
              <a:ext uri="{FF2B5EF4-FFF2-40B4-BE49-F238E27FC236}">
                <a16:creationId xmlns:a16="http://schemas.microsoft.com/office/drawing/2014/main" id="{8BDF89F8-C4B1-4BEA-A224-8FBFF093BA03}"/>
              </a:ext>
            </a:extLst>
          </p:cNvPr>
          <p:cNvSpPr txBox="1">
            <a:spLocks noChangeArrowheads="1"/>
          </p:cNvSpPr>
          <p:nvPr/>
        </p:nvSpPr>
        <p:spPr bwMode="auto">
          <a:xfrm>
            <a:off x="605633" y="836410"/>
            <a:ext cx="3804011"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en-US" altLang="en-US" sz="2000" b="1" dirty="0" err="1">
                <a:solidFill>
                  <a:srgbClr val="002060"/>
                </a:solidFill>
              </a:rPr>
              <a:t>Nơi</a:t>
            </a:r>
            <a:r>
              <a:rPr lang="en-US" altLang="en-US" sz="2000" b="1" dirty="0">
                <a:solidFill>
                  <a:srgbClr val="002060"/>
                </a:solidFill>
              </a:rPr>
              <a:t> </a:t>
            </a:r>
            <a:r>
              <a:rPr lang="en-US" altLang="en-US" sz="2000" b="1" dirty="0" err="1">
                <a:solidFill>
                  <a:srgbClr val="002060"/>
                </a:solidFill>
              </a:rPr>
              <a:t>biển</a:t>
            </a:r>
            <a:r>
              <a:rPr lang="en-US" altLang="en-US" sz="2000" b="1" dirty="0">
                <a:solidFill>
                  <a:srgbClr val="002060"/>
                </a:solidFill>
              </a:rPr>
              <a:t> </a:t>
            </a:r>
            <a:r>
              <a:rPr lang="en-US" altLang="en-US" sz="2000" b="1" dirty="0" err="1">
                <a:solidFill>
                  <a:srgbClr val="002060"/>
                </a:solidFill>
              </a:rPr>
              <a:t>tìm</a:t>
            </a:r>
            <a:r>
              <a:rPr lang="en-US" altLang="en-US" sz="2000" b="1" dirty="0">
                <a:solidFill>
                  <a:srgbClr val="002060"/>
                </a:solidFill>
              </a:rPr>
              <a:t> </a:t>
            </a:r>
            <a:r>
              <a:rPr lang="en-US" altLang="en-US" sz="2000" b="1" dirty="0" err="1">
                <a:solidFill>
                  <a:srgbClr val="002060"/>
                </a:solidFill>
              </a:rPr>
              <a:t>về</a:t>
            </a:r>
            <a:r>
              <a:rPr lang="en-US" altLang="en-US" sz="2000" b="1" dirty="0">
                <a:solidFill>
                  <a:srgbClr val="002060"/>
                </a:solidFill>
              </a:rPr>
              <a:t> v</a:t>
            </a:r>
            <a:r>
              <a:rPr lang="vi-VN" altLang="en-US" sz="2000" b="1" dirty="0">
                <a:solidFill>
                  <a:srgbClr val="002060"/>
                </a:solidFill>
              </a:rPr>
              <a:t>ớ</a:t>
            </a:r>
            <a:r>
              <a:rPr lang="en-US" altLang="en-US" sz="2000" b="1" dirty="0" err="1">
                <a:solidFill>
                  <a:srgbClr val="002060"/>
                </a:solidFill>
              </a:rPr>
              <a:t>i</a:t>
            </a:r>
            <a:r>
              <a:rPr lang="en-US" altLang="en-US" sz="2000" b="1" dirty="0">
                <a:solidFill>
                  <a:srgbClr val="002060"/>
                </a:solidFill>
              </a:rPr>
              <a:t> </a:t>
            </a:r>
            <a:r>
              <a:rPr lang="vi-VN" altLang="en-US" sz="2000" b="1" dirty="0">
                <a:solidFill>
                  <a:srgbClr val="002060"/>
                </a:solidFill>
              </a:rPr>
              <a:t>đ</a:t>
            </a:r>
            <a:r>
              <a:rPr lang="en-US" altLang="en-US" sz="2000" b="1" dirty="0" err="1">
                <a:solidFill>
                  <a:srgbClr val="002060"/>
                </a:solidFill>
              </a:rPr>
              <a:t>ất</a:t>
            </a:r>
            <a:endParaRPr lang="en-US" altLang="en-US" sz="2000" b="1" dirty="0">
              <a:solidFill>
                <a:srgbClr val="002060"/>
              </a:solidFill>
            </a:endParaRPr>
          </a:p>
          <a:p>
            <a:pPr eaLnBrk="1" hangingPunct="1">
              <a:spcBef>
                <a:spcPct val="50000"/>
              </a:spcBef>
            </a:pPr>
            <a:r>
              <a:rPr lang="en-US" altLang="en-US" sz="2000" b="1" dirty="0" err="1">
                <a:solidFill>
                  <a:srgbClr val="002060"/>
                </a:solidFill>
              </a:rPr>
              <a:t>Bằng</a:t>
            </a:r>
            <a:r>
              <a:rPr lang="en-US" altLang="en-US" sz="2000" b="1" dirty="0">
                <a:solidFill>
                  <a:srgbClr val="002060"/>
                </a:solidFill>
              </a:rPr>
              <a:t> con </a:t>
            </a:r>
            <a:r>
              <a:rPr lang="en-US" altLang="en-US" sz="2000" b="1" dirty="0" err="1">
                <a:solidFill>
                  <a:srgbClr val="002060"/>
                </a:solidFill>
              </a:rPr>
              <a:t>sóng</a:t>
            </a:r>
            <a:r>
              <a:rPr lang="en-US" altLang="en-US" sz="2000" b="1" dirty="0">
                <a:solidFill>
                  <a:srgbClr val="002060"/>
                </a:solidFill>
              </a:rPr>
              <a:t> </a:t>
            </a:r>
            <a:r>
              <a:rPr lang="en-US" altLang="en-US" sz="2000" b="1" dirty="0" err="1">
                <a:solidFill>
                  <a:srgbClr val="002060"/>
                </a:solidFill>
              </a:rPr>
              <a:t>nhớ</a:t>
            </a:r>
            <a:r>
              <a:rPr lang="en-US" altLang="en-US" sz="2000" b="1" dirty="0">
                <a:solidFill>
                  <a:srgbClr val="002060"/>
                </a:solidFill>
              </a:rPr>
              <a:t> </a:t>
            </a:r>
            <a:r>
              <a:rPr lang="en-US" altLang="en-US" sz="2000" b="1" dirty="0" err="1">
                <a:solidFill>
                  <a:srgbClr val="002060"/>
                </a:solidFill>
              </a:rPr>
              <a:t>bạc</a:t>
            </a:r>
            <a:r>
              <a:rPr lang="en-US" altLang="en-US" sz="2000" b="1" dirty="0">
                <a:solidFill>
                  <a:srgbClr val="002060"/>
                </a:solidFill>
              </a:rPr>
              <a:t> </a:t>
            </a:r>
            <a:r>
              <a:rPr lang="en-US" altLang="en-US" sz="2000" b="1" dirty="0" err="1">
                <a:solidFill>
                  <a:srgbClr val="002060"/>
                </a:solidFill>
              </a:rPr>
              <a:t>đầu</a:t>
            </a:r>
            <a:endParaRPr lang="vi-VN" altLang="en-US" sz="2000" b="1" dirty="0">
              <a:solidFill>
                <a:srgbClr val="002060"/>
              </a:solidFill>
            </a:endParaRPr>
          </a:p>
          <a:p>
            <a:pPr eaLnBrk="1" hangingPunct="1">
              <a:spcBef>
                <a:spcPct val="50000"/>
              </a:spcBef>
            </a:pPr>
            <a:r>
              <a:rPr lang="vi-VN" altLang="en-US" sz="2000" b="1" dirty="0">
                <a:solidFill>
                  <a:srgbClr val="002060"/>
                </a:solidFill>
              </a:rPr>
              <a:t>Chất muối hòa trong vị ngọt</a:t>
            </a:r>
          </a:p>
          <a:p>
            <a:pPr eaLnBrk="1" hangingPunct="1">
              <a:spcBef>
                <a:spcPct val="50000"/>
              </a:spcBef>
            </a:pPr>
            <a:r>
              <a:rPr lang="vi-VN" altLang="en-US" sz="2000" b="1" dirty="0">
                <a:solidFill>
                  <a:srgbClr val="002060"/>
                </a:solidFill>
              </a:rPr>
              <a:t>Thành vùng nước lợ nông sâu</a:t>
            </a:r>
            <a:r>
              <a:rPr lang="en-US" altLang="en-US" sz="2000" b="1" dirty="0">
                <a:solidFill>
                  <a:srgbClr val="002060"/>
                </a:solidFill>
              </a:rPr>
              <a:t>.</a:t>
            </a:r>
            <a:endParaRPr lang="vi-VN" altLang="en-US" sz="2000" b="1" dirty="0">
              <a:solidFill>
                <a:srgbClr val="002060"/>
              </a:solidFill>
            </a:endParaRPr>
          </a:p>
        </p:txBody>
      </p:sp>
      <p:sp>
        <p:nvSpPr>
          <p:cNvPr id="21" name="Text Box 7">
            <a:extLst>
              <a:ext uri="{FF2B5EF4-FFF2-40B4-BE49-F238E27FC236}">
                <a16:creationId xmlns:a16="http://schemas.microsoft.com/office/drawing/2014/main" id="{0AB0230F-3186-40D3-BCC7-963B50E23C5E}"/>
              </a:ext>
            </a:extLst>
          </p:cNvPr>
          <p:cNvSpPr txBox="1">
            <a:spLocks noChangeArrowheads="1"/>
          </p:cNvSpPr>
          <p:nvPr/>
        </p:nvSpPr>
        <p:spPr bwMode="auto">
          <a:xfrm>
            <a:off x="613982" y="2834495"/>
            <a:ext cx="360045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vi-VN" altLang="en-US" sz="2000" b="1" dirty="0">
                <a:solidFill>
                  <a:schemeClr val="accent1">
                    <a:lumMod val="10000"/>
                  </a:schemeClr>
                </a:solidFill>
              </a:rPr>
              <a:t>Nơi cá đối vào đẻ trứng</a:t>
            </a:r>
          </a:p>
          <a:p>
            <a:pPr eaLnBrk="1" hangingPunct="1">
              <a:spcBef>
                <a:spcPct val="50000"/>
              </a:spcBef>
            </a:pPr>
            <a:r>
              <a:rPr lang="vi-VN" altLang="en-US" sz="2000" b="1" dirty="0">
                <a:solidFill>
                  <a:schemeClr val="accent1">
                    <a:lumMod val="10000"/>
                  </a:schemeClr>
                </a:solidFill>
              </a:rPr>
              <a:t>Nơi tôm rảo đến búng càng</a:t>
            </a:r>
          </a:p>
          <a:p>
            <a:pPr eaLnBrk="1" hangingPunct="1">
              <a:spcBef>
                <a:spcPct val="50000"/>
              </a:spcBef>
            </a:pPr>
            <a:r>
              <a:rPr lang="vi-VN" altLang="en-US" sz="2000" b="1" dirty="0">
                <a:solidFill>
                  <a:schemeClr val="accent1">
                    <a:lumMod val="10000"/>
                  </a:schemeClr>
                </a:solidFill>
              </a:rPr>
              <a:t>Cần câu uốn cong lưỡi sóng</a:t>
            </a:r>
          </a:p>
          <a:p>
            <a:pPr eaLnBrk="1" hangingPunct="1">
              <a:spcBef>
                <a:spcPct val="50000"/>
              </a:spcBef>
            </a:pPr>
            <a:r>
              <a:rPr lang="vi-VN" altLang="en-US" sz="2000" b="1" dirty="0">
                <a:solidFill>
                  <a:schemeClr val="accent1">
                    <a:lumMod val="10000"/>
                  </a:schemeClr>
                </a:solidFill>
              </a:rPr>
              <a:t>Thuyền ai lấp lóa đêm trăng</a:t>
            </a:r>
            <a:r>
              <a:rPr lang="en-US" altLang="en-US" sz="2000" b="1" dirty="0">
                <a:solidFill>
                  <a:schemeClr val="accent1">
                    <a:lumMod val="10000"/>
                  </a:schemeClr>
                </a:solidFill>
              </a:rPr>
              <a:t>.</a:t>
            </a:r>
            <a:endParaRPr lang="vi-VN" altLang="en-US" sz="2000" b="1" dirty="0">
              <a:solidFill>
                <a:schemeClr val="accent1">
                  <a:lumMod val="10000"/>
                </a:schemeClr>
              </a:solidFill>
            </a:endParaRPr>
          </a:p>
        </p:txBody>
      </p:sp>
      <p:sp>
        <p:nvSpPr>
          <p:cNvPr id="22" name="Text Box 8">
            <a:extLst>
              <a:ext uri="{FF2B5EF4-FFF2-40B4-BE49-F238E27FC236}">
                <a16:creationId xmlns:a16="http://schemas.microsoft.com/office/drawing/2014/main" id="{9F0B3904-192A-4686-A6F3-17EC052DCDA0}"/>
              </a:ext>
            </a:extLst>
          </p:cNvPr>
          <p:cNvSpPr txBox="1">
            <a:spLocks noChangeArrowheads="1"/>
          </p:cNvSpPr>
          <p:nvPr/>
        </p:nvSpPr>
        <p:spPr bwMode="auto">
          <a:xfrm>
            <a:off x="4734357" y="836410"/>
            <a:ext cx="3968498"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vi-VN" altLang="en-US" sz="2000" b="1" dirty="0">
                <a:solidFill>
                  <a:schemeClr val="accent1">
                    <a:lumMod val="10000"/>
                  </a:schemeClr>
                </a:solidFill>
              </a:rPr>
              <a:t>Nơi con tàu chào mặt đất</a:t>
            </a:r>
          </a:p>
          <a:p>
            <a:pPr eaLnBrk="1" hangingPunct="1">
              <a:spcBef>
                <a:spcPct val="50000"/>
              </a:spcBef>
            </a:pPr>
            <a:r>
              <a:rPr lang="vi-VN" altLang="en-US" sz="2000" b="1" dirty="0">
                <a:solidFill>
                  <a:schemeClr val="accent1">
                    <a:lumMod val="10000"/>
                  </a:schemeClr>
                </a:solidFill>
              </a:rPr>
              <a:t>Còi ngân lên khúc giã từ</a:t>
            </a:r>
          </a:p>
          <a:p>
            <a:pPr eaLnBrk="1" hangingPunct="1">
              <a:spcBef>
                <a:spcPct val="50000"/>
              </a:spcBef>
            </a:pPr>
            <a:r>
              <a:rPr lang="vi-VN" altLang="en-US" sz="2000" b="1" dirty="0">
                <a:solidFill>
                  <a:schemeClr val="accent1">
                    <a:lumMod val="10000"/>
                  </a:schemeClr>
                </a:solidFill>
              </a:rPr>
              <a:t>Cửa sông tiễn người ra biển</a:t>
            </a:r>
          </a:p>
          <a:p>
            <a:pPr eaLnBrk="1" hangingPunct="1">
              <a:spcBef>
                <a:spcPct val="50000"/>
              </a:spcBef>
            </a:pPr>
            <a:r>
              <a:rPr lang="vi-VN" altLang="en-US" sz="2000" b="1" dirty="0">
                <a:solidFill>
                  <a:schemeClr val="accent1">
                    <a:lumMod val="10000"/>
                  </a:schemeClr>
                </a:solidFill>
              </a:rPr>
              <a:t>Mây trắng lành như phong thư</a:t>
            </a:r>
            <a:r>
              <a:rPr lang="en-US" altLang="en-US" sz="2000" b="1" dirty="0">
                <a:solidFill>
                  <a:schemeClr val="accent1">
                    <a:lumMod val="10000"/>
                  </a:schemeClr>
                </a:solidFill>
              </a:rPr>
              <a:t>.</a:t>
            </a:r>
            <a:endParaRPr lang="vi-VN" altLang="en-US" sz="2000" b="1" dirty="0">
              <a:solidFill>
                <a:schemeClr val="accent1">
                  <a:lumMod val="10000"/>
                </a:schemeClr>
              </a:solidFill>
            </a:endParaRPr>
          </a:p>
        </p:txBody>
      </p:sp>
      <p:sp>
        <p:nvSpPr>
          <p:cNvPr id="23" name="Text Box 9">
            <a:extLst>
              <a:ext uri="{FF2B5EF4-FFF2-40B4-BE49-F238E27FC236}">
                <a16:creationId xmlns:a16="http://schemas.microsoft.com/office/drawing/2014/main" id="{4930B1CA-5E78-41BF-944C-DDE85B441881}"/>
              </a:ext>
            </a:extLst>
          </p:cNvPr>
          <p:cNvSpPr txBox="1">
            <a:spLocks noChangeArrowheads="1"/>
          </p:cNvSpPr>
          <p:nvPr/>
        </p:nvSpPr>
        <p:spPr bwMode="auto">
          <a:xfrm>
            <a:off x="4734357" y="2861940"/>
            <a:ext cx="4144948"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P001 5 hàng" pitchFamily="34" charset="0"/>
              </a:defRPr>
            </a:lvl1pPr>
            <a:lvl2pPr marL="742950" indent="-285750" eaLnBrk="0" hangingPunct="0">
              <a:defRPr sz="2400">
                <a:solidFill>
                  <a:schemeClr val="tx1"/>
                </a:solidFill>
                <a:latin typeface="HP001 5 hàng" pitchFamily="34" charset="0"/>
              </a:defRPr>
            </a:lvl2pPr>
            <a:lvl3pPr marL="1143000" indent="-228600" eaLnBrk="0" hangingPunct="0">
              <a:defRPr sz="2400">
                <a:solidFill>
                  <a:schemeClr val="tx1"/>
                </a:solidFill>
                <a:latin typeface="HP001 5 hàng" pitchFamily="34" charset="0"/>
              </a:defRPr>
            </a:lvl3pPr>
            <a:lvl4pPr marL="1600200" indent="-228600" eaLnBrk="0" hangingPunct="0">
              <a:defRPr sz="2400">
                <a:solidFill>
                  <a:schemeClr val="tx1"/>
                </a:solidFill>
                <a:latin typeface="HP001 5 hàng" pitchFamily="34" charset="0"/>
              </a:defRPr>
            </a:lvl4pPr>
            <a:lvl5pPr marL="2057400" indent="-228600" eaLnBrk="0" hangingPunct="0">
              <a:defRPr sz="2400">
                <a:solidFill>
                  <a:schemeClr val="tx1"/>
                </a:solidFill>
                <a:latin typeface="HP001 5 hàng" pitchFamily="34" charset="0"/>
              </a:defRPr>
            </a:lvl5pPr>
            <a:lvl6pPr marL="2514600" indent="-228600" eaLnBrk="0" fontAlgn="base" hangingPunct="0">
              <a:spcBef>
                <a:spcPct val="0"/>
              </a:spcBef>
              <a:spcAft>
                <a:spcPct val="0"/>
              </a:spcAft>
              <a:defRPr sz="2400">
                <a:solidFill>
                  <a:schemeClr val="tx1"/>
                </a:solidFill>
                <a:latin typeface="HP001 5 hàng" pitchFamily="34" charset="0"/>
              </a:defRPr>
            </a:lvl6pPr>
            <a:lvl7pPr marL="2971800" indent="-228600" eaLnBrk="0" fontAlgn="base" hangingPunct="0">
              <a:spcBef>
                <a:spcPct val="0"/>
              </a:spcBef>
              <a:spcAft>
                <a:spcPct val="0"/>
              </a:spcAft>
              <a:defRPr sz="2400">
                <a:solidFill>
                  <a:schemeClr val="tx1"/>
                </a:solidFill>
                <a:latin typeface="HP001 5 hàng" pitchFamily="34" charset="0"/>
              </a:defRPr>
            </a:lvl7pPr>
            <a:lvl8pPr marL="3429000" indent="-228600" eaLnBrk="0" fontAlgn="base" hangingPunct="0">
              <a:spcBef>
                <a:spcPct val="0"/>
              </a:spcBef>
              <a:spcAft>
                <a:spcPct val="0"/>
              </a:spcAft>
              <a:defRPr sz="2400">
                <a:solidFill>
                  <a:schemeClr val="tx1"/>
                </a:solidFill>
                <a:latin typeface="HP001 5 hàng" pitchFamily="34" charset="0"/>
              </a:defRPr>
            </a:lvl8pPr>
            <a:lvl9pPr marL="3886200" indent="-228600" eaLnBrk="0" fontAlgn="base" hangingPunct="0">
              <a:spcBef>
                <a:spcPct val="0"/>
              </a:spcBef>
              <a:spcAft>
                <a:spcPct val="0"/>
              </a:spcAft>
              <a:defRPr sz="2400">
                <a:solidFill>
                  <a:schemeClr val="tx1"/>
                </a:solidFill>
                <a:latin typeface="HP001 5 hàng" pitchFamily="34" charset="0"/>
              </a:defRPr>
            </a:lvl9pPr>
          </a:lstStyle>
          <a:p>
            <a:pPr eaLnBrk="1" hangingPunct="1">
              <a:spcBef>
                <a:spcPct val="50000"/>
              </a:spcBef>
            </a:pPr>
            <a:r>
              <a:rPr lang="vi-VN" altLang="en-US" sz="2000" b="1" dirty="0">
                <a:solidFill>
                  <a:srgbClr val="002060"/>
                </a:solidFill>
              </a:rPr>
              <a:t>Dù giáp mặt cùng biển rộng</a:t>
            </a:r>
          </a:p>
          <a:p>
            <a:pPr eaLnBrk="1" hangingPunct="1">
              <a:spcBef>
                <a:spcPct val="50000"/>
              </a:spcBef>
            </a:pPr>
            <a:r>
              <a:rPr lang="vi-VN" altLang="en-US" sz="2000" b="1" dirty="0">
                <a:solidFill>
                  <a:srgbClr val="002060"/>
                </a:solidFill>
              </a:rPr>
              <a:t>Cửa sông chẳng dứt cội nguồn</a:t>
            </a:r>
          </a:p>
          <a:p>
            <a:pPr eaLnBrk="1" hangingPunct="1">
              <a:spcBef>
                <a:spcPct val="50000"/>
              </a:spcBef>
            </a:pPr>
            <a:r>
              <a:rPr lang="vi-VN" altLang="en-US" sz="2000" b="1" dirty="0">
                <a:solidFill>
                  <a:srgbClr val="002060"/>
                </a:solidFill>
              </a:rPr>
              <a:t>Lá xanh mỗi lần trôi xuống</a:t>
            </a:r>
          </a:p>
          <a:p>
            <a:pPr eaLnBrk="1" hangingPunct="1">
              <a:spcBef>
                <a:spcPct val="50000"/>
              </a:spcBef>
            </a:pPr>
            <a:r>
              <a:rPr lang="vi-VN" altLang="en-US" sz="2000" b="1" dirty="0">
                <a:solidFill>
                  <a:srgbClr val="002060"/>
                </a:solidFill>
              </a:rPr>
              <a:t>Bỗng ... nhớ một vùng núi non...</a:t>
            </a:r>
          </a:p>
        </p:txBody>
      </p:sp>
    </p:spTree>
    <p:extLst>
      <p:ext uri="{BB962C8B-B14F-4D97-AF65-F5344CB8AC3E}">
        <p14:creationId xmlns:p14="http://schemas.microsoft.com/office/powerpoint/2010/main" val="325705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edge">
                                      <p:cBhvr>
                                        <p:cTn id="7" dur="1000"/>
                                        <p:tgtEl>
                                          <p:spTgt spid="20"/>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edge">
                                      <p:cBhvr>
                                        <p:cTn id="10" dur="1000"/>
                                        <p:tgtEl>
                                          <p:spTgt spid="21"/>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edge">
                                      <p:cBhvr>
                                        <p:cTn id="13" dur="1000"/>
                                        <p:tgtEl>
                                          <p:spTgt spid="22"/>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edge">
                                      <p:cBhvr>
                                        <p:cTn id="16" dur="10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barn(inVertical)">
                                      <p:cBhvr>
                                        <p:cTn id="31" dur="500"/>
                                        <p:tgtEl>
                                          <p:spTgt spid="3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barn(inVertical)">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barn(inVertical)">
                                      <p:cBhvr>
                                        <p:cTn id="4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0" grpId="0" animBg="1"/>
      <p:bldP spid="31" grpId="0" animBg="1"/>
      <p:bldP spid="32" grpId="0" animBg="1"/>
      <p:bldP spid="29" grpId="0" animBg="1"/>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5"/>
        <p:cNvGrpSpPr/>
        <p:nvPr/>
      </p:nvGrpSpPr>
      <p:grpSpPr>
        <a:xfrm>
          <a:off x="0" y="0"/>
          <a:ext cx="0" cy="0"/>
          <a:chOff x="0" y="0"/>
          <a:chExt cx="0" cy="0"/>
        </a:xfrm>
      </p:grpSpPr>
      <p:sp>
        <p:nvSpPr>
          <p:cNvPr id="2749" name="Google Shape;2749;p38"/>
          <p:cNvSpPr/>
          <p:nvPr/>
        </p:nvSpPr>
        <p:spPr>
          <a:xfrm>
            <a:off x="4052225" y="1001750"/>
            <a:ext cx="784262" cy="370888"/>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圆角矩形 7"/>
          <p:cNvSpPr/>
          <p:nvPr/>
        </p:nvSpPr>
        <p:spPr>
          <a:xfrm>
            <a:off x="2493108" y="606409"/>
            <a:ext cx="3692778" cy="567178"/>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en-US" altLang="zh-CN" sz="2400" kern="1200" dirty="0" err="1">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Luyện</a:t>
            </a:r>
            <a:r>
              <a:rPr lang="en-US" altLang="zh-CN" sz="2400" kern="1200" dirty="0">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 </a:t>
            </a:r>
            <a:r>
              <a:rPr lang="en-US" altLang="zh-CN" sz="2400" kern="1200" dirty="0" err="1">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viết</a:t>
            </a:r>
            <a:r>
              <a:rPr lang="en-US" altLang="zh-CN" sz="2400" kern="1200" dirty="0">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 </a:t>
            </a:r>
            <a:r>
              <a:rPr lang="en-US" altLang="zh-CN" sz="2400" kern="1200" dirty="0" err="1">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từ</a:t>
            </a:r>
            <a:r>
              <a:rPr lang="en-US" altLang="zh-CN" sz="2400" kern="1200" dirty="0">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 </a:t>
            </a:r>
            <a:r>
              <a:rPr lang="en-US" altLang="zh-CN" sz="2400" kern="1200" dirty="0" err="1">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khó</a:t>
            </a:r>
            <a:endParaRPr lang="en-US" altLang="zh-CN" sz="2400" kern="1200" dirty="0">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endParaRPr>
          </a:p>
        </p:txBody>
      </p:sp>
      <p:sp>
        <p:nvSpPr>
          <p:cNvPr id="10" name="圆角矩形 7"/>
          <p:cNvSpPr/>
          <p:nvPr/>
        </p:nvSpPr>
        <p:spPr>
          <a:xfrm>
            <a:off x="2361086" y="1726484"/>
            <a:ext cx="1590057"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kern="1200" dirty="0">
                <a:solidFill>
                  <a:schemeClr val="bg1"/>
                </a:solidFill>
                <a:latin typeface="Calibri" panose="020F0502020204030204" pitchFamily="34" charset="0"/>
                <a:ea typeface="黑体" panose="02010609060101010101" pitchFamily="49" charset="-122"/>
                <a:cs typeface="Calibri" panose="020F0502020204030204" pitchFamily="34" charset="0"/>
              </a:rPr>
              <a:t>t</a:t>
            </a:r>
            <a:r>
              <a:rPr kumimoji="0" lang="en-US" altLang="zh-CN" sz="3200" i="0" u="none" strike="noStrike" kern="1200" cap="none" spc="0" normalizeH="0" baseline="0" noProof="0" dirty="0" err="1">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rPr>
              <a:t>ôm</a:t>
            </a:r>
            <a:r>
              <a:rPr kumimoji="0" lang="en-US" altLang="zh-CN" sz="3200" i="0" u="none" strike="noStrike" kern="1200" cap="none" spc="0" normalizeH="0" baseline="0" noProof="0" dirty="0">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rPr>
              <a:t> </a:t>
            </a:r>
            <a:r>
              <a:rPr kumimoji="0" lang="en-US" altLang="zh-CN" sz="3200" i="0" u="none" strike="noStrike" kern="1200" cap="none" spc="0" normalizeH="0" baseline="0" noProof="0" dirty="0" err="1">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rPr>
              <a:t>rảo</a:t>
            </a:r>
            <a:endParaRPr kumimoji="0" lang="zh-CN" altLang="en-US" sz="3200" i="0" u="none" strike="noStrike" kern="1200" cap="none" spc="0" normalizeH="0" baseline="0" noProof="0" dirty="0">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5" name="圆角矩形 7"/>
          <p:cNvSpPr/>
          <p:nvPr/>
        </p:nvSpPr>
        <p:spPr>
          <a:xfrm>
            <a:off x="5346494" y="1758757"/>
            <a:ext cx="2583013"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uốn</a:t>
            </a:r>
            <a:r>
              <a:rPr lang="en-US" altLang="zh-CN" sz="3200" kern="1200" dirty="0">
                <a:solidFill>
                  <a:schemeClr val="bg1"/>
                </a:solidFill>
                <a:latin typeface="Calibri" panose="020F0502020204030204" pitchFamily="34" charset="0"/>
                <a:ea typeface="黑体" panose="02010609060101010101" pitchFamily="49" charset="-122"/>
                <a:cs typeface="Calibri" panose="020F0502020204030204" pitchFamily="34" charset="0"/>
              </a:rPr>
              <a:t> </a:t>
            </a: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cong</a:t>
            </a:r>
            <a:endParaRPr kumimoji="0" lang="zh-CN" altLang="en-US" sz="3200" i="0" u="none" strike="noStrike" kern="1200" cap="none" spc="0" normalizeH="0" baseline="0" noProof="0" dirty="0">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24" name="圆角矩形 7"/>
          <p:cNvSpPr/>
          <p:nvPr/>
        </p:nvSpPr>
        <p:spPr>
          <a:xfrm>
            <a:off x="6821958" y="2601677"/>
            <a:ext cx="1779339"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giã</a:t>
            </a:r>
            <a:r>
              <a:rPr lang="en-US" altLang="zh-CN" sz="3200" kern="1200" dirty="0">
                <a:solidFill>
                  <a:schemeClr val="bg1"/>
                </a:solidFill>
                <a:latin typeface="Calibri" panose="020F0502020204030204" pitchFamily="34" charset="0"/>
                <a:ea typeface="黑体" panose="02010609060101010101" pitchFamily="49" charset="-122"/>
                <a:cs typeface="Calibri" panose="020F0502020204030204" pitchFamily="34" charset="0"/>
              </a:rPr>
              <a:t> </a:t>
            </a: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từ</a:t>
            </a:r>
            <a:endParaRPr kumimoji="0" lang="zh-CN" altLang="en-US" sz="3200" i="0" u="none" strike="noStrike" kern="1200" cap="none" spc="0" normalizeH="0" baseline="0" noProof="0" dirty="0">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27" name="圆角矩形 7"/>
          <p:cNvSpPr/>
          <p:nvPr/>
        </p:nvSpPr>
        <p:spPr>
          <a:xfrm>
            <a:off x="1086178" y="2669644"/>
            <a:ext cx="2012939"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lưỡi</a:t>
            </a:r>
            <a:r>
              <a:rPr lang="en-US" altLang="zh-CN" sz="3200" kern="1200" dirty="0">
                <a:solidFill>
                  <a:schemeClr val="bg1"/>
                </a:solidFill>
                <a:latin typeface="Calibri" panose="020F0502020204030204" pitchFamily="34" charset="0"/>
                <a:ea typeface="黑体" panose="02010609060101010101" pitchFamily="49" charset="-122"/>
                <a:cs typeface="Calibri" panose="020F0502020204030204" pitchFamily="34" charset="0"/>
              </a:rPr>
              <a:t> </a:t>
            </a: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sóng</a:t>
            </a:r>
            <a:endParaRPr kumimoji="0" lang="zh-CN" altLang="en-US" sz="3200" i="0" u="none" strike="noStrike" kern="1200" cap="none" spc="0" normalizeH="0" baseline="0" noProof="0" dirty="0">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30" name="圆角矩形 7"/>
          <p:cNvSpPr/>
          <p:nvPr/>
        </p:nvSpPr>
        <p:spPr>
          <a:xfrm>
            <a:off x="3913135" y="2648125"/>
            <a:ext cx="2104086" cy="51549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lấp</a:t>
            </a:r>
            <a:r>
              <a:rPr lang="en-US" altLang="zh-CN" sz="3200" kern="1200" dirty="0">
                <a:solidFill>
                  <a:schemeClr val="bg1"/>
                </a:solidFill>
                <a:latin typeface="Calibri" panose="020F0502020204030204" pitchFamily="34" charset="0"/>
                <a:ea typeface="黑体" panose="02010609060101010101" pitchFamily="49" charset="-122"/>
                <a:cs typeface="Calibri" panose="020F0502020204030204" pitchFamily="34" charset="0"/>
              </a:rPr>
              <a:t> </a:t>
            </a:r>
            <a:r>
              <a:rPr lang="en-US" altLang="zh-CN" sz="3200" kern="1200" dirty="0" err="1">
                <a:solidFill>
                  <a:schemeClr val="bg1"/>
                </a:solidFill>
                <a:latin typeface="Calibri" panose="020F0502020204030204" pitchFamily="34" charset="0"/>
                <a:ea typeface="黑体" panose="02010609060101010101" pitchFamily="49" charset="-122"/>
                <a:cs typeface="Calibri" panose="020F0502020204030204" pitchFamily="34" charset="0"/>
              </a:rPr>
              <a:t>lóa</a:t>
            </a:r>
            <a:endParaRPr kumimoji="0" lang="zh-CN" altLang="en-US" sz="3200" i="0" u="none" strike="noStrike" kern="1200" cap="none" spc="0" normalizeH="0" baseline="0" noProof="0" dirty="0">
              <a:ln>
                <a:noFill/>
              </a:ln>
              <a:solidFill>
                <a:schemeClr val="bg1"/>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pic>
        <p:nvPicPr>
          <p:cNvPr id="6" name="Picture 5">
            <a:extLst>
              <a:ext uri="{FF2B5EF4-FFF2-40B4-BE49-F238E27FC236}">
                <a16:creationId xmlns:a16="http://schemas.microsoft.com/office/drawing/2014/main" id="{0AAB5787-EEF4-46A3-8C33-7C8CBB9E71C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706" l="5203" r="98231">
                        <a14:foregroundMark x1="6868" y1="38588" x2="9573" y2="41765"/>
                        <a14:foregroundMark x1="5203" y1="51765" x2="5619" y2="53765"/>
                        <a14:foregroundMark x1="68262" y1="92706" x2="74714" y2="91647"/>
                        <a14:foregroundMark x1="90739" y1="73412" x2="94901" y2="68706"/>
                        <a14:foregroundMark x1="98127" y1="68471" x2="98231" y2="70235"/>
                      </a14:backgroundRemoval>
                    </a14:imgEffect>
                  </a14:imgLayer>
                </a14:imgProps>
              </a:ext>
            </a:extLst>
          </a:blip>
          <a:stretch>
            <a:fillRect/>
          </a:stretch>
        </p:blipFill>
        <p:spPr>
          <a:xfrm>
            <a:off x="1604011" y="1441094"/>
            <a:ext cx="889097" cy="786402"/>
          </a:xfrm>
          <a:prstGeom prst="rect">
            <a:avLst/>
          </a:prstGeom>
        </p:spPr>
      </p:pic>
      <p:pic>
        <p:nvPicPr>
          <p:cNvPr id="40" name="Picture 39">
            <a:extLst>
              <a:ext uri="{FF2B5EF4-FFF2-40B4-BE49-F238E27FC236}">
                <a16:creationId xmlns:a16="http://schemas.microsoft.com/office/drawing/2014/main" id="{C0B772EB-507B-421F-BD96-D36F6539CD9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706" l="5203" r="98231">
                        <a14:foregroundMark x1="6868" y1="38588" x2="9573" y2="41765"/>
                        <a14:foregroundMark x1="5203" y1="51765" x2="5619" y2="53765"/>
                        <a14:foregroundMark x1="68262" y1="92706" x2="74714" y2="91647"/>
                        <a14:foregroundMark x1="90739" y1="73412" x2="94901" y2="68706"/>
                        <a14:foregroundMark x1="98127" y1="68471" x2="98231" y2="70235"/>
                      </a14:backgroundRemoval>
                    </a14:imgEffect>
                  </a14:imgLayer>
                </a14:imgProps>
              </a:ext>
            </a:extLst>
          </a:blip>
          <a:stretch>
            <a:fillRect/>
          </a:stretch>
        </p:blipFill>
        <p:spPr>
          <a:xfrm>
            <a:off x="4972442" y="1511374"/>
            <a:ext cx="889097" cy="786402"/>
          </a:xfrm>
          <a:prstGeom prst="rect">
            <a:avLst/>
          </a:prstGeom>
        </p:spPr>
      </p:pic>
      <p:pic>
        <p:nvPicPr>
          <p:cNvPr id="41" name="Picture 40">
            <a:extLst>
              <a:ext uri="{FF2B5EF4-FFF2-40B4-BE49-F238E27FC236}">
                <a16:creationId xmlns:a16="http://schemas.microsoft.com/office/drawing/2014/main" id="{94B707E3-EFA2-4505-8CF6-AA2E546983A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706" l="5203" r="98231">
                        <a14:foregroundMark x1="6868" y1="38588" x2="9573" y2="41765"/>
                        <a14:foregroundMark x1="5203" y1="51765" x2="5619" y2="53765"/>
                        <a14:foregroundMark x1="68262" y1="92706" x2="74714" y2="91647"/>
                        <a14:foregroundMark x1="90739" y1="73412" x2="94901" y2="68706"/>
                        <a14:foregroundMark x1="98127" y1="68471" x2="98231" y2="70235"/>
                      </a14:backgroundRemoval>
                    </a14:imgEffect>
                  </a14:imgLayer>
                </a14:imgProps>
              </a:ext>
            </a:extLst>
          </a:blip>
          <a:stretch>
            <a:fillRect/>
          </a:stretch>
        </p:blipFill>
        <p:spPr>
          <a:xfrm>
            <a:off x="403006" y="2428667"/>
            <a:ext cx="889097" cy="786402"/>
          </a:xfrm>
          <a:prstGeom prst="rect">
            <a:avLst/>
          </a:prstGeom>
        </p:spPr>
      </p:pic>
      <p:pic>
        <p:nvPicPr>
          <p:cNvPr id="42" name="Picture 41">
            <a:extLst>
              <a:ext uri="{FF2B5EF4-FFF2-40B4-BE49-F238E27FC236}">
                <a16:creationId xmlns:a16="http://schemas.microsoft.com/office/drawing/2014/main" id="{C65D9E4C-4F60-4574-85DA-B6E5AC98C74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706" l="5203" r="98231">
                        <a14:foregroundMark x1="6868" y1="38588" x2="9573" y2="41765"/>
                        <a14:foregroundMark x1="5203" y1="51765" x2="5619" y2="53765"/>
                        <a14:foregroundMark x1="68262" y1="92706" x2="74714" y2="91647"/>
                        <a14:foregroundMark x1="90739" y1="73412" x2="94901" y2="68706"/>
                        <a14:foregroundMark x1="98127" y1="68471" x2="98231" y2="70235"/>
                      </a14:backgroundRemoval>
                    </a14:imgEffect>
                  </a14:imgLayer>
                </a14:imgProps>
              </a:ext>
            </a:extLst>
          </a:blip>
          <a:stretch>
            <a:fillRect/>
          </a:stretch>
        </p:blipFill>
        <p:spPr>
          <a:xfrm>
            <a:off x="3468587" y="2428667"/>
            <a:ext cx="889097" cy="786402"/>
          </a:xfrm>
          <a:prstGeom prst="rect">
            <a:avLst/>
          </a:prstGeom>
        </p:spPr>
      </p:pic>
      <p:pic>
        <p:nvPicPr>
          <p:cNvPr id="43" name="Picture 42">
            <a:extLst>
              <a:ext uri="{FF2B5EF4-FFF2-40B4-BE49-F238E27FC236}">
                <a16:creationId xmlns:a16="http://schemas.microsoft.com/office/drawing/2014/main" id="{1A27921A-3D97-4E1F-9FF2-D0A9F5789EC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706" l="5203" r="98231">
                        <a14:foregroundMark x1="6868" y1="38588" x2="9573" y2="41765"/>
                        <a14:foregroundMark x1="5203" y1="51765" x2="5619" y2="53765"/>
                        <a14:foregroundMark x1="68262" y1="92706" x2="74714" y2="91647"/>
                        <a14:foregroundMark x1="90739" y1="73412" x2="94901" y2="68706"/>
                        <a14:foregroundMark x1="98127" y1="68471" x2="98231" y2="70235"/>
                      </a14:backgroundRemoval>
                    </a14:imgEffect>
                  </a14:imgLayer>
                </a14:imgProps>
              </a:ext>
            </a:extLst>
          </a:blip>
          <a:stretch>
            <a:fillRect/>
          </a:stretch>
        </p:blipFill>
        <p:spPr>
          <a:xfrm>
            <a:off x="6307383" y="2377222"/>
            <a:ext cx="889097" cy="78640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fade">
                                      <p:cBhvr>
                                        <p:cTn id="29" dur="1000"/>
                                        <p:tgtEl>
                                          <p:spTgt spid="40"/>
                                        </p:tgtEl>
                                      </p:cBhvr>
                                    </p:animEffect>
                                    <p:anim calcmode="lin" valueType="num">
                                      <p:cBhvr>
                                        <p:cTn id="30" dur="1000" fill="hold"/>
                                        <p:tgtEl>
                                          <p:spTgt spid="40"/>
                                        </p:tgtEl>
                                        <p:attrNameLst>
                                          <p:attrName>ppt_x</p:attrName>
                                        </p:attrNameLst>
                                      </p:cBhvr>
                                      <p:tavLst>
                                        <p:tav tm="0">
                                          <p:val>
                                            <p:strVal val="#ppt_x"/>
                                          </p:val>
                                        </p:tav>
                                        <p:tav tm="100000">
                                          <p:val>
                                            <p:strVal val="#ppt_x"/>
                                          </p:val>
                                        </p:tav>
                                      </p:tavLst>
                                    </p:anim>
                                    <p:anim calcmode="lin" valueType="num">
                                      <p:cBhvr>
                                        <p:cTn id="31"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1000"/>
                                        <p:tgtEl>
                                          <p:spTgt spid="41"/>
                                        </p:tgtEl>
                                      </p:cBhvr>
                                    </p:animEffect>
                                    <p:anim calcmode="lin" valueType="num">
                                      <p:cBhvr>
                                        <p:cTn id="42" dur="1000" fill="hold"/>
                                        <p:tgtEl>
                                          <p:spTgt spid="41"/>
                                        </p:tgtEl>
                                        <p:attrNameLst>
                                          <p:attrName>ppt_x</p:attrName>
                                        </p:attrNameLst>
                                      </p:cBhvr>
                                      <p:tavLst>
                                        <p:tav tm="0">
                                          <p:val>
                                            <p:strVal val="#ppt_x"/>
                                          </p:val>
                                        </p:tav>
                                        <p:tav tm="100000">
                                          <p:val>
                                            <p:strVal val="#ppt_x"/>
                                          </p:val>
                                        </p:tav>
                                      </p:tavLst>
                                    </p:anim>
                                    <p:anim calcmode="lin" valueType="num">
                                      <p:cBhvr>
                                        <p:cTn id="4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1000"/>
                                        <p:tgtEl>
                                          <p:spTgt spid="30"/>
                                        </p:tgtEl>
                                      </p:cBhvr>
                                    </p:animEffect>
                                    <p:anim calcmode="lin" valueType="num">
                                      <p:cBhvr>
                                        <p:cTn id="49" dur="1000" fill="hold"/>
                                        <p:tgtEl>
                                          <p:spTgt spid="30"/>
                                        </p:tgtEl>
                                        <p:attrNameLst>
                                          <p:attrName>ppt_x</p:attrName>
                                        </p:attrNameLst>
                                      </p:cBhvr>
                                      <p:tavLst>
                                        <p:tav tm="0">
                                          <p:val>
                                            <p:strVal val="#ppt_x"/>
                                          </p:val>
                                        </p:tav>
                                        <p:tav tm="100000">
                                          <p:val>
                                            <p:strVal val="#ppt_x"/>
                                          </p:val>
                                        </p:tav>
                                      </p:tavLst>
                                    </p:anim>
                                    <p:anim calcmode="lin" valueType="num">
                                      <p:cBhvr>
                                        <p:cTn id="50" dur="1000" fill="hold"/>
                                        <p:tgtEl>
                                          <p:spTgt spid="30"/>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fade">
                                      <p:cBhvr>
                                        <p:cTn id="53" dur="1000"/>
                                        <p:tgtEl>
                                          <p:spTgt spid="42"/>
                                        </p:tgtEl>
                                      </p:cBhvr>
                                    </p:animEffect>
                                    <p:anim calcmode="lin" valueType="num">
                                      <p:cBhvr>
                                        <p:cTn id="54" dur="1000" fill="hold"/>
                                        <p:tgtEl>
                                          <p:spTgt spid="42"/>
                                        </p:tgtEl>
                                        <p:attrNameLst>
                                          <p:attrName>ppt_x</p:attrName>
                                        </p:attrNameLst>
                                      </p:cBhvr>
                                      <p:tavLst>
                                        <p:tav tm="0">
                                          <p:val>
                                            <p:strVal val="#ppt_x"/>
                                          </p:val>
                                        </p:tav>
                                        <p:tav tm="100000">
                                          <p:val>
                                            <p:strVal val="#ppt_x"/>
                                          </p:val>
                                        </p:tav>
                                      </p:tavLst>
                                    </p:anim>
                                    <p:anim calcmode="lin" valueType="num">
                                      <p:cBhvr>
                                        <p:cTn id="55"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1000"/>
                                        <p:tgtEl>
                                          <p:spTgt spid="24"/>
                                        </p:tgtEl>
                                      </p:cBhvr>
                                    </p:animEffect>
                                    <p:anim calcmode="lin" valueType="num">
                                      <p:cBhvr>
                                        <p:cTn id="61" dur="1000" fill="hold"/>
                                        <p:tgtEl>
                                          <p:spTgt spid="24"/>
                                        </p:tgtEl>
                                        <p:attrNameLst>
                                          <p:attrName>ppt_x</p:attrName>
                                        </p:attrNameLst>
                                      </p:cBhvr>
                                      <p:tavLst>
                                        <p:tav tm="0">
                                          <p:val>
                                            <p:strVal val="#ppt_x"/>
                                          </p:val>
                                        </p:tav>
                                        <p:tav tm="100000">
                                          <p:val>
                                            <p:strVal val="#ppt_x"/>
                                          </p:val>
                                        </p:tav>
                                      </p:tavLst>
                                    </p:anim>
                                    <p:anim calcmode="lin" valueType="num">
                                      <p:cBhvr>
                                        <p:cTn id="62" dur="1000" fill="hold"/>
                                        <p:tgtEl>
                                          <p:spTgt spid="24"/>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1000"/>
                                        <p:tgtEl>
                                          <p:spTgt spid="43"/>
                                        </p:tgtEl>
                                      </p:cBhvr>
                                    </p:animEffect>
                                    <p:anim calcmode="lin" valueType="num">
                                      <p:cBhvr>
                                        <p:cTn id="66" dur="1000" fill="hold"/>
                                        <p:tgtEl>
                                          <p:spTgt spid="43"/>
                                        </p:tgtEl>
                                        <p:attrNameLst>
                                          <p:attrName>ppt_x</p:attrName>
                                        </p:attrNameLst>
                                      </p:cBhvr>
                                      <p:tavLst>
                                        <p:tav tm="0">
                                          <p:val>
                                            <p:strVal val="#ppt_x"/>
                                          </p:val>
                                        </p:tav>
                                        <p:tav tm="100000">
                                          <p:val>
                                            <p:strVal val="#ppt_x"/>
                                          </p:val>
                                        </p:tav>
                                      </p:tavLst>
                                    </p:anim>
                                    <p:anim calcmode="lin" valueType="num">
                                      <p:cBhvr>
                                        <p:cTn id="6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5" grpId="0"/>
      <p:bldP spid="24" grpId="0"/>
      <p:bldP spid="27"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4"/>
        <p:cNvGrpSpPr/>
        <p:nvPr/>
      </p:nvGrpSpPr>
      <p:grpSpPr>
        <a:xfrm>
          <a:off x="0" y="0"/>
          <a:ext cx="0" cy="0"/>
          <a:chOff x="0" y="0"/>
          <a:chExt cx="0" cy="0"/>
        </a:xfrm>
      </p:grpSpPr>
      <p:grpSp>
        <p:nvGrpSpPr>
          <p:cNvPr id="84" name="Group 83">
            <a:extLst>
              <a:ext uri="{FF2B5EF4-FFF2-40B4-BE49-F238E27FC236}">
                <a16:creationId xmlns:a16="http://schemas.microsoft.com/office/drawing/2014/main" id="{68E3AA0A-151F-4324-94CC-8EC12D6FB75B}"/>
              </a:ext>
            </a:extLst>
          </p:cNvPr>
          <p:cNvGrpSpPr/>
          <p:nvPr/>
        </p:nvGrpSpPr>
        <p:grpSpPr>
          <a:xfrm>
            <a:off x="75382" y="666791"/>
            <a:ext cx="9262878" cy="4841763"/>
            <a:chOff x="529203" y="1137864"/>
            <a:chExt cx="8686716" cy="1150710"/>
          </a:xfrm>
        </p:grpSpPr>
        <p:grpSp>
          <p:nvGrpSpPr>
            <p:cNvPr id="85" name="Group 84">
              <a:extLst>
                <a:ext uri="{FF2B5EF4-FFF2-40B4-BE49-F238E27FC236}">
                  <a16:creationId xmlns:a16="http://schemas.microsoft.com/office/drawing/2014/main" id="{43FA57C0-EAE7-4FFC-81B0-D172847C47FC}"/>
                </a:ext>
              </a:extLst>
            </p:cNvPr>
            <p:cNvGrpSpPr/>
            <p:nvPr/>
          </p:nvGrpSpPr>
          <p:grpSpPr>
            <a:xfrm>
              <a:off x="745726" y="1137864"/>
              <a:ext cx="8470193" cy="1150710"/>
              <a:chOff x="2070566" y="935359"/>
              <a:chExt cx="9795852" cy="1309080"/>
            </a:xfrm>
          </p:grpSpPr>
          <p:sp>
            <p:nvSpPr>
              <p:cNvPr id="87" name="矩形 39">
                <a:extLst>
                  <a:ext uri="{FF2B5EF4-FFF2-40B4-BE49-F238E27FC236}">
                    <a16:creationId xmlns:a16="http://schemas.microsoft.com/office/drawing/2014/main" id="{885E5825-B10E-4FD1-B61D-020682030DA5}"/>
                  </a:ext>
                </a:extLst>
              </p:cNvPr>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88" name="圆角矩形 7">
                <a:extLst>
                  <a:ext uri="{FF2B5EF4-FFF2-40B4-BE49-F238E27FC236}">
                    <a16:creationId xmlns:a16="http://schemas.microsoft.com/office/drawing/2014/main" id="{D5583A75-3994-4091-BEEA-17108F817CE9}"/>
                  </a:ext>
                </a:extLst>
              </p:cNvPr>
              <p:cNvSpPr/>
              <p:nvPr/>
            </p:nvSpPr>
            <p:spPr>
              <a:xfrm>
                <a:off x="2070566" y="935359"/>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sp>
          <p:nvSpPr>
            <p:cNvPr id="86" name="Google Shape;2675;p35">
              <a:extLst>
                <a:ext uri="{FF2B5EF4-FFF2-40B4-BE49-F238E27FC236}">
                  <a16:creationId xmlns:a16="http://schemas.microsoft.com/office/drawing/2014/main" id="{1F34024C-4D57-4166-A162-1C8DA1A91A3A}"/>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文本框 31">
            <a:extLst>
              <a:ext uri="{FF2B5EF4-FFF2-40B4-BE49-F238E27FC236}">
                <a16:creationId xmlns:a16="http://schemas.microsoft.com/office/drawing/2014/main" id="{F3916190-3C3B-4373-B8C4-1E48A4AA7D84}"/>
              </a:ext>
            </a:extLst>
          </p:cNvPr>
          <p:cNvSpPr txBox="1"/>
          <p:nvPr/>
        </p:nvSpPr>
        <p:spPr>
          <a:xfrm>
            <a:off x="4056450" y="546262"/>
            <a:ext cx="1074243" cy="278281"/>
          </a:xfrm>
          <a:prstGeom prst="rect">
            <a:avLst/>
          </a:prstGeom>
        </p:spPr>
        <p:txBody>
          <a:bodyPr wrap="square">
            <a:spAutoFit/>
            <a:scene3d>
              <a:camera prst="orthographicFront"/>
              <a:lightRig rig="threePt" dir="t"/>
            </a:scene3d>
            <a:sp3d contourW="12700"/>
          </a:bodyPr>
          <a:lstStyle>
            <a:defPPr>
              <a:defRPr lang="zh-CN"/>
            </a:defPPr>
            <a:lvl1pPr>
              <a:defRPr sz="1600">
                <a:solidFill>
                  <a:schemeClr val="tx1">
                    <a:lumMod val="75000"/>
                    <a:lumOff val="25000"/>
                  </a:schemeClr>
                </a:solidFill>
                <a:latin typeface="汉仪夏日体W" panose="00020600040101010101" pitchFamily="18" charset="-122"/>
                <a:ea typeface="汉仪夏日体W" panose="00020600040101010101" pitchFamily="18" charset="-122"/>
              </a:defRPr>
            </a:lvl1pPr>
          </a:lstStyle>
          <a:p>
            <a:pPr>
              <a:lnSpc>
                <a:spcPct val="120000"/>
              </a:lnSpc>
            </a:pPr>
            <a:endParaRPr lang="zh-CN" altLang="en-US" sz="1100" dirty="0">
              <a:solidFill>
                <a:schemeClr val="tx1">
                  <a:lumMod val="65000"/>
                  <a:lumOff val="35000"/>
                </a:schemeClr>
              </a:solidFill>
            </a:endParaRPr>
          </a:p>
        </p:txBody>
      </p:sp>
      <p:sp>
        <p:nvSpPr>
          <p:cNvPr id="49" name="Google Shape;2714;p36">
            <a:extLst>
              <a:ext uri="{FF2B5EF4-FFF2-40B4-BE49-F238E27FC236}">
                <a16:creationId xmlns:a16="http://schemas.microsoft.com/office/drawing/2014/main" id="{64ACAB26-71B5-40E4-BA0A-49B46480D808}"/>
              </a:ext>
            </a:extLst>
          </p:cNvPr>
          <p:cNvSpPr/>
          <p:nvPr/>
        </p:nvSpPr>
        <p:spPr>
          <a:xfrm>
            <a:off x="3347723" y="221911"/>
            <a:ext cx="2491697" cy="58635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p>
        </p:txBody>
      </p:sp>
      <p:sp>
        <p:nvSpPr>
          <p:cNvPr id="83" name="圆角矩形 7">
            <a:extLst>
              <a:ext uri="{FF2B5EF4-FFF2-40B4-BE49-F238E27FC236}">
                <a16:creationId xmlns:a16="http://schemas.microsoft.com/office/drawing/2014/main" id="{ADEA53FD-1347-4405-90EE-55039EBBACF4}"/>
              </a:ext>
            </a:extLst>
          </p:cNvPr>
          <p:cNvSpPr/>
          <p:nvPr/>
        </p:nvSpPr>
        <p:spPr>
          <a:xfrm>
            <a:off x="2860432" y="244058"/>
            <a:ext cx="3692778" cy="567178"/>
          </a:xfrm>
          <a:prstGeom prst="roundRect">
            <a:avLst>
              <a:gd name="adj" fmla="val 22936"/>
            </a:avLst>
          </a:prstGeom>
          <a:solidFill>
            <a:schemeClr val="bg2"/>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altLang="zh-CN" sz="2400" kern="1200" dirty="0">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rPr>
              <a:t>Lưu ý</a:t>
            </a:r>
            <a:endParaRPr lang="en-US" altLang="zh-CN" sz="2400" kern="1200" dirty="0">
              <a:solidFill>
                <a:schemeClr val="bg1">
                  <a:lumMod val="50000"/>
                </a:schemeClr>
              </a:solidFill>
              <a:latin typeface="SVN-Whimsy" panose="02040603050506020204" pitchFamily="18" charset="0"/>
              <a:ea typeface="黑体" panose="02010609060101010101" pitchFamily="49" charset="-122"/>
              <a:cs typeface="Pattaya" panose="00000500000000000000" pitchFamily="2" charset="-34"/>
            </a:endParaRPr>
          </a:p>
        </p:txBody>
      </p:sp>
      <p:grpSp>
        <p:nvGrpSpPr>
          <p:cNvPr id="6" name="Group 5">
            <a:extLst>
              <a:ext uri="{FF2B5EF4-FFF2-40B4-BE49-F238E27FC236}">
                <a16:creationId xmlns:a16="http://schemas.microsoft.com/office/drawing/2014/main" id="{AC46405F-8C7D-47FE-A2D1-148216C714E6}"/>
              </a:ext>
            </a:extLst>
          </p:cNvPr>
          <p:cNvGrpSpPr/>
          <p:nvPr/>
        </p:nvGrpSpPr>
        <p:grpSpPr>
          <a:xfrm>
            <a:off x="673424" y="1097621"/>
            <a:ext cx="7680841" cy="948042"/>
            <a:chOff x="673424" y="1097621"/>
            <a:chExt cx="7680841" cy="948042"/>
          </a:xfrm>
        </p:grpSpPr>
        <p:sp>
          <p:nvSpPr>
            <p:cNvPr id="46" name="Google Shape;2925;p42">
              <a:extLst>
                <a:ext uri="{FF2B5EF4-FFF2-40B4-BE49-F238E27FC236}">
                  <a16:creationId xmlns:a16="http://schemas.microsoft.com/office/drawing/2014/main" id="{DA598730-7877-4983-99C3-5414F275DC49}"/>
                </a:ext>
              </a:extLst>
            </p:cNvPr>
            <p:cNvSpPr/>
            <p:nvPr/>
          </p:nvSpPr>
          <p:spPr>
            <a:xfrm>
              <a:off x="6787993" y="1123478"/>
              <a:ext cx="869767" cy="411416"/>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47" name="Google Shape;2926;p42">
              <a:extLst>
                <a:ext uri="{FF2B5EF4-FFF2-40B4-BE49-F238E27FC236}">
                  <a16:creationId xmlns:a16="http://schemas.microsoft.com/office/drawing/2014/main" id="{3CB8C968-E6C8-4436-A64C-60A8BE843A4E}"/>
                </a:ext>
              </a:extLst>
            </p:cNvPr>
            <p:cNvSpPr/>
            <p:nvPr/>
          </p:nvSpPr>
          <p:spPr>
            <a:xfrm>
              <a:off x="2244568" y="1628303"/>
              <a:ext cx="869767" cy="411416"/>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52" name="Rounded Rectangle 96">
              <a:extLst>
                <a:ext uri="{FF2B5EF4-FFF2-40B4-BE49-F238E27FC236}">
                  <a16:creationId xmlns:a16="http://schemas.microsoft.com/office/drawing/2014/main" id="{2C34EE17-0F06-43D1-9F61-ACD005566692}"/>
                </a:ext>
              </a:extLst>
            </p:cNvPr>
            <p:cNvSpPr/>
            <p:nvPr/>
          </p:nvSpPr>
          <p:spPr>
            <a:xfrm>
              <a:off x="1509632" y="1097621"/>
              <a:ext cx="6844633" cy="948042"/>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vi-VN" sz="2400" dirty="0">
                  <a:solidFill>
                    <a:schemeClr val="bg1"/>
                  </a:solidFill>
                  <a:latin typeface="Pattaya" panose="00000500000000000000" pitchFamily="2" charset="-34"/>
                  <a:cs typeface="Pattaya" panose="00000500000000000000" pitchFamily="2" charset="-34"/>
                </a:rPr>
                <a:t>Ngồi viết đúng tư thế, trình bày đúng hình thức bài thơ.</a:t>
              </a:r>
              <a:endParaRPr lang="en-US" sz="2400" dirty="0">
                <a:solidFill>
                  <a:schemeClr val="bg1"/>
                </a:solidFill>
                <a:latin typeface="Pattaya" panose="00000500000000000000" pitchFamily="2" charset="-34"/>
                <a:cs typeface="Pattaya" panose="00000500000000000000" pitchFamily="2" charset="-34"/>
              </a:endParaRPr>
            </a:p>
          </p:txBody>
        </p:sp>
        <p:pic>
          <p:nvPicPr>
            <p:cNvPr id="5" name="Picture 4">
              <a:extLst>
                <a:ext uri="{FF2B5EF4-FFF2-40B4-BE49-F238E27FC236}">
                  <a16:creationId xmlns:a16="http://schemas.microsoft.com/office/drawing/2014/main" id="{657BF208-2F6D-414B-A475-B538688B8200}"/>
                </a:ext>
              </a:extLst>
            </p:cNvPr>
            <p:cNvPicPr>
              <a:picLocks noChangeAspect="1"/>
            </p:cNvPicPr>
            <p:nvPr/>
          </p:nvPicPr>
          <p:blipFill rotWithShape="1">
            <a:blip r:embed="rId3"/>
            <a:srcRect t="42388" r="72750"/>
            <a:stretch/>
          </p:blipFill>
          <p:spPr>
            <a:xfrm>
              <a:off x="673424" y="1245360"/>
              <a:ext cx="643995" cy="765886"/>
            </a:xfrm>
            <a:prstGeom prst="rect">
              <a:avLst/>
            </a:prstGeom>
          </p:spPr>
        </p:pic>
      </p:grpSp>
      <p:grpSp>
        <p:nvGrpSpPr>
          <p:cNvPr id="7" name="Group 6">
            <a:extLst>
              <a:ext uri="{FF2B5EF4-FFF2-40B4-BE49-F238E27FC236}">
                <a16:creationId xmlns:a16="http://schemas.microsoft.com/office/drawing/2014/main" id="{286E4E9C-C0AC-4E10-8959-43A348352A02}"/>
              </a:ext>
            </a:extLst>
          </p:cNvPr>
          <p:cNvGrpSpPr/>
          <p:nvPr/>
        </p:nvGrpSpPr>
        <p:grpSpPr>
          <a:xfrm>
            <a:off x="673424" y="2188807"/>
            <a:ext cx="7680841" cy="765886"/>
            <a:chOff x="673424" y="2188807"/>
            <a:chExt cx="7680841" cy="765886"/>
          </a:xfrm>
        </p:grpSpPr>
        <p:sp>
          <p:nvSpPr>
            <p:cNvPr id="60" name="Rounded Rectangle 104">
              <a:extLst>
                <a:ext uri="{FF2B5EF4-FFF2-40B4-BE49-F238E27FC236}">
                  <a16:creationId xmlns:a16="http://schemas.microsoft.com/office/drawing/2014/main" id="{87B044C7-BCF7-430D-B95A-A2DDB5501655}"/>
                </a:ext>
              </a:extLst>
            </p:cNvPr>
            <p:cNvSpPr/>
            <p:nvPr/>
          </p:nvSpPr>
          <p:spPr>
            <a:xfrm>
              <a:off x="1545725" y="2241724"/>
              <a:ext cx="6808540" cy="559789"/>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bg1"/>
                  </a:solidFill>
                  <a:latin typeface="Pattaya" panose="00000500000000000000" pitchFamily="2" charset="-34"/>
                  <a:cs typeface="Pattaya" panose="00000500000000000000" pitchFamily="2" charset="-34"/>
                </a:rPr>
                <a:t>Viết hoa chữ cái đầu mỗi câu thơ.</a:t>
              </a:r>
              <a:endParaRPr lang="en-US" sz="2400" dirty="0">
                <a:solidFill>
                  <a:schemeClr val="bg1"/>
                </a:solidFill>
                <a:latin typeface="Pattaya" panose="00000500000000000000" pitchFamily="2" charset="-34"/>
                <a:cs typeface="Pattaya" panose="00000500000000000000" pitchFamily="2" charset="-34"/>
              </a:endParaRPr>
            </a:p>
          </p:txBody>
        </p:sp>
        <p:pic>
          <p:nvPicPr>
            <p:cNvPr id="93" name="Picture 92">
              <a:extLst>
                <a:ext uri="{FF2B5EF4-FFF2-40B4-BE49-F238E27FC236}">
                  <a16:creationId xmlns:a16="http://schemas.microsoft.com/office/drawing/2014/main" id="{66503404-1333-418B-BC75-7F025773F593}"/>
                </a:ext>
              </a:extLst>
            </p:cNvPr>
            <p:cNvPicPr>
              <a:picLocks noChangeAspect="1"/>
            </p:cNvPicPr>
            <p:nvPr/>
          </p:nvPicPr>
          <p:blipFill rotWithShape="1">
            <a:blip r:embed="rId3"/>
            <a:srcRect t="42388" r="72750"/>
            <a:stretch/>
          </p:blipFill>
          <p:spPr>
            <a:xfrm>
              <a:off x="673424" y="2188807"/>
              <a:ext cx="643995" cy="765886"/>
            </a:xfrm>
            <a:prstGeom prst="rect">
              <a:avLst/>
            </a:prstGeom>
          </p:spPr>
        </p:pic>
      </p:grpSp>
      <p:grpSp>
        <p:nvGrpSpPr>
          <p:cNvPr id="8" name="Group 7">
            <a:extLst>
              <a:ext uri="{FF2B5EF4-FFF2-40B4-BE49-F238E27FC236}">
                <a16:creationId xmlns:a16="http://schemas.microsoft.com/office/drawing/2014/main" id="{D76AFB1C-C081-43AB-9754-4EC726221DAC}"/>
              </a:ext>
            </a:extLst>
          </p:cNvPr>
          <p:cNvGrpSpPr/>
          <p:nvPr/>
        </p:nvGrpSpPr>
        <p:grpSpPr>
          <a:xfrm>
            <a:off x="673424" y="3041854"/>
            <a:ext cx="7680841" cy="765886"/>
            <a:chOff x="673424" y="3041854"/>
            <a:chExt cx="7680841" cy="765886"/>
          </a:xfrm>
        </p:grpSpPr>
        <p:sp>
          <p:nvSpPr>
            <p:cNvPr id="68" name="Rounded Rectangle 107">
              <a:extLst>
                <a:ext uri="{FF2B5EF4-FFF2-40B4-BE49-F238E27FC236}">
                  <a16:creationId xmlns:a16="http://schemas.microsoft.com/office/drawing/2014/main" id="{84FDAB1B-1322-4908-8F0B-5D0B6A0393A0}"/>
                </a:ext>
              </a:extLst>
            </p:cNvPr>
            <p:cNvSpPr/>
            <p:nvPr/>
          </p:nvSpPr>
          <p:spPr>
            <a:xfrm>
              <a:off x="1527008" y="3041854"/>
              <a:ext cx="6827257" cy="559788"/>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bg1"/>
                  </a:solidFill>
                  <a:latin typeface="Pattaya" panose="00000500000000000000" pitchFamily="2" charset="-34"/>
                  <a:cs typeface="Pattaya" panose="00000500000000000000" pitchFamily="2" charset="-34"/>
                </a:rPr>
                <a:t>Ghi dấu thanh đúng vị trí.</a:t>
              </a:r>
              <a:endParaRPr lang="en-US" sz="2400" dirty="0">
                <a:solidFill>
                  <a:schemeClr val="bg1"/>
                </a:solidFill>
                <a:latin typeface="Pattaya" panose="00000500000000000000" pitchFamily="2" charset="-34"/>
                <a:cs typeface="Pattaya" panose="00000500000000000000" pitchFamily="2" charset="-34"/>
              </a:endParaRPr>
            </a:p>
          </p:txBody>
        </p:sp>
        <p:pic>
          <p:nvPicPr>
            <p:cNvPr id="94" name="Picture 93">
              <a:extLst>
                <a:ext uri="{FF2B5EF4-FFF2-40B4-BE49-F238E27FC236}">
                  <a16:creationId xmlns:a16="http://schemas.microsoft.com/office/drawing/2014/main" id="{6A8CB62E-845D-4410-A5D8-36EF50D1F9C5}"/>
                </a:ext>
              </a:extLst>
            </p:cNvPr>
            <p:cNvPicPr>
              <a:picLocks noChangeAspect="1"/>
            </p:cNvPicPr>
            <p:nvPr/>
          </p:nvPicPr>
          <p:blipFill rotWithShape="1">
            <a:blip r:embed="rId3"/>
            <a:srcRect t="42388" r="72750"/>
            <a:stretch/>
          </p:blipFill>
          <p:spPr>
            <a:xfrm>
              <a:off x="673424" y="3041854"/>
              <a:ext cx="643995" cy="765886"/>
            </a:xfrm>
            <a:prstGeom prst="rect">
              <a:avLst/>
            </a:prstGeom>
          </p:spPr>
        </p:pic>
      </p:grpSp>
      <p:grpSp>
        <p:nvGrpSpPr>
          <p:cNvPr id="9" name="Group 8">
            <a:extLst>
              <a:ext uri="{FF2B5EF4-FFF2-40B4-BE49-F238E27FC236}">
                <a16:creationId xmlns:a16="http://schemas.microsoft.com/office/drawing/2014/main" id="{0CEFF0AA-3E2E-4E2D-B65B-8D28315C2232}"/>
              </a:ext>
            </a:extLst>
          </p:cNvPr>
          <p:cNvGrpSpPr/>
          <p:nvPr/>
        </p:nvGrpSpPr>
        <p:grpSpPr>
          <a:xfrm>
            <a:off x="673423" y="3815366"/>
            <a:ext cx="7680842" cy="800133"/>
            <a:chOff x="673423" y="3815366"/>
            <a:chExt cx="7680842" cy="800133"/>
          </a:xfrm>
        </p:grpSpPr>
        <p:sp>
          <p:nvSpPr>
            <p:cNvPr id="76" name="Rounded Rectangle 110">
              <a:extLst>
                <a:ext uri="{FF2B5EF4-FFF2-40B4-BE49-F238E27FC236}">
                  <a16:creationId xmlns:a16="http://schemas.microsoft.com/office/drawing/2014/main" id="{01CE92CB-AAA6-4B91-8083-0C5AF93F8A73}"/>
                </a:ext>
              </a:extLst>
            </p:cNvPr>
            <p:cNvSpPr/>
            <p:nvPr/>
          </p:nvSpPr>
          <p:spPr>
            <a:xfrm>
              <a:off x="1516897" y="3815366"/>
              <a:ext cx="6837368" cy="559788"/>
            </a:xfrm>
            <a:prstGeom prst="roundRect">
              <a:avLst/>
            </a:prstGeom>
            <a:noFill/>
            <a:ln>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chemeClr val="bg1"/>
                  </a:solidFill>
                  <a:latin typeface="Pattaya" panose="00000500000000000000" pitchFamily="2" charset="-34"/>
                  <a:cs typeface="Pattaya" panose="00000500000000000000" pitchFamily="2" charset="-34"/>
                </a:rPr>
                <a:t>Đọc lại bài, kiểm tra lỗi chính tả.</a:t>
              </a:r>
              <a:endParaRPr lang="en-US" sz="2400" dirty="0">
                <a:solidFill>
                  <a:schemeClr val="bg1"/>
                </a:solidFill>
                <a:latin typeface="Pattaya" panose="00000500000000000000" pitchFamily="2" charset="-34"/>
                <a:cs typeface="Pattaya" panose="00000500000000000000" pitchFamily="2" charset="-34"/>
              </a:endParaRPr>
            </a:p>
          </p:txBody>
        </p:sp>
        <p:pic>
          <p:nvPicPr>
            <p:cNvPr id="95" name="Picture 94">
              <a:extLst>
                <a:ext uri="{FF2B5EF4-FFF2-40B4-BE49-F238E27FC236}">
                  <a16:creationId xmlns:a16="http://schemas.microsoft.com/office/drawing/2014/main" id="{FEE80DE7-1732-4744-B67F-F164675D48F5}"/>
                </a:ext>
              </a:extLst>
            </p:cNvPr>
            <p:cNvPicPr>
              <a:picLocks noChangeAspect="1"/>
            </p:cNvPicPr>
            <p:nvPr/>
          </p:nvPicPr>
          <p:blipFill rotWithShape="1">
            <a:blip r:embed="rId3"/>
            <a:srcRect t="42388" r="72750"/>
            <a:stretch/>
          </p:blipFill>
          <p:spPr>
            <a:xfrm>
              <a:off x="673423" y="3849613"/>
              <a:ext cx="643995" cy="765886"/>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84"/>
                                        </p:tgtEl>
                                        <p:attrNameLst>
                                          <p:attrName>r</p:attrName>
                                        </p:attrNameLst>
                                      </p:cBhvr>
                                    </p:animRot>
                                    <p:animRot by="-240000">
                                      <p:cBhvr>
                                        <p:cTn id="11" dur="200" fill="hold">
                                          <p:stCondLst>
                                            <p:cond delay="200"/>
                                          </p:stCondLst>
                                        </p:cTn>
                                        <p:tgtEl>
                                          <p:spTgt spid="84"/>
                                        </p:tgtEl>
                                        <p:attrNameLst>
                                          <p:attrName>r</p:attrName>
                                        </p:attrNameLst>
                                      </p:cBhvr>
                                    </p:animRot>
                                    <p:animRot by="240000">
                                      <p:cBhvr>
                                        <p:cTn id="12" dur="200" fill="hold">
                                          <p:stCondLst>
                                            <p:cond delay="400"/>
                                          </p:stCondLst>
                                        </p:cTn>
                                        <p:tgtEl>
                                          <p:spTgt spid="84"/>
                                        </p:tgtEl>
                                        <p:attrNameLst>
                                          <p:attrName>r</p:attrName>
                                        </p:attrNameLst>
                                      </p:cBhvr>
                                    </p:animRot>
                                    <p:animRot by="-240000">
                                      <p:cBhvr>
                                        <p:cTn id="13" dur="200" fill="hold">
                                          <p:stCondLst>
                                            <p:cond delay="600"/>
                                          </p:stCondLst>
                                        </p:cTn>
                                        <p:tgtEl>
                                          <p:spTgt spid="84"/>
                                        </p:tgtEl>
                                        <p:attrNameLst>
                                          <p:attrName>r</p:attrName>
                                        </p:attrNameLst>
                                      </p:cBhvr>
                                    </p:animRot>
                                    <p:animRot by="120000">
                                      <p:cBhvr>
                                        <p:cTn id="14" dur="200" fill="hold">
                                          <p:stCondLst>
                                            <p:cond delay="800"/>
                                          </p:stCondLst>
                                        </p:cTn>
                                        <p:tgtEl>
                                          <p:spTgt spid="84"/>
                                        </p:tgtEl>
                                        <p:attrNameLst>
                                          <p:attrName>r</p:attrName>
                                        </p:attrNameLst>
                                      </p:cBhvr>
                                    </p:animRot>
                                  </p:childTnLst>
                                </p:cTn>
                              </p:par>
                              <p:par>
                                <p:cTn id="15" presetID="14" presetClass="entr" presetSubtype="10" fill="hold" grpId="0" nodeType="withEffect">
                                  <p:stCondLst>
                                    <p:cond delay="0"/>
                                  </p:stCondLst>
                                  <p:childTnLst>
                                    <p:set>
                                      <p:cBhvr>
                                        <p:cTn id="16" dur="1" fill="hold">
                                          <p:stCondLst>
                                            <p:cond delay="0"/>
                                          </p:stCondLst>
                                        </p:cTn>
                                        <p:tgtEl>
                                          <p:spTgt spid="83"/>
                                        </p:tgtEl>
                                        <p:attrNameLst>
                                          <p:attrName>style.visibility</p:attrName>
                                        </p:attrNameLst>
                                      </p:cBhvr>
                                      <p:to>
                                        <p:strVal val="visible"/>
                                      </p:to>
                                    </p:set>
                                    <p:animEffect transition="in" filter="randombar(horizontal)">
                                      <p:cBhvr>
                                        <p:cTn id="17" dur="500"/>
                                        <p:tgtEl>
                                          <p:spTgt spid="8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6" presetClass="emph" presetSubtype="0" fill="hold" nodeType="afterEffect">
                                  <p:stCondLst>
                                    <p:cond delay="0"/>
                                  </p:stCondLst>
                                  <p:childTnLst>
                                    <p:animEffect transition="out" filter="fade">
                                      <p:cBhvr>
                                        <p:cTn id="26" dur="500" tmFilter="0, 0; .2, .5; .8, .5; 1, 0"/>
                                        <p:tgtEl>
                                          <p:spTgt spid="6"/>
                                        </p:tgtEl>
                                      </p:cBhvr>
                                    </p:animEffect>
                                    <p:animScale>
                                      <p:cBhvr>
                                        <p:cTn id="27" dur="250" autoRev="1" fill="hold"/>
                                        <p:tgtEl>
                                          <p:spTgt spid="6"/>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26" presetClass="emph" presetSubtype="0" fill="hold" nodeType="afterEffect">
                                  <p:stCondLst>
                                    <p:cond delay="0"/>
                                  </p:stCondLst>
                                  <p:childTnLst>
                                    <p:animEffect transition="out" filter="fade">
                                      <p:cBhvr>
                                        <p:cTn id="36" dur="500" tmFilter="0, 0; .2, .5; .8, .5; 1, 0"/>
                                        <p:tgtEl>
                                          <p:spTgt spid="7"/>
                                        </p:tgtEl>
                                      </p:cBhvr>
                                    </p:animEffect>
                                    <p:animScale>
                                      <p:cBhvr>
                                        <p:cTn id="37" dur="250" autoRev="1" fill="hold"/>
                                        <p:tgtEl>
                                          <p:spTgt spid="7"/>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par>
                          <p:cTn id="44" fill="hold">
                            <p:stCondLst>
                              <p:cond delay="500"/>
                            </p:stCondLst>
                            <p:childTnLst>
                              <p:par>
                                <p:cTn id="45" presetID="26" presetClass="emph" presetSubtype="0" fill="hold" nodeType="afterEffect">
                                  <p:stCondLst>
                                    <p:cond delay="0"/>
                                  </p:stCondLst>
                                  <p:childTnLst>
                                    <p:animEffect transition="out" filter="fade">
                                      <p:cBhvr>
                                        <p:cTn id="46" dur="500" tmFilter="0, 0; .2, .5; .8, .5; 1, 0"/>
                                        <p:tgtEl>
                                          <p:spTgt spid="8"/>
                                        </p:tgtEl>
                                      </p:cBhvr>
                                    </p:animEffect>
                                    <p:animScale>
                                      <p:cBhvr>
                                        <p:cTn id="47" dur="250" autoRev="1" fill="hold"/>
                                        <p:tgtEl>
                                          <p:spTgt spid="8"/>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ppt_x"/>
                                          </p:val>
                                        </p:tav>
                                        <p:tav tm="100000">
                                          <p:val>
                                            <p:strVal val="#ppt_x"/>
                                          </p:val>
                                        </p:tav>
                                      </p:tavLst>
                                    </p:anim>
                                    <p:anim calcmode="lin" valueType="num">
                                      <p:cBhvr additive="base">
                                        <p:cTn id="53" dur="500" fill="hold"/>
                                        <p:tgtEl>
                                          <p:spTgt spid="9"/>
                                        </p:tgtEl>
                                        <p:attrNameLst>
                                          <p:attrName>ppt_y</p:attrName>
                                        </p:attrNameLst>
                                      </p:cBhvr>
                                      <p:tavLst>
                                        <p:tav tm="0">
                                          <p:val>
                                            <p:strVal val="1+#ppt_h/2"/>
                                          </p:val>
                                        </p:tav>
                                        <p:tav tm="100000">
                                          <p:val>
                                            <p:strVal val="#ppt_y"/>
                                          </p:val>
                                        </p:tav>
                                      </p:tavLst>
                                    </p:anim>
                                  </p:childTnLst>
                                </p:cTn>
                              </p:par>
                            </p:childTnLst>
                          </p:cTn>
                        </p:par>
                        <p:par>
                          <p:cTn id="54" fill="hold">
                            <p:stCondLst>
                              <p:cond delay="500"/>
                            </p:stCondLst>
                            <p:childTnLst>
                              <p:par>
                                <p:cTn id="55" presetID="26" presetClass="emph" presetSubtype="0" fill="hold" nodeType="afterEffect">
                                  <p:stCondLst>
                                    <p:cond delay="0"/>
                                  </p:stCondLst>
                                  <p:childTnLst>
                                    <p:animEffect transition="out" filter="fade">
                                      <p:cBhvr>
                                        <p:cTn id="56" dur="500" tmFilter="0, 0; .2, .5; .8, .5; 1, 0"/>
                                        <p:tgtEl>
                                          <p:spTgt spid="9"/>
                                        </p:tgtEl>
                                      </p:cBhvr>
                                    </p:animEffect>
                                    <p:animScale>
                                      <p:cBhvr>
                                        <p:cTn id="57"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53"/>
        <p:cNvGrpSpPr/>
        <p:nvPr/>
      </p:nvGrpSpPr>
      <p:grpSpPr>
        <a:xfrm>
          <a:off x="0" y="0"/>
          <a:ext cx="0" cy="0"/>
          <a:chOff x="0" y="0"/>
          <a:chExt cx="0" cy="0"/>
        </a:xfrm>
      </p:grpSpPr>
      <p:sp>
        <p:nvSpPr>
          <p:cNvPr id="2758" name="Google Shape;2758;p39"/>
          <p:cNvSpPr/>
          <p:nvPr/>
        </p:nvSpPr>
        <p:spPr>
          <a:xfrm>
            <a:off x="5473550" y="674396"/>
            <a:ext cx="869767" cy="411416"/>
          </a:xfrm>
          <a:custGeom>
            <a:avLst/>
            <a:gdLst/>
            <a:ahLst/>
            <a:cxnLst/>
            <a:rect l="l" t="t" r="r" b="b"/>
            <a:pathLst>
              <a:path w="70086" h="33152" extrusionOk="0">
                <a:moveTo>
                  <a:pt x="28795" y="0"/>
                </a:moveTo>
                <a:lnTo>
                  <a:pt x="28053" y="19"/>
                </a:lnTo>
                <a:lnTo>
                  <a:pt x="27330" y="74"/>
                </a:lnTo>
                <a:lnTo>
                  <a:pt x="26644" y="148"/>
                </a:lnTo>
                <a:lnTo>
                  <a:pt x="25977" y="278"/>
                </a:lnTo>
                <a:lnTo>
                  <a:pt x="25328" y="427"/>
                </a:lnTo>
                <a:lnTo>
                  <a:pt x="24716" y="593"/>
                </a:lnTo>
                <a:lnTo>
                  <a:pt x="24123" y="797"/>
                </a:lnTo>
                <a:lnTo>
                  <a:pt x="23548" y="1020"/>
                </a:lnTo>
                <a:lnTo>
                  <a:pt x="23010" y="1279"/>
                </a:lnTo>
                <a:lnTo>
                  <a:pt x="22491" y="1558"/>
                </a:lnTo>
                <a:lnTo>
                  <a:pt x="21990" y="1854"/>
                </a:lnTo>
                <a:lnTo>
                  <a:pt x="21527" y="2151"/>
                </a:lnTo>
                <a:lnTo>
                  <a:pt x="21082" y="2485"/>
                </a:lnTo>
                <a:lnTo>
                  <a:pt x="20655" y="2837"/>
                </a:lnTo>
                <a:lnTo>
                  <a:pt x="20247" y="3189"/>
                </a:lnTo>
                <a:lnTo>
                  <a:pt x="19877" y="3560"/>
                </a:lnTo>
                <a:lnTo>
                  <a:pt x="19524" y="3931"/>
                </a:lnTo>
                <a:lnTo>
                  <a:pt x="19191" y="4320"/>
                </a:lnTo>
                <a:lnTo>
                  <a:pt x="18894" y="4709"/>
                </a:lnTo>
                <a:lnTo>
                  <a:pt x="18616" y="5117"/>
                </a:lnTo>
                <a:lnTo>
                  <a:pt x="18338" y="5507"/>
                </a:lnTo>
                <a:lnTo>
                  <a:pt x="18097" y="5915"/>
                </a:lnTo>
                <a:lnTo>
                  <a:pt x="17893" y="6304"/>
                </a:lnTo>
                <a:lnTo>
                  <a:pt x="17689" y="6712"/>
                </a:lnTo>
                <a:lnTo>
                  <a:pt x="17503" y="7101"/>
                </a:lnTo>
                <a:lnTo>
                  <a:pt x="17355" y="7491"/>
                </a:lnTo>
                <a:lnTo>
                  <a:pt x="17225" y="7861"/>
                </a:lnTo>
                <a:lnTo>
                  <a:pt x="17096" y="8232"/>
                </a:lnTo>
                <a:lnTo>
                  <a:pt x="17003" y="8585"/>
                </a:lnTo>
                <a:lnTo>
                  <a:pt x="17003" y="8603"/>
                </a:lnTo>
                <a:lnTo>
                  <a:pt x="16984" y="8863"/>
                </a:lnTo>
                <a:lnTo>
                  <a:pt x="16966" y="9437"/>
                </a:lnTo>
                <a:lnTo>
                  <a:pt x="16947" y="10235"/>
                </a:lnTo>
                <a:lnTo>
                  <a:pt x="16966" y="11217"/>
                </a:lnTo>
                <a:lnTo>
                  <a:pt x="17003" y="11755"/>
                </a:lnTo>
                <a:lnTo>
                  <a:pt x="17040" y="12311"/>
                </a:lnTo>
                <a:lnTo>
                  <a:pt x="17096" y="12886"/>
                </a:lnTo>
                <a:lnTo>
                  <a:pt x="17188" y="13479"/>
                </a:lnTo>
                <a:lnTo>
                  <a:pt x="17281" y="14054"/>
                </a:lnTo>
                <a:lnTo>
                  <a:pt x="17411" y="14629"/>
                </a:lnTo>
                <a:lnTo>
                  <a:pt x="17559" y="15185"/>
                </a:lnTo>
                <a:lnTo>
                  <a:pt x="17744" y="15723"/>
                </a:lnTo>
                <a:lnTo>
                  <a:pt x="17782" y="15834"/>
                </a:lnTo>
                <a:lnTo>
                  <a:pt x="17782" y="15927"/>
                </a:lnTo>
                <a:lnTo>
                  <a:pt x="17763" y="16038"/>
                </a:lnTo>
                <a:lnTo>
                  <a:pt x="17726" y="16131"/>
                </a:lnTo>
                <a:lnTo>
                  <a:pt x="17670" y="16205"/>
                </a:lnTo>
                <a:lnTo>
                  <a:pt x="17596" y="16279"/>
                </a:lnTo>
                <a:lnTo>
                  <a:pt x="17503" y="16335"/>
                </a:lnTo>
                <a:lnTo>
                  <a:pt x="17411" y="16372"/>
                </a:lnTo>
                <a:lnTo>
                  <a:pt x="17299" y="16390"/>
                </a:lnTo>
                <a:lnTo>
                  <a:pt x="17207" y="16390"/>
                </a:lnTo>
                <a:lnTo>
                  <a:pt x="17096" y="16372"/>
                </a:lnTo>
                <a:lnTo>
                  <a:pt x="17021" y="16335"/>
                </a:lnTo>
                <a:lnTo>
                  <a:pt x="16929" y="16261"/>
                </a:lnTo>
                <a:lnTo>
                  <a:pt x="16873" y="16186"/>
                </a:lnTo>
                <a:lnTo>
                  <a:pt x="16817" y="16112"/>
                </a:lnTo>
                <a:lnTo>
                  <a:pt x="16780" y="16001"/>
                </a:lnTo>
                <a:lnTo>
                  <a:pt x="16651" y="15408"/>
                </a:lnTo>
                <a:lnTo>
                  <a:pt x="16502" y="14610"/>
                </a:lnTo>
                <a:lnTo>
                  <a:pt x="16335" y="13683"/>
                </a:lnTo>
                <a:lnTo>
                  <a:pt x="16187" y="12645"/>
                </a:lnTo>
                <a:lnTo>
                  <a:pt x="16057" y="11551"/>
                </a:lnTo>
                <a:lnTo>
                  <a:pt x="16020" y="10995"/>
                </a:lnTo>
                <a:lnTo>
                  <a:pt x="15983" y="10457"/>
                </a:lnTo>
                <a:lnTo>
                  <a:pt x="15965" y="9901"/>
                </a:lnTo>
                <a:lnTo>
                  <a:pt x="15965" y="9363"/>
                </a:lnTo>
                <a:lnTo>
                  <a:pt x="15983" y="8844"/>
                </a:lnTo>
                <a:lnTo>
                  <a:pt x="16039" y="8344"/>
                </a:lnTo>
                <a:lnTo>
                  <a:pt x="15501" y="8195"/>
                </a:lnTo>
                <a:lnTo>
                  <a:pt x="14852" y="8065"/>
                </a:lnTo>
                <a:lnTo>
                  <a:pt x="14129" y="7936"/>
                </a:lnTo>
                <a:lnTo>
                  <a:pt x="13332" y="7824"/>
                </a:lnTo>
                <a:lnTo>
                  <a:pt x="12905" y="7787"/>
                </a:lnTo>
                <a:lnTo>
                  <a:pt x="12460" y="7750"/>
                </a:lnTo>
                <a:lnTo>
                  <a:pt x="12015" y="7732"/>
                </a:lnTo>
                <a:lnTo>
                  <a:pt x="11552" y="7713"/>
                </a:lnTo>
                <a:lnTo>
                  <a:pt x="11070" y="7732"/>
                </a:lnTo>
                <a:lnTo>
                  <a:pt x="10588" y="7750"/>
                </a:lnTo>
                <a:lnTo>
                  <a:pt x="10087" y="7806"/>
                </a:lnTo>
                <a:lnTo>
                  <a:pt x="9605" y="7861"/>
                </a:lnTo>
                <a:lnTo>
                  <a:pt x="9104" y="7954"/>
                </a:lnTo>
                <a:lnTo>
                  <a:pt x="8585" y="8047"/>
                </a:lnTo>
                <a:lnTo>
                  <a:pt x="8085" y="8177"/>
                </a:lnTo>
                <a:lnTo>
                  <a:pt x="7584" y="8344"/>
                </a:lnTo>
                <a:lnTo>
                  <a:pt x="7083" y="8529"/>
                </a:lnTo>
                <a:lnTo>
                  <a:pt x="6583" y="8733"/>
                </a:lnTo>
                <a:lnTo>
                  <a:pt x="6082" y="8974"/>
                </a:lnTo>
                <a:lnTo>
                  <a:pt x="5582" y="9252"/>
                </a:lnTo>
                <a:lnTo>
                  <a:pt x="5100" y="9567"/>
                </a:lnTo>
                <a:lnTo>
                  <a:pt x="4617" y="9901"/>
                </a:lnTo>
                <a:lnTo>
                  <a:pt x="4154" y="10290"/>
                </a:lnTo>
                <a:lnTo>
                  <a:pt x="3709" y="10698"/>
                </a:lnTo>
                <a:lnTo>
                  <a:pt x="3264" y="11162"/>
                </a:lnTo>
                <a:lnTo>
                  <a:pt x="2838" y="11644"/>
                </a:lnTo>
                <a:lnTo>
                  <a:pt x="2411" y="12200"/>
                </a:lnTo>
                <a:lnTo>
                  <a:pt x="2022" y="12775"/>
                </a:lnTo>
                <a:lnTo>
                  <a:pt x="1799" y="13146"/>
                </a:lnTo>
                <a:lnTo>
                  <a:pt x="1577" y="13516"/>
                </a:lnTo>
                <a:lnTo>
                  <a:pt x="1373" y="13906"/>
                </a:lnTo>
                <a:lnTo>
                  <a:pt x="1187" y="14277"/>
                </a:lnTo>
                <a:lnTo>
                  <a:pt x="1021" y="14666"/>
                </a:lnTo>
                <a:lnTo>
                  <a:pt x="854" y="15037"/>
                </a:lnTo>
                <a:lnTo>
                  <a:pt x="724" y="15426"/>
                </a:lnTo>
                <a:lnTo>
                  <a:pt x="594" y="15797"/>
                </a:lnTo>
                <a:lnTo>
                  <a:pt x="464" y="16186"/>
                </a:lnTo>
                <a:lnTo>
                  <a:pt x="372" y="16557"/>
                </a:lnTo>
                <a:lnTo>
                  <a:pt x="279" y="16928"/>
                </a:lnTo>
                <a:lnTo>
                  <a:pt x="205" y="17317"/>
                </a:lnTo>
                <a:lnTo>
                  <a:pt x="131" y="17688"/>
                </a:lnTo>
                <a:lnTo>
                  <a:pt x="93" y="18059"/>
                </a:lnTo>
                <a:lnTo>
                  <a:pt x="56" y="18430"/>
                </a:lnTo>
                <a:lnTo>
                  <a:pt x="19" y="18819"/>
                </a:lnTo>
                <a:lnTo>
                  <a:pt x="1" y="19171"/>
                </a:lnTo>
                <a:lnTo>
                  <a:pt x="1" y="19542"/>
                </a:lnTo>
                <a:lnTo>
                  <a:pt x="19" y="19913"/>
                </a:lnTo>
                <a:lnTo>
                  <a:pt x="38" y="20265"/>
                </a:lnTo>
                <a:lnTo>
                  <a:pt x="75" y="20618"/>
                </a:lnTo>
                <a:lnTo>
                  <a:pt x="112" y="20988"/>
                </a:lnTo>
                <a:lnTo>
                  <a:pt x="223" y="21674"/>
                </a:lnTo>
                <a:lnTo>
                  <a:pt x="390" y="22360"/>
                </a:lnTo>
                <a:lnTo>
                  <a:pt x="576" y="23009"/>
                </a:lnTo>
                <a:lnTo>
                  <a:pt x="817" y="23658"/>
                </a:lnTo>
                <a:lnTo>
                  <a:pt x="1095" y="24270"/>
                </a:lnTo>
                <a:lnTo>
                  <a:pt x="1391" y="24864"/>
                </a:lnTo>
                <a:lnTo>
                  <a:pt x="1725" y="25420"/>
                </a:lnTo>
                <a:lnTo>
                  <a:pt x="2096" y="25957"/>
                </a:lnTo>
                <a:lnTo>
                  <a:pt x="2485" y="26458"/>
                </a:lnTo>
                <a:lnTo>
                  <a:pt x="2912" y="26922"/>
                </a:lnTo>
                <a:lnTo>
                  <a:pt x="3375" y="27367"/>
                </a:lnTo>
                <a:lnTo>
                  <a:pt x="3598" y="27552"/>
                </a:lnTo>
                <a:lnTo>
                  <a:pt x="3839" y="27756"/>
                </a:lnTo>
                <a:lnTo>
                  <a:pt x="4098" y="27941"/>
                </a:lnTo>
                <a:lnTo>
                  <a:pt x="4339" y="28108"/>
                </a:lnTo>
                <a:lnTo>
                  <a:pt x="4599" y="28275"/>
                </a:lnTo>
                <a:lnTo>
                  <a:pt x="4858" y="28423"/>
                </a:lnTo>
                <a:lnTo>
                  <a:pt x="5137" y="28572"/>
                </a:lnTo>
                <a:lnTo>
                  <a:pt x="5396" y="28702"/>
                </a:lnTo>
                <a:lnTo>
                  <a:pt x="5674" y="28813"/>
                </a:lnTo>
                <a:lnTo>
                  <a:pt x="5952" y="28924"/>
                </a:lnTo>
                <a:lnTo>
                  <a:pt x="6231" y="29017"/>
                </a:lnTo>
                <a:lnTo>
                  <a:pt x="6527" y="29091"/>
                </a:lnTo>
                <a:lnTo>
                  <a:pt x="6824" y="29165"/>
                </a:lnTo>
                <a:lnTo>
                  <a:pt x="7102" y="29221"/>
                </a:lnTo>
                <a:lnTo>
                  <a:pt x="7417" y="29258"/>
                </a:lnTo>
                <a:lnTo>
                  <a:pt x="7714" y="29295"/>
                </a:lnTo>
                <a:lnTo>
                  <a:pt x="8010" y="29313"/>
                </a:lnTo>
                <a:lnTo>
                  <a:pt x="8622" y="29313"/>
                </a:lnTo>
                <a:lnTo>
                  <a:pt x="8938" y="29276"/>
                </a:lnTo>
                <a:lnTo>
                  <a:pt x="9531" y="29221"/>
                </a:lnTo>
                <a:lnTo>
                  <a:pt x="10106" y="29146"/>
                </a:lnTo>
                <a:lnTo>
                  <a:pt x="11181" y="28980"/>
                </a:lnTo>
                <a:lnTo>
                  <a:pt x="12127" y="28776"/>
                </a:lnTo>
                <a:lnTo>
                  <a:pt x="12979" y="28572"/>
                </a:lnTo>
                <a:lnTo>
                  <a:pt x="13721" y="28349"/>
                </a:lnTo>
                <a:lnTo>
                  <a:pt x="14370" y="28127"/>
                </a:lnTo>
                <a:lnTo>
                  <a:pt x="14926" y="27904"/>
                </a:lnTo>
                <a:lnTo>
                  <a:pt x="15408" y="27682"/>
                </a:lnTo>
                <a:lnTo>
                  <a:pt x="15816" y="27478"/>
                </a:lnTo>
                <a:lnTo>
                  <a:pt x="16150" y="27292"/>
                </a:lnTo>
                <a:lnTo>
                  <a:pt x="16632" y="26996"/>
                </a:lnTo>
                <a:lnTo>
                  <a:pt x="16780" y="26903"/>
                </a:lnTo>
                <a:lnTo>
                  <a:pt x="16892" y="26847"/>
                </a:lnTo>
                <a:lnTo>
                  <a:pt x="16984" y="26847"/>
                </a:lnTo>
                <a:lnTo>
                  <a:pt x="17003" y="26884"/>
                </a:lnTo>
                <a:lnTo>
                  <a:pt x="17096" y="27218"/>
                </a:lnTo>
                <a:lnTo>
                  <a:pt x="17188" y="27515"/>
                </a:lnTo>
                <a:lnTo>
                  <a:pt x="17318" y="27867"/>
                </a:lnTo>
                <a:lnTo>
                  <a:pt x="17522" y="28275"/>
                </a:lnTo>
                <a:lnTo>
                  <a:pt x="17763" y="28702"/>
                </a:lnTo>
                <a:lnTo>
                  <a:pt x="17911" y="28943"/>
                </a:lnTo>
                <a:lnTo>
                  <a:pt x="18078" y="29184"/>
                </a:lnTo>
                <a:lnTo>
                  <a:pt x="18264" y="29425"/>
                </a:lnTo>
                <a:lnTo>
                  <a:pt x="18468" y="29666"/>
                </a:lnTo>
                <a:lnTo>
                  <a:pt x="18690" y="29888"/>
                </a:lnTo>
                <a:lnTo>
                  <a:pt x="18950" y="30129"/>
                </a:lnTo>
                <a:lnTo>
                  <a:pt x="19209" y="30370"/>
                </a:lnTo>
                <a:lnTo>
                  <a:pt x="19487" y="30593"/>
                </a:lnTo>
                <a:lnTo>
                  <a:pt x="19803" y="30815"/>
                </a:lnTo>
                <a:lnTo>
                  <a:pt x="20155" y="31038"/>
                </a:lnTo>
                <a:lnTo>
                  <a:pt x="20507" y="31242"/>
                </a:lnTo>
                <a:lnTo>
                  <a:pt x="20896" y="31427"/>
                </a:lnTo>
                <a:lnTo>
                  <a:pt x="21304" y="31612"/>
                </a:lnTo>
                <a:lnTo>
                  <a:pt x="21749" y="31779"/>
                </a:lnTo>
                <a:lnTo>
                  <a:pt x="22231" y="31928"/>
                </a:lnTo>
                <a:lnTo>
                  <a:pt x="22732" y="32057"/>
                </a:lnTo>
                <a:lnTo>
                  <a:pt x="23270" y="32169"/>
                </a:lnTo>
                <a:lnTo>
                  <a:pt x="23826" y="32243"/>
                </a:lnTo>
                <a:lnTo>
                  <a:pt x="24438" y="32317"/>
                </a:lnTo>
                <a:lnTo>
                  <a:pt x="25068" y="32354"/>
                </a:lnTo>
                <a:lnTo>
                  <a:pt x="25902" y="32373"/>
                </a:lnTo>
                <a:lnTo>
                  <a:pt x="26700" y="32373"/>
                </a:lnTo>
                <a:lnTo>
                  <a:pt x="27460" y="32336"/>
                </a:lnTo>
                <a:lnTo>
                  <a:pt x="28183" y="32261"/>
                </a:lnTo>
                <a:lnTo>
                  <a:pt x="28888" y="32187"/>
                </a:lnTo>
                <a:lnTo>
                  <a:pt x="29537" y="32076"/>
                </a:lnTo>
                <a:lnTo>
                  <a:pt x="30167" y="31946"/>
                </a:lnTo>
                <a:lnTo>
                  <a:pt x="30760" y="31816"/>
                </a:lnTo>
                <a:lnTo>
                  <a:pt x="31316" y="31668"/>
                </a:lnTo>
                <a:lnTo>
                  <a:pt x="31854" y="31520"/>
                </a:lnTo>
                <a:lnTo>
                  <a:pt x="32355" y="31353"/>
                </a:lnTo>
                <a:lnTo>
                  <a:pt x="32800" y="31186"/>
                </a:lnTo>
                <a:lnTo>
                  <a:pt x="33634" y="30852"/>
                </a:lnTo>
                <a:lnTo>
                  <a:pt x="34339" y="30556"/>
                </a:lnTo>
                <a:lnTo>
                  <a:pt x="34116" y="30519"/>
                </a:lnTo>
                <a:lnTo>
                  <a:pt x="34209" y="30426"/>
                </a:lnTo>
                <a:lnTo>
                  <a:pt x="34487" y="30148"/>
                </a:lnTo>
                <a:lnTo>
                  <a:pt x="34672" y="29944"/>
                </a:lnTo>
                <a:lnTo>
                  <a:pt x="34895" y="29703"/>
                </a:lnTo>
                <a:lnTo>
                  <a:pt x="35117" y="29388"/>
                </a:lnTo>
                <a:lnTo>
                  <a:pt x="35340" y="29035"/>
                </a:lnTo>
                <a:lnTo>
                  <a:pt x="35562" y="28646"/>
                </a:lnTo>
                <a:lnTo>
                  <a:pt x="35785" y="28201"/>
                </a:lnTo>
                <a:lnTo>
                  <a:pt x="35989" y="27700"/>
                </a:lnTo>
                <a:lnTo>
                  <a:pt x="36156" y="27163"/>
                </a:lnTo>
                <a:lnTo>
                  <a:pt x="36248" y="26866"/>
                </a:lnTo>
                <a:lnTo>
                  <a:pt x="36304" y="26551"/>
                </a:lnTo>
                <a:lnTo>
                  <a:pt x="36378" y="26236"/>
                </a:lnTo>
                <a:lnTo>
                  <a:pt x="36415" y="25902"/>
                </a:lnTo>
                <a:lnTo>
                  <a:pt x="36452" y="25568"/>
                </a:lnTo>
                <a:lnTo>
                  <a:pt x="36489" y="25216"/>
                </a:lnTo>
                <a:lnTo>
                  <a:pt x="36489" y="24845"/>
                </a:lnTo>
                <a:lnTo>
                  <a:pt x="36489" y="24456"/>
                </a:lnTo>
                <a:lnTo>
                  <a:pt x="36471" y="24085"/>
                </a:lnTo>
                <a:lnTo>
                  <a:pt x="36415" y="23733"/>
                </a:lnTo>
                <a:lnTo>
                  <a:pt x="36341" y="23399"/>
                </a:lnTo>
                <a:lnTo>
                  <a:pt x="36248" y="23084"/>
                </a:lnTo>
                <a:lnTo>
                  <a:pt x="36119" y="22787"/>
                </a:lnTo>
                <a:lnTo>
                  <a:pt x="35970" y="22527"/>
                </a:lnTo>
                <a:lnTo>
                  <a:pt x="35803" y="22286"/>
                </a:lnTo>
                <a:lnTo>
                  <a:pt x="35636" y="22064"/>
                </a:lnTo>
                <a:lnTo>
                  <a:pt x="35433" y="21841"/>
                </a:lnTo>
                <a:lnTo>
                  <a:pt x="35210" y="21656"/>
                </a:lnTo>
                <a:lnTo>
                  <a:pt x="34988" y="21489"/>
                </a:lnTo>
                <a:lnTo>
                  <a:pt x="34747" y="21341"/>
                </a:lnTo>
                <a:lnTo>
                  <a:pt x="34505" y="21211"/>
                </a:lnTo>
                <a:lnTo>
                  <a:pt x="34246" y="21100"/>
                </a:lnTo>
                <a:lnTo>
                  <a:pt x="33968" y="21007"/>
                </a:lnTo>
                <a:lnTo>
                  <a:pt x="33690" y="20933"/>
                </a:lnTo>
                <a:lnTo>
                  <a:pt x="33412" y="20877"/>
                </a:lnTo>
                <a:lnTo>
                  <a:pt x="33133" y="20822"/>
                </a:lnTo>
                <a:lnTo>
                  <a:pt x="32855" y="20803"/>
                </a:lnTo>
                <a:lnTo>
                  <a:pt x="32577" y="20785"/>
                </a:lnTo>
                <a:lnTo>
                  <a:pt x="32299" y="20785"/>
                </a:lnTo>
                <a:lnTo>
                  <a:pt x="32021" y="20803"/>
                </a:lnTo>
                <a:lnTo>
                  <a:pt x="31743" y="20840"/>
                </a:lnTo>
                <a:lnTo>
                  <a:pt x="31465" y="20877"/>
                </a:lnTo>
                <a:lnTo>
                  <a:pt x="31205" y="20933"/>
                </a:lnTo>
                <a:lnTo>
                  <a:pt x="30964" y="21007"/>
                </a:lnTo>
                <a:lnTo>
                  <a:pt x="30723" y="21100"/>
                </a:lnTo>
                <a:lnTo>
                  <a:pt x="30482" y="21192"/>
                </a:lnTo>
                <a:lnTo>
                  <a:pt x="30278" y="21304"/>
                </a:lnTo>
                <a:lnTo>
                  <a:pt x="30074" y="21415"/>
                </a:lnTo>
                <a:lnTo>
                  <a:pt x="29889" y="21545"/>
                </a:lnTo>
                <a:lnTo>
                  <a:pt x="29722" y="21693"/>
                </a:lnTo>
                <a:lnTo>
                  <a:pt x="29574" y="21841"/>
                </a:lnTo>
                <a:lnTo>
                  <a:pt x="29444" y="22008"/>
                </a:lnTo>
                <a:lnTo>
                  <a:pt x="29314" y="22175"/>
                </a:lnTo>
                <a:lnTo>
                  <a:pt x="29203" y="22342"/>
                </a:lnTo>
                <a:lnTo>
                  <a:pt x="29110" y="22509"/>
                </a:lnTo>
                <a:lnTo>
                  <a:pt x="29036" y="22694"/>
                </a:lnTo>
                <a:lnTo>
                  <a:pt x="28962" y="22880"/>
                </a:lnTo>
                <a:lnTo>
                  <a:pt x="28925" y="23065"/>
                </a:lnTo>
                <a:lnTo>
                  <a:pt x="28869" y="23250"/>
                </a:lnTo>
                <a:lnTo>
                  <a:pt x="28850" y="23436"/>
                </a:lnTo>
                <a:lnTo>
                  <a:pt x="28832" y="23621"/>
                </a:lnTo>
                <a:lnTo>
                  <a:pt x="28813" y="23807"/>
                </a:lnTo>
                <a:lnTo>
                  <a:pt x="28832" y="24178"/>
                </a:lnTo>
                <a:lnTo>
                  <a:pt x="28888" y="24530"/>
                </a:lnTo>
                <a:lnTo>
                  <a:pt x="28999" y="24864"/>
                </a:lnTo>
                <a:lnTo>
                  <a:pt x="29129" y="25160"/>
                </a:lnTo>
                <a:lnTo>
                  <a:pt x="29203" y="25290"/>
                </a:lnTo>
                <a:lnTo>
                  <a:pt x="29295" y="25420"/>
                </a:lnTo>
                <a:lnTo>
                  <a:pt x="29388" y="25550"/>
                </a:lnTo>
                <a:lnTo>
                  <a:pt x="29481" y="25661"/>
                </a:lnTo>
                <a:lnTo>
                  <a:pt x="29592" y="25753"/>
                </a:lnTo>
                <a:lnTo>
                  <a:pt x="29703" y="25846"/>
                </a:lnTo>
                <a:lnTo>
                  <a:pt x="29833" y="25902"/>
                </a:lnTo>
                <a:lnTo>
                  <a:pt x="29963" y="25957"/>
                </a:lnTo>
                <a:lnTo>
                  <a:pt x="30093" y="26013"/>
                </a:lnTo>
                <a:lnTo>
                  <a:pt x="30241" y="26032"/>
                </a:lnTo>
                <a:lnTo>
                  <a:pt x="30389" y="26050"/>
                </a:lnTo>
                <a:lnTo>
                  <a:pt x="30538" y="26032"/>
                </a:lnTo>
                <a:lnTo>
                  <a:pt x="31075" y="25976"/>
                </a:lnTo>
                <a:lnTo>
                  <a:pt x="31520" y="25939"/>
                </a:lnTo>
                <a:lnTo>
                  <a:pt x="31854" y="25920"/>
                </a:lnTo>
                <a:lnTo>
                  <a:pt x="32095" y="25957"/>
                </a:lnTo>
                <a:lnTo>
                  <a:pt x="32188" y="25976"/>
                </a:lnTo>
                <a:lnTo>
                  <a:pt x="32262" y="25995"/>
                </a:lnTo>
                <a:lnTo>
                  <a:pt x="32318" y="26032"/>
                </a:lnTo>
                <a:lnTo>
                  <a:pt x="32373" y="26087"/>
                </a:lnTo>
                <a:lnTo>
                  <a:pt x="32410" y="26143"/>
                </a:lnTo>
                <a:lnTo>
                  <a:pt x="32429" y="26198"/>
                </a:lnTo>
                <a:lnTo>
                  <a:pt x="32447" y="26365"/>
                </a:lnTo>
                <a:lnTo>
                  <a:pt x="32447" y="26551"/>
                </a:lnTo>
                <a:lnTo>
                  <a:pt x="32429" y="26755"/>
                </a:lnTo>
                <a:lnTo>
                  <a:pt x="32392" y="26866"/>
                </a:lnTo>
                <a:lnTo>
                  <a:pt x="32355" y="26959"/>
                </a:lnTo>
                <a:lnTo>
                  <a:pt x="32318" y="27051"/>
                </a:lnTo>
                <a:lnTo>
                  <a:pt x="32243" y="27144"/>
                </a:lnTo>
                <a:lnTo>
                  <a:pt x="32151" y="27218"/>
                </a:lnTo>
                <a:lnTo>
                  <a:pt x="32040" y="27274"/>
                </a:lnTo>
                <a:lnTo>
                  <a:pt x="31910" y="27329"/>
                </a:lnTo>
                <a:lnTo>
                  <a:pt x="31743" y="27385"/>
                </a:lnTo>
                <a:lnTo>
                  <a:pt x="31539" y="27404"/>
                </a:lnTo>
                <a:lnTo>
                  <a:pt x="31298" y="27422"/>
                </a:lnTo>
                <a:lnTo>
                  <a:pt x="31038" y="27404"/>
                </a:lnTo>
                <a:lnTo>
                  <a:pt x="30723" y="27367"/>
                </a:lnTo>
                <a:lnTo>
                  <a:pt x="30389" y="27311"/>
                </a:lnTo>
                <a:lnTo>
                  <a:pt x="30056" y="27218"/>
                </a:lnTo>
                <a:lnTo>
                  <a:pt x="29740" y="27107"/>
                </a:lnTo>
                <a:lnTo>
                  <a:pt x="29425" y="26977"/>
                </a:lnTo>
                <a:lnTo>
                  <a:pt x="29129" y="26810"/>
                </a:lnTo>
                <a:lnTo>
                  <a:pt x="28850" y="26606"/>
                </a:lnTo>
                <a:lnTo>
                  <a:pt x="28572" y="26384"/>
                </a:lnTo>
                <a:lnTo>
                  <a:pt x="28331" y="26143"/>
                </a:lnTo>
                <a:lnTo>
                  <a:pt x="28127" y="25846"/>
                </a:lnTo>
                <a:lnTo>
                  <a:pt x="27942" y="25531"/>
                </a:lnTo>
                <a:lnTo>
                  <a:pt x="27868" y="25364"/>
                </a:lnTo>
                <a:lnTo>
                  <a:pt x="27794" y="25179"/>
                </a:lnTo>
                <a:lnTo>
                  <a:pt x="27738" y="24993"/>
                </a:lnTo>
                <a:lnTo>
                  <a:pt x="27682" y="24808"/>
                </a:lnTo>
                <a:lnTo>
                  <a:pt x="27645" y="24604"/>
                </a:lnTo>
                <a:lnTo>
                  <a:pt x="27608" y="24381"/>
                </a:lnTo>
                <a:lnTo>
                  <a:pt x="27590" y="24159"/>
                </a:lnTo>
                <a:lnTo>
                  <a:pt x="27571" y="23936"/>
                </a:lnTo>
                <a:lnTo>
                  <a:pt x="27590" y="23695"/>
                </a:lnTo>
                <a:lnTo>
                  <a:pt x="27608" y="23454"/>
                </a:lnTo>
                <a:lnTo>
                  <a:pt x="27627" y="23195"/>
                </a:lnTo>
                <a:lnTo>
                  <a:pt x="27664" y="22935"/>
                </a:lnTo>
                <a:lnTo>
                  <a:pt x="27719" y="22676"/>
                </a:lnTo>
                <a:lnTo>
                  <a:pt x="27794" y="22416"/>
                </a:lnTo>
                <a:lnTo>
                  <a:pt x="27886" y="22157"/>
                </a:lnTo>
                <a:lnTo>
                  <a:pt x="27979" y="21916"/>
                </a:lnTo>
                <a:lnTo>
                  <a:pt x="28090" y="21674"/>
                </a:lnTo>
                <a:lnTo>
                  <a:pt x="28220" y="21433"/>
                </a:lnTo>
                <a:lnTo>
                  <a:pt x="28350" y="21211"/>
                </a:lnTo>
                <a:lnTo>
                  <a:pt x="28498" y="21007"/>
                </a:lnTo>
                <a:lnTo>
                  <a:pt x="28665" y="20803"/>
                </a:lnTo>
                <a:lnTo>
                  <a:pt x="28832" y="20599"/>
                </a:lnTo>
                <a:lnTo>
                  <a:pt x="29017" y="20414"/>
                </a:lnTo>
                <a:lnTo>
                  <a:pt x="29221" y="20247"/>
                </a:lnTo>
                <a:lnTo>
                  <a:pt x="29425" y="20080"/>
                </a:lnTo>
                <a:lnTo>
                  <a:pt x="29629" y="19932"/>
                </a:lnTo>
                <a:lnTo>
                  <a:pt x="29852" y="19783"/>
                </a:lnTo>
                <a:lnTo>
                  <a:pt x="30093" y="19672"/>
                </a:lnTo>
                <a:lnTo>
                  <a:pt x="30334" y="19561"/>
                </a:lnTo>
                <a:lnTo>
                  <a:pt x="30575" y="19450"/>
                </a:lnTo>
                <a:lnTo>
                  <a:pt x="30834" y="19375"/>
                </a:lnTo>
                <a:lnTo>
                  <a:pt x="31094" y="19301"/>
                </a:lnTo>
                <a:lnTo>
                  <a:pt x="31354" y="19246"/>
                </a:lnTo>
                <a:lnTo>
                  <a:pt x="31632" y="19209"/>
                </a:lnTo>
                <a:lnTo>
                  <a:pt x="31928" y="19190"/>
                </a:lnTo>
                <a:lnTo>
                  <a:pt x="32206" y="19190"/>
                </a:lnTo>
                <a:lnTo>
                  <a:pt x="32503" y="19209"/>
                </a:lnTo>
                <a:lnTo>
                  <a:pt x="32800" y="19227"/>
                </a:lnTo>
                <a:lnTo>
                  <a:pt x="33115" y="19283"/>
                </a:lnTo>
                <a:lnTo>
                  <a:pt x="33412" y="19357"/>
                </a:lnTo>
                <a:lnTo>
                  <a:pt x="33727" y="19450"/>
                </a:lnTo>
                <a:lnTo>
                  <a:pt x="34042" y="19561"/>
                </a:lnTo>
                <a:lnTo>
                  <a:pt x="34357" y="19691"/>
                </a:lnTo>
                <a:lnTo>
                  <a:pt x="34672" y="19839"/>
                </a:lnTo>
                <a:lnTo>
                  <a:pt x="34988" y="20006"/>
                </a:lnTo>
                <a:lnTo>
                  <a:pt x="35284" y="20173"/>
                </a:lnTo>
                <a:lnTo>
                  <a:pt x="35562" y="20340"/>
                </a:lnTo>
                <a:lnTo>
                  <a:pt x="35840" y="20543"/>
                </a:lnTo>
                <a:lnTo>
                  <a:pt x="36081" y="20729"/>
                </a:lnTo>
                <a:lnTo>
                  <a:pt x="36304" y="20933"/>
                </a:lnTo>
                <a:lnTo>
                  <a:pt x="36526" y="21137"/>
                </a:lnTo>
                <a:lnTo>
                  <a:pt x="36712" y="21341"/>
                </a:lnTo>
                <a:lnTo>
                  <a:pt x="36897" y="21563"/>
                </a:lnTo>
                <a:lnTo>
                  <a:pt x="37064" y="21786"/>
                </a:lnTo>
                <a:lnTo>
                  <a:pt x="37231" y="22008"/>
                </a:lnTo>
                <a:lnTo>
                  <a:pt x="37361" y="22231"/>
                </a:lnTo>
                <a:lnTo>
                  <a:pt x="37491" y="22472"/>
                </a:lnTo>
                <a:lnTo>
                  <a:pt x="37602" y="22713"/>
                </a:lnTo>
                <a:lnTo>
                  <a:pt x="37695" y="22972"/>
                </a:lnTo>
                <a:lnTo>
                  <a:pt x="37787" y="23213"/>
                </a:lnTo>
                <a:lnTo>
                  <a:pt x="37861" y="23473"/>
                </a:lnTo>
                <a:lnTo>
                  <a:pt x="37917" y="23733"/>
                </a:lnTo>
                <a:lnTo>
                  <a:pt x="37954" y="23992"/>
                </a:lnTo>
                <a:lnTo>
                  <a:pt x="37991" y="24252"/>
                </a:lnTo>
                <a:lnTo>
                  <a:pt x="38010" y="24511"/>
                </a:lnTo>
                <a:lnTo>
                  <a:pt x="38028" y="24789"/>
                </a:lnTo>
                <a:lnTo>
                  <a:pt x="38028" y="25327"/>
                </a:lnTo>
                <a:lnTo>
                  <a:pt x="37973" y="25883"/>
                </a:lnTo>
                <a:lnTo>
                  <a:pt x="37880" y="26440"/>
                </a:lnTo>
                <a:lnTo>
                  <a:pt x="37750" y="26996"/>
                </a:lnTo>
                <a:lnTo>
                  <a:pt x="37583" y="27552"/>
                </a:lnTo>
                <a:lnTo>
                  <a:pt x="37398" y="28127"/>
                </a:lnTo>
                <a:lnTo>
                  <a:pt x="37231" y="28609"/>
                </a:lnTo>
                <a:lnTo>
                  <a:pt x="37046" y="29035"/>
                </a:lnTo>
                <a:lnTo>
                  <a:pt x="36879" y="29406"/>
                </a:lnTo>
                <a:lnTo>
                  <a:pt x="36730" y="29721"/>
                </a:lnTo>
                <a:lnTo>
                  <a:pt x="36582" y="29981"/>
                </a:lnTo>
                <a:lnTo>
                  <a:pt x="36452" y="30203"/>
                </a:lnTo>
                <a:lnTo>
                  <a:pt x="36323" y="30370"/>
                </a:lnTo>
                <a:lnTo>
                  <a:pt x="36545" y="30593"/>
                </a:lnTo>
                <a:lnTo>
                  <a:pt x="36805" y="30852"/>
                </a:lnTo>
                <a:lnTo>
                  <a:pt x="37120" y="31112"/>
                </a:lnTo>
                <a:lnTo>
                  <a:pt x="37491" y="31408"/>
                </a:lnTo>
                <a:lnTo>
                  <a:pt x="37898" y="31705"/>
                </a:lnTo>
                <a:lnTo>
                  <a:pt x="38381" y="31983"/>
                </a:lnTo>
                <a:lnTo>
                  <a:pt x="38918" y="32261"/>
                </a:lnTo>
                <a:lnTo>
                  <a:pt x="39215" y="32391"/>
                </a:lnTo>
                <a:lnTo>
                  <a:pt x="39512" y="32502"/>
                </a:lnTo>
                <a:lnTo>
                  <a:pt x="39827" y="32632"/>
                </a:lnTo>
                <a:lnTo>
                  <a:pt x="40179" y="32725"/>
                </a:lnTo>
                <a:lnTo>
                  <a:pt x="40531" y="32836"/>
                </a:lnTo>
                <a:lnTo>
                  <a:pt x="40902" y="32910"/>
                </a:lnTo>
                <a:lnTo>
                  <a:pt x="41291" y="32984"/>
                </a:lnTo>
                <a:lnTo>
                  <a:pt x="41699" y="33059"/>
                </a:lnTo>
                <a:lnTo>
                  <a:pt x="42126" y="33096"/>
                </a:lnTo>
                <a:lnTo>
                  <a:pt x="42571" y="33133"/>
                </a:lnTo>
                <a:lnTo>
                  <a:pt x="43034" y="33151"/>
                </a:lnTo>
                <a:lnTo>
                  <a:pt x="43516" y="33151"/>
                </a:lnTo>
                <a:lnTo>
                  <a:pt x="44036" y="33133"/>
                </a:lnTo>
                <a:lnTo>
                  <a:pt x="44555" y="33096"/>
                </a:lnTo>
                <a:lnTo>
                  <a:pt x="45092" y="33040"/>
                </a:lnTo>
                <a:lnTo>
                  <a:pt x="45649" y="32966"/>
                </a:lnTo>
                <a:lnTo>
                  <a:pt x="46242" y="32873"/>
                </a:lnTo>
                <a:lnTo>
                  <a:pt x="46854" y="32743"/>
                </a:lnTo>
                <a:lnTo>
                  <a:pt x="47336" y="32632"/>
                </a:lnTo>
                <a:lnTo>
                  <a:pt x="47799" y="32502"/>
                </a:lnTo>
                <a:lnTo>
                  <a:pt x="48244" y="32373"/>
                </a:lnTo>
                <a:lnTo>
                  <a:pt x="48671" y="32224"/>
                </a:lnTo>
                <a:lnTo>
                  <a:pt x="49097" y="32057"/>
                </a:lnTo>
                <a:lnTo>
                  <a:pt x="49487" y="31909"/>
                </a:lnTo>
                <a:lnTo>
                  <a:pt x="49857" y="31724"/>
                </a:lnTo>
                <a:lnTo>
                  <a:pt x="50210" y="31557"/>
                </a:lnTo>
                <a:lnTo>
                  <a:pt x="50543" y="31371"/>
                </a:lnTo>
                <a:lnTo>
                  <a:pt x="50859" y="31167"/>
                </a:lnTo>
                <a:lnTo>
                  <a:pt x="51174" y="30982"/>
                </a:lnTo>
                <a:lnTo>
                  <a:pt x="51470" y="30778"/>
                </a:lnTo>
                <a:lnTo>
                  <a:pt x="51730" y="30574"/>
                </a:lnTo>
                <a:lnTo>
                  <a:pt x="52008" y="30370"/>
                </a:lnTo>
                <a:lnTo>
                  <a:pt x="52249" y="30148"/>
                </a:lnTo>
                <a:lnTo>
                  <a:pt x="52472" y="29944"/>
                </a:lnTo>
                <a:lnTo>
                  <a:pt x="52898" y="29499"/>
                </a:lnTo>
                <a:lnTo>
                  <a:pt x="53287" y="29072"/>
                </a:lnTo>
                <a:lnTo>
                  <a:pt x="53621" y="28627"/>
                </a:lnTo>
                <a:lnTo>
                  <a:pt x="53899" y="28201"/>
                </a:lnTo>
                <a:lnTo>
                  <a:pt x="54159" y="27793"/>
                </a:lnTo>
                <a:lnTo>
                  <a:pt x="54381" y="27404"/>
                </a:lnTo>
                <a:lnTo>
                  <a:pt x="54567" y="27033"/>
                </a:lnTo>
                <a:lnTo>
                  <a:pt x="54734" y="26681"/>
                </a:lnTo>
                <a:lnTo>
                  <a:pt x="54641" y="25809"/>
                </a:lnTo>
                <a:lnTo>
                  <a:pt x="54585" y="25309"/>
                </a:lnTo>
                <a:lnTo>
                  <a:pt x="54511" y="24789"/>
                </a:lnTo>
                <a:lnTo>
                  <a:pt x="54400" y="24233"/>
                </a:lnTo>
                <a:lnTo>
                  <a:pt x="54270" y="23658"/>
                </a:lnTo>
                <a:lnTo>
                  <a:pt x="54103" y="23084"/>
                </a:lnTo>
                <a:lnTo>
                  <a:pt x="53918" y="22527"/>
                </a:lnTo>
                <a:lnTo>
                  <a:pt x="53695" y="21990"/>
                </a:lnTo>
                <a:lnTo>
                  <a:pt x="53566" y="21730"/>
                </a:lnTo>
                <a:lnTo>
                  <a:pt x="53436" y="21471"/>
                </a:lnTo>
                <a:lnTo>
                  <a:pt x="53287" y="21229"/>
                </a:lnTo>
                <a:lnTo>
                  <a:pt x="53139" y="20988"/>
                </a:lnTo>
                <a:lnTo>
                  <a:pt x="52972" y="20766"/>
                </a:lnTo>
                <a:lnTo>
                  <a:pt x="52787" y="20562"/>
                </a:lnTo>
                <a:lnTo>
                  <a:pt x="52601" y="20358"/>
                </a:lnTo>
                <a:lnTo>
                  <a:pt x="52398" y="20191"/>
                </a:lnTo>
                <a:lnTo>
                  <a:pt x="52194" y="20024"/>
                </a:lnTo>
                <a:lnTo>
                  <a:pt x="51971" y="19876"/>
                </a:lnTo>
                <a:lnTo>
                  <a:pt x="51730" y="19746"/>
                </a:lnTo>
                <a:lnTo>
                  <a:pt x="51489" y="19635"/>
                </a:lnTo>
                <a:lnTo>
                  <a:pt x="51229" y="19561"/>
                </a:lnTo>
                <a:lnTo>
                  <a:pt x="50951" y="19505"/>
                </a:lnTo>
                <a:lnTo>
                  <a:pt x="50581" y="19450"/>
                </a:lnTo>
                <a:lnTo>
                  <a:pt x="50247" y="19412"/>
                </a:lnTo>
                <a:lnTo>
                  <a:pt x="49913" y="19375"/>
                </a:lnTo>
                <a:lnTo>
                  <a:pt x="49579" y="19357"/>
                </a:lnTo>
                <a:lnTo>
                  <a:pt x="49264" y="19375"/>
                </a:lnTo>
                <a:lnTo>
                  <a:pt x="48967" y="19375"/>
                </a:lnTo>
                <a:lnTo>
                  <a:pt x="48671" y="19412"/>
                </a:lnTo>
                <a:lnTo>
                  <a:pt x="48393" y="19450"/>
                </a:lnTo>
                <a:lnTo>
                  <a:pt x="48115" y="19505"/>
                </a:lnTo>
                <a:lnTo>
                  <a:pt x="47855" y="19561"/>
                </a:lnTo>
                <a:lnTo>
                  <a:pt x="47595" y="19635"/>
                </a:lnTo>
                <a:lnTo>
                  <a:pt x="47373" y="19728"/>
                </a:lnTo>
                <a:lnTo>
                  <a:pt x="47132" y="19820"/>
                </a:lnTo>
                <a:lnTo>
                  <a:pt x="46928" y="19932"/>
                </a:lnTo>
                <a:lnTo>
                  <a:pt x="46724" y="20061"/>
                </a:lnTo>
                <a:lnTo>
                  <a:pt x="46520" y="20191"/>
                </a:lnTo>
                <a:lnTo>
                  <a:pt x="46353" y="20321"/>
                </a:lnTo>
                <a:lnTo>
                  <a:pt x="46186" y="20469"/>
                </a:lnTo>
                <a:lnTo>
                  <a:pt x="46019" y="20618"/>
                </a:lnTo>
                <a:lnTo>
                  <a:pt x="45871" y="20785"/>
                </a:lnTo>
                <a:lnTo>
                  <a:pt x="45741" y="20951"/>
                </a:lnTo>
                <a:lnTo>
                  <a:pt x="45612" y="21137"/>
                </a:lnTo>
                <a:lnTo>
                  <a:pt x="45500" y="21322"/>
                </a:lnTo>
                <a:lnTo>
                  <a:pt x="45408" y="21526"/>
                </a:lnTo>
                <a:lnTo>
                  <a:pt x="45333" y="21712"/>
                </a:lnTo>
                <a:lnTo>
                  <a:pt x="45259" y="21916"/>
                </a:lnTo>
                <a:lnTo>
                  <a:pt x="45185" y="22138"/>
                </a:lnTo>
                <a:lnTo>
                  <a:pt x="45148" y="22360"/>
                </a:lnTo>
                <a:lnTo>
                  <a:pt x="45111" y="22583"/>
                </a:lnTo>
                <a:lnTo>
                  <a:pt x="45092" y="22805"/>
                </a:lnTo>
                <a:lnTo>
                  <a:pt x="45074" y="23028"/>
                </a:lnTo>
                <a:lnTo>
                  <a:pt x="45074" y="23269"/>
                </a:lnTo>
                <a:lnTo>
                  <a:pt x="45111" y="23733"/>
                </a:lnTo>
                <a:lnTo>
                  <a:pt x="45167" y="24178"/>
                </a:lnTo>
                <a:lnTo>
                  <a:pt x="45241" y="24585"/>
                </a:lnTo>
                <a:lnTo>
                  <a:pt x="45352" y="24993"/>
                </a:lnTo>
                <a:lnTo>
                  <a:pt x="45482" y="25346"/>
                </a:lnTo>
                <a:lnTo>
                  <a:pt x="45630" y="25698"/>
                </a:lnTo>
                <a:lnTo>
                  <a:pt x="45797" y="25995"/>
                </a:lnTo>
                <a:lnTo>
                  <a:pt x="45982" y="26273"/>
                </a:lnTo>
                <a:lnTo>
                  <a:pt x="46186" y="26514"/>
                </a:lnTo>
                <a:lnTo>
                  <a:pt x="46409" y="26736"/>
                </a:lnTo>
                <a:lnTo>
                  <a:pt x="46650" y="26903"/>
                </a:lnTo>
                <a:lnTo>
                  <a:pt x="46909" y="27051"/>
                </a:lnTo>
                <a:lnTo>
                  <a:pt x="47169" y="27144"/>
                </a:lnTo>
                <a:lnTo>
                  <a:pt x="47447" y="27200"/>
                </a:lnTo>
                <a:lnTo>
                  <a:pt x="47744" y="27200"/>
                </a:lnTo>
                <a:lnTo>
                  <a:pt x="48040" y="27181"/>
                </a:lnTo>
                <a:lnTo>
                  <a:pt x="48319" y="27126"/>
                </a:lnTo>
                <a:lnTo>
                  <a:pt x="48578" y="27051"/>
                </a:lnTo>
                <a:lnTo>
                  <a:pt x="48819" y="26977"/>
                </a:lnTo>
                <a:lnTo>
                  <a:pt x="49042" y="26903"/>
                </a:lnTo>
                <a:lnTo>
                  <a:pt x="49394" y="26736"/>
                </a:lnTo>
                <a:lnTo>
                  <a:pt x="49672" y="26588"/>
                </a:lnTo>
                <a:lnTo>
                  <a:pt x="49913" y="26477"/>
                </a:lnTo>
                <a:lnTo>
                  <a:pt x="50024" y="26440"/>
                </a:lnTo>
                <a:lnTo>
                  <a:pt x="50117" y="26421"/>
                </a:lnTo>
                <a:lnTo>
                  <a:pt x="50210" y="26402"/>
                </a:lnTo>
                <a:lnTo>
                  <a:pt x="50284" y="26421"/>
                </a:lnTo>
                <a:lnTo>
                  <a:pt x="50377" y="26458"/>
                </a:lnTo>
                <a:lnTo>
                  <a:pt x="50469" y="26514"/>
                </a:lnTo>
                <a:lnTo>
                  <a:pt x="50543" y="26588"/>
                </a:lnTo>
                <a:lnTo>
                  <a:pt x="50618" y="26699"/>
                </a:lnTo>
                <a:lnTo>
                  <a:pt x="50673" y="26829"/>
                </a:lnTo>
                <a:lnTo>
                  <a:pt x="50710" y="26959"/>
                </a:lnTo>
                <a:lnTo>
                  <a:pt x="50729" y="27126"/>
                </a:lnTo>
                <a:lnTo>
                  <a:pt x="50729" y="27292"/>
                </a:lnTo>
                <a:lnTo>
                  <a:pt x="50692" y="27459"/>
                </a:lnTo>
                <a:lnTo>
                  <a:pt x="50636" y="27626"/>
                </a:lnTo>
                <a:lnTo>
                  <a:pt x="50543" y="27812"/>
                </a:lnTo>
                <a:lnTo>
                  <a:pt x="50414" y="27978"/>
                </a:lnTo>
                <a:lnTo>
                  <a:pt x="50247" y="28145"/>
                </a:lnTo>
                <a:lnTo>
                  <a:pt x="50043" y="28294"/>
                </a:lnTo>
                <a:lnTo>
                  <a:pt x="49802" y="28442"/>
                </a:lnTo>
                <a:lnTo>
                  <a:pt x="49524" y="28553"/>
                </a:lnTo>
                <a:lnTo>
                  <a:pt x="49190" y="28664"/>
                </a:lnTo>
                <a:lnTo>
                  <a:pt x="48801" y="28757"/>
                </a:lnTo>
                <a:lnTo>
                  <a:pt x="48597" y="28776"/>
                </a:lnTo>
                <a:lnTo>
                  <a:pt x="48374" y="28794"/>
                </a:lnTo>
                <a:lnTo>
                  <a:pt x="48152" y="28794"/>
                </a:lnTo>
                <a:lnTo>
                  <a:pt x="47948" y="28776"/>
                </a:lnTo>
                <a:lnTo>
                  <a:pt x="47725" y="28739"/>
                </a:lnTo>
                <a:lnTo>
                  <a:pt x="47484" y="28702"/>
                </a:lnTo>
                <a:lnTo>
                  <a:pt x="47262" y="28646"/>
                </a:lnTo>
                <a:lnTo>
                  <a:pt x="47039" y="28572"/>
                </a:lnTo>
                <a:lnTo>
                  <a:pt x="46817" y="28479"/>
                </a:lnTo>
                <a:lnTo>
                  <a:pt x="46594" y="28368"/>
                </a:lnTo>
                <a:lnTo>
                  <a:pt x="46372" y="28257"/>
                </a:lnTo>
                <a:lnTo>
                  <a:pt x="46168" y="28127"/>
                </a:lnTo>
                <a:lnTo>
                  <a:pt x="45945" y="27997"/>
                </a:lnTo>
                <a:lnTo>
                  <a:pt x="45741" y="27849"/>
                </a:lnTo>
                <a:lnTo>
                  <a:pt x="45537" y="27682"/>
                </a:lnTo>
                <a:lnTo>
                  <a:pt x="45352" y="27496"/>
                </a:lnTo>
                <a:lnTo>
                  <a:pt x="45167" y="27311"/>
                </a:lnTo>
                <a:lnTo>
                  <a:pt x="44981" y="27107"/>
                </a:lnTo>
                <a:lnTo>
                  <a:pt x="44814" y="26903"/>
                </a:lnTo>
                <a:lnTo>
                  <a:pt x="44647" y="26681"/>
                </a:lnTo>
                <a:lnTo>
                  <a:pt x="44499" y="26440"/>
                </a:lnTo>
                <a:lnTo>
                  <a:pt x="44369" y="26198"/>
                </a:lnTo>
                <a:lnTo>
                  <a:pt x="44239" y="25939"/>
                </a:lnTo>
                <a:lnTo>
                  <a:pt x="44128" y="25661"/>
                </a:lnTo>
                <a:lnTo>
                  <a:pt x="44017" y="25383"/>
                </a:lnTo>
                <a:lnTo>
                  <a:pt x="43943" y="25105"/>
                </a:lnTo>
                <a:lnTo>
                  <a:pt x="43869" y="24808"/>
                </a:lnTo>
                <a:lnTo>
                  <a:pt x="43813" y="24493"/>
                </a:lnTo>
                <a:lnTo>
                  <a:pt x="43776" y="24178"/>
                </a:lnTo>
                <a:lnTo>
                  <a:pt x="43776" y="23844"/>
                </a:lnTo>
                <a:lnTo>
                  <a:pt x="43776" y="23510"/>
                </a:lnTo>
                <a:lnTo>
                  <a:pt x="43795" y="23176"/>
                </a:lnTo>
                <a:lnTo>
                  <a:pt x="43832" y="22824"/>
                </a:lnTo>
                <a:lnTo>
                  <a:pt x="43887" y="22490"/>
                </a:lnTo>
                <a:lnTo>
                  <a:pt x="43961" y="22175"/>
                </a:lnTo>
                <a:lnTo>
                  <a:pt x="44036" y="21860"/>
                </a:lnTo>
                <a:lnTo>
                  <a:pt x="44128" y="21563"/>
                </a:lnTo>
                <a:lnTo>
                  <a:pt x="44239" y="21285"/>
                </a:lnTo>
                <a:lnTo>
                  <a:pt x="44369" y="21007"/>
                </a:lnTo>
                <a:lnTo>
                  <a:pt x="44499" y="20747"/>
                </a:lnTo>
                <a:lnTo>
                  <a:pt x="44647" y="20488"/>
                </a:lnTo>
                <a:lnTo>
                  <a:pt x="44814" y="20265"/>
                </a:lnTo>
                <a:lnTo>
                  <a:pt x="45000" y="20024"/>
                </a:lnTo>
                <a:lnTo>
                  <a:pt x="45167" y="19820"/>
                </a:lnTo>
                <a:lnTo>
                  <a:pt x="45370" y="19598"/>
                </a:lnTo>
                <a:lnTo>
                  <a:pt x="45574" y="19412"/>
                </a:lnTo>
                <a:lnTo>
                  <a:pt x="45797" y="19227"/>
                </a:lnTo>
                <a:lnTo>
                  <a:pt x="46019" y="19060"/>
                </a:lnTo>
                <a:lnTo>
                  <a:pt x="46242" y="18893"/>
                </a:lnTo>
                <a:lnTo>
                  <a:pt x="46483" y="18745"/>
                </a:lnTo>
                <a:lnTo>
                  <a:pt x="46743" y="18615"/>
                </a:lnTo>
                <a:lnTo>
                  <a:pt x="47002" y="18485"/>
                </a:lnTo>
                <a:lnTo>
                  <a:pt x="47262" y="18374"/>
                </a:lnTo>
                <a:lnTo>
                  <a:pt x="47540" y="18263"/>
                </a:lnTo>
                <a:lnTo>
                  <a:pt x="47818" y="18189"/>
                </a:lnTo>
                <a:lnTo>
                  <a:pt x="48096" y="18096"/>
                </a:lnTo>
                <a:lnTo>
                  <a:pt x="48393" y="18040"/>
                </a:lnTo>
                <a:lnTo>
                  <a:pt x="48689" y="17985"/>
                </a:lnTo>
                <a:lnTo>
                  <a:pt x="48986" y="17929"/>
                </a:lnTo>
                <a:lnTo>
                  <a:pt x="49301" y="17892"/>
                </a:lnTo>
                <a:lnTo>
                  <a:pt x="49616" y="17874"/>
                </a:lnTo>
                <a:lnTo>
                  <a:pt x="50562" y="17874"/>
                </a:lnTo>
                <a:lnTo>
                  <a:pt x="50877" y="17911"/>
                </a:lnTo>
                <a:lnTo>
                  <a:pt x="51174" y="17948"/>
                </a:lnTo>
                <a:lnTo>
                  <a:pt x="51470" y="18022"/>
                </a:lnTo>
                <a:lnTo>
                  <a:pt x="51749" y="18096"/>
                </a:lnTo>
                <a:lnTo>
                  <a:pt x="52008" y="18207"/>
                </a:lnTo>
                <a:lnTo>
                  <a:pt x="52268" y="18319"/>
                </a:lnTo>
                <a:lnTo>
                  <a:pt x="52509" y="18448"/>
                </a:lnTo>
                <a:lnTo>
                  <a:pt x="52731" y="18597"/>
                </a:lnTo>
                <a:lnTo>
                  <a:pt x="52954" y="18745"/>
                </a:lnTo>
                <a:lnTo>
                  <a:pt x="53158" y="18912"/>
                </a:lnTo>
                <a:lnTo>
                  <a:pt x="53343" y="19097"/>
                </a:lnTo>
                <a:lnTo>
                  <a:pt x="53529" y="19283"/>
                </a:lnTo>
                <a:lnTo>
                  <a:pt x="53714" y="19487"/>
                </a:lnTo>
                <a:lnTo>
                  <a:pt x="53881" y="19691"/>
                </a:lnTo>
                <a:lnTo>
                  <a:pt x="54177" y="20136"/>
                </a:lnTo>
                <a:lnTo>
                  <a:pt x="54456" y="20581"/>
                </a:lnTo>
                <a:lnTo>
                  <a:pt x="54697" y="21063"/>
                </a:lnTo>
                <a:lnTo>
                  <a:pt x="54901" y="21526"/>
                </a:lnTo>
                <a:lnTo>
                  <a:pt x="55086" y="22008"/>
                </a:lnTo>
                <a:lnTo>
                  <a:pt x="55253" y="22472"/>
                </a:lnTo>
                <a:lnTo>
                  <a:pt x="55383" y="22917"/>
                </a:lnTo>
                <a:lnTo>
                  <a:pt x="55624" y="23751"/>
                </a:lnTo>
                <a:lnTo>
                  <a:pt x="55753" y="24307"/>
                </a:lnTo>
                <a:lnTo>
                  <a:pt x="55846" y="24826"/>
                </a:lnTo>
                <a:lnTo>
                  <a:pt x="55920" y="25309"/>
                </a:lnTo>
                <a:lnTo>
                  <a:pt x="55957" y="25753"/>
                </a:lnTo>
                <a:lnTo>
                  <a:pt x="56273" y="25957"/>
                </a:lnTo>
                <a:lnTo>
                  <a:pt x="56643" y="26161"/>
                </a:lnTo>
                <a:lnTo>
                  <a:pt x="57070" y="26384"/>
                </a:lnTo>
                <a:lnTo>
                  <a:pt x="57533" y="26606"/>
                </a:lnTo>
                <a:lnTo>
                  <a:pt x="58071" y="26810"/>
                </a:lnTo>
                <a:lnTo>
                  <a:pt x="58646" y="27014"/>
                </a:lnTo>
                <a:lnTo>
                  <a:pt x="59258" y="27181"/>
                </a:lnTo>
                <a:lnTo>
                  <a:pt x="59573" y="27255"/>
                </a:lnTo>
                <a:lnTo>
                  <a:pt x="59907" y="27311"/>
                </a:lnTo>
                <a:lnTo>
                  <a:pt x="60240" y="27348"/>
                </a:lnTo>
                <a:lnTo>
                  <a:pt x="60593" y="27385"/>
                </a:lnTo>
                <a:lnTo>
                  <a:pt x="60945" y="27404"/>
                </a:lnTo>
                <a:lnTo>
                  <a:pt x="61297" y="27422"/>
                </a:lnTo>
                <a:lnTo>
                  <a:pt x="61668" y="27404"/>
                </a:lnTo>
                <a:lnTo>
                  <a:pt x="62039" y="27367"/>
                </a:lnTo>
                <a:lnTo>
                  <a:pt x="62428" y="27329"/>
                </a:lnTo>
                <a:lnTo>
                  <a:pt x="62799" y="27255"/>
                </a:lnTo>
                <a:lnTo>
                  <a:pt x="63188" y="27163"/>
                </a:lnTo>
                <a:lnTo>
                  <a:pt x="63578" y="27051"/>
                </a:lnTo>
                <a:lnTo>
                  <a:pt x="63967" y="26922"/>
                </a:lnTo>
                <a:lnTo>
                  <a:pt x="64356" y="26755"/>
                </a:lnTo>
                <a:lnTo>
                  <a:pt x="64764" y="26569"/>
                </a:lnTo>
                <a:lnTo>
                  <a:pt x="65154" y="26347"/>
                </a:lnTo>
                <a:lnTo>
                  <a:pt x="65543" y="26106"/>
                </a:lnTo>
                <a:lnTo>
                  <a:pt x="65951" y="25828"/>
                </a:lnTo>
                <a:lnTo>
                  <a:pt x="66396" y="25494"/>
                </a:lnTo>
                <a:lnTo>
                  <a:pt x="66804" y="25142"/>
                </a:lnTo>
                <a:lnTo>
                  <a:pt x="67193" y="24771"/>
                </a:lnTo>
                <a:lnTo>
                  <a:pt x="67545" y="24400"/>
                </a:lnTo>
                <a:lnTo>
                  <a:pt x="67861" y="24011"/>
                </a:lnTo>
                <a:lnTo>
                  <a:pt x="68157" y="23621"/>
                </a:lnTo>
                <a:lnTo>
                  <a:pt x="68435" y="23213"/>
                </a:lnTo>
                <a:lnTo>
                  <a:pt x="68676" y="22805"/>
                </a:lnTo>
                <a:lnTo>
                  <a:pt x="68899" y="22398"/>
                </a:lnTo>
                <a:lnTo>
                  <a:pt x="69084" y="21990"/>
                </a:lnTo>
                <a:lnTo>
                  <a:pt x="69270" y="21582"/>
                </a:lnTo>
                <a:lnTo>
                  <a:pt x="69418" y="21192"/>
                </a:lnTo>
                <a:lnTo>
                  <a:pt x="69566" y="20785"/>
                </a:lnTo>
                <a:lnTo>
                  <a:pt x="69678" y="20395"/>
                </a:lnTo>
                <a:lnTo>
                  <a:pt x="69770" y="19987"/>
                </a:lnTo>
                <a:lnTo>
                  <a:pt x="69863" y="19616"/>
                </a:lnTo>
                <a:lnTo>
                  <a:pt x="69937" y="19246"/>
                </a:lnTo>
                <a:lnTo>
                  <a:pt x="69993" y="18875"/>
                </a:lnTo>
                <a:lnTo>
                  <a:pt x="70067" y="18189"/>
                </a:lnTo>
                <a:lnTo>
                  <a:pt x="70086" y="17577"/>
                </a:lnTo>
                <a:lnTo>
                  <a:pt x="70086" y="17021"/>
                </a:lnTo>
                <a:lnTo>
                  <a:pt x="70049" y="16576"/>
                </a:lnTo>
                <a:lnTo>
                  <a:pt x="69993" y="16205"/>
                </a:lnTo>
                <a:lnTo>
                  <a:pt x="69937" y="15964"/>
                </a:lnTo>
                <a:lnTo>
                  <a:pt x="69919" y="15890"/>
                </a:lnTo>
                <a:lnTo>
                  <a:pt x="69882" y="15853"/>
                </a:lnTo>
                <a:lnTo>
                  <a:pt x="69845" y="15834"/>
                </a:lnTo>
                <a:lnTo>
                  <a:pt x="69770" y="15871"/>
                </a:lnTo>
                <a:lnTo>
                  <a:pt x="69548" y="16001"/>
                </a:lnTo>
                <a:lnTo>
                  <a:pt x="69233" y="16261"/>
                </a:lnTo>
                <a:lnTo>
                  <a:pt x="68825" y="16594"/>
                </a:lnTo>
                <a:lnTo>
                  <a:pt x="68343" y="16984"/>
                </a:lnTo>
                <a:lnTo>
                  <a:pt x="67768" y="17410"/>
                </a:lnTo>
                <a:lnTo>
                  <a:pt x="67156" y="17836"/>
                </a:lnTo>
                <a:lnTo>
                  <a:pt x="66822" y="18059"/>
                </a:lnTo>
                <a:lnTo>
                  <a:pt x="66489" y="18263"/>
                </a:lnTo>
                <a:lnTo>
                  <a:pt x="66136" y="18467"/>
                </a:lnTo>
                <a:lnTo>
                  <a:pt x="65784" y="18671"/>
                </a:lnTo>
                <a:lnTo>
                  <a:pt x="65413" y="18838"/>
                </a:lnTo>
                <a:lnTo>
                  <a:pt x="65042" y="19005"/>
                </a:lnTo>
                <a:lnTo>
                  <a:pt x="64672" y="19134"/>
                </a:lnTo>
                <a:lnTo>
                  <a:pt x="64301" y="19264"/>
                </a:lnTo>
                <a:lnTo>
                  <a:pt x="63911" y="19338"/>
                </a:lnTo>
                <a:lnTo>
                  <a:pt x="63522" y="19412"/>
                </a:lnTo>
                <a:lnTo>
                  <a:pt x="63151" y="19450"/>
                </a:lnTo>
                <a:lnTo>
                  <a:pt x="62762" y="19431"/>
                </a:lnTo>
                <a:lnTo>
                  <a:pt x="62391" y="19394"/>
                </a:lnTo>
                <a:lnTo>
                  <a:pt x="62020" y="19320"/>
                </a:lnTo>
                <a:lnTo>
                  <a:pt x="61835" y="19264"/>
                </a:lnTo>
                <a:lnTo>
                  <a:pt x="61649" y="19190"/>
                </a:lnTo>
                <a:lnTo>
                  <a:pt x="61464" y="19116"/>
                </a:lnTo>
                <a:lnTo>
                  <a:pt x="61279" y="19023"/>
                </a:lnTo>
                <a:lnTo>
                  <a:pt x="61093" y="18912"/>
                </a:lnTo>
                <a:lnTo>
                  <a:pt x="60926" y="18801"/>
                </a:lnTo>
                <a:lnTo>
                  <a:pt x="60741" y="18671"/>
                </a:lnTo>
                <a:lnTo>
                  <a:pt x="60574" y="18541"/>
                </a:lnTo>
                <a:lnTo>
                  <a:pt x="60240" y="18226"/>
                </a:lnTo>
                <a:lnTo>
                  <a:pt x="59944" y="17892"/>
                </a:lnTo>
                <a:lnTo>
                  <a:pt x="59666" y="17540"/>
                </a:lnTo>
                <a:lnTo>
                  <a:pt x="59387" y="17150"/>
                </a:lnTo>
                <a:lnTo>
                  <a:pt x="59146" y="16761"/>
                </a:lnTo>
                <a:lnTo>
                  <a:pt x="58905" y="16353"/>
                </a:lnTo>
                <a:lnTo>
                  <a:pt x="58683" y="15927"/>
                </a:lnTo>
                <a:lnTo>
                  <a:pt x="58479" y="15500"/>
                </a:lnTo>
                <a:lnTo>
                  <a:pt x="58090" y="14592"/>
                </a:lnTo>
                <a:lnTo>
                  <a:pt x="57700" y="13665"/>
                </a:lnTo>
                <a:lnTo>
                  <a:pt x="57311" y="12719"/>
                </a:lnTo>
                <a:lnTo>
                  <a:pt x="56903" y="11792"/>
                </a:lnTo>
                <a:lnTo>
                  <a:pt x="56680" y="11329"/>
                </a:lnTo>
                <a:lnTo>
                  <a:pt x="56458" y="10884"/>
                </a:lnTo>
                <a:lnTo>
                  <a:pt x="56217" y="10439"/>
                </a:lnTo>
                <a:lnTo>
                  <a:pt x="55957" y="9994"/>
                </a:lnTo>
                <a:lnTo>
                  <a:pt x="55679" y="9586"/>
                </a:lnTo>
                <a:lnTo>
                  <a:pt x="55383" y="9178"/>
                </a:lnTo>
                <a:lnTo>
                  <a:pt x="55067" y="8789"/>
                </a:lnTo>
                <a:lnTo>
                  <a:pt x="54715" y="8418"/>
                </a:lnTo>
                <a:lnTo>
                  <a:pt x="54344" y="8065"/>
                </a:lnTo>
                <a:lnTo>
                  <a:pt x="53936" y="7732"/>
                </a:lnTo>
                <a:lnTo>
                  <a:pt x="53510" y="7435"/>
                </a:lnTo>
                <a:lnTo>
                  <a:pt x="53046" y="7157"/>
                </a:lnTo>
                <a:lnTo>
                  <a:pt x="52527" y="6897"/>
                </a:lnTo>
                <a:lnTo>
                  <a:pt x="51990" y="6675"/>
                </a:lnTo>
                <a:lnTo>
                  <a:pt x="51712" y="6582"/>
                </a:lnTo>
                <a:lnTo>
                  <a:pt x="51415" y="6489"/>
                </a:lnTo>
                <a:lnTo>
                  <a:pt x="51100" y="6415"/>
                </a:lnTo>
                <a:lnTo>
                  <a:pt x="50784" y="6341"/>
                </a:lnTo>
                <a:lnTo>
                  <a:pt x="50265" y="6248"/>
                </a:lnTo>
                <a:lnTo>
                  <a:pt x="49746" y="6156"/>
                </a:lnTo>
                <a:lnTo>
                  <a:pt x="49246" y="6100"/>
                </a:lnTo>
                <a:lnTo>
                  <a:pt x="48745" y="6063"/>
                </a:lnTo>
                <a:lnTo>
                  <a:pt x="48263" y="6044"/>
                </a:lnTo>
                <a:lnTo>
                  <a:pt x="47799" y="6044"/>
                </a:lnTo>
                <a:lnTo>
                  <a:pt x="47354" y="6063"/>
                </a:lnTo>
                <a:lnTo>
                  <a:pt x="46909" y="6082"/>
                </a:lnTo>
                <a:lnTo>
                  <a:pt x="46483" y="6119"/>
                </a:lnTo>
                <a:lnTo>
                  <a:pt x="46057" y="6174"/>
                </a:lnTo>
                <a:lnTo>
                  <a:pt x="45649" y="6248"/>
                </a:lnTo>
                <a:lnTo>
                  <a:pt x="45259" y="6341"/>
                </a:lnTo>
                <a:lnTo>
                  <a:pt x="44888" y="6434"/>
                </a:lnTo>
                <a:lnTo>
                  <a:pt x="44518" y="6527"/>
                </a:lnTo>
                <a:lnTo>
                  <a:pt x="44147" y="6638"/>
                </a:lnTo>
                <a:lnTo>
                  <a:pt x="43813" y="6768"/>
                </a:lnTo>
                <a:lnTo>
                  <a:pt x="43164" y="7027"/>
                </a:lnTo>
                <a:lnTo>
                  <a:pt x="42552" y="7305"/>
                </a:lnTo>
                <a:lnTo>
                  <a:pt x="41996" y="7602"/>
                </a:lnTo>
                <a:lnTo>
                  <a:pt x="41477" y="7917"/>
                </a:lnTo>
                <a:lnTo>
                  <a:pt x="41013" y="8214"/>
                </a:lnTo>
                <a:lnTo>
                  <a:pt x="40605" y="8529"/>
                </a:lnTo>
                <a:lnTo>
                  <a:pt x="40235" y="8807"/>
                </a:lnTo>
                <a:lnTo>
                  <a:pt x="39919" y="9067"/>
                </a:lnTo>
                <a:lnTo>
                  <a:pt x="39790" y="9530"/>
                </a:lnTo>
                <a:lnTo>
                  <a:pt x="39623" y="10031"/>
                </a:lnTo>
                <a:lnTo>
                  <a:pt x="39419" y="10587"/>
                </a:lnTo>
                <a:lnTo>
                  <a:pt x="39178" y="11162"/>
                </a:lnTo>
                <a:lnTo>
                  <a:pt x="39029" y="11440"/>
                </a:lnTo>
                <a:lnTo>
                  <a:pt x="38863" y="11755"/>
                </a:lnTo>
                <a:lnTo>
                  <a:pt x="38677" y="12052"/>
                </a:lnTo>
                <a:lnTo>
                  <a:pt x="38492" y="12348"/>
                </a:lnTo>
                <a:lnTo>
                  <a:pt x="38288" y="12645"/>
                </a:lnTo>
                <a:lnTo>
                  <a:pt x="38047" y="12942"/>
                </a:lnTo>
                <a:lnTo>
                  <a:pt x="37806" y="13238"/>
                </a:lnTo>
                <a:lnTo>
                  <a:pt x="37546" y="13535"/>
                </a:lnTo>
                <a:lnTo>
                  <a:pt x="37305" y="13757"/>
                </a:lnTo>
                <a:lnTo>
                  <a:pt x="37064" y="13980"/>
                </a:lnTo>
                <a:lnTo>
                  <a:pt x="36805" y="14184"/>
                </a:lnTo>
                <a:lnTo>
                  <a:pt x="36526" y="14351"/>
                </a:lnTo>
                <a:lnTo>
                  <a:pt x="36230" y="14518"/>
                </a:lnTo>
                <a:lnTo>
                  <a:pt x="35933" y="14666"/>
                </a:lnTo>
                <a:lnTo>
                  <a:pt x="35618" y="14796"/>
                </a:lnTo>
                <a:lnTo>
                  <a:pt x="35284" y="14907"/>
                </a:lnTo>
                <a:lnTo>
                  <a:pt x="34950" y="15000"/>
                </a:lnTo>
                <a:lnTo>
                  <a:pt x="34617" y="15092"/>
                </a:lnTo>
                <a:lnTo>
                  <a:pt x="34283" y="15148"/>
                </a:lnTo>
                <a:lnTo>
                  <a:pt x="33931" y="15204"/>
                </a:lnTo>
                <a:lnTo>
                  <a:pt x="33578" y="15222"/>
                </a:lnTo>
                <a:lnTo>
                  <a:pt x="33226" y="15241"/>
                </a:lnTo>
                <a:lnTo>
                  <a:pt x="32874" y="15241"/>
                </a:lnTo>
                <a:lnTo>
                  <a:pt x="32522" y="15204"/>
                </a:lnTo>
                <a:lnTo>
                  <a:pt x="32169" y="15167"/>
                </a:lnTo>
                <a:lnTo>
                  <a:pt x="31836" y="15111"/>
                </a:lnTo>
                <a:lnTo>
                  <a:pt x="31483" y="15037"/>
                </a:lnTo>
                <a:lnTo>
                  <a:pt x="31150" y="14963"/>
                </a:lnTo>
                <a:lnTo>
                  <a:pt x="30816" y="14851"/>
                </a:lnTo>
                <a:lnTo>
                  <a:pt x="30501" y="14722"/>
                </a:lnTo>
                <a:lnTo>
                  <a:pt x="30185" y="14573"/>
                </a:lnTo>
                <a:lnTo>
                  <a:pt x="29889" y="14425"/>
                </a:lnTo>
                <a:lnTo>
                  <a:pt x="29592" y="14240"/>
                </a:lnTo>
                <a:lnTo>
                  <a:pt x="29314" y="14036"/>
                </a:lnTo>
                <a:lnTo>
                  <a:pt x="29054" y="13832"/>
                </a:lnTo>
                <a:lnTo>
                  <a:pt x="28813" y="13591"/>
                </a:lnTo>
                <a:lnTo>
                  <a:pt x="28572" y="13350"/>
                </a:lnTo>
                <a:lnTo>
                  <a:pt x="28368" y="13071"/>
                </a:lnTo>
                <a:lnTo>
                  <a:pt x="28183" y="12793"/>
                </a:lnTo>
                <a:lnTo>
                  <a:pt x="27998" y="12497"/>
                </a:lnTo>
                <a:lnTo>
                  <a:pt x="27849" y="12182"/>
                </a:lnTo>
                <a:lnTo>
                  <a:pt x="27719" y="11866"/>
                </a:lnTo>
                <a:lnTo>
                  <a:pt x="27608" y="11570"/>
                </a:lnTo>
                <a:lnTo>
                  <a:pt x="27516" y="11273"/>
                </a:lnTo>
                <a:lnTo>
                  <a:pt x="27441" y="10976"/>
                </a:lnTo>
                <a:lnTo>
                  <a:pt x="27386" y="10680"/>
                </a:lnTo>
                <a:lnTo>
                  <a:pt x="27330" y="10402"/>
                </a:lnTo>
                <a:lnTo>
                  <a:pt x="27312" y="10123"/>
                </a:lnTo>
                <a:lnTo>
                  <a:pt x="27293" y="9864"/>
                </a:lnTo>
                <a:lnTo>
                  <a:pt x="27293" y="9586"/>
                </a:lnTo>
                <a:lnTo>
                  <a:pt x="27293" y="9326"/>
                </a:lnTo>
                <a:lnTo>
                  <a:pt x="27312" y="9067"/>
                </a:lnTo>
                <a:lnTo>
                  <a:pt x="27349" y="8826"/>
                </a:lnTo>
                <a:lnTo>
                  <a:pt x="27386" y="8585"/>
                </a:lnTo>
                <a:lnTo>
                  <a:pt x="27516" y="8121"/>
                </a:lnTo>
                <a:lnTo>
                  <a:pt x="27664" y="7695"/>
                </a:lnTo>
                <a:lnTo>
                  <a:pt x="27831" y="7287"/>
                </a:lnTo>
                <a:lnTo>
                  <a:pt x="28016" y="6916"/>
                </a:lnTo>
                <a:lnTo>
                  <a:pt x="28220" y="6582"/>
                </a:lnTo>
                <a:lnTo>
                  <a:pt x="28443" y="6285"/>
                </a:lnTo>
                <a:lnTo>
                  <a:pt x="28647" y="6026"/>
                </a:lnTo>
                <a:lnTo>
                  <a:pt x="28850" y="5803"/>
                </a:lnTo>
                <a:lnTo>
                  <a:pt x="29054" y="5618"/>
                </a:lnTo>
                <a:lnTo>
                  <a:pt x="29240" y="5488"/>
                </a:lnTo>
                <a:lnTo>
                  <a:pt x="29388" y="5377"/>
                </a:lnTo>
                <a:lnTo>
                  <a:pt x="29518" y="5321"/>
                </a:lnTo>
                <a:lnTo>
                  <a:pt x="29648" y="5303"/>
                </a:lnTo>
                <a:lnTo>
                  <a:pt x="29740" y="5303"/>
                </a:lnTo>
                <a:lnTo>
                  <a:pt x="29833" y="5340"/>
                </a:lnTo>
                <a:lnTo>
                  <a:pt x="29889" y="5396"/>
                </a:lnTo>
                <a:lnTo>
                  <a:pt x="29944" y="5470"/>
                </a:lnTo>
                <a:lnTo>
                  <a:pt x="29981" y="5562"/>
                </a:lnTo>
                <a:lnTo>
                  <a:pt x="30000" y="5674"/>
                </a:lnTo>
                <a:lnTo>
                  <a:pt x="30000" y="5785"/>
                </a:lnTo>
                <a:lnTo>
                  <a:pt x="30000" y="5896"/>
                </a:lnTo>
                <a:lnTo>
                  <a:pt x="29981" y="6026"/>
                </a:lnTo>
                <a:lnTo>
                  <a:pt x="29944" y="6137"/>
                </a:lnTo>
                <a:lnTo>
                  <a:pt x="29907" y="6248"/>
                </a:lnTo>
                <a:lnTo>
                  <a:pt x="29870" y="6341"/>
                </a:lnTo>
                <a:lnTo>
                  <a:pt x="29481" y="6990"/>
                </a:lnTo>
                <a:lnTo>
                  <a:pt x="29277" y="7361"/>
                </a:lnTo>
                <a:lnTo>
                  <a:pt x="29092" y="7750"/>
                </a:lnTo>
                <a:lnTo>
                  <a:pt x="28906" y="8158"/>
                </a:lnTo>
                <a:lnTo>
                  <a:pt x="28758" y="8585"/>
                </a:lnTo>
                <a:lnTo>
                  <a:pt x="28628" y="9030"/>
                </a:lnTo>
                <a:lnTo>
                  <a:pt x="28535" y="9493"/>
                </a:lnTo>
                <a:lnTo>
                  <a:pt x="28498" y="9716"/>
                </a:lnTo>
                <a:lnTo>
                  <a:pt x="28480" y="9938"/>
                </a:lnTo>
                <a:lnTo>
                  <a:pt x="28480" y="10179"/>
                </a:lnTo>
                <a:lnTo>
                  <a:pt x="28480" y="10420"/>
                </a:lnTo>
                <a:lnTo>
                  <a:pt x="28517" y="10643"/>
                </a:lnTo>
                <a:lnTo>
                  <a:pt x="28554" y="10884"/>
                </a:lnTo>
                <a:lnTo>
                  <a:pt x="28609" y="11125"/>
                </a:lnTo>
                <a:lnTo>
                  <a:pt x="28684" y="11347"/>
                </a:lnTo>
                <a:lnTo>
                  <a:pt x="28776" y="11588"/>
                </a:lnTo>
                <a:lnTo>
                  <a:pt x="28888" y="11811"/>
                </a:lnTo>
                <a:lnTo>
                  <a:pt x="29036" y="12052"/>
                </a:lnTo>
                <a:lnTo>
                  <a:pt x="29184" y="12274"/>
                </a:lnTo>
                <a:lnTo>
                  <a:pt x="29370" y="12497"/>
                </a:lnTo>
                <a:lnTo>
                  <a:pt x="29574" y="12719"/>
                </a:lnTo>
                <a:lnTo>
                  <a:pt x="29796" y="12942"/>
                </a:lnTo>
                <a:lnTo>
                  <a:pt x="30056" y="13164"/>
                </a:lnTo>
                <a:lnTo>
                  <a:pt x="30334" y="13350"/>
                </a:lnTo>
                <a:lnTo>
                  <a:pt x="30612" y="13535"/>
                </a:lnTo>
                <a:lnTo>
                  <a:pt x="30890" y="13702"/>
                </a:lnTo>
                <a:lnTo>
                  <a:pt x="31187" y="13832"/>
                </a:lnTo>
                <a:lnTo>
                  <a:pt x="31483" y="13943"/>
                </a:lnTo>
                <a:lnTo>
                  <a:pt x="31799" y="14036"/>
                </a:lnTo>
                <a:lnTo>
                  <a:pt x="32114" y="14091"/>
                </a:lnTo>
                <a:lnTo>
                  <a:pt x="32410" y="14147"/>
                </a:lnTo>
                <a:lnTo>
                  <a:pt x="32726" y="14165"/>
                </a:lnTo>
                <a:lnTo>
                  <a:pt x="33059" y="14184"/>
                </a:lnTo>
                <a:lnTo>
                  <a:pt x="33374" y="14165"/>
                </a:lnTo>
                <a:lnTo>
                  <a:pt x="33690" y="14128"/>
                </a:lnTo>
                <a:lnTo>
                  <a:pt x="34005" y="14073"/>
                </a:lnTo>
                <a:lnTo>
                  <a:pt x="34320" y="13999"/>
                </a:lnTo>
                <a:lnTo>
                  <a:pt x="34635" y="13906"/>
                </a:lnTo>
                <a:lnTo>
                  <a:pt x="34950" y="13776"/>
                </a:lnTo>
                <a:lnTo>
                  <a:pt x="35266" y="13646"/>
                </a:lnTo>
                <a:lnTo>
                  <a:pt x="35562" y="13498"/>
                </a:lnTo>
                <a:lnTo>
                  <a:pt x="35878" y="13331"/>
                </a:lnTo>
                <a:lnTo>
                  <a:pt x="36174" y="13146"/>
                </a:lnTo>
                <a:lnTo>
                  <a:pt x="36452" y="12942"/>
                </a:lnTo>
                <a:lnTo>
                  <a:pt x="36730" y="12719"/>
                </a:lnTo>
                <a:lnTo>
                  <a:pt x="37009" y="12478"/>
                </a:lnTo>
                <a:lnTo>
                  <a:pt x="37268" y="12219"/>
                </a:lnTo>
                <a:lnTo>
                  <a:pt x="37528" y="11940"/>
                </a:lnTo>
                <a:lnTo>
                  <a:pt x="37769" y="11662"/>
                </a:lnTo>
                <a:lnTo>
                  <a:pt x="38010" y="11347"/>
                </a:lnTo>
                <a:lnTo>
                  <a:pt x="38214" y="11032"/>
                </a:lnTo>
                <a:lnTo>
                  <a:pt x="38436" y="10698"/>
                </a:lnTo>
                <a:lnTo>
                  <a:pt x="38622" y="10346"/>
                </a:lnTo>
                <a:lnTo>
                  <a:pt x="38807" y="9975"/>
                </a:lnTo>
                <a:lnTo>
                  <a:pt x="38974" y="9586"/>
                </a:lnTo>
                <a:lnTo>
                  <a:pt x="38937" y="9475"/>
                </a:lnTo>
                <a:lnTo>
                  <a:pt x="38900" y="9326"/>
                </a:lnTo>
                <a:lnTo>
                  <a:pt x="38863" y="8918"/>
                </a:lnTo>
                <a:lnTo>
                  <a:pt x="38807" y="8418"/>
                </a:lnTo>
                <a:lnTo>
                  <a:pt x="38733" y="7824"/>
                </a:lnTo>
                <a:lnTo>
                  <a:pt x="38622" y="7175"/>
                </a:lnTo>
                <a:lnTo>
                  <a:pt x="38547" y="6823"/>
                </a:lnTo>
                <a:lnTo>
                  <a:pt x="38455" y="6452"/>
                </a:lnTo>
                <a:lnTo>
                  <a:pt x="38362" y="6082"/>
                </a:lnTo>
                <a:lnTo>
                  <a:pt x="38251" y="5711"/>
                </a:lnTo>
                <a:lnTo>
                  <a:pt x="38102" y="5321"/>
                </a:lnTo>
                <a:lnTo>
                  <a:pt x="37954" y="4932"/>
                </a:lnTo>
                <a:lnTo>
                  <a:pt x="37769" y="4543"/>
                </a:lnTo>
                <a:lnTo>
                  <a:pt x="37565" y="4172"/>
                </a:lnTo>
                <a:lnTo>
                  <a:pt x="37342" y="3782"/>
                </a:lnTo>
                <a:lnTo>
                  <a:pt x="37083" y="3412"/>
                </a:lnTo>
                <a:lnTo>
                  <a:pt x="36805" y="3041"/>
                </a:lnTo>
                <a:lnTo>
                  <a:pt x="36489" y="2689"/>
                </a:lnTo>
                <a:lnTo>
                  <a:pt x="36137" y="2336"/>
                </a:lnTo>
                <a:lnTo>
                  <a:pt x="35748" y="2021"/>
                </a:lnTo>
                <a:lnTo>
                  <a:pt x="35321" y="1706"/>
                </a:lnTo>
                <a:lnTo>
                  <a:pt x="34858" y="1409"/>
                </a:lnTo>
                <a:lnTo>
                  <a:pt x="34357" y="1150"/>
                </a:lnTo>
                <a:lnTo>
                  <a:pt x="33819" y="909"/>
                </a:lnTo>
                <a:lnTo>
                  <a:pt x="33245" y="686"/>
                </a:lnTo>
                <a:lnTo>
                  <a:pt x="32614" y="482"/>
                </a:lnTo>
                <a:lnTo>
                  <a:pt x="31928" y="334"/>
                </a:lnTo>
                <a:lnTo>
                  <a:pt x="31205" y="204"/>
                </a:lnTo>
                <a:lnTo>
                  <a:pt x="30371" y="93"/>
                </a:lnTo>
                <a:lnTo>
                  <a:pt x="29574" y="37"/>
                </a:lnTo>
                <a:lnTo>
                  <a:pt x="287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9"/>
          <p:cNvSpPr/>
          <p:nvPr/>
        </p:nvSpPr>
        <p:spPr>
          <a:xfrm>
            <a:off x="3601375" y="593913"/>
            <a:ext cx="642475" cy="572375"/>
          </a:xfrm>
          <a:custGeom>
            <a:avLst/>
            <a:gdLst/>
            <a:ahLst/>
            <a:cxnLst/>
            <a:rect l="l" t="t" r="r" b="b"/>
            <a:pathLst>
              <a:path w="25699" h="22895" extrusionOk="0">
                <a:moveTo>
                  <a:pt x="7362" y="1"/>
                </a:moveTo>
                <a:lnTo>
                  <a:pt x="7048" y="19"/>
                </a:lnTo>
                <a:lnTo>
                  <a:pt x="6734" y="38"/>
                </a:lnTo>
                <a:lnTo>
                  <a:pt x="6421" y="93"/>
                </a:lnTo>
                <a:lnTo>
                  <a:pt x="6126" y="185"/>
                </a:lnTo>
                <a:lnTo>
                  <a:pt x="5812" y="277"/>
                </a:lnTo>
                <a:lnTo>
                  <a:pt x="5535" y="406"/>
                </a:lnTo>
                <a:lnTo>
                  <a:pt x="5259" y="573"/>
                </a:lnTo>
                <a:lnTo>
                  <a:pt x="5000" y="739"/>
                </a:lnTo>
                <a:lnTo>
                  <a:pt x="4724" y="941"/>
                </a:lnTo>
                <a:lnTo>
                  <a:pt x="4484" y="1181"/>
                </a:lnTo>
                <a:lnTo>
                  <a:pt x="4281" y="1421"/>
                </a:lnTo>
                <a:lnTo>
                  <a:pt x="4078" y="1679"/>
                </a:lnTo>
                <a:lnTo>
                  <a:pt x="3893" y="1956"/>
                </a:lnTo>
                <a:lnTo>
                  <a:pt x="3746" y="2233"/>
                </a:lnTo>
                <a:lnTo>
                  <a:pt x="3617" y="2528"/>
                </a:lnTo>
                <a:lnTo>
                  <a:pt x="3506" y="2842"/>
                </a:lnTo>
                <a:lnTo>
                  <a:pt x="3432" y="3137"/>
                </a:lnTo>
                <a:lnTo>
                  <a:pt x="3377" y="3450"/>
                </a:lnTo>
                <a:lnTo>
                  <a:pt x="3358" y="3782"/>
                </a:lnTo>
                <a:lnTo>
                  <a:pt x="3377" y="4096"/>
                </a:lnTo>
                <a:lnTo>
                  <a:pt x="3414" y="4410"/>
                </a:lnTo>
                <a:lnTo>
                  <a:pt x="3488" y="4723"/>
                </a:lnTo>
                <a:lnTo>
                  <a:pt x="3580" y="5018"/>
                </a:lnTo>
                <a:lnTo>
                  <a:pt x="3709" y="5332"/>
                </a:lnTo>
                <a:lnTo>
                  <a:pt x="3709" y="5332"/>
                </a:lnTo>
                <a:lnTo>
                  <a:pt x="3580" y="5277"/>
                </a:lnTo>
                <a:lnTo>
                  <a:pt x="3451" y="5258"/>
                </a:lnTo>
                <a:lnTo>
                  <a:pt x="3192" y="5240"/>
                </a:lnTo>
                <a:lnTo>
                  <a:pt x="2989" y="5240"/>
                </a:lnTo>
                <a:lnTo>
                  <a:pt x="2805" y="5277"/>
                </a:lnTo>
                <a:lnTo>
                  <a:pt x="2602" y="5332"/>
                </a:lnTo>
                <a:lnTo>
                  <a:pt x="2418" y="5387"/>
                </a:lnTo>
                <a:lnTo>
                  <a:pt x="2233" y="5461"/>
                </a:lnTo>
                <a:lnTo>
                  <a:pt x="2067" y="5553"/>
                </a:lnTo>
                <a:lnTo>
                  <a:pt x="1883" y="5646"/>
                </a:lnTo>
                <a:lnTo>
                  <a:pt x="1717" y="5756"/>
                </a:lnTo>
                <a:lnTo>
                  <a:pt x="1421" y="5996"/>
                </a:lnTo>
                <a:lnTo>
                  <a:pt x="1163" y="6273"/>
                </a:lnTo>
                <a:lnTo>
                  <a:pt x="923" y="6550"/>
                </a:lnTo>
                <a:lnTo>
                  <a:pt x="702" y="6863"/>
                </a:lnTo>
                <a:lnTo>
                  <a:pt x="517" y="7195"/>
                </a:lnTo>
                <a:lnTo>
                  <a:pt x="351" y="7546"/>
                </a:lnTo>
                <a:lnTo>
                  <a:pt x="222" y="7896"/>
                </a:lnTo>
                <a:lnTo>
                  <a:pt x="130" y="8265"/>
                </a:lnTo>
                <a:lnTo>
                  <a:pt x="56" y="8634"/>
                </a:lnTo>
                <a:lnTo>
                  <a:pt x="1" y="9022"/>
                </a:lnTo>
                <a:lnTo>
                  <a:pt x="1" y="9409"/>
                </a:lnTo>
                <a:lnTo>
                  <a:pt x="19" y="9796"/>
                </a:lnTo>
                <a:lnTo>
                  <a:pt x="56" y="10184"/>
                </a:lnTo>
                <a:lnTo>
                  <a:pt x="130" y="10553"/>
                </a:lnTo>
                <a:lnTo>
                  <a:pt x="241" y="10922"/>
                </a:lnTo>
                <a:lnTo>
                  <a:pt x="370" y="11291"/>
                </a:lnTo>
                <a:lnTo>
                  <a:pt x="536" y="11623"/>
                </a:lnTo>
                <a:lnTo>
                  <a:pt x="720" y="11955"/>
                </a:lnTo>
                <a:lnTo>
                  <a:pt x="942" y="12269"/>
                </a:lnTo>
                <a:lnTo>
                  <a:pt x="1163" y="12582"/>
                </a:lnTo>
                <a:lnTo>
                  <a:pt x="1421" y="12859"/>
                </a:lnTo>
                <a:lnTo>
                  <a:pt x="1698" y="13136"/>
                </a:lnTo>
                <a:lnTo>
                  <a:pt x="1975" y="13375"/>
                </a:lnTo>
                <a:lnTo>
                  <a:pt x="2288" y="13615"/>
                </a:lnTo>
                <a:lnTo>
                  <a:pt x="2602" y="13837"/>
                </a:lnTo>
                <a:lnTo>
                  <a:pt x="2934" y="14021"/>
                </a:lnTo>
                <a:lnTo>
                  <a:pt x="3266" y="14206"/>
                </a:lnTo>
                <a:lnTo>
                  <a:pt x="3617" y="14372"/>
                </a:lnTo>
                <a:lnTo>
                  <a:pt x="3986" y="14501"/>
                </a:lnTo>
                <a:lnTo>
                  <a:pt x="4355" y="14630"/>
                </a:lnTo>
                <a:lnTo>
                  <a:pt x="4724" y="14722"/>
                </a:lnTo>
                <a:lnTo>
                  <a:pt x="5093" y="14796"/>
                </a:lnTo>
                <a:lnTo>
                  <a:pt x="5388" y="14851"/>
                </a:lnTo>
                <a:lnTo>
                  <a:pt x="5683" y="14888"/>
                </a:lnTo>
                <a:lnTo>
                  <a:pt x="6273" y="14925"/>
                </a:lnTo>
                <a:lnTo>
                  <a:pt x="6402" y="14741"/>
                </a:lnTo>
                <a:lnTo>
                  <a:pt x="6568" y="14556"/>
                </a:lnTo>
                <a:lnTo>
                  <a:pt x="6808" y="14316"/>
                </a:lnTo>
                <a:lnTo>
                  <a:pt x="7066" y="14113"/>
                </a:lnTo>
                <a:lnTo>
                  <a:pt x="7325" y="13929"/>
                </a:lnTo>
                <a:lnTo>
                  <a:pt x="7620" y="13781"/>
                </a:lnTo>
                <a:lnTo>
                  <a:pt x="7933" y="13652"/>
                </a:lnTo>
                <a:lnTo>
                  <a:pt x="8247" y="13578"/>
                </a:lnTo>
                <a:lnTo>
                  <a:pt x="8561" y="13523"/>
                </a:lnTo>
                <a:lnTo>
                  <a:pt x="8893" y="13505"/>
                </a:lnTo>
                <a:lnTo>
                  <a:pt x="9096" y="13505"/>
                </a:lnTo>
                <a:lnTo>
                  <a:pt x="9280" y="13523"/>
                </a:lnTo>
                <a:lnTo>
                  <a:pt x="9446" y="13560"/>
                </a:lnTo>
                <a:lnTo>
                  <a:pt x="9612" y="13597"/>
                </a:lnTo>
                <a:lnTo>
                  <a:pt x="9797" y="13652"/>
                </a:lnTo>
                <a:lnTo>
                  <a:pt x="9944" y="13726"/>
                </a:lnTo>
                <a:lnTo>
                  <a:pt x="10110" y="13800"/>
                </a:lnTo>
                <a:lnTo>
                  <a:pt x="10258" y="13892"/>
                </a:lnTo>
                <a:lnTo>
                  <a:pt x="10405" y="13984"/>
                </a:lnTo>
                <a:lnTo>
                  <a:pt x="10553" y="14095"/>
                </a:lnTo>
                <a:lnTo>
                  <a:pt x="10682" y="14206"/>
                </a:lnTo>
                <a:lnTo>
                  <a:pt x="10811" y="14335"/>
                </a:lnTo>
                <a:lnTo>
                  <a:pt x="10922" y="14464"/>
                </a:lnTo>
                <a:lnTo>
                  <a:pt x="11033" y="14611"/>
                </a:lnTo>
                <a:lnTo>
                  <a:pt x="11125" y="14759"/>
                </a:lnTo>
                <a:lnTo>
                  <a:pt x="11199" y="14925"/>
                </a:lnTo>
                <a:lnTo>
                  <a:pt x="11273" y="15091"/>
                </a:lnTo>
                <a:lnTo>
                  <a:pt x="11346" y="15331"/>
                </a:lnTo>
                <a:lnTo>
                  <a:pt x="11383" y="15589"/>
                </a:lnTo>
                <a:lnTo>
                  <a:pt x="11420" y="15866"/>
                </a:lnTo>
                <a:lnTo>
                  <a:pt x="11420" y="16124"/>
                </a:lnTo>
                <a:lnTo>
                  <a:pt x="11383" y="16493"/>
                </a:lnTo>
                <a:lnTo>
                  <a:pt x="11365" y="16678"/>
                </a:lnTo>
                <a:lnTo>
                  <a:pt x="11309" y="16844"/>
                </a:lnTo>
                <a:lnTo>
                  <a:pt x="11254" y="17028"/>
                </a:lnTo>
                <a:lnTo>
                  <a:pt x="11199" y="17194"/>
                </a:lnTo>
                <a:lnTo>
                  <a:pt x="11107" y="17360"/>
                </a:lnTo>
                <a:lnTo>
                  <a:pt x="11014" y="17508"/>
                </a:lnTo>
                <a:lnTo>
                  <a:pt x="10904" y="17618"/>
                </a:lnTo>
                <a:lnTo>
                  <a:pt x="10793" y="17729"/>
                </a:lnTo>
                <a:lnTo>
                  <a:pt x="10664" y="17840"/>
                </a:lnTo>
                <a:lnTo>
                  <a:pt x="10535" y="17914"/>
                </a:lnTo>
                <a:lnTo>
                  <a:pt x="10387" y="17987"/>
                </a:lnTo>
                <a:lnTo>
                  <a:pt x="10239" y="18043"/>
                </a:lnTo>
                <a:lnTo>
                  <a:pt x="10092" y="18080"/>
                </a:lnTo>
                <a:lnTo>
                  <a:pt x="9926" y="18080"/>
                </a:lnTo>
                <a:lnTo>
                  <a:pt x="9741" y="18061"/>
                </a:lnTo>
                <a:lnTo>
                  <a:pt x="9944" y="17895"/>
                </a:lnTo>
                <a:lnTo>
                  <a:pt x="10110" y="17711"/>
                </a:lnTo>
                <a:lnTo>
                  <a:pt x="10276" y="17489"/>
                </a:lnTo>
                <a:lnTo>
                  <a:pt x="10405" y="17249"/>
                </a:lnTo>
                <a:lnTo>
                  <a:pt x="10516" y="17010"/>
                </a:lnTo>
                <a:lnTo>
                  <a:pt x="10608" y="16751"/>
                </a:lnTo>
                <a:lnTo>
                  <a:pt x="10645" y="16493"/>
                </a:lnTo>
                <a:lnTo>
                  <a:pt x="10664" y="16235"/>
                </a:lnTo>
                <a:lnTo>
                  <a:pt x="10645" y="15977"/>
                </a:lnTo>
                <a:lnTo>
                  <a:pt x="10608" y="15737"/>
                </a:lnTo>
                <a:lnTo>
                  <a:pt x="10516" y="15497"/>
                </a:lnTo>
                <a:lnTo>
                  <a:pt x="10405" y="15257"/>
                </a:lnTo>
                <a:lnTo>
                  <a:pt x="10258" y="15054"/>
                </a:lnTo>
                <a:lnTo>
                  <a:pt x="10073" y="14870"/>
                </a:lnTo>
                <a:lnTo>
                  <a:pt x="9889" y="14704"/>
                </a:lnTo>
                <a:lnTo>
                  <a:pt x="9668" y="14575"/>
                </a:lnTo>
                <a:lnTo>
                  <a:pt x="9483" y="14501"/>
                </a:lnTo>
                <a:lnTo>
                  <a:pt x="9317" y="14445"/>
                </a:lnTo>
                <a:lnTo>
                  <a:pt x="9133" y="14427"/>
                </a:lnTo>
                <a:lnTo>
                  <a:pt x="8930" y="14408"/>
                </a:lnTo>
                <a:lnTo>
                  <a:pt x="8690" y="14427"/>
                </a:lnTo>
                <a:lnTo>
                  <a:pt x="8432" y="14482"/>
                </a:lnTo>
                <a:lnTo>
                  <a:pt x="8192" y="14556"/>
                </a:lnTo>
                <a:lnTo>
                  <a:pt x="7952" y="14667"/>
                </a:lnTo>
                <a:lnTo>
                  <a:pt x="7731" y="14814"/>
                </a:lnTo>
                <a:lnTo>
                  <a:pt x="7528" y="14980"/>
                </a:lnTo>
                <a:lnTo>
                  <a:pt x="7362" y="15165"/>
                </a:lnTo>
                <a:lnTo>
                  <a:pt x="7196" y="15368"/>
                </a:lnTo>
                <a:lnTo>
                  <a:pt x="7122" y="15534"/>
                </a:lnTo>
                <a:lnTo>
                  <a:pt x="7048" y="15681"/>
                </a:lnTo>
                <a:lnTo>
                  <a:pt x="6974" y="15847"/>
                </a:lnTo>
                <a:lnTo>
                  <a:pt x="6919" y="16013"/>
                </a:lnTo>
                <a:lnTo>
                  <a:pt x="6882" y="16179"/>
                </a:lnTo>
                <a:lnTo>
                  <a:pt x="6864" y="16364"/>
                </a:lnTo>
                <a:lnTo>
                  <a:pt x="6845" y="16530"/>
                </a:lnTo>
                <a:lnTo>
                  <a:pt x="6845" y="16714"/>
                </a:lnTo>
                <a:lnTo>
                  <a:pt x="6864" y="17065"/>
                </a:lnTo>
                <a:lnTo>
                  <a:pt x="6937" y="17415"/>
                </a:lnTo>
                <a:lnTo>
                  <a:pt x="7048" y="17748"/>
                </a:lnTo>
                <a:lnTo>
                  <a:pt x="7196" y="18080"/>
                </a:lnTo>
                <a:lnTo>
                  <a:pt x="7380" y="18375"/>
                </a:lnTo>
                <a:lnTo>
                  <a:pt x="7583" y="18670"/>
                </a:lnTo>
                <a:lnTo>
                  <a:pt x="7823" y="18928"/>
                </a:lnTo>
                <a:lnTo>
                  <a:pt x="8081" y="19168"/>
                </a:lnTo>
                <a:lnTo>
                  <a:pt x="8358" y="19389"/>
                </a:lnTo>
                <a:lnTo>
                  <a:pt x="8653" y="19592"/>
                </a:lnTo>
                <a:lnTo>
                  <a:pt x="8967" y="19777"/>
                </a:lnTo>
                <a:lnTo>
                  <a:pt x="9280" y="19924"/>
                </a:lnTo>
                <a:lnTo>
                  <a:pt x="9428" y="20017"/>
                </a:lnTo>
                <a:lnTo>
                  <a:pt x="9649" y="20054"/>
                </a:lnTo>
                <a:lnTo>
                  <a:pt x="9871" y="20109"/>
                </a:lnTo>
                <a:lnTo>
                  <a:pt x="10092" y="20127"/>
                </a:lnTo>
                <a:lnTo>
                  <a:pt x="10313" y="20127"/>
                </a:lnTo>
                <a:lnTo>
                  <a:pt x="10627" y="20109"/>
                </a:lnTo>
                <a:lnTo>
                  <a:pt x="10940" y="20054"/>
                </a:lnTo>
                <a:lnTo>
                  <a:pt x="11291" y="19961"/>
                </a:lnTo>
                <a:lnTo>
                  <a:pt x="11623" y="19851"/>
                </a:lnTo>
                <a:lnTo>
                  <a:pt x="12269" y="19574"/>
                </a:lnTo>
                <a:lnTo>
                  <a:pt x="12601" y="19445"/>
                </a:lnTo>
                <a:lnTo>
                  <a:pt x="12933" y="19334"/>
                </a:lnTo>
                <a:lnTo>
                  <a:pt x="13246" y="19279"/>
                </a:lnTo>
                <a:lnTo>
                  <a:pt x="13412" y="19242"/>
                </a:lnTo>
                <a:lnTo>
                  <a:pt x="13579" y="19242"/>
                </a:lnTo>
                <a:lnTo>
                  <a:pt x="13800" y="19260"/>
                </a:lnTo>
                <a:lnTo>
                  <a:pt x="14021" y="19297"/>
                </a:lnTo>
                <a:lnTo>
                  <a:pt x="14206" y="19353"/>
                </a:lnTo>
                <a:lnTo>
                  <a:pt x="14372" y="19426"/>
                </a:lnTo>
                <a:lnTo>
                  <a:pt x="14538" y="19537"/>
                </a:lnTo>
                <a:lnTo>
                  <a:pt x="14704" y="19648"/>
                </a:lnTo>
                <a:lnTo>
                  <a:pt x="14851" y="19758"/>
                </a:lnTo>
                <a:lnTo>
                  <a:pt x="14981" y="19906"/>
                </a:lnTo>
                <a:lnTo>
                  <a:pt x="15239" y="20201"/>
                </a:lnTo>
                <a:lnTo>
                  <a:pt x="15497" y="20515"/>
                </a:lnTo>
                <a:lnTo>
                  <a:pt x="15737" y="20865"/>
                </a:lnTo>
                <a:lnTo>
                  <a:pt x="15977" y="21179"/>
                </a:lnTo>
                <a:lnTo>
                  <a:pt x="16235" y="21492"/>
                </a:lnTo>
                <a:lnTo>
                  <a:pt x="16438" y="21695"/>
                </a:lnTo>
                <a:lnTo>
                  <a:pt x="16641" y="21898"/>
                </a:lnTo>
                <a:lnTo>
                  <a:pt x="16862" y="22064"/>
                </a:lnTo>
                <a:lnTo>
                  <a:pt x="17102" y="22212"/>
                </a:lnTo>
                <a:lnTo>
                  <a:pt x="17360" y="22360"/>
                </a:lnTo>
                <a:lnTo>
                  <a:pt x="17619" y="22470"/>
                </a:lnTo>
                <a:lnTo>
                  <a:pt x="17877" y="22562"/>
                </a:lnTo>
                <a:lnTo>
                  <a:pt x="18154" y="22618"/>
                </a:lnTo>
                <a:lnTo>
                  <a:pt x="18486" y="22673"/>
                </a:lnTo>
                <a:lnTo>
                  <a:pt x="19058" y="22673"/>
                </a:lnTo>
                <a:lnTo>
                  <a:pt x="19297" y="22655"/>
                </a:lnTo>
                <a:lnTo>
                  <a:pt x="19556" y="22618"/>
                </a:lnTo>
                <a:lnTo>
                  <a:pt x="19814" y="22562"/>
                </a:lnTo>
                <a:lnTo>
                  <a:pt x="20312" y="22452"/>
                </a:lnTo>
                <a:lnTo>
                  <a:pt x="20792" y="22304"/>
                </a:lnTo>
                <a:lnTo>
                  <a:pt x="21437" y="22120"/>
                </a:lnTo>
                <a:lnTo>
                  <a:pt x="22083" y="21935"/>
                </a:lnTo>
                <a:lnTo>
                  <a:pt x="22415" y="21861"/>
                </a:lnTo>
                <a:lnTo>
                  <a:pt x="22747" y="21806"/>
                </a:lnTo>
                <a:lnTo>
                  <a:pt x="23079" y="21769"/>
                </a:lnTo>
                <a:lnTo>
                  <a:pt x="23411" y="21751"/>
                </a:lnTo>
                <a:lnTo>
                  <a:pt x="23430" y="21751"/>
                </a:lnTo>
                <a:lnTo>
                  <a:pt x="23762" y="21769"/>
                </a:lnTo>
                <a:lnTo>
                  <a:pt x="24094" y="21825"/>
                </a:lnTo>
                <a:lnTo>
                  <a:pt x="24426" y="21898"/>
                </a:lnTo>
                <a:lnTo>
                  <a:pt x="24739" y="22027"/>
                </a:lnTo>
                <a:lnTo>
                  <a:pt x="24887" y="22101"/>
                </a:lnTo>
                <a:lnTo>
                  <a:pt x="25016" y="22193"/>
                </a:lnTo>
                <a:lnTo>
                  <a:pt x="25164" y="22286"/>
                </a:lnTo>
                <a:lnTo>
                  <a:pt x="25293" y="22378"/>
                </a:lnTo>
                <a:lnTo>
                  <a:pt x="25404" y="22489"/>
                </a:lnTo>
                <a:lnTo>
                  <a:pt x="25514" y="22618"/>
                </a:lnTo>
                <a:lnTo>
                  <a:pt x="25625" y="22747"/>
                </a:lnTo>
                <a:lnTo>
                  <a:pt x="25699" y="22895"/>
                </a:lnTo>
                <a:lnTo>
                  <a:pt x="25533" y="22544"/>
                </a:lnTo>
                <a:lnTo>
                  <a:pt x="25330" y="22212"/>
                </a:lnTo>
                <a:lnTo>
                  <a:pt x="25108" y="21898"/>
                </a:lnTo>
                <a:lnTo>
                  <a:pt x="24869" y="21603"/>
                </a:lnTo>
                <a:lnTo>
                  <a:pt x="24592" y="21326"/>
                </a:lnTo>
                <a:lnTo>
                  <a:pt x="24297" y="21087"/>
                </a:lnTo>
                <a:lnTo>
                  <a:pt x="24149" y="20976"/>
                </a:lnTo>
                <a:lnTo>
                  <a:pt x="23983" y="20884"/>
                </a:lnTo>
                <a:lnTo>
                  <a:pt x="23817" y="20791"/>
                </a:lnTo>
                <a:lnTo>
                  <a:pt x="23633" y="20718"/>
                </a:lnTo>
                <a:lnTo>
                  <a:pt x="23430" y="20644"/>
                </a:lnTo>
                <a:lnTo>
                  <a:pt x="23208" y="20570"/>
                </a:lnTo>
                <a:lnTo>
                  <a:pt x="22987" y="20533"/>
                </a:lnTo>
                <a:lnTo>
                  <a:pt x="22747" y="20496"/>
                </a:lnTo>
                <a:lnTo>
                  <a:pt x="22304" y="20459"/>
                </a:lnTo>
                <a:lnTo>
                  <a:pt x="21825" y="20441"/>
                </a:lnTo>
                <a:lnTo>
                  <a:pt x="21345" y="20459"/>
                </a:lnTo>
                <a:lnTo>
                  <a:pt x="20626" y="20459"/>
                </a:lnTo>
                <a:lnTo>
                  <a:pt x="20238" y="20441"/>
                </a:lnTo>
                <a:lnTo>
                  <a:pt x="19851" y="20386"/>
                </a:lnTo>
                <a:lnTo>
                  <a:pt x="19482" y="20312"/>
                </a:lnTo>
                <a:lnTo>
                  <a:pt x="19113" y="20201"/>
                </a:lnTo>
                <a:lnTo>
                  <a:pt x="18928" y="20127"/>
                </a:lnTo>
                <a:lnTo>
                  <a:pt x="18762" y="20054"/>
                </a:lnTo>
                <a:lnTo>
                  <a:pt x="18596" y="19961"/>
                </a:lnTo>
                <a:lnTo>
                  <a:pt x="18449" y="19851"/>
                </a:lnTo>
                <a:lnTo>
                  <a:pt x="18301" y="19740"/>
                </a:lnTo>
                <a:lnTo>
                  <a:pt x="18172" y="19611"/>
                </a:lnTo>
                <a:lnTo>
                  <a:pt x="18061" y="19463"/>
                </a:lnTo>
                <a:lnTo>
                  <a:pt x="17951" y="19316"/>
                </a:lnTo>
                <a:lnTo>
                  <a:pt x="17858" y="19150"/>
                </a:lnTo>
                <a:lnTo>
                  <a:pt x="17803" y="18984"/>
                </a:lnTo>
                <a:lnTo>
                  <a:pt x="17748" y="18818"/>
                </a:lnTo>
                <a:lnTo>
                  <a:pt x="17692" y="18651"/>
                </a:lnTo>
                <a:lnTo>
                  <a:pt x="17619" y="18301"/>
                </a:lnTo>
                <a:lnTo>
                  <a:pt x="17582" y="17950"/>
                </a:lnTo>
                <a:lnTo>
                  <a:pt x="17545" y="17582"/>
                </a:lnTo>
                <a:lnTo>
                  <a:pt x="17508" y="17213"/>
                </a:lnTo>
                <a:lnTo>
                  <a:pt x="17434" y="16862"/>
                </a:lnTo>
                <a:lnTo>
                  <a:pt x="17379" y="16696"/>
                </a:lnTo>
                <a:lnTo>
                  <a:pt x="17323" y="16512"/>
                </a:lnTo>
                <a:lnTo>
                  <a:pt x="17213" y="16290"/>
                </a:lnTo>
                <a:lnTo>
                  <a:pt x="17084" y="16050"/>
                </a:lnTo>
                <a:lnTo>
                  <a:pt x="16918" y="15847"/>
                </a:lnTo>
                <a:lnTo>
                  <a:pt x="16752" y="15663"/>
                </a:lnTo>
                <a:lnTo>
                  <a:pt x="16549" y="15497"/>
                </a:lnTo>
                <a:lnTo>
                  <a:pt x="16327" y="15349"/>
                </a:lnTo>
                <a:lnTo>
                  <a:pt x="16087" y="15239"/>
                </a:lnTo>
                <a:lnTo>
                  <a:pt x="15848" y="15146"/>
                </a:lnTo>
                <a:lnTo>
                  <a:pt x="15626" y="15091"/>
                </a:lnTo>
                <a:lnTo>
                  <a:pt x="15405" y="15036"/>
                </a:lnTo>
                <a:lnTo>
                  <a:pt x="14962" y="14980"/>
                </a:lnTo>
                <a:lnTo>
                  <a:pt x="14722" y="14943"/>
                </a:lnTo>
                <a:lnTo>
                  <a:pt x="14501" y="14907"/>
                </a:lnTo>
                <a:lnTo>
                  <a:pt x="14298" y="14851"/>
                </a:lnTo>
                <a:lnTo>
                  <a:pt x="14077" y="14777"/>
                </a:lnTo>
                <a:lnTo>
                  <a:pt x="13892" y="14685"/>
                </a:lnTo>
                <a:lnTo>
                  <a:pt x="13745" y="14556"/>
                </a:lnTo>
                <a:lnTo>
                  <a:pt x="13634" y="14408"/>
                </a:lnTo>
                <a:lnTo>
                  <a:pt x="13560" y="14261"/>
                </a:lnTo>
                <a:lnTo>
                  <a:pt x="13523" y="14095"/>
                </a:lnTo>
                <a:lnTo>
                  <a:pt x="13505" y="13892"/>
                </a:lnTo>
                <a:lnTo>
                  <a:pt x="13523" y="13689"/>
                </a:lnTo>
                <a:lnTo>
                  <a:pt x="13579" y="13486"/>
                </a:lnTo>
                <a:lnTo>
                  <a:pt x="13634" y="13320"/>
                </a:lnTo>
                <a:lnTo>
                  <a:pt x="13689" y="13172"/>
                </a:lnTo>
                <a:lnTo>
                  <a:pt x="13855" y="12877"/>
                </a:lnTo>
                <a:lnTo>
                  <a:pt x="14206" y="12269"/>
                </a:lnTo>
                <a:lnTo>
                  <a:pt x="14372" y="11955"/>
                </a:lnTo>
                <a:lnTo>
                  <a:pt x="14446" y="11789"/>
                </a:lnTo>
                <a:lnTo>
                  <a:pt x="14519" y="11623"/>
                </a:lnTo>
                <a:lnTo>
                  <a:pt x="14575" y="11457"/>
                </a:lnTo>
                <a:lnTo>
                  <a:pt x="14593" y="11272"/>
                </a:lnTo>
                <a:lnTo>
                  <a:pt x="14612" y="11069"/>
                </a:lnTo>
                <a:lnTo>
                  <a:pt x="14612" y="10866"/>
                </a:lnTo>
                <a:lnTo>
                  <a:pt x="14575" y="10553"/>
                </a:lnTo>
                <a:lnTo>
                  <a:pt x="14501" y="10258"/>
                </a:lnTo>
                <a:lnTo>
                  <a:pt x="14409" y="9963"/>
                </a:lnTo>
                <a:lnTo>
                  <a:pt x="14298" y="9667"/>
                </a:lnTo>
                <a:lnTo>
                  <a:pt x="14150" y="9354"/>
                </a:lnTo>
                <a:lnTo>
                  <a:pt x="13966" y="9059"/>
                </a:lnTo>
                <a:lnTo>
                  <a:pt x="13874" y="8911"/>
                </a:lnTo>
                <a:lnTo>
                  <a:pt x="13763" y="8782"/>
                </a:lnTo>
                <a:lnTo>
                  <a:pt x="13652" y="8671"/>
                </a:lnTo>
                <a:lnTo>
                  <a:pt x="13505" y="8560"/>
                </a:lnTo>
                <a:lnTo>
                  <a:pt x="13320" y="8431"/>
                </a:lnTo>
                <a:lnTo>
                  <a:pt x="13117" y="8358"/>
                </a:lnTo>
                <a:lnTo>
                  <a:pt x="12896" y="8302"/>
                </a:lnTo>
                <a:lnTo>
                  <a:pt x="12675" y="8284"/>
                </a:lnTo>
                <a:lnTo>
                  <a:pt x="12416" y="8302"/>
                </a:lnTo>
                <a:lnTo>
                  <a:pt x="12232" y="8616"/>
                </a:lnTo>
                <a:lnTo>
                  <a:pt x="11992" y="8893"/>
                </a:lnTo>
                <a:lnTo>
                  <a:pt x="11752" y="9151"/>
                </a:lnTo>
                <a:lnTo>
                  <a:pt x="11475" y="9372"/>
                </a:lnTo>
                <a:lnTo>
                  <a:pt x="11180" y="9594"/>
                </a:lnTo>
                <a:lnTo>
                  <a:pt x="10885" y="9760"/>
                </a:lnTo>
                <a:lnTo>
                  <a:pt x="10553" y="9907"/>
                </a:lnTo>
                <a:lnTo>
                  <a:pt x="10203" y="10018"/>
                </a:lnTo>
                <a:lnTo>
                  <a:pt x="10018" y="10055"/>
                </a:lnTo>
                <a:lnTo>
                  <a:pt x="9834" y="10092"/>
                </a:lnTo>
                <a:lnTo>
                  <a:pt x="9649" y="10110"/>
                </a:lnTo>
                <a:lnTo>
                  <a:pt x="9465" y="10110"/>
                </a:lnTo>
                <a:lnTo>
                  <a:pt x="9206" y="10092"/>
                </a:lnTo>
                <a:lnTo>
                  <a:pt x="8948" y="10073"/>
                </a:lnTo>
                <a:lnTo>
                  <a:pt x="8708" y="10018"/>
                </a:lnTo>
                <a:lnTo>
                  <a:pt x="8468" y="9944"/>
                </a:lnTo>
                <a:lnTo>
                  <a:pt x="8229" y="9833"/>
                </a:lnTo>
                <a:lnTo>
                  <a:pt x="8007" y="9723"/>
                </a:lnTo>
                <a:lnTo>
                  <a:pt x="7786" y="9594"/>
                </a:lnTo>
                <a:lnTo>
                  <a:pt x="7565" y="9428"/>
                </a:lnTo>
                <a:lnTo>
                  <a:pt x="7767" y="9483"/>
                </a:lnTo>
                <a:lnTo>
                  <a:pt x="7952" y="9501"/>
                </a:lnTo>
                <a:lnTo>
                  <a:pt x="8136" y="9520"/>
                </a:lnTo>
                <a:lnTo>
                  <a:pt x="8339" y="9538"/>
                </a:lnTo>
                <a:lnTo>
                  <a:pt x="8579" y="9520"/>
                </a:lnTo>
                <a:lnTo>
                  <a:pt x="8819" y="9501"/>
                </a:lnTo>
                <a:lnTo>
                  <a:pt x="9040" y="9446"/>
                </a:lnTo>
                <a:lnTo>
                  <a:pt x="9280" y="9391"/>
                </a:lnTo>
                <a:lnTo>
                  <a:pt x="9502" y="9317"/>
                </a:lnTo>
                <a:lnTo>
                  <a:pt x="9741" y="9225"/>
                </a:lnTo>
                <a:lnTo>
                  <a:pt x="9944" y="9114"/>
                </a:lnTo>
                <a:lnTo>
                  <a:pt x="10166" y="8985"/>
                </a:lnTo>
                <a:lnTo>
                  <a:pt x="10369" y="8856"/>
                </a:lnTo>
                <a:lnTo>
                  <a:pt x="10572" y="8708"/>
                </a:lnTo>
                <a:lnTo>
                  <a:pt x="10756" y="8542"/>
                </a:lnTo>
                <a:lnTo>
                  <a:pt x="10922" y="8376"/>
                </a:lnTo>
                <a:lnTo>
                  <a:pt x="11088" y="8192"/>
                </a:lnTo>
                <a:lnTo>
                  <a:pt x="11236" y="8007"/>
                </a:lnTo>
                <a:lnTo>
                  <a:pt x="11383" y="7804"/>
                </a:lnTo>
                <a:lnTo>
                  <a:pt x="11512" y="7601"/>
                </a:lnTo>
                <a:lnTo>
                  <a:pt x="11642" y="7343"/>
                </a:lnTo>
                <a:lnTo>
                  <a:pt x="11752" y="7066"/>
                </a:lnTo>
                <a:lnTo>
                  <a:pt x="11844" y="6808"/>
                </a:lnTo>
                <a:lnTo>
                  <a:pt x="11918" y="6513"/>
                </a:lnTo>
                <a:lnTo>
                  <a:pt x="11992" y="6236"/>
                </a:lnTo>
                <a:lnTo>
                  <a:pt x="12029" y="5959"/>
                </a:lnTo>
                <a:lnTo>
                  <a:pt x="12047" y="5664"/>
                </a:lnTo>
                <a:lnTo>
                  <a:pt x="12066" y="5369"/>
                </a:lnTo>
                <a:lnTo>
                  <a:pt x="12066" y="5074"/>
                </a:lnTo>
                <a:lnTo>
                  <a:pt x="12029" y="4779"/>
                </a:lnTo>
                <a:lnTo>
                  <a:pt x="11992" y="4483"/>
                </a:lnTo>
                <a:lnTo>
                  <a:pt x="11955" y="4207"/>
                </a:lnTo>
                <a:lnTo>
                  <a:pt x="11881" y="3912"/>
                </a:lnTo>
                <a:lnTo>
                  <a:pt x="11808" y="3635"/>
                </a:lnTo>
                <a:lnTo>
                  <a:pt x="11715" y="3358"/>
                </a:lnTo>
                <a:lnTo>
                  <a:pt x="11605" y="3081"/>
                </a:lnTo>
                <a:lnTo>
                  <a:pt x="11457" y="2768"/>
                </a:lnTo>
                <a:lnTo>
                  <a:pt x="11291" y="2454"/>
                </a:lnTo>
                <a:lnTo>
                  <a:pt x="11125" y="2141"/>
                </a:lnTo>
                <a:lnTo>
                  <a:pt x="10922" y="1864"/>
                </a:lnTo>
                <a:lnTo>
                  <a:pt x="10701" y="1587"/>
                </a:lnTo>
                <a:lnTo>
                  <a:pt x="10479" y="1310"/>
                </a:lnTo>
                <a:lnTo>
                  <a:pt x="10221" y="1071"/>
                </a:lnTo>
                <a:lnTo>
                  <a:pt x="9963" y="849"/>
                </a:lnTo>
                <a:lnTo>
                  <a:pt x="9668" y="646"/>
                </a:lnTo>
                <a:lnTo>
                  <a:pt x="9372" y="480"/>
                </a:lnTo>
                <a:lnTo>
                  <a:pt x="9059" y="333"/>
                </a:lnTo>
                <a:lnTo>
                  <a:pt x="8727" y="222"/>
                </a:lnTo>
                <a:lnTo>
                  <a:pt x="8395" y="111"/>
                </a:lnTo>
                <a:lnTo>
                  <a:pt x="8063" y="56"/>
                </a:lnTo>
                <a:lnTo>
                  <a:pt x="7712" y="19"/>
                </a:lnTo>
                <a:lnTo>
                  <a:pt x="736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Hình chữ nhật: Góc Tròn 3">
            <a:extLst>
              <a:ext uri="{FF2B5EF4-FFF2-40B4-BE49-F238E27FC236}">
                <a16:creationId xmlns:a16="http://schemas.microsoft.com/office/drawing/2014/main" id="{0AB6496A-8972-44DD-8B55-E4F13DD14964}"/>
              </a:ext>
            </a:extLst>
          </p:cNvPr>
          <p:cNvSpPr/>
          <p:nvPr/>
        </p:nvSpPr>
        <p:spPr>
          <a:xfrm>
            <a:off x="745135" y="1697404"/>
            <a:ext cx="7271084" cy="1295400"/>
          </a:xfrm>
          <a:custGeom>
            <a:avLst/>
            <a:gdLst>
              <a:gd name="connsiteX0" fmla="*/ 0 w 7271084"/>
              <a:gd name="connsiteY0" fmla="*/ 215904 h 1295400"/>
              <a:gd name="connsiteX1" fmla="*/ 215904 w 7271084"/>
              <a:gd name="connsiteY1" fmla="*/ 0 h 1295400"/>
              <a:gd name="connsiteX2" fmla="*/ 785844 w 7271084"/>
              <a:gd name="connsiteY2" fmla="*/ 0 h 1295400"/>
              <a:gd name="connsiteX3" fmla="*/ 1287391 w 7271084"/>
              <a:gd name="connsiteY3" fmla="*/ 0 h 1295400"/>
              <a:gd name="connsiteX4" fmla="*/ 1788937 w 7271084"/>
              <a:gd name="connsiteY4" fmla="*/ 0 h 1295400"/>
              <a:gd name="connsiteX5" fmla="*/ 2495663 w 7271084"/>
              <a:gd name="connsiteY5" fmla="*/ 0 h 1295400"/>
              <a:gd name="connsiteX6" fmla="*/ 2860424 w 7271084"/>
              <a:gd name="connsiteY6" fmla="*/ 0 h 1295400"/>
              <a:gd name="connsiteX7" fmla="*/ 3361971 w 7271084"/>
              <a:gd name="connsiteY7" fmla="*/ 0 h 1295400"/>
              <a:gd name="connsiteX8" fmla="*/ 3863518 w 7271084"/>
              <a:gd name="connsiteY8" fmla="*/ 0 h 1295400"/>
              <a:gd name="connsiteX9" fmla="*/ 4433458 w 7271084"/>
              <a:gd name="connsiteY9" fmla="*/ 0 h 1295400"/>
              <a:gd name="connsiteX10" fmla="*/ 4935004 w 7271084"/>
              <a:gd name="connsiteY10" fmla="*/ 0 h 1295400"/>
              <a:gd name="connsiteX11" fmla="*/ 5641730 w 7271084"/>
              <a:gd name="connsiteY11" fmla="*/ 0 h 1295400"/>
              <a:gd name="connsiteX12" fmla="*/ 6280062 w 7271084"/>
              <a:gd name="connsiteY12" fmla="*/ 0 h 1295400"/>
              <a:gd name="connsiteX13" fmla="*/ 7055180 w 7271084"/>
              <a:gd name="connsiteY13" fmla="*/ 0 h 1295400"/>
              <a:gd name="connsiteX14" fmla="*/ 7271084 w 7271084"/>
              <a:gd name="connsiteY14" fmla="*/ 215904 h 1295400"/>
              <a:gd name="connsiteX15" fmla="*/ 7271084 w 7271084"/>
              <a:gd name="connsiteY15" fmla="*/ 664972 h 1295400"/>
              <a:gd name="connsiteX16" fmla="*/ 7271084 w 7271084"/>
              <a:gd name="connsiteY16" fmla="*/ 1079496 h 1295400"/>
              <a:gd name="connsiteX17" fmla="*/ 7055180 w 7271084"/>
              <a:gd name="connsiteY17" fmla="*/ 1295400 h 1295400"/>
              <a:gd name="connsiteX18" fmla="*/ 6348455 w 7271084"/>
              <a:gd name="connsiteY18" fmla="*/ 1295400 h 1295400"/>
              <a:gd name="connsiteX19" fmla="*/ 5915301 w 7271084"/>
              <a:gd name="connsiteY19" fmla="*/ 1295400 h 1295400"/>
              <a:gd name="connsiteX20" fmla="*/ 5208575 w 7271084"/>
              <a:gd name="connsiteY20" fmla="*/ 1295400 h 1295400"/>
              <a:gd name="connsiteX21" fmla="*/ 4501850 w 7271084"/>
              <a:gd name="connsiteY21" fmla="*/ 1295400 h 1295400"/>
              <a:gd name="connsiteX22" fmla="*/ 3931911 w 7271084"/>
              <a:gd name="connsiteY22" fmla="*/ 1295400 h 1295400"/>
              <a:gd name="connsiteX23" fmla="*/ 3361971 w 7271084"/>
              <a:gd name="connsiteY23" fmla="*/ 1295400 h 1295400"/>
              <a:gd name="connsiteX24" fmla="*/ 2928817 w 7271084"/>
              <a:gd name="connsiteY24" fmla="*/ 1295400 h 1295400"/>
              <a:gd name="connsiteX25" fmla="*/ 2290484 w 7271084"/>
              <a:gd name="connsiteY25" fmla="*/ 1295400 h 1295400"/>
              <a:gd name="connsiteX26" fmla="*/ 1857330 w 7271084"/>
              <a:gd name="connsiteY26" fmla="*/ 1295400 h 1295400"/>
              <a:gd name="connsiteX27" fmla="*/ 1287391 w 7271084"/>
              <a:gd name="connsiteY27" fmla="*/ 1295400 h 1295400"/>
              <a:gd name="connsiteX28" fmla="*/ 922629 w 7271084"/>
              <a:gd name="connsiteY28" fmla="*/ 1295400 h 1295400"/>
              <a:gd name="connsiteX29" fmla="*/ 215904 w 7271084"/>
              <a:gd name="connsiteY29" fmla="*/ 1295400 h 1295400"/>
              <a:gd name="connsiteX30" fmla="*/ 0 w 7271084"/>
              <a:gd name="connsiteY30" fmla="*/ 1079496 h 1295400"/>
              <a:gd name="connsiteX31" fmla="*/ 0 w 7271084"/>
              <a:gd name="connsiteY31" fmla="*/ 647700 h 1295400"/>
              <a:gd name="connsiteX32" fmla="*/ 0 w 7271084"/>
              <a:gd name="connsiteY32" fmla="*/ 215904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271084" h="1295400" fill="none" extrusionOk="0">
                <a:moveTo>
                  <a:pt x="0" y="215904"/>
                </a:moveTo>
                <a:cubicBezTo>
                  <a:pt x="-8303" y="97646"/>
                  <a:pt x="83799" y="-12489"/>
                  <a:pt x="215904" y="0"/>
                </a:cubicBezTo>
                <a:cubicBezTo>
                  <a:pt x="446173" y="-4754"/>
                  <a:pt x="514682" y="2370"/>
                  <a:pt x="785844" y="0"/>
                </a:cubicBezTo>
                <a:cubicBezTo>
                  <a:pt x="1057006" y="-2370"/>
                  <a:pt x="1184082" y="1737"/>
                  <a:pt x="1287391" y="0"/>
                </a:cubicBezTo>
                <a:cubicBezTo>
                  <a:pt x="1390700" y="-1737"/>
                  <a:pt x="1542867" y="25562"/>
                  <a:pt x="1788937" y="0"/>
                </a:cubicBezTo>
                <a:cubicBezTo>
                  <a:pt x="2035007" y="-25562"/>
                  <a:pt x="2178829" y="29973"/>
                  <a:pt x="2495663" y="0"/>
                </a:cubicBezTo>
                <a:cubicBezTo>
                  <a:pt x="2812497" y="-29973"/>
                  <a:pt x="2784273" y="1663"/>
                  <a:pt x="2860424" y="0"/>
                </a:cubicBezTo>
                <a:cubicBezTo>
                  <a:pt x="2936575" y="-1663"/>
                  <a:pt x="3196347" y="30556"/>
                  <a:pt x="3361971" y="0"/>
                </a:cubicBezTo>
                <a:cubicBezTo>
                  <a:pt x="3527595" y="-30556"/>
                  <a:pt x="3756337" y="8211"/>
                  <a:pt x="3863518" y="0"/>
                </a:cubicBezTo>
                <a:cubicBezTo>
                  <a:pt x="3970699" y="-8211"/>
                  <a:pt x="4236979" y="13095"/>
                  <a:pt x="4433458" y="0"/>
                </a:cubicBezTo>
                <a:cubicBezTo>
                  <a:pt x="4629937" y="-13095"/>
                  <a:pt x="4834421" y="38805"/>
                  <a:pt x="4935004" y="0"/>
                </a:cubicBezTo>
                <a:cubicBezTo>
                  <a:pt x="5035587" y="-38805"/>
                  <a:pt x="5325307" y="49704"/>
                  <a:pt x="5641730" y="0"/>
                </a:cubicBezTo>
                <a:cubicBezTo>
                  <a:pt x="5958153" y="-49704"/>
                  <a:pt x="6068129" y="63417"/>
                  <a:pt x="6280062" y="0"/>
                </a:cubicBezTo>
                <a:cubicBezTo>
                  <a:pt x="6491995" y="-63417"/>
                  <a:pt x="6720980" y="78707"/>
                  <a:pt x="7055180" y="0"/>
                </a:cubicBezTo>
                <a:cubicBezTo>
                  <a:pt x="7183679" y="-3345"/>
                  <a:pt x="7294688" y="73975"/>
                  <a:pt x="7271084" y="215904"/>
                </a:cubicBezTo>
                <a:cubicBezTo>
                  <a:pt x="7324525" y="430492"/>
                  <a:pt x="7255658" y="471847"/>
                  <a:pt x="7271084" y="664972"/>
                </a:cubicBezTo>
                <a:cubicBezTo>
                  <a:pt x="7286510" y="858097"/>
                  <a:pt x="7262178" y="944959"/>
                  <a:pt x="7271084" y="1079496"/>
                </a:cubicBezTo>
                <a:cubicBezTo>
                  <a:pt x="7279257" y="1194699"/>
                  <a:pt x="7171858" y="1322505"/>
                  <a:pt x="7055180" y="1295400"/>
                </a:cubicBezTo>
                <a:cubicBezTo>
                  <a:pt x="6865563" y="1328096"/>
                  <a:pt x="6648917" y="1237261"/>
                  <a:pt x="6348455" y="1295400"/>
                </a:cubicBezTo>
                <a:cubicBezTo>
                  <a:pt x="6047993" y="1353539"/>
                  <a:pt x="6123586" y="1288926"/>
                  <a:pt x="5915301" y="1295400"/>
                </a:cubicBezTo>
                <a:cubicBezTo>
                  <a:pt x="5707016" y="1301874"/>
                  <a:pt x="5521806" y="1277216"/>
                  <a:pt x="5208575" y="1295400"/>
                </a:cubicBezTo>
                <a:cubicBezTo>
                  <a:pt x="4895344" y="1313584"/>
                  <a:pt x="4688322" y="1236627"/>
                  <a:pt x="4501850" y="1295400"/>
                </a:cubicBezTo>
                <a:cubicBezTo>
                  <a:pt x="4315378" y="1354173"/>
                  <a:pt x="4071962" y="1245755"/>
                  <a:pt x="3931911" y="1295400"/>
                </a:cubicBezTo>
                <a:cubicBezTo>
                  <a:pt x="3791860" y="1345045"/>
                  <a:pt x="3512290" y="1273792"/>
                  <a:pt x="3361971" y="1295400"/>
                </a:cubicBezTo>
                <a:cubicBezTo>
                  <a:pt x="3211652" y="1317008"/>
                  <a:pt x="3062141" y="1295136"/>
                  <a:pt x="2928817" y="1295400"/>
                </a:cubicBezTo>
                <a:cubicBezTo>
                  <a:pt x="2795493" y="1295664"/>
                  <a:pt x="2540884" y="1288196"/>
                  <a:pt x="2290484" y="1295400"/>
                </a:cubicBezTo>
                <a:cubicBezTo>
                  <a:pt x="2040084" y="1302604"/>
                  <a:pt x="1965019" y="1277344"/>
                  <a:pt x="1857330" y="1295400"/>
                </a:cubicBezTo>
                <a:cubicBezTo>
                  <a:pt x="1749641" y="1313456"/>
                  <a:pt x="1513837" y="1250723"/>
                  <a:pt x="1287391" y="1295400"/>
                </a:cubicBezTo>
                <a:cubicBezTo>
                  <a:pt x="1060945" y="1340077"/>
                  <a:pt x="998236" y="1277483"/>
                  <a:pt x="922629" y="1295400"/>
                </a:cubicBezTo>
                <a:cubicBezTo>
                  <a:pt x="847022" y="1313317"/>
                  <a:pt x="377597" y="1279513"/>
                  <a:pt x="215904" y="1295400"/>
                </a:cubicBezTo>
                <a:cubicBezTo>
                  <a:pt x="80524" y="1276147"/>
                  <a:pt x="-18830" y="1222767"/>
                  <a:pt x="0" y="1079496"/>
                </a:cubicBezTo>
                <a:cubicBezTo>
                  <a:pt x="-11942" y="912609"/>
                  <a:pt x="51117" y="826690"/>
                  <a:pt x="0" y="647700"/>
                </a:cubicBezTo>
                <a:cubicBezTo>
                  <a:pt x="-51117" y="468710"/>
                  <a:pt x="33815" y="321008"/>
                  <a:pt x="0" y="215904"/>
                </a:cubicBezTo>
                <a:close/>
              </a:path>
              <a:path w="7271084" h="1295400" stroke="0" extrusionOk="0">
                <a:moveTo>
                  <a:pt x="0" y="215904"/>
                </a:moveTo>
                <a:cubicBezTo>
                  <a:pt x="9345" y="95158"/>
                  <a:pt x="105282" y="19040"/>
                  <a:pt x="215904" y="0"/>
                </a:cubicBezTo>
                <a:cubicBezTo>
                  <a:pt x="352526" y="-24747"/>
                  <a:pt x="436169" y="38778"/>
                  <a:pt x="580665" y="0"/>
                </a:cubicBezTo>
                <a:cubicBezTo>
                  <a:pt x="725161" y="-38778"/>
                  <a:pt x="889005" y="23846"/>
                  <a:pt x="1013820" y="0"/>
                </a:cubicBezTo>
                <a:cubicBezTo>
                  <a:pt x="1138635" y="-23846"/>
                  <a:pt x="1418632" y="7746"/>
                  <a:pt x="1583759" y="0"/>
                </a:cubicBezTo>
                <a:cubicBezTo>
                  <a:pt x="1748886" y="-7746"/>
                  <a:pt x="1787628" y="42786"/>
                  <a:pt x="1948521" y="0"/>
                </a:cubicBezTo>
                <a:cubicBezTo>
                  <a:pt x="2109414" y="-42786"/>
                  <a:pt x="2447529" y="67350"/>
                  <a:pt x="2586853" y="0"/>
                </a:cubicBezTo>
                <a:cubicBezTo>
                  <a:pt x="2726177" y="-67350"/>
                  <a:pt x="2805829" y="34451"/>
                  <a:pt x="3020007" y="0"/>
                </a:cubicBezTo>
                <a:cubicBezTo>
                  <a:pt x="3234185" y="-34451"/>
                  <a:pt x="3356401" y="59976"/>
                  <a:pt x="3589947" y="0"/>
                </a:cubicBezTo>
                <a:cubicBezTo>
                  <a:pt x="3823493" y="-59976"/>
                  <a:pt x="4086553" y="35217"/>
                  <a:pt x="4296672" y="0"/>
                </a:cubicBezTo>
                <a:cubicBezTo>
                  <a:pt x="4506792" y="-35217"/>
                  <a:pt x="4859338" y="76495"/>
                  <a:pt x="5003397" y="0"/>
                </a:cubicBezTo>
                <a:cubicBezTo>
                  <a:pt x="5147457" y="-76495"/>
                  <a:pt x="5422755" y="48901"/>
                  <a:pt x="5573337" y="0"/>
                </a:cubicBezTo>
                <a:cubicBezTo>
                  <a:pt x="5723919" y="-48901"/>
                  <a:pt x="6011520" y="55106"/>
                  <a:pt x="6143277" y="0"/>
                </a:cubicBezTo>
                <a:cubicBezTo>
                  <a:pt x="6275034" y="-55106"/>
                  <a:pt x="6334823" y="37940"/>
                  <a:pt x="6508038" y="0"/>
                </a:cubicBezTo>
                <a:cubicBezTo>
                  <a:pt x="6681253" y="-37940"/>
                  <a:pt x="6858620" y="70"/>
                  <a:pt x="7055180" y="0"/>
                </a:cubicBezTo>
                <a:cubicBezTo>
                  <a:pt x="7184431" y="-20543"/>
                  <a:pt x="7273385" y="73317"/>
                  <a:pt x="7271084" y="215904"/>
                </a:cubicBezTo>
                <a:cubicBezTo>
                  <a:pt x="7298730" y="326557"/>
                  <a:pt x="7239703" y="499796"/>
                  <a:pt x="7271084" y="630428"/>
                </a:cubicBezTo>
                <a:cubicBezTo>
                  <a:pt x="7302465" y="761060"/>
                  <a:pt x="7226845" y="894413"/>
                  <a:pt x="7271084" y="1079496"/>
                </a:cubicBezTo>
                <a:cubicBezTo>
                  <a:pt x="7265831" y="1194519"/>
                  <a:pt x="7168789" y="1282496"/>
                  <a:pt x="7055180" y="1295400"/>
                </a:cubicBezTo>
                <a:cubicBezTo>
                  <a:pt x="6744795" y="1349790"/>
                  <a:pt x="6510464" y="1243772"/>
                  <a:pt x="6348455" y="1295400"/>
                </a:cubicBezTo>
                <a:cubicBezTo>
                  <a:pt x="6186447" y="1347028"/>
                  <a:pt x="6072814" y="1268322"/>
                  <a:pt x="5983693" y="1295400"/>
                </a:cubicBezTo>
                <a:cubicBezTo>
                  <a:pt x="5894572" y="1322478"/>
                  <a:pt x="5728476" y="1287488"/>
                  <a:pt x="5550539" y="1295400"/>
                </a:cubicBezTo>
                <a:cubicBezTo>
                  <a:pt x="5372602" y="1303312"/>
                  <a:pt x="5282279" y="1254003"/>
                  <a:pt x="5117385" y="1295400"/>
                </a:cubicBezTo>
                <a:cubicBezTo>
                  <a:pt x="4952491" y="1336797"/>
                  <a:pt x="4633227" y="1240209"/>
                  <a:pt x="4410660" y="1295400"/>
                </a:cubicBezTo>
                <a:cubicBezTo>
                  <a:pt x="4188094" y="1350591"/>
                  <a:pt x="4079353" y="1253881"/>
                  <a:pt x="3840720" y="1295400"/>
                </a:cubicBezTo>
                <a:cubicBezTo>
                  <a:pt x="3602087" y="1336919"/>
                  <a:pt x="3579708" y="1235385"/>
                  <a:pt x="3339173" y="1295400"/>
                </a:cubicBezTo>
                <a:cubicBezTo>
                  <a:pt x="3098638" y="1355415"/>
                  <a:pt x="3034205" y="1291047"/>
                  <a:pt x="2906019" y="1295400"/>
                </a:cubicBezTo>
                <a:cubicBezTo>
                  <a:pt x="2777833" y="1299753"/>
                  <a:pt x="2433275" y="1289976"/>
                  <a:pt x="2199294" y="1295400"/>
                </a:cubicBezTo>
                <a:cubicBezTo>
                  <a:pt x="1965313" y="1300824"/>
                  <a:pt x="1837912" y="1245153"/>
                  <a:pt x="1560962" y="1295400"/>
                </a:cubicBezTo>
                <a:cubicBezTo>
                  <a:pt x="1284012" y="1345647"/>
                  <a:pt x="1197532" y="1248923"/>
                  <a:pt x="1059415" y="1295400"/>
                </a:cubicBezTo>
                <a:cubicBezTo>
                  <a:pt x="921298" y="1341877"/>
                  <a:pt x="415646" y="1207357"/>
                  <a:pt x="215904" y="1295400"/>
                </a:cubicBezTo>
                <a:cubicBezTo>
                  <a:pt x="90283" y="1299263"/>
                  <a:pt x="-13143" y="1209533"/>
                  <a:pt x="0" y="1079496"/>
                </a:cubicBezTo>
                <a:cubicBezTo>
                  <a:pt x="-13738" y="875099"/>
                  <a:pt x="5035" y="802499"/>
                  <a:pt x="0" y="639064"/>
                </a:cubicBezTo>
                <a:cubicBezTo>
                  <a:pt x="-5035" y="475629"/>
                  <a:pt x="8648" y="355808"/>
                  <a:pt x="0" y="215904"/>
                </a:cubicBezTo>
                <a:close/>
              </a:path>
            </a:pathLst>
          </a:custGeom>
          <a:ln w="28575">
            <a:solidFill>
              <a:srgbClr val="835135"/>
            </a:solidFill>
            <a:extLst>
              <a:ext uri="{C807C97D-BFC1-408E-A445-0C87EB9F89A2}">
                <ask:lineSketchStyleProps xmlns:ask="http://schemas.microsoft.com/office/drawing/2018/sketchyshape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800" b="1" dirty="0" err="1">
                <a:solidFill>
                  <a:schemeClr val="accent4"/>
                </a:solidFill>
                <a:latin typeface="UTM Androgyne" panose="02040603050506020204" pitchFamily="18" charset="0"/>
              </a:rPr>
              <a:t>Luyện</a:t>
            </a:r>
            <a:r>
              <a:rPr lang="en-US" sz="4800" b="1" dirty="0">
                <a:solidFill>
                  <a:schemeClr val="accent4"/>
                </a:solidFill>
                <a:latin typeface="UTM Androgyne" panose="02040603050506020204" pitchFamily="18" charset="0"/>
              </a:rPr>
              <a:t> </a:t>
            </a:r>
            <a:r>
              <a:rPr lang="en-US" sz="4800" b="1" dirty="0" err="1">
                <a:solidFill>
                  <a:schemeClr val="accent4"/>
                </a:solidFill>
                <a:latin typeface="UTM Androgyne" panose="02040603050506020204" pitchFamily="18" charset="0"/>
              </a:rPr>
              <a:t>tập</a:t>
            </a:r>
            <a:endParaRPr lang="en-US" sz="4800" b="1" dirty="0">
              <a:solidFill>
                <a:schemeClr val="accent4"/>
              </a:solidFill>
              <a:latin typeface="UTM Androgyne" panose="02040603050506020204" pitchFamily="18" charset="0"/>
            </a:endParaRPr>
          </a:p>
        </p:txBody>
      </p:sp>
    </p:spTree>
    <p:extLst>
      <p:ext uri="{BB962C8B-B14F-4D97-AF65-F5344CB8AC3E}">
        <p14:creationId xmlns:p14="http://schemas.microsoft.com/office/powerpoint/2010/main" val="12363645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Riverside Camping MK Campaign by Slidesgo">
  <a:themeElements>
    <a:clrScheme name="Simple Light">
      <a:dk1>
        <a:srgbClr val="153C4B"/>
      </a:dk1>
      <a:lt1>
        <a:srgbClr val="31606B"/>
      </a:lt1>
      <a:dk2>
        <a:srgbClr val="78A7AF"/>
      </a:dk2>
      <a:lt2>
        <a:srgbClr val="9FCFD3"/>
      </a:lt2>
      <a:accent1>
        <a:srgbClr val="C4E2DB"/>
      </a:accent1>
      <a:accent2>
        <a:srgbClr val="99C6BB"/>
      </a:accent2>
      <a:accent3>
        <a:srgbClr val="FFFFFF"/>
      </a:accent3>
      <a:accent4>
        <a:srgbClr val="FFFFFF"/>
      </a:accent4>
      <a:accent5>
        <a:srgbClr val="FFFFFF"/>
      </a:accent5>
      <a:accent6>
        <a:srgbClr val="FFFFFF"/>
      </a:accent6>
      <a:hlink>
        <a:srgbClr val="153C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797</Words>
  <Application>Microsoft Office PowerPoint</Application>
  <PresentationFormat>On-screen Show (16:9)</PresentationFormat>
  <Paragraphs>87</Paragraphs>
  <Slides>15</Slides>
  <Notes>14</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15</vt:i4>
      </vt:variant>
    </vt:vector>
  </HeadingPairs>
  <TitlesOfParts>
    <vt:vector size="33" baseType="lpstr">
      <vt:lpstr>Archivo Black</vt:lpstr>
      <vt:lpstr>Calibri</vt:lpstr>
      <vt:lpstr>Fira Sans</vt:lpstr>
      <vt:lpstr>HP001 5 hàng</vt:lpstr>
      <vt:lpstr>UTM Androgyne</vt:lpstr>
      <vt:lpstr>SVN-Dancing Script</vt:lpstr>
      <vt:lpstr>SVN-Whimsy</vt:lpstr>
      <vt:lpstr>Londrina Solid</vt:lpstr>
      <vt:lpstr>UTM Thanh Nhac TL</vt:lpstr>
      <vt:lpstr>汉仪夏日体W</vt:lpstr>
      <vt:lpstr>Pattaya</vt:lpstr>
      <vt:lpstr>SVN-SAF</vt:lpstr>
      <vt:lpstr>Arial</vt:lpstr>
      <vt:lpstr>SVN-Ready</vt:lpstr>
      <vt:lpstr>SVN-Nickel</vt:lpstr>
      <vt:lpstr>Arial</vt:lpstr>
      <vt:lpstr>Hammersmith One</vt:lpstr>
      <vt:lpstr>Riverside Camping MK Campaign by Slidesgo</vt:lpstr>
      <vt:lpstr>CỬA SÔNG</vt:lpstr>
      <vt:lpstr>Mục tiêu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ĐÁNH GIÁ Mục tiêu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CỬA SÔNG</dc:title>
  <cp:lastModifiedBy>Giang Giang</cp:lastModifiedBy>
  <cp:revision>4</cp:revision>
  <dcterms:modified xsi:type="dcterms:W3CDTF">2022-03-02T02:16:56Z</dcterms:modified>
</cp:coreProperties>
</file>