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7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  <p:sldMasterId id="2147483684" r:id="rId4"/>
    <p:sldMasterId id="2147483698" r:id="rId5"/>
    <p:sldMasterId id="2147483710" r:id="rId6"/>
    <p:sldMasterId id="2147483722" r:id="rId7"/>
    <p:sldMasterId id="2147483736" r:id="rId8"/>
  </p:sldMasterIdLst>
  <p:notesMasterIdLst>
    <p:notesMasterId r:id="rId27"/>
  </p:notesMasterIdLst>
  <p:sldIdLst>
    <p:sldId id="257" r:id="rId9"/>
    <p:sldId id="258" r:id="rId10"/>
    <p:sldId id="259" r:id="rId11"/>
    <p:sldId id="260" r:id="rId12"/>
    <p:sldId id="261" r:id="rId13"/>
    <p:sldId id="262" r:id="rId14"/>
    <p:sldId id="356" r:id="rId15"/>
    <p:sldId id="263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354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Duyen" initials="KD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73" autoAdjust="0"/>
    <p:restoredTop sz="94660"/>
  </p:normalViewPr>
  <p:slideViewPr>
    <p:cSldViewPr snapToGrid="0">
      <p:cViewPr varScale="1">
        <p:scale>
          <a:sx n="70" d="100"/>
          <a:sy n="70" d="100"/>
        </p:scale>
        <p:origin x="-68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commentAuthors" Target="commentAuthor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3438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8B8799-C4E5-4DE5-B743-0D2BA5D54798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幻灯片图像占位符 60417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0243" name="文本占位符 60418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dirty="0"/>
          </a:p>
        </p:txBody>
      </p:sp>
      <p:sp>
        <p:nvSpPr>
          <p:cNvPr id="10244" name="灯片编号占位符 1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8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8B8799-C4E5-4DE5-B743-0D2BA5D54798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8B8799-C4E5-4DE5-B743-0D2BA5D54798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2B162E-F920-4511-832F-006A16C91F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8B8799-C4E5-4DE5-B743-0D2BA5D54798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2B162E-F920-4511-832F-006A16C91F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55DC-DB59-438D-B55A-36E26D316A4E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1CBEC-4DA8-4B79-99D0-37DDF6BCFAE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图片 1"/>
          <p:cNvPicPr>
            <a:picLocks noChangeAspect="1"/>
          </p:cNvPicPr>
          <p:nvPr userDrawn="1"/>
        </p:nvPicPr>
        <p:blipFill>
          <a:blip r:embed="rId2" cstate="email"/>
          <a:stretch>
            <a:fillRect/>
          </a:stretch>
        </p:blipFill>
        <p:spPr>
          <a:xfrm flipH="1">
            <a:off x="-1" y="-1"/>
            <a:ext cx="4355558" cy="26515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55DC-DB59-438D-B55A-36E26D316A4E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1CBEC-4DA8-4B79-99D0-37DDF6BCFA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55DC-DB59-438D-B55A-36E26D316A4E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1CBEC-4DA8-4B79-99D0-37DDF6BCFA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55DC-DB59-438D-B55A-36E26D316A4E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1CBEC-4DA8-4B79-99D0-37DDF6BCFA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55DC-DB59-438D-B55A-36E26D316A4E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1CBEC-4DA8-4B79-99D0-37DDF6BCFA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55DC-DB59-438D-B55A-36E26D316A4E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1CBEC-4DA8-4B79-99D0-37DDF6BCFA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55DC-DB59-438D-B55A-36E26D316A4E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1CBEC-4DA8-4B79-99D0-37DDF6BCFA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55DC-DB59-438D-B55A-36E26D316A4E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1CBEC-4DA8-4B79-99D0-37DDF6BCFA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55DC-DB59-438D-B55A-36E26D316A4E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1CBEC-4DA8-4B79-99D0-37DDF6BCFA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55DC-DB59-438D-B55A-36E26D316A4E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1CBEC-4DA8-4B79-99D0-37DDF6BCFA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55DC-DB59-438D-B55A-36E26D316A4E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1CBEC-4DA8-4B79-99D0-37DDF6BCFA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727DE-7DB9-4C8E-9169-38AF78848443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9204C-3B34-4015-A717-5A06486B2B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727DE-7DB9-4C8E-9169-38AF78848443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9204C-3B34-4015-A717-5A06486B2B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727DE-7DB9-4C8E-9169-38AF78848443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9204C-3B34-4015-A717-5A06486B2B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727DE-7DB9-4C8E-9169-38AF78848443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9204C-3B34-4015-A717-5A06486B2B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727DE-7DB9-4C8E-9169-38AF78848443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9204C-3B34-4015-A717-5A06486B2B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727DE-7DB9-4C8E-9169-38AF78848443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9204C-3B34-4015-A717-5A06486B2B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727DE-7DB9-4C8E-9169-38AF78848443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9204C-3B34-4015-A717-5A06486B2B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727DE-7DB9-4C8E-9169-38AF78848443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9204C-3B34-4015-A717-5A06486B2B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6000">
    <p:fad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6000">
    <p:fad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07394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12101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24105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77252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27991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72037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78045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05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68037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52835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235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5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Relationship Id="rId14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268BB-C1B0-4A07-841E-B140DAEE97CE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8FA92-DCEB-416D-A3AA-345BE494323E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00+ Hình nền Slide đẹp 202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9pPr>
    </p:titleStyle>
    <p:bodyStyle>
      <a:lvl1pPr marL="457200" indent="-4572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D54D79-588C-414F-9935-D85D26666345}" type="datetimeFigureOut">
              <a:rPr lang="zh-CN" altLang="en-US" smtClean="0"/>
              <a:t>2021/12/9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4EC328-9116-4993-92C0-623125586BFE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7" descr="444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8256" y="3810"/>
            <a:ext cx="12208511" cy="685101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6555DC-DB59-438D-B55A-36E26D316A4E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11CBEC-4DA8-4B79-99D0-37DDF6BCFAE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B727DE-7DB9-4C8E-9169-38AF78848443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9204C-3B34-4015-A717-5A06486B2B9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  <p:sldLayoutId id="214748373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30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35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3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Relationship Id="rId5" Type="http://schemas.microsoft.com/office/2007/relationships/hdphoto" Target="../media/hdphoto1.wdp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11.jpe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16.png"/><Relationship Id="rId17" Type="http://schemas.microsoft.com/office/2007/relationships/hdphoto" Target="../media/hdphoto1.wdp"/><Relationship Id="rId2" Type="http://schemas.openxmlformats.org/officeDocument/2006/relationships/audio" Target="../media/media1.mp3"/><Relationship Id="rId16" Type="http://schemas.openxmlformats.org/officeDocument/2006/relationships/image" Target="../media/image13.png"/><Relationship Id="rId1" Type="http://schemas.microsoft.com/office/2007/relationships/media" Target="../media/media1.mp3"/><Relationship Id="rId6" Type="http://schemas.microsoft.com/office/2007/relationships/media" Target="../media/media3.mp3"/><Relationship Id="rId11" Type="http://schemas.openxmlformats.org/officeDocument/2006/relationships/image" Target="../media/image15.png"/><Relationship Id="rId5" Type="http://schemas.openxmlformats.org/officeDocument/2006/relationships/audio" Target="NULL" TargetMode="External"/><Relationship Id="rId15" Type="http://schemas.microsoft.com/office/2007/relationships/hdphoto" Target="../media/hdphoto2.wdp"/><Relationship Id="rId10" Type="http://schemas.openxmlformats.org/officeDocument/2006/relationships/image" Target="../media/image14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13.xml"/><Relationship Id="rId1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13.pn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microsoft.com/office/2007/relationships/hdphoto" Target="../media/hdphoto3.wdp"/><Relationship Id="rId2" Type="http://schemas.openxmlformats.org/officeDocument/2006/relationships/audio" Target="../media/media1.mp3"/><Relationship Id="rId16" Type="http://schemas.openxmlformats.org/officeDocument/2006/relationships/image" Target="../media/image16.png"/><Relationship Id="rId1" Type="http://schemas.microsoft.com/office/2007/relationships/media" Target="../media/media1.mp3"/><Relationship Id="rId6" Type="http://schemas.microsoft.com/office/2007/relationships/media" Target="../media/media3.mp3"/><Relationship Id="rId11" Type="http://schemas.openxmlformats.org/officeDocument/2006/relationships/image" Target="../media/image19.png"/><Relationship Id="rId5" Type="http://schemas.openxmlformats.org/officeDocument/2006/relationships/audio" Target="NULL" TargetMode="External"/><Relationship Id="rId15" Type="http://schemas.openxmlformats.org/officeDocument/2006/relationships/image" Target="../media/image15.png"/><Relationship Id="rId10" Type="http://schemas.openxmlformats.org/officeDocument/2006/relationships/image" Target="../media/image18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13.xml"/><Relationship Id="rId1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16.png"/><Relationship Id="rId18" Type="http://schemas.microsoft.com/office/2007/relationships/hdphoto" Target="../media/hdphoto1.wdp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15.png"/><Relationship Id="rId17" Type="http://schemas.openxmlformats.org/officeDocument/2006/relationships/image" Target="../media/image13.png"/><Relationship Id="rId2" Type="http://schemas.openxmlformats.org/officeDocument/2006/relationships/audio" Target="../media/media1.mp3"/><Relationship Id="rId16" Type="http://schemas.microsoft.com/office/2007/relationships/hdphoto" Target="../media/hdphoto4.wdp"/><Relationship Id="rId1" Type="http://schemas.microsoft.com/office/2007/relationships/media" Target="../media/media1.mp3"/><Relationship Id="rId6" Type="http://schemas.microsoft.com/office/2007/relationships/media" Target="../media/media3.mp3"/><Relationship Id="rId11" Type="http://schemas.openxmlformats.org/officeDocument/2006/relationships/image" Target="../media/image20.png"/><Relationship Id="rId5" Type="http://schemas.openxmlformats.org/officeDocument/2006/relationships/audio" Target="NULL" TargetMode="External"/><Relationship Id="rId15" Type="http://schemas.openxmlformats.org/officeDocument/2006/relationships/image" Target="../media/image21.png"/><Relationship Id="rId10" Type="http://schemas.openxmlformats.org/officeDocument/2006/relationships/notesSlide" Target="../notesSlides/notesSlide2.xml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13.xml"/><Relationship Id="rId1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NULL" TargetMode="External"/><Relationship Id="rId7" Type="http://schemas.openxmlformats.org/officeDocument/2006/relationships/image" Target="../media/image1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1.jpeg"/><Relationship Id="rId5" Type="http://schemas.openxmlformats.org/officeDocument/2006/relationships/slideLayout" Target="../slideLayouts/slideLayout13.xml"/><Relationship Id="rId10" Type="http://schemas.microsoft.com/office/2007/relationships/hdphoto" Target="../media/hdphoto1.wdp"/><Relationship Id="rId4" Type="http://schemas.microsoft.com/office/2007/relationships/media" Target="../media/media3.mp3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26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 Tự nhiên xã hội - Lớp 2</a:t>
            </a:r>
          </a:p>
        </p:txBody>
      </p:sp>
      <p:pic>
        <p:nvPicPr>
          <p:cNvPr id="20" name="Content Placeholder 19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4963160" y="3044190"/>
            <a:ext cx="1945005" cy="2733675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7" name="16"/>
          <p:cNvPicPr>
            <a:picLocks noChangeAspect="1"/>
          </p:cNvPicPr>
          <p:nvPr/>
        </p:nvPicPr>
        <p:blipFill rotWithShape="1">
          <a:blip r:embed="rId3" cstate="screen"/>
          <a:srcRect/>
          <a:stretch>
            <a:fillRect/>
          </a:stretch>
        </p:blipFill>
        <p:spPr>
          <a:xfrm>
            <a:off x="0" y="4991545"/>
            <a:ext cx="12192000" cy="1866455"/>
          </a:xfrm>
          <a:prstGeom prst="rect">
            <a:avLst/>
          </a:prstGeom>
        </p:spPr>
      </p:pic>
      <p:pic>
        <p:nvPicPr>
          <p:cNvPr id="18" name="17"/>
          <p:cNvPicPr>
            <a:picLocks noChangeAspect="1"/>
          </p:cNvPicPr>
          <p:nvPr/>
        </p:nvPicPr>
        <p:blipFill rotWithShape="1">
          <a:blip r:embed="rId4" cstate="screen"/>
          <a:srcRect/>
          <a:stretch>
            <a:fillRect/>
          </a:stretch>
        </p:blipFill>
        <p:spPr>
          <a:xfrm>
            <a:off x="153516" y="3031633"/>
            <a:ext cx="2238376" cy="1924052"/>
          </a:xfrm>
          <a:prstGeom prst="rect">
            <a:avLst/>
          </a:prstGeom>
        </p:spPr>
      </p:pic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-635" y="0"/>
            <a:ext cx="12193270" cy="6858000"/>
          </a:xfrm>
          <a:prstGeom prst="rect">
            <a:avLst/>
          </a:prstGeom>
        </p:spPr>
      </p:pic>
      <p:sp>
        <p:nvSpPr>
          <p:cNvPr id="13" name="文本框 19"/>
          <p:cNvSpPr txBox="1"/>
          <p:nvPr/>
        </p:nvSpPr>
        <p:spPr>
          <a:xfrm>
            <a:off x="492760" y="236855"/>
            <a:ext cx="10446385" cy="1168400"/>
          </a:xfrm>
          <a:prstGeom prst="rect">
            <a:avLst/>
          </a:prstGeom>
          <a:solidFill>
            <a:srgbClr val="FFDB4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1. Ngoài lễ khai giảng, các bạn Minh và Hoa đã tham gia những hoạt động nào?</a:t>
            </a:r>
            <a:endParaRPr kumimoji="0" lang="zh-CN" altLang="en-US" sz="3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8470" y="1623060"/>
            <a:ext cx="6195060" cy="5234940"/>
          </a:xfrm>
          <a:prstGeom prst="rect">
            <a:avLst/>
          </a:prstGeom>
        </p:spPr>
      </p:pic>
      <p:sp>
        <p:nvSpPr>
          <p:cNvPr id="16" name="Cloud 15"/>
          <p:cNvSpPr/>
          <p:nvPr/>
        </p:nvSpPr>
        <p:spPr>
          <a:xfrm>
            <a:off x="708025" y="1724025"/>
            <a:ext cx="2140585" cy="1623060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Giúp đỡ các em nhỏ</a:t>
            </a:r>
          </a:p>
        </p:txBody>
      </p:sp>
      <p:sp>
        <p:nvSpPr>
          <p:cNvPr id="19" name="Cloud 18"/>
          <p:cNvSpPr/>
          <p:nvPr/>
        </p:nvSpPr>
        <p:spPr>
          <a:xfrm>
            <a:off x="8284845" y="1691005"/>
            <a:ext cx="3438525" cy="1623060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Tặng quà các em học sinh khó khăn</a:t>
            </a:r>
          </a:p>
        </p:txBody>
      </p:sp>
      <p:sp>
        <p:nvSpPr>
          <p:cNvPr id="12" name="Cloud 11"/>
          <p:cNvSpPr/>
          <p:nvPr/>
        </p:nvSpPr>
        <p:spPr>
          <a:xfrm>
            <a:off x="10631606" y="122830"/>
            <a:ext cx="1560394" cy="891183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6000">
        <p:wipe/>
      </p:transition>
    </mc:Choice>
    <mc:Fallback xmlns="">
      <p:transition advClick="0" advTm="6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13" grpId="1" animBg="1"/>
      <p:bldP spid="16" grpId="0" bldLvl="0" animBg="1"/>
      <p:bldP spid="16" grpId="1" animBg="1"/>
      <p:bldP spid="19" grpId="0" bldLvl="0" animBg="1"/>
      <p:bldP spid="19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7" name="16"/>
          <p:cNvPicPr>
            <a:picLocks noChangeAspect="1"/>
          </p:cNvPicPr>
          <p:nvPr/>
        </p:nvPicPr>
        <p:blipFill rotWithShape="1">
          <a:blip r:embed="rId3" cstate="screen"/>
          <a:srcRect/>
          <a:stretch>
            <a:fillRect/>
          </a:stretch>
        </p:blipFill>
        <p:spPr>
          <a:xfrm>
            <a:off x="0" y="4991545"/>
            <a:ext cx="12192000" cy="1866455"/>
          </a:xfrm>
          <a:prstGeom prst="rect">
            <a:avLst/>
          </a:prstGeom>
        </p:spPr>
      </p:pic>
      <p:pic>
        <p:nvPicPr>
          <p:cNvPr id="18" name="17"/>
          <p:cNvPicPr>
            <a:picLocks noChangeAspect="1"/>
          </p:cNvPicPr>
          <p:nvPr/>
        </p:nvPicPr>
        <p:blipFill rotWithShape="1">
          <a:blip r:embed="rId4" cstate="screen"/>
          <a:srcRect/>
          <a:stretch>
            <a:fillRect/>
          </a:stretch>
        </p:blipFill>
        <p:spPr>
          <a:xfrm>
            <a:off x="153516" y="3031633"/>
            <a:ext cx="2238376" cy="1924052"/>
          </a:xfrm>
          <a:prstGeom prst="rect">
            <a:avLst/>
          </a:prstGeom>
        </p:spPr>
      </p:pic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-635" y="0"/>
            <a:ext cx="12193270" cy="6858000"/>
          </a:xfrm>
          <a:prstGeom prst="rect">
            <a:avLst/>
          </a:prstGeom>
        </p:spPr>
      </p:pic>
      <p:sp>
        <p:nvSpPr>
          <p:cNvPr id="13" name="文本框 19"/>
          <p:cNvSpPr txBox="1"/>
          <p:nvPr/>
        </p:nvSpPr>
        <p:spPr>
          <a:xfrm>
            <a:off x="492760" y="236855"/>
            <a:ext cx="10446385" cy="629920"/>
          </a:xfrm>
          <a:prstGeom prst="rect">
            <a:avLst/>
          </a:prstGeom>
          <a:solidFill>
            <a:srgbClr val="FFDB4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2. Em có nhận xét gì về sự tham gia của các bạn? </a:t>
            </a:r>
            <a:endParaRPr kumimoji="0" lang="zh-CN" altLang="en-US" sz="3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2" name="Vertical Scroll 1"/>
          <p:cNvSpPr/>
          <p:nvPr/>
        </p:nvSpPr>
        <p:spPr>
          <a:xfrm>
            <a:off x="4218305" y="1628140"/>
            <a:ext cx="3479165" cy="302260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Các bạn rất sẵn sàng, tự giác, hào hứng tham gia các hoạt động</a:t>
            </a:r>
          </a:p>
        </p:txBody>
      </p:sp>
      <p:sp>
        <p:nvSpPr>
          <p:cNvPr id="8" name="Cloud 7"/>
          <p:cNvSpPr/>
          <p:nvPr/>
        </p:nvSpPr>
        <p:spPr>
          <a:xfrm>
            <a:off x="10631606" y="122830"/>
            <a:ext cx="1560394" cy="891183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6000">
        <p:wipe/>
      </p:transition>
    </mc:Choice>
    <mc:Fallback xmlns="">
      <p:transition advClick="0" advTm="6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13" grpId="1" animBg="1"/>
      <p:bldP spid="2" grpId="0" bldLvl="0" animBg="1"/>
      <p:bldP spid="2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-84455" y="-91440"/>
            <a:ext cx="12277090" cy="7084695"/>
          </a:xfrm>
          <a:prstGeom prst="rect">
            <a:avLst/>
          </a:prstGeom>
        </p:spPr>
      </p:pic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2" name="Group 4"/>
          <p:cNvGrpSpPr>
            <a:grpSpLocks noChangeAspect="1"/>
          </p:cNvGrpSpPr>
          <p:nvPr/>
        </p:nvGrpSpPr>
        <p:grpSpPr bwMode="auto">
          <a:xfrm flipV="1">
            <a:off x="1562735" y="-35558"/>
            <a:ext cx="2540000" cy="2620645"/>
            <a:chOff x="1308" y="1009"/>
            <a:chExt cx="1001" cy="1033"/>
          </a:xfrm>
        </p:grpSpPr>
        <p:sp>
          <p:nvSpPr>
            <p:cNvPr id="53" name="Freeform 5"/>
            <p:cNvSpPr/>
            <p:nvPr/>
          </p:nvSpPr>
          <p:spPr bwMode="auto">
            <a:xfrm>
              <a:off x="1533" y="1009"/>
              <a:ext cx="571" cy="830"/>
            </a:xfrm>
            <a:custGeom>
              <a:avLst/>
              <a:gdLst>
                <a:gd name="T0" fmla="*/ 404 w 439"/>
                <a:gd name="T1" fmla="*/ 298 h 638"/>
                <a:gd name="T2" fmla="*/ 321 w 439"/>
                <a:gd name="T3" fmla="*/ 223 h 638"/>
                <a:gd name="T4" fmla="*/ 321 w 439"/>
                <a:gd name="T5" fmla="*/ 50 h 638"/>
                <a:gd name="T6" fmla="*/ 318 w 439"/>
                <a:gd name="T7" fmla="*/ 41 h 638"/>
                <a:gd name="T8" fmla="*/ 221 w 439"/>
                <a:gd name="T9" fmla="*/ 0 h 638"/>
                <a:gd name="T10" fmla="*/ 118 w 439"/>
                <a:gd name="T11" fmla="*/ 40 h 638"/>
                <a:gd name="T12" fmla="*/ 114 w 439"/>
                <a:gd name="T13" fmla="*/ 50 h 638"/>
                <a:gd name="T14" fmla="*/ 114 w 439"/>
                <a:gd name="T15" fmla="*/ 225 h 638"/>
                <a:gd name="T16" fmla="*/ 34 w 439"/>
                <a:gd name="T17" fmla="*/ 300 h 638"/>
                <a:gd name="T18" fmla="*/ 0 w 439"/>
                <a:gd name="T19" fmla="*/ 418 h 638"/>
                <a:gd name="T20" fmla="*/ 220 w 439"/>
                <a:gd name="T21" fmla="*/ 638 h 638"/>
                <a:gd name="T22" fmla="*/ 439 w 439"/>
                <a:gd name="T23" fmla="*/ 418 h 638"/>
                <a:gd name="T24" fmla="*/ 404 w 439"/>
                <a:gd name="T25" fmla="*/ 298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9" h="638">
                  <a:moveTo>
                    <a:pt x="404" y="298"/>
                  </a:moveTo>
                  <a:cubicBezTo>
                    <a:pt x="383" y="267"/>
                    <a:pt x="355" y="241"/>
                    <a:pt x="321" y="223"/>
                  </a:cubicBezTo>
                  <a:cubicBezTo>
                    <a:pt x="321" y="222"/>
                    <a:pt x="321" y="50"/>
                    <a:pt x="321" y="50"/>
                  </a:cubicBezTo>
                  <a:cubicBezTo>
                    <a:pt x="321" y="47"/>
                    <a:pt x="320" y="44"/>
                    <a:pt x="318" y="41"/>
                  </a:cubicBezTo>
                  <a:cubicBezTo>
                    <a:pt x="316" y="39"/>
                    <a:pt x="282" y="0"/>
                    <a:pt x="221" y="0"/>
                  </a:cubicBezTo>
                  <a:cubicBezTo>
                    <a:pt x="162" y="0"/>
                    <a:pt x="120" y="38"/>
                    <a:pt x="118" y="40"/>
                  </a:cubicBezTo>
                  <a:cubicBezTo>
                    <a:pt x="116" y="43"/>
                    <a:pt x="114" y="46"/>
                    <a:pt x="114" y="50"/>
                  </a:cubicBezTo>
                  <a:cubicBezTo>
                    <a:pt x="114" y="50"/>
                    <a:pt x="114" y="223"/>
                    <a:pt x="114" y="225"/>
                  </a:cubicBezTo>
                  <a:cubicBezTo>
                    <a:pt x="81" y="243"/>
                    <a:pt x="54" y="269"/>
                    <a:pt x="34" y="300"/>
                  </a:cubicBezTo>
                  <a:cubicBezTo>
                    <a:pt x="11" y="335"/>
                    <a:pt x="0" y="376"/>
                    <a:pt x="0" y="418"/>
                  </a:cubicBezTo>
                  <a:cubicBezTo>
                    <a:pt x="0" y="539"/>
                    <a:pt x="98" y="638"/>
                    <a:pt x="220" y="638"/>
                  </a:cubicBezTo>
                  <a:cubicBezTo>
                    <a:pt x="341" y="638"/>
                    <a:pt x="439" y="539"/>
                    <a:pt x="439" y="418"/>
                  </a:cubicBezTo>
                  <a:cubicBezTo>
                    <a:pt x="439" y="375"/>
                    <a:pt x="427" y="334"/>
                    <a:pt x="404" y="298"/>
                  </a:cubicBezTo>
                  <a:close/>
                </a:path>
              </a:pathLst>
            </a:custGeom>
            <a:noFill/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4" name="Freeform 6"/>
            <p:cNvSpPr>
              <a:spLocks noEditPoints="1"/>
            </p:cNvSpPr>
            <p:nvPr/>
          </p:nvSpPr>
          <p:spPr bwMode="auto">
            <a:xfrm>
              <a:off x="1526" y="1009"/>
              <a:ext cx="573" cy="830"/>
            </a:xfrm>
            <a:custGeom>
              <a:avLst/>
              <a:gdLst>
                <a:gd name="T0" fmla="*/ 440 w 440"/>
                <a:gd name="T1" fmla="*/ 418 h 638"/>
                <a:gd name="T2" fmla="*/ 322 w 440"/>
                <a:gd name="T3" fmla="*/ 223 h 638"/>
                <a:gd name="T4" fmla="*/ 319 w 440"/>
                <a:gd name="T5" fmla="*/ 41 h 638"/>
                <a:gd name="T6" fmla="*/ 119 w 440"/>
                <a:gd name="T7" fmla="*/ 40 h 638"/>
                <a:gd name="T8" fmla="*/ 114 w 440"/>
                <a:gd name="T9" fmla="*/ 225 h 638"/>
                <a:gd name="T10" fmla="*/ 0 w 440"/>
                <a:gd name="T11" fmla="*/ 418 h 638"/>
                <a:gd name="T12" fmla="*/ 143 w 440"/>
                <a:gd name="T13" fmla="*/ 75 h 638"/>
                <a:gd name="T14" fmla="*/ 294 w 440"/>
                <a:gd name="T15" fmla="*/ 134 h 638"/>
                <a:gd name="T16" fmla="*/ 143 w 440"/>
                <a:gd name="T17" fmla="*/ 75 h 638"/>
                <a:gd name="T18" fmla="*/ 294 w 440"/>
                <a:gd name="T19" fmla="*/ 162 h 638"/>
                <a:gd name="T20" fmla="*/ 294 w 440"/>
                <a:gd name="T21" fmla="*/ 189 h 638"/>
                <a:gd name="T22" fmla="*/ 143 w 440"/>
                <a:gd name="T23" fmla="*/ 134 h 638"/>
                <a:gd name="T24" fmla="*/ 213 w 440"/>
                <a:gd name="T25" fmla="*/ 411 h 638"/>
                <a:gd name="T26" fmla="*/ 184 w 440"/>
                <a:gd name="T27" fmla="*/ 400 h 638"/>
                <a:gd name="T28" fmla="*/ 196 w 440"/>
                <a:gd name="T29" fmla="*/ 200 h 638"/>
                <a:gd name="T30" fmla="*/ 230 w 440"/>
                <a:gd name="T31" fmla="*/ 228 h 638"/>
                <a:gd name="T32" fmla="*/ 218 w 440"/>
                <a:gd name="T33" fmla="*/ 408 h 638"/>
                <a:gd name="T34" fmla="*/ 213 w 440"/>
                <a:gd name="T35" fmla="*/ 459 h 638"/>
                <a:gd name="T36" fmla="*/ 213 w 440"/>
                <a:gd name="T37" fmla="*/ 435 h 638"/>
                <a:gd name="T38" fmla="*/ 136 w 440"/>
                <a:gd name="T39" fmla="*/ 245 h 638"/>
                <a:gd name="T40" fmla="*/ 143 w 440"/>
                <a:gd name="T41" fmla="*/ 191 h 638"/>
                <a:gd name="T42" fmla="*/ 183 w 440"/>
                <a:gd name="T43" fmla="*/ 228 h 638"/>
                <a:gd name="T44" fmla="*/ 146 w 440"/>
                <a:gd name="T45" fmla="*/ 411 h 638"/>
                <a:gd name="T46" fmla="*/ 139 w 440"/>
                <a:gd name="T47" fmla="*/ 470 h 638"/>
                <a:gd name="T48" fmla="*/ 181 w 440"/>
                <a:gd name="T49" fmla="*/ 421 h 638"/>
                <a:gd name="T50" fmla="*/ 188 w 440"/>
                <a:gd name="T51" fmla="*/ 450 h 638"/>
                <a:gd name="T52" fmla="*/ 237 w 440"/>
                <a:gd name="T53" fmla="*/ 450 h 638"/>
                <a:gd name="T54" fmla="*/ 245 w 440"/>
                <a:gd name="T55" fmla="*/ 421 h 638"/>
                <a:gd name="T56" fmla="*/ 286 w 440"/>
                <a:gd name="T57" fmla="*/ 470 h 638"/>
                <a:gd name="T58" fmla="*/ 279 w 440"/>
                <a:gd name="T59" fmla="*/ 411 h 638"/>
                <a:gd name="T60" fmla="*/ 243 w 440"/>
                <a:gd name="T61" fmla="*/ 228 h 638"/>
                <a:gd name="T62" fmla="*/ 294 w 440"/>
                <a:gd name="T63" fmla="*/ 217 h 638"/>
                <a:gd name="T64" fmla="*/ 302 w 440"/>
                <a:gd name="T65" fmla="*/ 244 h 638"/>
                <a:gd name="T66" fmla="*/ 220 w 440"/>
                <a:gd name="T67" fmla="*/ 610 h 638"/>
                <a:gd name="T68" fmla="*/ 136 w 440"/>
                <a:gd name="T69" fmla="*/ 245 h 638"/>
                <a:gd name="T70" fmla="*/ 160 w 440"/>
                <a:gd name="T71" fmla="*/ 443 h 638"/>
                <a:gd name="T72" fmla="*/ 143 w 440"/>
                <a:gd name="T73" fmla="*/ 447 h 638"/>
                <a:gd name="T74" fmla="*/ 168 w 440"/>
                <a:gd name="T75" fmla="*/ 422 h 638"/>
                <a:gd name="T76" fmla="*/ 273 w 440"/>
                <a:gd name="T77" fmla="*/ 429 h 638"/>
                <a:gd name="T78" fmla="*/ 280 w 440"/>
                <a:gd name="T79" fmla="*/ 452 h 638"/>
                <a:gd name="T80" fmla="*/ 258 w 440"/>
                <a:gd name="T81" fmla="*/ 422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40" h="638">
                  <a:moveTo>
                    <a:pt x="220" y="638"/>
                  </a:moveTo>
                  <a:cubicBezTo>
                    <a:pt x="342" y="638"/>
                    <a:pt x="440" y="539"/>
                    <a:pt x="440" y="418"/>
                  </a:cubicBezTo>
                  <a:cubicBezTo>
                    <a:pt x="440" y="375"/>
                    <a:pt x="428" y="334"/>
                    <a:pt x="405" y="298"/>
                  </a:cubicBezTo>
                  <a:cubicBezTo>
                    <a:pt x="384" y="267"/>
                    <a:pt x="356" y="241"/>
                    <a:pt x="322" y="223"/>
                  </a:cubicBezTo>
                  <a:cubicBezTo>
                    <a:pt x="322" y="222"/>
                    <a:pt x="322" y="50"/>
                    <a:pt x="322" y="50"/>
                  </a:cubicBezTo>
                  <a:cubicBezTo>
                    <a:pt x="322" y="47"/>
                    <a:pt x="321" y="44"/>
                    <a:pt x="319" y="41"/>
                  </a:cubicBezTo>
                  <a:cubicBezTo>
                    <a:pt x="317" y="39"/>
                    <a:pt x="283" y="0"/>
                    <a:pt x="222" y="0"/>
                  </a:cubicBezTo>
                  <a:cubicBezTo>
                    <a:pt x="162" y="0"/>
                    <a:pt x="121" y="38"/>
                    <a:pt x="119" y="40"/>
                  </a:cubicBezTo>
                  <a:cubicBezTo>
                    <a:pt x="117" y="43"/>
                    <a:pt x="115" y="46"/>
                    <a:pt x="115" y="50"/>
                  </a:cubicBezTo>
                  <a:cubicBezTo>
                    <a:pt x="115" y="50"/>
                    <a:pt x="115" y="223"/>
                    <a:pt x="114" y="225"/>
                  </a:cubicBezTo>
                  <a:cubicBezTo>
                    <a:pt x="82" y="243"/>
                    <a:pt x="55" y="269"/>
                    <a:pt x="35" y="300"/>
                  </a:cubicBezTo>
                  <a:cubicBezTo>
                    <a:pt x="12" y="335"/>
                    <a:pt x="0" y="376"/>
                    <a:pt x="0" y="418"/>
                  </a:cubicBezTo>
                  <a:cubicBezTo>
                    <a:pt x="0" y="539"/>
                    <a:pt x="99" y="638"/>
                    <a:pt x="220" y="638"/>
                  </a:cubicBezTo>
                  <a:close/>
                  <a:moveTo>
                    <a:pt x="143" y="75"/>
                  </a:moveTo>
                  <a:cubicBezTo>
                    <a:pt x="294" y="102"/>
                    <a:pt x="294" y="102"/>
                    <a:pt x="294" y="102"/>
                  </a:cubicBezTo>
                  <a:cubicBezTo>
                    <a:pt x="294" y="134"/>
                    <a:pt x="294" y="134"/>
                    <a:pt x="294" y="134"/>
                  </a:cubicBezTo>
                  <a:cubicBezTo>
                    <a:pt x="143" y="106"/>
                    <a:pt x="143" y="106"/>
                    <a:pt x="143" y="106"/>
                  </a:cubicBezTo>
                  <a:lnTo>
                    <a:pt x="143" y="75"/>
                  </a:lnTo>
                  <a:close/>
                  <a:moveTo>
                    <a:pt x="143" y="134"/>
                  </a:moveTo>
                  <a:cubicBezTo>
                    <a:pt x="294" y="162"/>
                    <a:pt x="294" y="162"/>
                    <a:pt x="294" y="162"/>
                  </a:cubicBezTo>
                  <a:cubicBezTo>
                    <a:pt x="294" y="180"/>
                    <a:pt x="294" y="180"/>
                    <a:pt x="294" y="180"/>
                  </a:cubicBezTo>
                  <a:cubicBezTo>
                    <a:pt x="294" y="189"/>
                    <a:pt x="294" y="189"/>
                    <a:pt x="294" y="189"/>
                  </a:cubicBezTo>
                  <a:cubicBezTo>
                    <a:pt x="143" y="163"/>
                    <a:pt x="143" y="163"/>
                    <a:pt x="143" y="163"/>
                  </a:cubicBezTo>
                  <a:lnTo>
                    <a:pt x="143" y="134"/>
                  </a:lnTo>
                  <a:close/>
                  <a:moveTo>
                    <a:pt x="218" y="408"/>
                  </a:moveTo>
                  <a:cubicBezTo>
                    <a:pt x="216" y="409"/>
                    <a:pt x="214" y="410"/>
                    <a:pt x="213" y="411"/>
                  </a:cubicBezTo>
                  <a:cubicBezTo>
                    <a:pt x="211" y="410"/>
                    <a:pt x="209" y="409"/>
                    <a:pt x="207" y="408"/>
                  </a:cubicBezTo>
                  <a:cubicBezTo>
                    <a:pt x="201" y="404"/>
                    <a:pt x="193" y="402"/>
                    <a:pt x="184" y="400"/>
                  </a:cubicBezTo>
                  <a:cubicBezTo>
                    <a:pt x="191" y="354"/>
                    <a:pt x="194" y="273"/>
                    <a:pt x="195" y="228"/>
                  </a:cubicBezTo>
                  <a:cubicBezTo>
                    <a:pt x="195" y="215"/>
                    <a:pt x="196" y="205"/>
                    <a:pt x="196" y="200"/>
                  </a:cubicBezTo>
                  <a:cubicBezTo>
                    <a:pt x="230" y="206"/>
                    <a:pt x="230" y="206"/>
                    <a:pt x="230" y="206"/>
                  </a:cubicBezTo>
                  <a:cubicBezTo>
                    <a:pt x="230" y="211"/>
                    <a:pt x="230" y="219"/>
                    <a:pt x="230" y="228"/>
                  </a:cubicBezTo>
                  <a:cubicBezTo>
                    <a:pt x="231" y="273"/>
                    <a:pt x="234" y="354"/>
                    <a:pt x="241" y="400"/>
                  </a:cubicBezTo>
                  <a:cubicBezTo>
                    <a:pt x="233" y="402"/>
                    <a:pt x="225" y="404"/>
                    <a:pt x="218" y="408"/>
                  </a:cubicBezTo>
                  <a:close/>
                  <a:moveTo>
                    <a:pt x="225" y="448"/>
                  </a:moveTo>
                  <a:cubicBezTo>
                    <a:pt x="224" y="452"/>
                    <a:pt x="218" y="459"/>
                    <a:pt x="213" y="459"/>
                  </a:cubicBezTo>
                  <a:cubicBezTo>
                    <a:pt x="208" y="459"/>
                    <a:pt x="201" y="452"/>
                    <a:pt x="201" y="448"/>
                  </a:cubicBezTo>
                  <a:cubicBezTo>
                    <a:pt x="201" y="445"/>
                    <a:pt x="204" y="439"/>
                    <a:pt x="213" y="435"/>
                  </a:cubicBezTo>
                  <a:cubicBezTo>
                    <a:pt x="221" y="439"/>
                    <a:pt x="225" y="445"/>
                    <a:pt x="225" y="448"/>
                  </a:cubicBezTo>
                  <a:close/>
                  <a:moveTo>
                    <a:pt x="136" y="245"/>
                  </a:moveTo>
                  <a:cubicBezTo>
                    <a:pt x="144" y="242"/>
                    <a:pt x="144" y="242"/>
                    <a:pt x="144" y="242"/>
                  </a:cubicBezTo>
                  <a:cubicBezTo>
                    <a:pt x="143" y="191"/>
                    <a:pt x="143" y="191"/>
                    <a:pt x="143" y="191"/>
                  </a:cubicBezTo>
                  <a:cubicBezTo>
                    <a:pt x="183" y="198"/>
                    <a:pt x="183" y="198"/>
                    <a:pt x="183" y="198"/>
                  </a:cubicBezTo>
                  <a:cubicBezTo>
                    <a:pt x="183" y="205"/>
                    <a:pt x="183" y="215"/>
                    <a:pt x="183" y="228"/>
                  </a:cubicBezTo>
                  <a:cubicBezTo>
                    <a:pt x="181" y="278"/>
                    <a:pt x="178" y="360"/>
                    <a:pt x="172" y="400"/>
                  </a:cubicBezTo>
                  <a:cubicBezTo>
                    <a:pt x="162" y="401"/>
                    <a:pt x="153" y="404"/>
                    <a:pt x="146" y="411"/>
                  </a:cubicBezTo>
                  <a:cubicBezTo>
                    <a:pt x="138" y="418"/>
                    <a:pt x="133" y="429"/>
                    <a:pt x="131" y="441"/>
                  </a:cubicBezTo>
                  <a:cubicBezTo>
                    <a:pt x="129" y="453"/>
                    <a:pt x="132" y="464"/>
                    <a:pt x="139" y="470"/>
                  </a:cubicBezTo>
                  <a:cubicBezTo>
                    <a:pt x="146" y="477"/>
                    <a:pt x="158" y="477"/>
                    <a:pt x="170" y="457"/>
                  </a:cubicBezTo>
                  <a:cubicBezTo>
                    <a:pt x="174" y="449"/>
                    <a:pt x="178" y="436"/>
                    <a:pt x="181" y="421"/>
                  </a:cubicBezTo>
                  <a:cubicBezTo>
                    <a:pt x="186" y="421"/>
                    <a:pt x="192" y="423"/>
                    <a:pt x="197" y="425"/>
                  </a:cubicBezTo>
                  <a:cubicBezTo>
                    <a:pt x="189" y="434"/>
                    <a:pt x="188" y="444"/>
                    <a:pt x="188" y="450"/>
                  </a:cubicBezTo>
                  <a:cubicBezTo>
                    <a:pt x="189" y="464"/>
                    <a:pt x="200" y="480"/>
                    <a:pt x="213" y="480"/>
                  </a:cubicBezTo>
                  <a:cubicBezTo>
                    <a:pt x="225" y="480"/>
                    <a:pt x="236" y="464"/>
                    <a:pt x="237" y="450"/>
                  </a:cubicBezTo>
                  <a:cubicBezTo>
                    <a:pt x="237" y="444"/>
                    <a:pt x="236" y="434"/>
                    <a:pt x="229" y="425"/>
                  </a:cubicBezTo>
                  <a:cubicBezTo>
                    <a:pt x="234" y="423"/>
                    <a:pt x="239" y="421"/>
                    <a:pt x="245" y="421"/>
                  </a:cubicBezTo>
                  <a:cubicBezTo>
                    <a:pt x="248" y="436"/>
                    <a:pt x="251" y="449"/>
                    <a:pt x="256" y="457"/>
                  </a:cubicBezTo>
                  <a:cubicBezTo>
                    <a:pt x="267" y="477"/>
                    <a:pt x="279" y="477"/>
                    <a:pt x="286" y="470"/>
                  </a:cubicBezTo>
                  <a:cubicBezTo>
                    <a:pt x="293" y="464"/>
                    <a:pt x="296" y="453"/>
                    <a:pt x="294" y="441"/>
                  </a:cubicBezTo>
                  <a:cubicBezTo>
                    <a:pt x="292" y="429"/>
                    <a:pt x="287" y="418"/>
                    <a:pt x="279" y="411"/>
                  </a:cubicBezTo>
                  <a:cubicBezTo>
                    <a:pt x="272" y="404"/>
                    <a:pt x="263" y="401"/>
                    <a:pt x="254" y="400"/>
                  </a:cubicBezTo>
                  <a:cubicBezTo>
                    <a:pt x="247" y="360"/>
                    <a:pt x="244" y="278"/>
                    <a:pt x="243" y="228"/>
                  </a:cubicBezTo>
                  <a:cubicBezTo>
                    <a:pt x="243" y="220"/>
                    <a:pt x="242" y="214"/>
                    <a:pt x="242" y="208"/>
                  </a:cubicBezTo>
                  <a:cubicBezTo>
                    <a:pt x="294" y="217"/>
                    <a:pt x="294" y="217"/>
                    <a:pt x="294" y="217"/>
                  </a:cubicBezTo>
                  <a:cubicBezTo>
                    <a:pt x="294" y="240"/>
                    <a:pt x="294" y="240"/>
                    <a:pt x="294" y="240"/>
                  </a:cubicBezTo>
                  <a:cubicBezTo>
                    <a:pt x="302" y="244"/>
                    <a:pt x="302" y="244"/>
                    <a:pt x="302" y="244"/>
                  </a:cubicBezTo>
                  <a:cubicBezTo>
                    <a:pt x="369" y="275"/>
                    <a:pt x="413" y="344"/>
                    <a:pt x="413" y="418"/>
                  </a:cubicBezTo>
                  <a:cubicBezTo>
                    <a:pt x="413" y="524"/>
                    <a:pt x="326" y="610"/>
                    <a:pt x="220" y="610"/>
                  </a:cubicBezTo>
                  <a:cubicBezTo>
                    <a:pt x="114" y="610"/>
                    <a:pt x="28" y="524"/>
                    <a:pt x="28" y="418"/>
                  </a:cubicBezTo>
                  <a:cubicBezTo>
                    <a:pt x="28" y="344"/>
                    <a:pt x="70" y="278"/>
                    <a:pt x="136" y="245"/>
                  </a:cubicBezTo>
                  <a:close/>
                  <a:moveTo>
                    <a:pt x="168" y="422"/>
                  </a:moveTo>
                  <a:cubicBezTo>
                    <a:pt x="165" y="431"/>
                    <a:pt x="163" y="438"/>
                    <a:pt x="160" y="443"/>
                  </a:cubicBezTo>
                  <a:cubicBezTo>
                    <a:pt x="154" y="454"/>
                    <a:pt x="148" y="455"/>
                    <a:pt x="145" y="452"/>
                  </a:cubicBezTo>
                  <a:cubicBezTo>
                    <a:pt x="144" y="451"/>
                    <a:pt x="143" y="449"/>
                    <a:pt x="143" y="447"/>
                  </a:cubicBezTo>
                  <a:cubicBezTo>
                    <a:pt x="144" y="439"/>
                    <a:pt x="147" y="434"/>
                    <a:pt x="152" y="429"/>
                  </a:cubicBezTo>
                  <a:cubicBezTo>
                    <a:pt x="156" y="425"/>
                    <a:pt x="162" y="423"/>
                    <a:pt x="168" y="422"/>
                  </a:cubicBezTo>
                  <a:close/>
                  <a:moveTo>
                    <a:pt x="258" y="422"/>
                  </a:moveTo>
                  <a:cubicBezTo>
                    <a:pt x="264" y="423"/>
                    <a:pt x="269" y="425"/>
                    <a:pt x="273" y="429"/>
                  </a:cubicBezTo>
                  <a:cubicBezTo>
                    <a:pt x="278" y="434"/>
                    <a:pt x="281" y="439"/>
                    <a:pt x="282" y="447"/>
                  </a:cubicBezTo>
                  <a:cubicBezTo>
                    <a:pt x="283" y="449"/>
                    <a:pt x="282" y="451"/>
                    <a:pt x="280" y="452"/>
                  </a:cubicBezTo>
                  <a:cubicBezTo>
                    <a:pt x="277" y="455"/>
                    <a:pt x="271" y="454"/>
                    <a:pt x="265" y="443"/>
                  </a:cubicBezTo>
                  <a:cubicBezTo>
                    <a:pt x="262" y="438"/>
                    <a:pt x="260" y="431"/>
                    <a:pt x="258" y="422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5" name="Freeform 7"/>
            <p:cNvSpPr/>
            <p:nvPr/>
          </p:nvSpPr>
          <p:spPr bwMode="auto">
            <a:xfrm>
              <a:off x="2145" y="1578"/>
              <a:ext cx="164" cy="42"/>
            </a:xfrm>
            <a:custGeom>
              <a:avLst/>
              <a:gdLst>
                <a:gd name="T0" fmla="*/ 0 w 126"/>
                <a:gd name="T1" fmla="*/ 16 h 33"/>
                <a:gd name="T2" fmla="*/ 17 w 126"/>
                <a:gd name="T3" fmla="*/ 33 h 33"/>
                <a:gd name="T4" fmla="*/ 109 w 126"/>
                <a:gd name="T5" fmla="*/ 33 h 33"/>
                <a:gd name="T6" fmla="*/ 126 w 126"/>
                <a:gd name="T7" fmla="*/ 16 h 33"/>
                <a:gd name="T8" fmla="*/ 109 w 126"/>
                <a:gd name="T9" fmla="*/ 0 h 33"/>
                <a:gd name="T10" fmla="*/ 17 w 126"/>
                <a:gd name="T11" fmla="*/ 0 h 33"/>
                <a:gd name="T12" fmla="*/ 0 w 126"/>
                <a:gd name="T13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33">
                  <a:moveTo>
                    <a:pt x="0" y="16"/>
                  </a:moveTo>
                  <a:cubicBezTo>
                    <a:pt x="0" y="25"/>
                    <a:pt x="7" y="33"/>
                    <a:pt x="17" y="33"/>
                  </a:cubicBezTo>
                  <a:cubicBezTo>
                    <a:pt x="109" y="33"/>
                    <a:pt x="109" y="33"/>
                    <a:pt x="109" y="33"/>
                  </a:cubicBezTo>
                  <a:cubicBezTo>
                    <a:pt x="118" y="33"/>
                    <a:pt x="126" y="25"/>
                    <a:pt x="126" y="16"/>
                  </a:cubicBezTo>
                  <a:cubicBezTo>
                    <a:pt x="126" y="7"/>
                    <a:pt x="118" y="0"/>
                    <a:pt x="109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0"/>
                    <a:pt x="0" y="7"/>
                    <a:pt x="0" y="16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6" name="Freeform 8"/>
            <p:cNvSpPr/>
            <p:nvPr/>
          </p:nvSpPr>
          <p:spPr bwMode="auto">
            <a:xfrm>
              <a:off x="1763" y="1882"/>
              <a:ext cx="44" cy="160"/>
            </a:xfrm>
            <a:custGeom>
              <a:avLst/>
              <a:gdLst>
                <a:gd name="T0" fmla="*/ 17 w 34"/>
                <a:gd name="T1" fmla="*/ 0 h 123"/>
                <a:gd name="T2" fmla="*/ 0 w 34"/>
                <a:gd name="T3" fmla="*/ 16 h 123"/>
                <a:gd name="T4" fmla="*/ 0 w 34"/>
                <a:gd name="T5" fmla="*/ 106 h 123"/>
                <a:gd name="T6" fmla="*/ 17 w 34"/>
                <a:gd name="T7" fmla="*/ 123 h 123"/>
                <a:gd name="T8" fmla="*/ 34 w 34"/>
                <a:gd name="T9" fmla="*/ 106 h 123"/>
                <a:gd name="T10" fmla="*/ 34 w 34"/>
                <a:gd name="T11" fmla="*/ 16 h 123"/>
                <a:gd name="T12" fmla="*/ 17 w 34"/>
                <a:gd name="T1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123">
                  <a:moveTo>
                    <a:pt x="17" y="0"/>
                  </a:moveTo>
                  <a:cubicBezTo>
                    <a:pt x="7" y="0"/>
                    <a:pt x="0" y="7"/>
                    <a:pt x="0" y="1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15"/>
                    <a:pt x="7" y="123"/>
                    <a:pt x="17" y="123"/>
                  </a:cubicBezTo>
                  <a:cubicBezTo>
                    <a:pt x="26" y="123"/>
                    <a:pt x="34" y="115"/>
                    <a:pt x="34" y="10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7"/>
                    <a:pt x="26" y="0"/>
                    <a:pt x="17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7" name="Freeform 9"/>
            <p:cNvSpPr/>
            <p:nvPr/>
          </p:nvSpPr>
          <p:spPr bwMode="auto">
            <a:xfrm>
              <a:off x="1308" y="1557"/>
              <a:ext cx="165" cy="44"/>
            </a:xfrm>
            <a:custGeom>
              <a:avLst/>
              <a:gdLst>
                <a:gd name="T0" fmla="*/ 17 w 127"/>
                <a:gd name="T1" fmla="*/ 34 h 34"/>
                <a:gd name="T2" fmla="*/ 110 w 127"/>
                <a:gd name="T3" fmla="*/ 34 h 34"/>
                <a:gd name="T4" fmla="*/ 127 w 127"/>
                <a:gd name="T5" fmla="*/ 17 h 34"/>
                <a:gd name="T6" fmla="*/ 110 w 127"/>
                <a:gd name="T7" fmla="*/ 0 h 34"/>
                <a:gd name="T8" fmla="*/ 17 w 127"/>
                <a:gd name="T9" fmla="*/ 0 h 34"/>
                <a:gd name="T10" fmla="*/ 0 w 127"/>
                <a:gd name="T11" fmla="*/ 17 h 34"/>
                <a:gd name="T12" fmla="*/ 17 w 127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7" h="34">
                  <a:moveTo>
                    <a:pt x="17" y="34"/>
                  </a:moveTo>
                  <a:cubicBezTo>
                    <a:pt x="110" y="34"/>
                    <a:pt x="110" y="34"/>
                    <a:pt x="110" y="34"/>
                  </a:cubicBezTo>
                  <a:cubicBezTo>
                    <a:pt x="119" y="34"/>
                    <a:pt x="127" y="26"/>
                    <a:pt x="127" y="17"/>
                  </a:cubicBezTo>
                  <a:cubicBezTo>
                    <a:pt x="127" y="8"/>
                    <a:pt x="119" y="0"/>
                    <a:pt x="11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8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8" name="Freeform 10"/>
            <p:cNvSpPr/>
            <p:nvPr/>
          </p:nvSpPr>
          <p:spPr bwMode="auto">
            <a:xfrm>
              <a:off x="1403" y="1231"/>
              <a:ext cx="145" cy="117"/>
            </a:xfrm>
            <a:custGeom>
              <a:avLst/>
              <a:gdLst>
                <a:gd name="T0" fmla="*/ 9 w 112"/>
                <a:gd name="T1" fmla="*/ 30 h 90"/>
                <a:gd name="T2" fmla="*/ 83 w 112"/>
                <a:gd name="T3" fmla="*/ 84 h 90"/>
                <a:gd name="T4" fmla="*/ 107 w 112"/>
                <a:gd name="T5" fmla="*/ 81 h 90"/>
                <a:gd name="T6" fmla="*/ 103 w 112"/>
                <a:gd name="T7" fmla="*/ 58 h 90"/>
                <a:gd name="T8" fmla="*/ 30 w 112"/>
                <a:gd name="T9" fmla="*/ 3 h 90"/>
                <a:gd name="T10" fmla="*/ 20 w 112"/>
                <a:gd name="T11" fmla="*/ 0 h 90"/>
                <a:gd name="T12" fmla="*/ 6 w 112"/>
                <a:gd name="T13" fmla="*/ 7 h 90"/>
                <a:gd name="T14" fmla="*/ 9 w 112"/>
                <a:gd name="T15" fmla="*/ 3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9" y="30"/>
                  </a:moveTo>
                  <a:cubicBezTo>
                    <a:pt x="83" y="84"/>
                    <a:pt x="83" y="84"/>
                    <a:pt x="83" y="84"/>
                  </a:cubicBezTo>
                  <a:cubicBezTo>
                    <a:pt x="90" y="90"/>
                    <a:pt x="101" y="88"/>
                    <a:pt x="107" y="81"/>
                  </a:cubicBezTo>
                  <a:cubicBezTo>
                    <a:pt x="112" y="74"/>
                    <a:pt x="111" y="63"/>
                    <a:pt x="103" y="58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27" y="1"/>
                    <a:pt x="23" y="0"/>
                    <a:pt x="20" y="0"/>
                  </a:cubicBezTo>
                  <a:cubicBezTo>
                    <a:pt x="14" y="0"/>
                    <a:pt x="9" y="2"/>
                    <a:pt x="6" y="7"/>
                  </a:cubicBezTo>
                  <a:cubicBezTo>
                    <a:pt x="0" y="14"/>
                    <a:pt x="2" y="24"/>
                    <a:pt x="9" y="3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9" name="Freeform 11"/>
            <p:cNvSpPr/>
            <p:nvPr/>
          </p:nvSpPr>
          <p:spPr bwMode="auto">
            <a:xfrm>
              <a:off x="2073" y="1231"/>
              <a:ext cx="145" cy="117"/>
            </a:xfrm>
            <a:custGeom>
              <a:avLst/>
              <a:gdLst>
                <a:gd name="T0" fmla="*/ 29 w 112"/>
                <a:gd name="T1" fmla="*/ 84 h 90"/>
                <a:gd name="T2" fmla="*/ 103 w 112"/>
                <a:gd name="T3" fmla="*/ 30 h 90"/>
                <a:gd name="T4" fmla="*/ 106 w 112"/>
                <a:gd name="T5" fmla="*/ 7 h 90"/>
                <a:gd name="T6" fmla="*/ 92 w 112"/>
                <a:gd name="T7" fmla="*/ 0 h 90"/>
                <a:gd name="T8" fmla="*/ 82 w 112"/>
                <a:gd name="T9" fmla="*/ 3 h 90"/>
                <a:gd name="T10" fmla="*/ 9 w 112"/>
                <a:gd name="T11" fmla="*/ 58 h 90"/>
                <a:gd name="T12" fmla="*/ 5 w 112"/>
                <a:gd name="T13" fmla="*/ 81 h 90"/>
                <a:gd name="T14" fmla="*/ 29 w 112"/>
                <a:gd name="T15" fmla="*/ 8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29" y="84"/>
                  </a:moveTo>
                  <a:cubicBezTo>
                    <a:pt x="103" y="30"/>
                    <a:pt x="103" y="30"/>
                    <a:pt x="103" y="30"/>
                  </a:cubicBezTo>
                  <a:cubicBezTo>
                    <a:pt x="110" y="24"/>
                    <a:pt x="112" y="14"/>
                    <a:pt x="106" y="7"/>
                  </a:cubicBezTo>
                  <a:cubicBezTo>
                    <a:pt x="103" y="2"/>
                    <a:pt x="98" y="0"/>
                    <a:pt x="92" y="0"/>
                  </a:cubicBezTo>
                  <a:cubicBezTo>
                    <a:pt x="89" y="0"/>
                    <a:pt x="85" y="1"/>
                    <a:pt x="82" y="3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1" y="63"/>
                    <a:pt x="0" y="74"/>
                    <a:pt x="5" y="81"/>
                  </a:cubicBezTo>
                  <a:cubicBezTo>
                    <a:pt x="11" y="88"/>
                    <a:pt x="22" y="90"/>
                    <a:pt x="29" y="8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0" name="Freeform 12"/>
            <p:cNvSpPr/>
            <p:nvPr/>
          </p:nvSpPr>
          <p:spPr bwMode="auto">
            <a:xfrm>
              <a:off x="1431" y="1813"/>
              <a:ext cx="134" cy="128"/>
            </a:xfrm>
            <a:custGeom>
              <a:avLst/>
              <a:gdLst>
                <a:gd name="T0" fmla="*/ 84 w 103"/>
                <a:gd name="T1" fmla="*/ 0 h 98"/>
                <a:gd name="T2" fmla="*/ 72 w 103"/>
                <a:gd name="T3" fmla="*/ 4 h 98"/>
                <a:gd name="T4" fmla="*/ 7 w 103"/>
                <a:gd name="T5" fmla="*/ 68 h 98"/>
                <a:gd name="T6" fmla="*/ 7 w 103"/>
                <a:gd name="T7" fmla="*/ 91 h 98"/>
                <a:gd name="T8" fmla="*/ 31 w 103"/>
                <a:gd name="T9" fmla="*/ 91 h 98"/>
                <a:gd name="T10" fmla="*/ 96 w 103"/>
                <a:gd name="T11" fmla="*/ 28 h 98"/>
                <a:gd name="T12" fmla="*/ 96 w 103"/>
                <a:gd name="T13" fmla="*/ 4 h 98"/>
                <a:gd name="T14" fmla="*/ 84 w 103"/>
                <a:gd name="T1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98">
                  <a:moveTo>
                    <a:pt x="84" y="0"/>
                  </a:moveTo>
                  <a:cubicBezTo>
                    <a:pt x="80" y="0"/>
                    <a:pt x="75" y="1"/>
                    <a:pt x="72" y="4"/>
                  </a:cubicBezTo>
                  <a:cubicBezTo>
                    <a:pt x="7" y="68"/>
                    <a:pt x="7" y="68"/>
                    <a:pt x="7" y="68"/>
                  </a:cubicBezTo>
                  <a:cubicBezTo>
                    <a:pt x="0" y="74"/>
                    <a:pt x="0" y="85"/>
                    <a:pt x="7" y="91"/>
                  </a:cubicBezTo>
                  <a:cubicBezTo>
                    <a:pt x="13" y="98"/>
                    <a:pt x="24" y="98"/>
                    <a:pt x="31" y="91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103" y="21"/>
                    <a:pt x="103" y="11"/>
                    <a:pt x="96" y="4"/>
                  </a:cubicBezTo>
                  <a:cubicBezTo>
                    <a:pt x="93" y="1"/>
                    <a:pt x="88" y="0"/>
                    <a:pt x="84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1" name="Freeform 13"/>
            <p:cNvSpPr/>
            <p:nvPr/>
          </p:nvSpPr>
          <p:spPr bwMode="auto">
            <a:xfrm>
              <a:off x="2043" y="1813"/>
              <a:ext cx="132" cy="128"/>
            </a:xfrm>
            <a:custGeom>
              <a:avLst/>
              <a:gdLst>
                <a:gd name="T0" fmla="*/ 31 w 102"/>
                <a:gd name="T1" fmla="*/ 4 h 98"/>
                <a:gd name="T2" fmla="*/ 19 w 102"/>
                <a:gd name="T3" fmla="*/ 0 h 98"/>
                <a:gd name="T4" fmla="*/ 7 w 102"/>
                <a:gd name="T5" fmla="*/ 4 h 98"/>
                <a:gd name="T6" fmla="*/ 7 w 102"/>
                <a:gd name="T7" fmla="*/ 28 h 98"/>
                <a:gd name="T8" fmla="*/ 72 w 102"/>
                <a:gd name="T9" fmla="*/ 91 h 98"/>
                <a:gd name="T10" fmla="*/ 96 w 102"/>
                <a:gd name="T11" fmla="*/ 91 h 98"/>
                <a:gd name="T12" fmla="*/ 96 w 102"/>
                <a:gd name="T13" fmla="*/ 68 h 98"/>
                <a:gd name="T14" fmla="*/ 31 w 102"/>
                <a:gd name="T15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98">
                  <a:moveTo>
                    <a:pt x="31" y="4"/>
                  </a:moveTo>
                  <a:cubicBezTo>
                    <a:pt x="27" y="1"/>
                    <a:pt x="23" y="0"/>
                    <a:pt x="19" y="0"/>
                  </a:cubicBezTo>
                  <a:cubicBezTo>
                    <a:pt x="14" y="0"/>
                    <a:pt x="10" y="1"/>
                    <a:pt x="7" y="4"/>
                  </a:cubicBezTo>
                  <a:cubicBezTo>
                    <a:pt x="0" y="11"/>
                    <a:pt x="0" y="21"/>
                    <a:pt x="7" y="28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78" y="98"/>
                    <a:pt x="89" y="98"/>
                    <a:pt x="96" y="91"/>
                  </a:cubicBezTo>
                  <a:cubicBezTo>
                    <a:pt x="102" y="85"/>
                    <a:pt x="102" y="74"/>
                    <a:pt x="96" y="68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1981161" y="2022035"/>
            <a:ext cx="8736458" cy="2055304"/>
            <a:chOff x="7019" y="5598"/>
            <a:chExt cx="6358" cy="1378"/>
          </a:xfrm>
        </p:grpSpPr>
        <p:sp>
          <p:nvSpPr>
            <p:cNvPr id="19" name="任意多边形 18"/>
            <p:cNvSpPr/>
            <p:nvPr/>
          </p:nvSpPr>
          <p:spPr>
            <a:xfrm>
              <a:off x="7117" y="6476"/>
              <a:ext cx="6260" cy="500"/>
            </a:xfrm>
            <a:custGeom>
              <a:avLst/>
              <a:gdLst>
                <a:gd name="connsiteX0" fmla="*/ 0 w 6766560"/>
                <a:gd name="connsiteY0" fmla="*/ 39809 h 361457"/>
                <a:gd name="connsiteX1" fmla="*/ 4411980 w 6766560"/>
                <a:gd name="connsiteY1" fmla="*/ 28379 h 361457"/>
                <a:gd name="connsiteX2" fmla="*/ 4023360 w 6766560"/>
                <a:gd name="connsiteY2" fmla="*/ 359849 h 361457"/>
                <a:gd name="connsiteX3" fmla="*/ 6766560 w 6766560"/>
                <a:gd name="connsiteY3" fmla="*/ 131249 h 361457"/>
                <a:gd name="connsiteX0-1" fmla="*/ 0 w 6766560"/>
                <a:gd name="connsiteY0-2" fmla="*/ 75291 h 398381"/>
                <a:gd name="connsiteX1-3" fmla="*/ 4369154 w 6766560"/>
                <a:gd name="connsiteY1-4" fmla="*/ 18141 h 398381"/>
                <a:gd name="connsiteX2-5" fmla="*/ 4023360 w 6766560"/>
                <a:gd name="connsiteY2-6" fmla="*/ 395331 h 398381"/>
                <a:gd name="connsiteX3-7" fmla="*/ 6766560 w 6766560"/>
                <a:gd name="connsiteY3-8" fmla="*/ 166731 h 398381"/>
                <a:gd name="connsiteX0-9" fmla="*/ 0 w 6766560"/>
                <a:gd name="connsiteY0-10" fmla="*/ 71354 h 339035"/>
                <a:gd name="connsiteX1-11" fmla="*/ 4369154 w 6766560"/>
                <a:gd name="connsiteY1-12" fmla="*/ 14204 h 339035"/>
                <a:gd name="connsiteX2-13" fmla="*/ 4351696 w 6766560"/>
                <a:gd name="connsiteY2-14" fmla="*/ 334244 h 339035"/>
                <a:gd name="connsiteX3-15" fmla="*/ 6766560 w 6766560"/>
                <a:gd name="connsiteY3-16" fmla="*/ 162794 h 339035"/>
                <a:gd name="connsiteX0-17" fmla="*/ 0 w 7194823"/>
                <a:gd name="connsiteY0-18" fmla="*/ 71354 h 334304"/>
                <a:gd name="connsiteX1-19" fmla="*/ 4369154 w 7194823"/>
                <a:gd name="connsiteY1-20" fmla="*/ 14204 h 334304"/>
                <a:gd name="connsiteX2-21" fmla="*/ 4351696 w 7194823"/>
                <a:gd name="connsiteY2-22" fmla="*/ 334244 h 334304"/>
                <a:gd name="connsiteX3-23" fmla="*/ 7194823 w 7194823"/>
                <a:gd name="connsiteY3-24" fmla="*/ 37064 h 334304"/>
                <a:gd name="connsiteX0-25" fmla="*/ 0 w 7194823"/>
                <a:gd name="connsiteY0-26" fmla="*/ 72918 h 358721"/>
                <a:gd name="connsiteX1-27" fmla="*/ 4369154 w 7194823"/>
                <a:gd name="connsiteY1-28" fmla="*/ 15768 h 358721"/>
                <a:gd name="connsiteX2-29" fmla="*/ 4051911 w 7194823"/>
                <a:gd name="connsiteY2-30" fmla="*/ 358668 h 358721"/>
                <a:gd name="connsiteX3-31" fmla="*/ 7194823 w 7194823"/>
                <a:gd name="connsiteY3-32" fmla="*/ 38628 h 358721"/>
                <a:gd name="connsiteX0-33" fmla="*/ 0 w 6454042"/>
                <a:gd name="connsiteY0-34" fmla="*/ 72918 h 359955"/>
                <a:gd name="connsiteX1-35" fmla="*/ 4369154 w 6454042"/>
                <a:gd name="connsiteY1-36" fmla="*/ 15768 h 359955"/>
                <a:gd name="connsiteX2-37" fmla="*/ 4051911 w 6454042"/>
                <a:gd name="connsiteY2-38" fmla="*/ 358668 h 359955"/>
                <a:gd name="connsiteX3-39" fmla="*/ 6454042 w 6454042"/>
                <a:gd name="connsiteY3-40" fmla="*/ 112769 h 359955"/>
                <a:gd name="connsiteX0-41" fmla="*/ 0 w 6454042"/>
                <a:gd name="connsiteY0-42" fmla="*/ 62493 h 349247"/>
                <a:gd name="connsiteX1-43" fmla="*/ 4122228 w 6454042"/>
                <a:gd name="connsiteY1-44" fmla="*/ 17700 h 349247"/>
                <a:gd name="connsiteX2-45" fmla="*/ 4051911 w 6454042"/>
                <a:gd name="connsiteY2-46" fmla="*/ 348243 h 349247"/>
                <a:gd name="connsiteX3-47" fmla="*/ 6454042 w 6454042"/>
                <a:gd name="connsiteY3-48" fmla="*/ 102344 h 349247"/>
                <a:gd name="connsiteX0-49" fmla="*/ 0 w 4341830"/>
                <a:gd name="connsiteY0-50" fmla="*/ 62493 h 348243"/>
                <a:gd name="connsiteX1-51" fmla="*/ 4122228 w 4341830"/>
                <a:gd name="connsiteY1-52" fmla="*/ 17700 h 348243"/>
                <a:gd name="connsiteX2-53" fmla="*/ 4051911 w 4341830"/>
                <a:gd name="connsiteY2-54" fmla="*/ 348243 h 348243"/>
                <a:gd name="connsiteX0-55" fmla="*/ 0 w 4122228"/>
                <a:gd name="connsiteY0-56" fmla="*/ 62493 h 62493"/>
                <a:gd name="connsiteX1-57" fmla="*/ 4122228 w 4122228"/>
                <a:gd name="connsiteY1-58" fmla="*/ 17700 h 62493"/>
                <a:gd name="connsiteX0-59" fmla="*/ 0 w 4122228"/>
                <a:gd name="connsiteY0-60" fmla="*/ 44793 h 66159"/>
                <a:gd name="connsiteX1-61" fmla="*/ 4122228 w 4122228"/>
                <a:gd name="connsiteY1-62" fmla="*/ 0 h 66159"/>
                <a:gd name="connsiteX0-63" fmla="*/ 0 w 4245691"/>
                <a:gd name="connsiteY0-64" fmla="*/ 156004 h 156004"/>
                <a:gd name="connsiteX1-65" fmla="*/ 4245691 w 4245691"/>
                <a:gd name="connsiteY1-66" fmla="*/ 0 h 156004"/>
                <a:gd name="connsiteX0-67" fmla="*/ 0 w 4245691"/>
                <a:gd name="connsiteY0-68" fmla="*/ 156004 h 163985"/>
                <a:gd name="connsiteX1-69" fmla="*/ 4245691 w 4245691"/>
                <a:gd name="connsiteY1-70" fmla="*/ 0 h 163985"/>
                <a:gd name="connsiteX0-71" fmla="*/ 0 w 5449458"/>
                <a:gd name="connsiteY0-72" fmla="*/ 143648 h 143648"/>
                <a:gd name="connsiteX1-73" fmla="*/ 5449458 w 5449458"/>
                <a:gd name="connsiteY1-74" fmla="*/ 0 h 143648"/>
                <a:gd name="connsiteX0-75" fmla="*/ 0 w 5449458"/>
                <a:gd name="connsiteY0-76" fmla="*/ 143648 h 260913"/>
                <a:gd name="connsiteX1-77" fmla="*/ 1990356 w 5449458"/>
                <a:gd name="connsiteY1-78" fmla="*/ 260339 h 260913"/>
                <a:gd name="connsiteX2-79" fmla="*/ 5449458 w 5449458"/>
                <a:gd name="connsiteY2-80" fmla="*/ 0 h 260913"/>
                <a:gd name="connsiteX0-81" fmla="*/ 0 w 4693246"/>
                <a:gd name="connsiteY0-82" fmla="*/ 169 h 463018"/>
                <a:gd name="connsiteX1-83" fmla="*/ 1234144 w 4693246"/>
                <a:gd name="connsiteY1-84" fmla="*/ 462849 h 463018"/>
                <a:gd name="connsiteX2-85" fmla="*/ 4693246 w 4693246"/>
                <a:gd name="connsiteY2-86" fmla="*/ 202510 h 463018"/>
                <a:gd name="connsiteX0-87" fmla="*/ 153395 w 4846641"/>
                <a:gd name="connsiteY0-88" fmla="*/ 0 h 462988"/>
                <a:gd name="connsiteX1-89" fmla="*/ 1387539 w 4846641"/>
                <a:gd name="connsiteY1-90" fmla="*/ 462680 h 462988"/>
                <a:gd name="connsiteX2-91" fmla="*/ 4846641 w 4846641"/>
                <a:gd name="connsiteY2-92" fmla="*/ 202341 h 462988"/>
                <a:gd name="connsiteX0-93" fmla="*/ 212160 w 4457851"/>
                <a:gd name="connsiteY0-94" fmla="*/ 0 h 462988"/>
                <a:gd name="connsiteX1-95" fmla="*/ 998749 w 4457851"/>
                <a:gd name="connsiteY1-96" fmla="*/ 462680 h 462988"/>
                <a:gd name="connsiteX2-97" fmla="*/ 4457851 w 4457851"/>
                <a:gd name="connsiteY2-98" fmla="*/ 202341 h 462988"/>
                <a:gd name="connsiteX0-99" fmla="*/ 238795 w 4484486"/>
                <a:gd name="connsiteY0-100" fmla="*/ 0 h 462868"/>
                <a:gd name="connsiteX1-101" fmla="*/ 1025384 w 4484486"/>
                <a:gd name="connsiteY1-102" fmla="*/ 462680 h 462868"/>
                <a:gd name="connsiteX2-103" fmla="*/ 4484486 w 4484486"/>
                <a:gd name="connsiteY2-104" fmla="*/ 202341 h 462868"/>
                <a:gd name="connsiteX0-105" fmla="*/ 410770 w 4656461"/>
                <a:gd name="connsiteY0-106" fmla="*/ 0 h 425815"/>
                <a:gd name="connsiteX1-107" fmla="*/ 595476 w 4656461"/>
                <a:gd name="connsiteY1-108" fmla="*/ 425610 h 425815"/>
                <a:gd name="connsiteX2-109" fmla="*/ 4656461 w 4656461"/>
                <a:gd name="connsiteY2-110" fmla="*/ 202341 h 425815"/>
                <a:gd name="connsiteX0-111" fmla="*/ 410770 w 4656461"/>
                <a:gd name="connsiteY0-112" fmla="*/ 0 h 364069"/>
                <a:gd name="connsiteX1-113" fmla="*/ 595476 w 4656461"/>
                <a:gd name="connsiteY1-114" fmla="*/ 363827 h 364069"/>
                <a:gd name="connsiteX2-115" fmla="*/ 4656461 w 4656461"/>
                <a:gd name="connsiteY2-116" fmla="*/ 202341 h 364069"/>
                <a:gd name="connsiteX0-117" fmla="*/ 558636 w 4511100"/>
                <a:gd name="connsiteY0-118" fmla="*/ 0 h 388767"/>
                <a:gd name="connsiteX1-119" fmla="*/ 450115 w 4511100"/>
                <a:gd name="connsiteY1-120" fmla="*/ 388541 h 388767"/>
                <a:gd name="connsiteX2-121" fmla="*/ 4511100 w 4511100"/>
                <a:gd name="connsiteY2-122" fmla="*/ 227055 h 388767"/>
                <a:gd name="connsiteX0-123" fmla="*/ 445007 w 4613533"/>
                <a:gd name="connsiteY0-124" fmla="*/ 0 h 413467"/>
                <a:gd name="connsiteX1-125" fmla="*/ 552548 w 4613533"/>
                <a:gd name="connsiteY1-126" fmla="*/ 413255 h 413467"/>
                <a:gd name="connsiteX2-127" fmla="*/ 4613533 w 4613533"/>
                <a:gd name="connsiteY2-128" fmla="*/ 251769 h 413467"/>
                <a:gd name="connsiteX0-129" fmla="*/ 437894 w 4606420"/>
                <a:gd name="connsiteY0-130" fmla="*/ 0 h 351722"/>
                <a:gd name="connsiteX1-131" fmla="*/ 560868 w 4606420"/>
                <a:gd name="connsiteY1-132" fmla="*/ 351471 h 351722"/>
                <a:gd name="connsiteX2-133" fmla="*/ 4606420 w 4606420"/>
                <a:gd name="connsiteY2-134" fmla="*/ 251769 h 351722"/>
                <a:gd name="connsiteX0-135" fmla="*/ 424068 w 4592594"/>
                <a:gd name="connsiteY0-136" fmla="*/ 0 h 401116"/>
                <a:gd name="connsiteX1-137" fmla="*/ 577907 w 4592594"/>
                <a:gd name="connsiteY1-138" fmla="*/ 400898 h 401116"/>
                <a:gd name="connsiteX2-139" fmla="*/ 4592594 w 4592594"/>
                <a:gd name="connsiteY2-140" fmla="*/ 251769 h 401116"/>
                <a:gd name="connsiteX0-141" fmla="*/ 424068 w 4592594"/>
                <a:gd name="connsiteY0-142" fmla="*/ 0 h 401116"/>
                <a:gd name="connsiteX1-143" fmla="*/ 577907 w 4592594"/>
                <a:gd name="connsiteY1-144" fmla="*/ 400898 h 401116"/>
                <a:gd name="connsiteX2-145" fmla="*/ 4592594 w 4592594"/>
                <a:gd name="connsiteY2-146" fmla="*/ 338266 h 401116"/>
                <a:gd name="connsiteX0-147" fmla="*/ 391353 w 4638179"/>
                <a:gd name="connsiteY0-148" fmla="*/ 0 h 401116"/>
                <a:gd name="connsiteX1-149" fmla="*/ 623492 w 4638179"/>
                <a:gd name="connsiteY1-150" fmla="*/ 400898 h 401116"/>
                <a:gd name="connsiteX2-151" fmla="*/ 4638179 w 4638179"/>
                <a:gd name="connsiteY2-152" fmla="*/ 338266 h 401116"/>
                <a:gd name="connsiteX0-153" fmla="*/ 391353 w 4904398"/>
                <a:gd name="connsiteY0-154" fmla="*/ 0 h 401116"/>
                <a:gd name="connsiteX1-155" fmla="*/ 623492 w 4904398"/>
                <a:gd name="connsiteY1-156" fmla="*/ 400898 h 401116"/>
                <a:gd name="connsiteX2-157" fmla="*/ 4904398 w 4904398"/>
                <a:gd name="connsiteY2-158" fmla="*/ 322224 h 40111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4904398" h="401116">
                  <a:moveTo>
                    <a:pt x="391353" y="0"/>
                  </a:moveTo>
                  <a:cubicBezTo>
                    <a:pt x="-226127" y="38897"/>
                    <a:pt x="-86259" y="411428"/>
                    <a:pt x="623492" y="400898"/>
                  </a:cubicBezTo>
                  <a:lnTo>
                    <a:pt x="4904398" y="322224"/>
                  </a:lnTo>
                </a:path>
              </a:pathLst>
            </a:custGeom>
            <a:noFill/>
            <a:ln w="25400" cap="rnd">
              <a:solidFill>
                <a:schemeClr val="tx1">
                  <a:lumMod val="85000"/>
                  <a:lumOff val="15000"/>
                </a:schemeClr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7019" y="5598"/>
              <a:ext cx="6260" cy="618"/>
            </a:xfrm>
            <a:prstGeom prst="rect">
              <a:avLst/>
            </a:prstGeom>
            <a:solidFill>
              <a:srgbClr val="FFDB4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Hoạt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động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thực hành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7" name="16"/>
          <p:cNvPicPr>
            <a:picLocks noChangeAspect="1"/>
          </p:cNvPicPr>
          <p:nvPr/>
        </p:nvPicPr>
        <p:blipFill rotWithShape="1">
          <a:blip r:embed="rId3" cstate="screen"/>
          <a:srcRect/>
          <a:stretch>
            <a:fillRect/>
          </a:stretch>
        </p:blipFill>
        <p:spPr>
          <a:xfrm>
            <a:off x="0" y="4991545"/>
            <a:ext cx="12192000" cy="1866455"/>
          </a:xfrm>
          <a:prstGeom prst="rect">
            <a:avLst/>
          </a:prstGeom>
        </p:spPr>
      </p:pic>
      <p:pic>
        <p:nvPicPr>
          <p:cNvPr id="18" name="17"/>
          <p:cNvPicPr>
            <a:picLocks noChangeAspect="1"/>
          </p:cNvPicPr>
          <p:nvPr/>
        </p:nvPicPr>
        <p:blipFill rotWithShape="1">
          <a:blip r:embed="rId4" cstate="screen"/>
          <a:srcRect/>
          <a:stretch>
            <a:fillRect/>
          </a:stretch>
        </p:blipFill>
        <p:spPr>
          <a:xfrm>
            <a:off x="153516" y="3031633"/>
            <a:ext cx="2238376" cy="1924052"/>
          </a:xfrm>
          <a:prstGeom prst="rect">
            <a:avLst/>
          </a:prstGeom>
        </p:spPr>
      </p:pic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-635" y="0"/>
            <a:ext cx="12193270" cy="6858000"/>
          </a:xfrm>
          <a:prstGeom prst="rect">
            <a:avLst/>
          </a:prstGeom>
        </p:spPr>
      </p:pic>
      <p:sp>
        <p:nvSpPr>
          <p:cNvPr id="13" name="文本框 19"/>
          <p:cNvSpPr txBox="1"/>
          <p:nvPr/>
        </p:nvSpPr>
        <p:spPr>
          <a:xfrm>
            <a:off x="492760" y="236855"/>
            <a:ext cx="10446385" cy="11684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1. Kể với bạn những hoạt động em đã tham gia trong ngày khai giảng?</a:t>
            </a:r>
            <a:endParaRPr kumimoji="0" lang="zh-CN" altLang="en-US" sz="3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2" name="Vertical Scroll 1"/>
          <p:cNvSpPr/>
          <p:nvPr/>
        </p:nvSpPr>
        <p:spPr>
          <a:xfrm>
            <a:off x="4269105" y="2378710"/>
            <a:ext cx="3479165" cy="302260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Em thích nhất hoạt động nào? Vì sao?</a:t>
            </a:r>
          </a:p>
        </p:txBody>
      </p:sp>
      <p:sp>
        <p:nvSpPr>
          <p:cNvPr id="8" name="Cloud 7"/>
          <p:cNvSpPr/>
          <p:nvPr/>
        </p:nvSpPr>
        <p:spPr>
          <a:xfrm>
            <a:off x="10631606" y="122830"/>
            <a:ext cx="1560394" cy="891183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6000">
        <p:wipe/>
      </p:transition>
    </mc:Choice>
    <mc:Fallback xmlns="">
      <p:transition advClick="0" advTm="6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13" grpId="1" animBg="1"/>
      <p:bldP spid="2" grpId="0" bldLvl="0" animBg="1"/>
      <p:bldP spid="2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283210"/>
            <a:ext cx="10515600" cy="132556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1"/>
          <p:cNvSpPr>
            <a:spLocks noGrp="1"/>
          </p:cNvSpPr>
          <p:nvPr/>
        </p:nvSpPr>
        <p:spPr>
          <a:xfrm>
            <a:off x="159489" y="-375953"/>
            <a:ext cx="12308957" cy="108394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Chia sẻ với bạn cảm nhận của em về ngày khai giảng</a:t>
            </a:r>
          </a:p>
        </p:txBody>
      </p:sp>
      <p:pic>
        <p:nvPicPr>
          <p:cNvPr id="8" name="Video bài 6">
            <a:hlinkClick r:id="" action="ppaction://media"/>
            <a:extLst>
              <a:ext uri="{FF2B5EF4-FFF2-40B4-BE49-F238E27FC236}">
                <a16:creationId xmlns:a16="http://schemas.microsoft.com/office/drawing/2014/main" xmlns="" id="{4D61CD9F-B42B-4501-9513-B2D5B4C12134}"/>
              </a:ext>
            </a:extLst>
          </p:cNvPr>
          <p:cNvPicPr>
            <a:picLocks noGrp="1" noChangeAspect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73888" y="1403668"/>
            <a:ext cx="10122196" cy="518851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5" grpId="0"/>
      <p:bldP spid="5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-84455" y="-91440"/>
            <a:ext cx="12277090" cy="7084695"/>
          </a:xfrm>
          <a:prstGeom prst="rect">
            <a:avLst/>
          </a:prstGeom>
        </p:spPr>
      </p:pic>
      <p:grpSp>
        <p:nvGrpSpPr>
          <p:cNvPr id="52" name="Group 4"/>
          <p:cNvGrpSpPr>
            <a:grpSpLocks noChangeAspect="1"/>
          </p:cNvGrpSpPr>
          <p:nvPr/>
        </p:nvGrpSpPr>
        <p:grpSpPr bwMode="auto">
          <a:xfrm flipV="1">
            <a:off x="1562735" y="-35558"/>
            <a:ext cx="2540000" cy="2620645"/>
            <a:chOff x="1308" y="1009"/>
            <a:chExt cx="1001" cy="1033"/>
          </a:xfrm>
        </p:grpSpPr>
        <p:sp>
          <p:nvSpPr>
            <p:cNvPr id="53" name="Freeform 5"/>
            <p:cNvSpPr/>
            <p:nvPr/>
          </p:nvSpPr>
          <p:spPr bwMode="auto">
            <a:xfrm>
              <a:off x="1533" y="1009"/>
              <a:ext cx="571" cy="830"/>
            </a:xfrm>
            <a:custGeom>
              <a:avLst/>
              <a:gdLst>
                <a:gd name="T0" fmla="*/ 404 w 439"/>
                <a:gd name="T1" fmla="*/ 298 h 638"/>
                <a:gd name="T2" fmla="*/ 321 w 439"/>
                <a:gd name="T3" fmla="*/ 223 h 638"/>
                <a:gd name="T4" fmla="*/ 321 w 439"/>
                <a:gd name="T5" fmla="*/ 50 h 638"/>
                <a:gd name="T6" fmla="*/ 318 w 439"/>
                <a:gd name="T7" fmla="*/ 41 h 638"/>
                <a:gd name="T8" fmla="*/ 221 w 439"/>
                <a:gd name="T9" fmla="*/ 0 h 638"/>
                <a:gd name="T10" fmla="*/ 118 w 439"/>
                <a:gd name="T11" fmla="*/ 40 h 638"/>
                <a:gd name="T12" fmla="*/ 114 w 439"/>
                <a:gd name="T13" fmla="*/ 50 h 638"/>
                <a:gd name="T14" fmla="*/ 114 w 439"/>
                <a:gd name="T15" fmla="*/ 225 h 638"/>
                <a:gd name="T16" fmla="*/ 34 w 439"/>
                <a:gd name="T17" fmla="*/ 300 h 638"/>
                <a:gd name="T18" fmla="*/ 0 w 439"/>
                <a:gd name="T19" fmla="*/ 418 h 638"/>
                <a:gd name="T20" fmla="*/ 220 w 439"/>
                <a:gd name="T21" fmla="*/ 638 h 638"/>
                <a:gd name="T22" fmla="*/ 439 w 439"/>
                <a:gd name="T23" fmla="*/ 418 h 638"/>
                <a:gd name="T24" fmla="*/ 404 w 439"/>
                <a:gd name="T25" fmla="*/ 298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9" h="638">
                  <a:moveTo>
                    <a:pt x="404" y="298"/>
                  </a:moveTo>
                  <a:cubicBezTo>
                    <a:pt x="383" y="267"/>
                    <a:pt x="355" y="241"/>
                    <a:pt x="321" y="223"/>
                  </a:cubicBezTo>
                  <a:cubicBezTo>
                    <a:pt x="321" y="222"/>
                    <a:pt x="321" y="50"/>
                    <a:pt x="321" y="50"/>
                  </a:cubicBezTo>
                  <a:cubicBezTo>
                    <a:pt x="321" y="47"/>
                    <a:pt x="320" y="44"/>
                    <a:pt x="318" y="41"/>
                  </a:cubicBezTo>
                  <a:cubicBezTo>
                    <a:pt x="316" y="39"/>
                    <a:pt x="282" y="0"/>
                    <a:pt x="221" y="0"/>
                  </a:cubicBezTo>
                  <a:cubicBezTo>
                    <a:pt x="162" y="0"/>
                    <a:pt x="120" y="38"/>
                    <a:pt x="118" y="40"/>
                  </a:cubicBezTo>
                  <a:cubicBezTo>
                    <a:pt x="116" y="43"/>
                    <a:pt x="114" y="46"/>
                    <a:pt x="114" y="50"/>
                  </a:cubicBezTo>
                  <a:cubicBezTo>
                    <a:pt x="114" y="50"/>
                    <a:pt x="114" y="223"/>
                    <a:pt x="114" y="225"/>
                  </a:cubicBezTo>
                  <a:cubicBezTo>
                    <a:pt x="81" y="243"/>
                    <a:pt x="54" y="269"/>
                    <a:pt x="34" y="300"/>
                  </a:cubicBezTo>
                  <a:cubicBezTo>
                    <a:pt x="11" y="335"/>
                    <a:pt x="0" y="376"/>
                    <a:pt x="0" y="418"/>
                  </a:cubicBezTo>
                  <a:cubicBezTo>
                    <a:pt x="0" y="539"/>
                    <a:pt x="98" y="638"/>
                    <a:pt x="220" y="638"/>
                  </a:cubicBezTo>
                  <a:cubicBezTo>
                    <a:pt x="341" y="638"/>
                    <a:pt x="439" y="539"/>
                    <a:pt x="439" y="418"/>
                  </a:cubicBezTo>
                  <a:cubicBezTo>
                    <a:pt x="439" y="375"/>
                    <a:pt x="427" y="334"/>
                    <a:pt x="404" y="298"/>
                  </a:cubicBezTo>
                  <a:close/>
                </a:path>
              </a:pathLst>
            </a:custGeom>
            <a:noFill/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4" name="Freeform 6"/>
            <p:cNvSpPr>
              <a:spLocks noEditPoints="1"/>
            </p:cNvSpPr>
            <p:nvPr/>
          </p:nvSpPr>
          <p:spPr bwMode="auto">
            <a:xfrm>
              <a:off x="1526" y="1009"/>
              <a:ext cx="573" cy="830"/>
            </a:xfrm>
            <a:custGeom>
              <a:avLst/>
              <a:gdLst>
                <a:gd name="T0" fmla="*/ 440 w 440"/>
                <a:gd name="T1" fmla="*/ 418 h 638"/>
                <a:gd name="T2" fmla="*/ 322 w 440"/>
                <a:gd name="T3" fmla="*/ 223 h 638"/>
                <a:gd name="T4" fmla="*/ 319 w 440"/>
                <a:gd name="T5" fmla="*/ 41 h 638"/>
                <a:gd name="T6" fmla="*/ 119 w 440"/>
                <a:gd name="T7" fmla="*/ 40 h 638"/>
                <a:gd name="T8" fmla="*/ 114 w 440"/>
                <a:gd name="T9" fmla="*/ 225 h 638"/>
                <a:gd name="T10" fmla="*/ 0 w 440"/>
                <a:gd name="T11" fmla="*/ 418 h 638"/>
                <a:gd name="T12" fmla="*/ 143 w 440"/>
                <a:gd name="T13" fmla="*/ 75 h 638"/>
                <a:gd name="T14" fmla="*/ 294 w 440"/>
                <a:gd name="T15" fmla="*/ 134 h 638"/>
                <a:gd name="T16" fmla="*/ 143 w 440"/>
                <a:gd name="T17" fmla="*/ 75 h 638"/>
                <a:gd name="T18" fmla="*/ 294 w 440"/>
                <a:gd name="T19" fmla="*/ 162 h 638"/>
                <a:gd name="T20" fmla="*/ 294 w 440"/>
                <a:gd name="T21" fmla="*/ 189 h 638"/>
                <a:gd name="T22" fmla="*/ 143 w 440"/>
                <a:gd name="T23" fmla="*/ 134 h 638"/>
                <a:gd name="T24" fmla="*/ 213 w 440"/>
                <a:gd name="T25" fmla="*/ 411 h 638"/>
                <a:gd name="T26" fmla="*/ 184 w 440"/>
                <a:gd name="T27" fmla="*/ 400 h 638"/>
                <a:gd name="T28" fmla="*/ 196 w 440"/>
                <a:gd name="T29" fmla="*/ 200 h 638"/>
                <a:gd name="T30" fmla="*/ 230 w 440"/>
                <a:gd name="T31" fmla="*/ 228 h 638"/>
                <a:gd name="T32" fmla="*/ 218 w 440"/>
                <a:gd name="T33" fmla="*/ 408 h 638"/>
                <a:gd name="T34" fmla="*/ 213 w 440"/>
                <a:gd name="T35" fmla="*/ 459 h 638"/>
                <a:gd name="T36" fmla="*/ 213 w 440"/>
                <a:gd name="T37" fmla="*/ 435 h 638"/>
                <a:gd name="T38" fmla="*/ 136 w 440"/>
                <a:gd name="T39" fmla="*/ 245 h 638"/>
                <a:gd name="T40" fmla="*/ 143 w 440"/>
                <a:gd name="T41" fmla="*/ 191 h 638"/>
                <a:gd name="T42" fmla="*/ 183 w 440"/>
                <a:gd name="T43" fmla="*/ 228 h 638"/>
                <a:gd name="T44" fmla="*/ 146 w 440"/>
                <a:gd name="T45" fmla="*/ 411 h 638"/>
                <a:gd name="T46" fmla="*/ 139 w 440"/>
                <a:gd name="T47" fmla="*/ 470 h 638"/>
                <a:gd name="T48" fmla="*/ 181 w 440"/>
                <a:gd name="T49" fmla="*/ 421 h 638"/>
                <a:gd name="T50" fmla="*/ 188 w 440"/>
                <a:gd name="T51" fmla="*/ 450 h 638"/>
                <a:gd name="T52" fmla="*/ 237 w 440"/>
                <a:gd name="T53" fmla="*/ 450 h 638"/>
                <a:gd name="T54" fmla="*/ 245 w 440"/>
                <a:gd name="T55" fmla="*/ 421 h 638"/>
                <a:gd name="T56" fmla="*/ 286 w 440"/>
                <a:gd name="T57" fmla="*/ 470 h 638"/>
                <a:gd name="T58" fmla="*/ 279 w 440"/>
                <a:gd name="T59" fmla="*/ 411 h 638"/>
                <a:gd name="T60" fmla="*/ 243 w 440"/>
                <a:gd name="T61" fmla="*/ 228 h 638"/>
                <a:gd name="T62" fmla="*/ 294 w 440"/>
                <a:gd name="T63" fmla="*/ 217 h 638"/>
                <a:gd name="T64" fmla="*/ 302 w 440"/>
                <a:gd name="T65" fmla="*/ 244 h 638"/>
                <a:gd name="T66" fmla="*/ 220 w 440"/>
                <a:gd name="T67" fmla="*/ 610 h 638"/>
                <a:gd name="T68" fmla="*/ 136 w 440"/>
                <a:gd name="T69" fmla="*/ 245 h 638"/>
                <a:gd name="T70" fmla="*/ 160 w 440"/>
                <a:gd name="T71" fmla="*/ 443 h 638"/>
                <a:gd name="T72" fmla="*/ 143 w 440"/>
                <a:gd name="T73" fmla="*/ 447 h 638"/>
                <a:gd name="T74" fmla="*/ 168 w 440"/>
                <a:gd name="T75" fmla="*/ 422 h 638"/>
                <a:gd name="T76" fmla="*/ 273 w 440"/>
                <a:gd name="T77" fmla="*/ 429 h 638"/>
                <a:gd name="T78" fmla="*/ 280 w 440"/>
                <a:gd name="T79" fmla="*/ 452 h 638"/>
                <a:gd name="T80" fmla="*/ 258 w 440"/>
                <a:gd name="T81" fmla="*/ 422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40" h="638">
                  <a:moveTo>
                    <a:pt x="220" y="638"/>
                  </a:moveTo>
                  <a:cubicBezTo>
                    <a:pt x="342" y="638"/>
                    <a:pt x="440" y="539"/>
                    <a:pt x="440" y="418"/>
                  </a:cubicBezTo>
                  <a:cubicBezTo>
                    <a:pt x="440" y="375"/>
                    <a:pt x="428" y="334"/>
                    <a:pt x="405" y="298"/>
                  </a:cubicBezTo>
                  <a:cubicBezTo>
                    <a:pt x="384" y="267"/>
                    <a:pt x="356" y="241"/>
                    <a:pt x="322" y="223"/>
                  </a:cubicBezTo>
                  <a:cubicBezTo>
                    <a:pt x="322" y="222"/>
                    <a:pt x="322" y="50"/>
                    <a:pt x="322" y="50"/>
                  </a:cubicBezTo>
                  <a:cubicBezTo>
                    <a:pt x="322" y="47"/>
                    <a:pt x="321" y="44"/>
                    <a:pt x="319" y="41"/>
                  </a:cubicBezTo>
                  <a:cubicBezTo>
                    <a:pt x="317" y="39"/>
                    <a:pt x="283" y="0"/>
                    <a:pt x="222" y="0"/>
                  </a:cubicBezTo>
                  <a:cubicBezTo>
                    <a:pt x="162" y="0"/>
                    <a:pt x="121" y="38"/>
                    <a:pt x="119" y="40"/>
                  </a:cubicBezTo>
                  <a:cubicBezTo>
                    <a:pt x="117" y="43"/>
                    <a:pt x="115" y="46"/>
                    <a:pt x="115" y="50"/>
                  </a:cubicBezTo>
                  <a:cubicBezTo>
                    <a:pt x="115" y="50"/>
                    <a:pt x="115" y="223"/>
                    <a:pt x="114" y="225"/>
                  </a:cubicBezTo>
                  <a:cubicBezTo>
                    <a:pt x="82" y="243"/>
                    <a:pt x="55" y="269"/>
                    <a:pt x="35" y="300"/>
                  </a:cubicBezTo>
                  <a:cubicBezTo>
                    <a:pt x="12" y="335"/>
                    <a:pt x="0" y="376"/>
                    <a:pt x="0" y="418"/>
                  </a:cubicBezTo>
                  <a:cubicBezTo>
                    <a:pt x="0" y="539"/>
                    <a:pt x="99" y="638"/>
                    <a:pt x="220" y="638"/>
                  </a:cubicBezTo>
                  <a:close/>
                  <a:moveTo>
                    <a:pt x="143" y="75"/>
                  </a:moveTo>
                  <a:cubicBezTo>
                    <a:pt x="294" y="102"/>
                    <a:pt x="294" y="102"/>
                    <a:pt x="294" y="102"/>
                  </a:cubicBezTo>
                  <a:cubicBezTo>
                    <a:pt x="294" y="134"/>
                    <a:pt x="294" y="134"/>
                    <a:pt x="294" y="134"/>
                  </a:cubicBezTo>
                  <a:cubicBezTo>
                    <a:pt x="143" y="106"/>
                    <a:pt x="143" y="106"/>
                    <a:pt x="143" y="106"/>
                  </a:cubicBezTo>
                  <a:lnTo>
                    <a:pt x="143" y="75"/>
                  </a:lnTo>
                  <a:close/>
                  <a:moveTo>
                    <a:pt x="143" y="134"/>
                  </a:moveTo>
                  <a:cubicBezTo>
                    <a:pt x="294" y="162"/>
                    <a:pt x="294" y="162"/>
                    <a:pt x="294" y="162"/>
                  </a:cubicBezTo>
                  <a:cubicBezTo>
                    <a:pt x="294" y="180"/>
                    <a:pt x="294" y="180"/>
                    <a:pt x="294" y="180"/>
                  </a:cubicBezTo>
                  <a:cubicBezTo>
                    <a:pt x="294" y="189"/>
                    <a:pt x="294" y="189"/>
                    <a:pt x="294" y="189"/>
                  </a:cubicBezTo>
                  <a:cubicBezTo>
                    <a:pt x="143" y="163"/>
                    <a:pt x="143" y="163"/>
                    <a:pt x="143" y="163"/>
                  </a:cubicBezTo>
                  <a:lnTo>
                    <a:pt x="143" y="134"/>
                  </a:lnTo>
                  <a:close/>
                  <a:moveTo>
                    <a:pt x="218" y="408"/>
                  </a:moveTo>
                  <a:cubicBezTo>
                    <a:pt x="216" y="409"/>
                    <a:pt x="214" y="410"/>
                    <a:pt x="213" y="411"/>
                  </a:cubicBezTo>
                  <a:cubicBezTo>
                    <a:pt x="211" y="410"/>
                    <a:pt x="209" y="409"/>
                    <a:pt x="207" y="408"/>
                  </a:cubicBezTo>
                  <a:cubicBezTo>
                    <a:pt x="201" y="404"/>
                    <a:pt x="193" y="402"/>
                    <a:pt x="184" y="400"/>
                  </a:cubicBezTo>
                  <a:cubicBezTo>
                    <a:pt x="191" y="354"/>
                    <a:pt x="194" y="273"/>
                    <a:pt x="195" y="228"/>
                  </a:cubicBezTo>
                  <a:cubicBezTo>
                    <a:pt x="195" y="215"/>
                    <a:pt x="196" y="205"/>
                    <a:pt x="196" y="200"/>
                  </a:cubicBezTo>
                  <a:cubicBezTo>
                    <a:pt x="230" y="206"/>
                    <a:pt x="230" y="206"/>
                    <a:pt x="230" y="206"/>
                  </a:cubicBezTo>
                  <a:cubicBezTo>
                    <a:pt x="230" y="211"/>
                    <a:pt x="230" y="219"/>
                    <a:pt x="230" y="228"/>
                  </a:cubicBezTo>
                  <a:cubicBezTo>
                    <a:pt x="231" y="273"/>
                    <a:pt x="234" y="354"/>
                    <a:pt x="241" y="400"/>
                  </a:cubicBezTo>
                  <a:cubicBezTo>
                    <a:pt x="233" y="402"/>
                    <a:pt x="225" y="404"/>
                    <a:pt x="218" y="408"/>
                  </a:cubicBezTo>
                  <a:close/>
                  <a:moveTo>
                    <a:pt x="225" y="448"/>
                  </a:moveTo>
                  <a:cubicBezTo>
                    <a:pt x="224" y="452"/>
                    <a:pt x="218" y="459"/>
                    <a:pt x="213" y="459"/>
                  </a:cubicBezTo>
                  <a:cubicBezTo>
                    <a:pt x="208" y="459"/>
                    <a:pt x="201" y="452"/>
                    <a:pt x="201" y="448"/>
                  </a:cubicBezTo>
                  <a:cubicBezTo>
                    <a:pt x="201" y="445"/>
                    <a:pt x="204" y="439"/>
                    <a:pt x="213" y="435"/>
                  </a:cubicBezTo>
                  <a:cubicBezTo>
                    <a:pt x="221" y="439"/>
                    <a:pt x="225" y="445"/>
                    <a:pt x="225" y="448"/>
                  </a:cubicBezTo>
                  <a:close/>
                  <a:moveTo>
                    <a:pt x="136" y="245"/>
                  </a:moveTo>
                  <a:cubicBezTo>
                    <a:pt x="144" y="242"/>
                    <a:pt x="144" y="242"/>
                    <a:pt x="144" y="242"/>
                  </a:cubicBezTo>
                  <a:cubicBezTo>
                    <a:pt x="143" y="191"/>
                    <a:pt x="143" y="191"/>
                    <a:pt x="143" y="191"/>
                  </a:cubicBezTo>
                  <a:cubicBezTo>
                    <a:pt x="183" y="198"/>
                    <a:pt x="183" y="198"/>
                    <a:pt x="183" y="198"/>
                  </a:cubicBezTo>
                  <a:cubicBezTo>
                    <a:pt x="183" y="205"/>
                    <a:pt x="183" y="215"/>
                    <a:pt x="183" y="228"/>
                  </a:cubicBezTo>
                  <a:cubicBezTo>
                    <a:pt x="181" y="278"/>
                    <a:pt x="178" y="360"/>
                    <a:pt x="172" y="400"/>
                  </a:cubicBezTo>
                  <a:cubicBezTo>
                    <a:pt x="162" y="401"/>
                    <a:pt x="153" y="404"/>
                    <a:pt x="146" y="411"/>
                  </a:cubicBezTo>
                  <a:cubicBezTo>
                    <a:pt x="138" y="418"/>
                    <a:pt x="133" y="429"/>
                    <a:pt x="131" y="441"/>
                  </a:cubicBezTo>
                  <a:cubicBezTo>
                    <a:pt x="129" y="453"/>
                    <a:pt x="132" y="464"/>
                    <a:pt x="139" y="470"/>
                  </a:cubicBezTo>
                  <a:cubicBezTo>
                    <a:pt x="146" y="477"/>
                    <a:pt x="158" y="477"/>
                    <a:pt x="170" y="457"/>
                  </a:cubicBezTo>
                  <a:cubicBezTo>
                    <a:pt x="174" y="449"/>
                    <a:pt x="178" y="436"/>
                    <a:pt x="181" y="421"/>
                  </a:cubicBezTo>
                  <a:cubicBezTo>
                    <a:pt x="186" y="421"/>
                    <a:pt x="192" y="423"/>
                    <a:pt x="197" y="425"/>
                  </a:cubicBezTo>
                  <a:cubicBezTo>
                    <a:pt x="189" y="434"/>
                    <a:pt x="188" y="444"/>
                    <a:pt x="188" y="450"/>
                  </a:cubicBezTo>
                  <a:cubicBezTo>
                    <a:pt x="189" y="464"/>
                    <a:pt x="200" y="480"/>
                    <a:pt x="213" y="480"/>
                  </a:cubicBezTo>
                  <a:cubicBezTo>
                    <a:pt x="225" y="480"/>
                    <a:pt x="236" y="464"/>
                    <a:pt x="237" y="450"/>
                  </a:cubicBezTo>
                  <a:cubicBezTo>
                    <a:pt x="237" y="444"/>
                    <a:pt x="236" y="434"/>
                    <a:pt x="229" y="425"/>
                  </a:cubicBezTo>
                  <a:cubicBezTo>
                    <a:pt x="234" y="423"/>
                    <a:pt x="239" y="421"/>
                    <a:pt x="245" y="421"/>
                  </a:cubicBezTo>
                  <a:cubicBezTo>
                    <a:pt x="248" y="436"/>
                    <a:pt x="251" y="449"/>
                    <a:pt x="256" y="457"/>
                  </a:cubicBezTo>
                  <a:cubicBezTo>
                    <a:pt x="267" y="477"/>
                    <a:pt x="279" y="477"/>
                    <a:pt x="286" y="470"/>
                  </a:cubicBezTo>
                  <a:cubicBezTo>
                    <a:pt x="293" y="464"/>
                    <a:pt x="296" y="453"/>
                    <a:pt x="294" y="441"/>
                  </a:cubicBezTo>
                  <a:cubicBezTo>
                    <a:pt x="292" y="429"/>
                    <a:pt x="287" y="418"/>
                    <a:pt x="279" y="411"/>
                  </a:cubicBezTo>
                  <a:cubicBezTo>
                    <a:pt x="272" y="404"/>
                    <a:pt x="263" y="401"/>
                    <a:pt x="254" y="400"/>
                  </a:cubicBezTo>
                  <a:cubicBezTo>
                    <a:pt x="247" y="360"/>
                    <a:pt x="244" y="278"/>
                    <a:pt x="243" y="228"/>
                  </a:cubicBezTo>
                  <a:cubicBezTo>
                    <a:pt x="243" y="220"/>
                    <a:pt x="242" y="214"/>
                    <a:pt x="242" y="208"/>
                  </a:cubicBezTo>
                  <a:cubicBezTo>
                    <a:pt x="294" y="217"/>
                    <a:pt x="294" y="217"/>
                    <a:pt x="294" y="217"/>
                  </a:cubicBezTo>
                  <a:cubicBezTo>
                    <a:pt x="294" y="240"/>
                    <a:pt x="294" y="240"/>
                    <a:pt x="294" y="240"/>
                  </a:cubicBezTo>
                  <a:cubicBezTo>
                    <a:pt x="302" y="244"/>
                    <a:pt x="302" y="244"/>
                    <a:pt x="302" y="244"/>
                  </a:cubicBezTo>
                  <a:cubicBezTo>
                    <a:pt x="369" y="275"/>
                    <a:pt x="413" y="344"/>
                    <a:pt x="413" y="418"/>
                  </a:cubicBezTo>
                  <a:cubicBezTo>
                    <a:pt x="413" y="524"/>
                    <a:pt x="326" y="610"/>
                    <a:pt x="220" y="610"/>
                  </a:cubicBezTo>
                  <a:cubicBezTo>
                    <a:pt x="114" y="610"/>
                    <a:pt x="28" y="524"/>
                    <a:pt x="28" y="418"/>
                  </a:cubicBezTo>
                  <a:cubicBezTo>
                    <a:pt x="28" y="344"/>
                    <a:pt x="70" y="278"/>
                    <a:pt x="136" y="245"/>
                  </a:cubicBezTo>
                  <a:close/>
                  <a:moveTo>
                    <a:pt x="168" y="422"/>
                  </a:moveTo>
                  <a:cubicBezTo>
                    <a:pt x="165" y="431"/>
                    <a:pt x="163" y="438"/>
                    <a:pt x="160" y="443"/>
                  </a:cubicBezTo>
                  <a:cubicBezTo>
                    <a:pt x="154" y="454"/>
                    <a:pt x="148" y="455"/>
                    <a:pt x="145" y="452"/>
                  </a:cubicBezTo>
                  <a:cubicBezTo>
                    <a:pt x="144" y="451"/>
                    <a:pt x="143" y="449"/>
                    <a:pt x="143" y="447"/>
                  </a:cubicBezTo>
                  <a:cubicBezTo>
                    <a:pt x="144" y="439"/>
                    <a:pt x="147" y="434"/>
                    <a:pt x="152" y="429"/>
                  </a:cubicBezTo>
                  <a:cubicBezTo>
                    <a:pt x="156" y="425"/>
                    <a:pt x="162" y="423"/>
                    <a:pt x="168" y="422"/>
                  </a:cubicBezTo>
                  <a:close/>
                  <a:moveTo>
                    <a:pt x="258" y="422"/>
                  </a:moveTo>
                  <a:cubicBezTo>
                    <a:pt x="264" y="423"/>
                    <a:pt x="269" y="425"/>
                    <a:pt x="273" y="429"/>
                  </a:cubicBezTo>
                  <a:cubicBezTo>
                    <a:pt x="278" y="434"/>
                    <a:pt x="281" y="439"/>
                    <a:pt x="282" y="447"/>
                  </a:cubicBezTo>
                  <a:cubicBezTo>
                    <a:pt x="283" y="449"/>
                    <a:pt x="282" y="451"/>
                    <a:pt x="280" y="452"/>
                  </a:cubicBezTo>
                  <a:cubicBezTo>
                    <a:pt x="277" y="455"/>
                    <a:pt x="271" y="454"/>
                    <a:pt x="265" y="443"/>
                  </a:cubicBezTo>
                  <a:cubicBezTo>
                    <a:pt x="262" y="438"/>
                    <a:pt x="260" y="431"/>
                    <a:pt x="258" y="422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5" name="Freeform 7"/>
            <p:cNvSpPr/>
            <p:nvPr/>
          </p:nvSpPr>
          <p:spPr bwMode="auto">
            <a:xfrm>
              <a:off x="2145" y="1578"/>
              <a:ext cx="164" cy="42"/>
            </a:xfrm>
            <a:custGeom>
              <a:avLst/>
              <a:gdLst>
                <a:gd name="T0" fmla="*/ 0 w 126"/>
                <a:gd name="T1" fmla="*/ 16 h 33"/>
                <a:gd name="T2" fmla="*/ 17 w 126"/>
                <a:gd name="T3" fmla="*/ 33 h 33"/>
                <a:gd name="T4" fmla="*/ 109 w 126"/>
                <a:gd name="T5" fmla="*/ 33 h 33"/>
                <a:gd name="T6" fmla="*/ 126 w 126"/>
                <a:gd name="T7" fmla="*/ 16 h 33"/>
                <a:gd name="T8" fmla="*/ 109 w 126"/>
                <a:gd name="T9" fmla="*/ 0 h 33"/>
                <a:gd name="T10" fmla="*/ 17 w 126"/>
                <a:gd name="T11" fmla="*/ 0 h 33"/>
                <a:gd name="T12" fmla="*/ 0 w 126"/>
                <a:gd name="T13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33">
                  <a:moveTo>
                    <a:pt x="0" y="16"/>
                  </a:moveTo>
                  <a:cubicBezTo>
                    <a:pt x="0" y="25"/>
                    <a:pt x="7" y="33"/>
                    <a:pt x="17" y="33"/>
                  </a:cubicBezTo>
                  <a:cubicBezTo>
                    <a:pt x="109" y="33"/>
                    <a:pt x="109" y="33"/>
                    <a:pt x="109" y="33"/>
                  </a:cubicBezTo>
                  <a:cubicBezTo>
                    <a:pt x="118" y="33"/>
                    <a:pt x="126" y="25"/>
                    <a:pt x="126" y="16"/>
                  </a:cubicBezTo>
                  <a:cubicBezTo>
                    <a:pt x="126" y="7"/>
                    <a:pt x="118" y="0"/>
                    <a:pt x="109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0"/>
                    <a:pt x="0" y="7"/>
                    <a:pt x="0" y="16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6" name="Freeform 8"/>
            <p:cNvSpPr/>
            <p:nvPr/>
          </p:nvSpPr>
          <p:spPr bwMode="auto">
            <a:xfrm>
              <a:off x="1763" y="1882"/>
              <a:ext cx="44" cy="160"/>
            </a:xfrm>
            <a:custGeom>
              <a:avLst/>
              <a:gdLst>
                <a:gd name="T0" fmla="*/ 17 w 34"/>
                <a:gd name="T1" fmla="*/ 0 h 123"/>
                <a:gd name="T2" fmla="*/ 0 w 34"/>
                <a:gd name="T3" fmla="*/ 16 h 123"/>
                <a:gd name="T4" fmla="*/ 0 w 34"/>
                <a:gd name="T5" fmla="*/ 106 h 123"/>
                <a:gd name="T6" fmla="*/ 17 w 34"/>
                <a:gd name="T7" fmla="*/ 123 h 123"/>
                <a:gd name="T8" fmla="*/ 34 w 34"/>
                <a:gd name="T9" fmla="*/ 106 h 123"/>
                <a:gd name="T10" fmla="*/ 34 w 34"/>
                <a:gd name="T11" fmla="*/ 16 h 123"/>
                <a:gd name="T12" fmla="*/ 17 w 34"/>
                <a:gd name="T1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123">
                  <a:moveTo>
                    <a:pt x="17" y="0"/>
                  </a:moveTo>
                  <a:cubicBezTo>
                    <a:pt x="7" y="0"/>
                    <a:pt x="0" y="7"/>
                    <a:pt x="0" y="1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15"/>
                    <a:pt x="7" y="123"/>
                    <a:pt x="17" y="123"/>
                  </a:cubicBezTo>
                  <a:cubicBezTo>
                    <a:pt x="26" y="123"/>
                    <a:pt x="34" y="115"/>
                    <a:pt x="34" y="10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7"/>
                    <a:pt x="26" y="0"/>
                    <a:pt x="17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7" name="Freeform 9"/>
            <p:cNvSpPr/>
            <p:nvPr/>
          </p:nvSpPr>
          <p:spPr bwMode="auto">
            <a:xfrm>
              <a:off x="1308" y="1557"/>
              <a:ext cx="165" cy="44"/>
            </a:xfrm>
            <a:custGeom>
              <a:avLst/>
              <a:gdLst>
                <a:gd name="T0" fmla="*/ 17 w 127"/>
                <a:gd name="T1" fmla="*/ 34 h 34"/>
                <a:gd name="T2" fmla="*/ 110 w 127"/>
                <a:gd name="T3" fmla="*/ 34 h 34"/>
                <a:gd name="T4" fmla="*/ 127 w 127"/>
                <a:gd name="T5" fmla="*/ 17 h 34"/>
                <a:gd name="T6" fmla="*/ 110 w 127"/>
                <a:gd name="T7" fmla="*/ 0 h 34"/>
                <a:gd name="T8" fmla="*/ 17 w 127"/>
                <a:gd name="T9" fmla="*/ 0 h 34"/>
                <a:gd name="T10" fmla="*/ 0 w 127"/>
                <a:gd name="T11" fmla="*/ 17 h 34"/>
                <a:gd name="T12" fmla="*/ 17 w 127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7" h="34">
                  <a:moveTo>
                    <a:pt x="17" y="34"/>
                  </a:moveTo>
                  <a:cubicBezTo>
                    <a:pt x="110" y="34"/>
                    <a:pt x="110" y="34"/>
                    <a:pt x="110" y="34"/>
                  </a:cubicBezTo>
                  <a:cubicBezTo>
                    <a:pt x="119" y="34"/>
                    <a:pt x="127" y="26"/>
                    <a:pt x="127" y="17"/>
                  </a:cubicBezTo>
                  <a:cubicBezTo>
                    <a:pt x="127" y="8"/>
                    <a:pt x="119" y="0"/>
                    <a:pt x="11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8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8" name="Freeform 10"/>
            <p:cNvSpPr/>
            <p:nvPr/>
          </p:nvSpPr>
          <p:spPr bwMode="auto">
            <a:xfrm>
              <a:off x="1403" y="1231"/>
              <a:ext cx="145" cy="117"/>
            </a:xfrm>
            <a:custGeom>
              <a:avLst/>
              <a:gdLst>
                <a:gd name="T0" fmla="*/ 9 w 112"/>
                <a:gd name="T1" fmla="*/ 30 h 90"/>
                <a:gd name="T2" fmla="*/ 83 w 112"/>
                <a:gd name="T3" fmla="*/ 84 h 90"/>
                <a:gd name="T4" fmla="*/ 107 w 112"/>
                <a:gd name="T5" fmla="*/ 81 h 90"/>
                <a:gd name="T6" fmla="*/ 103 w 112"/>
                <a:gd name="T7" fmla="*/ 58 h 90"/>
                <a:gd name="T8" fmla="*/ 30 w 112"/>
                <a:gd name="T9" fmla="*/ 3 h 90"/>
                <a:gd name="T10" fmla="*/ 20 w 112"/>
                <a:gd name="T11" fmla="*/ 0 h 90"/>
                <a:gd name="T12" fmla="*/ 6 w 112"/>
                <a:gd name="T13" fmla="*/ 7 h 90"/>
                <a:gd name="T14" fmla="*/ 9 w 112"/>
                <a:gd name="T15" fmla="*/ 3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9" y="30"/>
                  </a:moveTo>
                  <a:cubicBezTo>
                    <a:pt x="83" y="84"/>
                    <a:pt x="83" y="84"/>
                    <a:pt x="83" y="84"/>
                  </a:cubicBezTo>
                  <a:cubicBezTo>
                    <a:pt x="90" y="90"/>
                    <a:pt x="101" y="88"/>
                    <a:pt x="107" y="81"/>
                  </a:cubicBezTo>
                  <a:cubicBezTo>
                    <a:pt x="112" y="74"/>
                    <a:pt x="111" y="63"/>
                    <a:pt x="103" y="58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27" y="1"/>
                    <a:pt x="23" y="0"/>
                    <a:pt x="20" y="0"/>
                  </a:cubicBezTo>
                  <a:cubicBezTo>
                    <a:pt x="14" y="0"/>
                    <a:pt x="9" y="2"/>
                    <a:pt x="6" y="7"/>
                  </a:cubicBezTo>
                  <a:cubicBezTo>
                    <a:pt x="0" y="14"/>
                    <a:pt x="2" y="24"/>
                    <a:pt x="9" y="3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9" name="Freeform 11"/>
            <p:cNvSpPr/>
            <p:nvPr/>
          </p:nvSpPr>
          <p:spPr bwMode="auto">
            <a:xfrm>
              <a:off x="2073" y="1231"/>
              <a:ext cx="145" cy="117"/>
            </a:xfrm>
            <a:custGeom>
              <a:avLst/>
              <a:gdLst>
                <a:gd name="T0" fmla="*/ 29 w 112"/>
                <a:gd name="T1" fmla="*/ 84 h 90"/>
                <a:gd name="T2" fmla="*/ 103 w 112"/>
                <a:gd name="T3" fmla="*/ 30 h 90"/>
                <a:gd name="T4" fmla="*/ 106 w 112"/>
                <a:gd name="T5" fmla="*/ 7 h 90"/>
                <a:gd name="T6" fmla="*/ 92 w 112"/>
                <a:gd name="T7" fmla="*/ 0 h 90"/>
                <a:gd name="T8" fmla="*/ 82 w 112"/>
                <a:gd name="T9" fmla="*/ 3 h 90"/>
                <a:gd name="T10" fmla="*/ 9 w 112"/>
                <a:gd name="T11" fmla="*/ 58 h 90"/>
                <a:gd name="T12" fmla="*/ 5 w 112"/>
                <a:gd name="T13" fmla="*/ 81 h 90"/>
                <a:gd name="T14" fmla="*/ 29 w 112"/>
                <a:gd name="T15" fmla="*/ 8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29" y="84"/>
                  </a:moveTo>
                  <a:cubicBezTo>
                    <a:pt x="103" y="30"/>
                    <a:pt x="103" y="30"/>
                    <a:pt x="103" y="30"/>
                  </a:cubicBezTo>
                  <a:cubicBezTo>
                    <a:pt x="110" y="24"/>
                    <a:pt x="112" y="14"/>
                    <a:pt x="106" y="7"/>
                  </a:cubicBezTo>
                  <a:cubicBezTo>
                    <a:pt x="103" y="2"/>
                    <a:pt x="98" y="0"/>
                    <a:pt x="92" y="0"/>
                  </a:cubicBezTo>
                  <a:cubicBezTo>
                    <a:pt x="89" y="0"/>
                    <a:pt x="85" y="1"/>
                    <a:pt x="82" y="3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1" y="63"/>
                    <a:pt x="0" y="74"/>
                    <a:pt x="5" y="81"/>
                  </a:cubicBezTo>
                  <a:cubicBezTo>
                    <a:pt x="11" y="88"/>
                    <a:pt x="22" y="90"/>
                    <a:pt x="29" y="8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0" name="Freeform 12"/>
            <p:cNvSpPr/>
            <p:nvPr/>
          </p:nvSpPr>
          <p:spPr bwMode="auto">
            <a:xfrm>
              <a:off x="1431" y="1813"/>
              <a:ext cx="134" cy="128"/>
            </a:xfrm>
            <a:custGeom>
              <a:avLst/>
              <a:gdLst>
                <a:gd name="T0" fmla="*/ 84 w 103"/>
                <a:gd name="T1" fmla="*/ 0 h 98"/>
                <a:gd name="T2" fmla="*/ 72 w 103"/>
                <a:gd name="T3" fmla="*/ 4 h 98"/>
                <a:gd name="T4" fmla="*/ 7 w 103"/>
                <a:gd name="T5" fmla="*/ 68 h 98"/>
                <a:gd name="T6" fmla="*/ 7 w 103"/>
                <a:gd name="T7" fmla="*/ 91 h 98"/>
                <a:gd name="T8" fmla="*/ 31 w 103"/>
                <a:gd name="T9" fmla="*/ 91 h 98"/>
                <a:gd name="T10" fmla="*/ 96 w 103"/>
                <a:gd name="T11" fmla="*/ 28 h 98"/>
                <a:gd name="T12" fmla="*/ 96 w 103"/>
                <a:gd name="T13" fmla="*/ 4 h 98"/>
                <a:gd name="T14" fmla="*/ 84 w 103"/>
                <a:gd name="T1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98">
                  <a:moveTo>
                    <a:pt x="84" y="0"/>
                  </a:moveTo>
                  <a:cubicBezTo>
                    <a:pt x="80" y="0"/>
                    <a:pt x="75" y="1"/>
                    <a:pt x="72" y="4"/>
                  </a:cubicBezTo>
                  <a:cubicBezTo>
                    <a:pt x="7" y="68"/>
                    <a:pt x="7" y="68"/>
                    <a:pt x="7" y="68"/>
                  </a:cubicBezTo>
                  <a:cubicBezTo>
                    <a:pt x="0" y="74"/>
                    <a:pt x="0" y="85"/>
                    <a:pt x="7" y="91"/>
                  </a:cubicBezTo>
                  <a:cubicBezTo>
                    <a:pt x="13" y="98"/>
                    <a:pt x="24" y="98"/>
                    <a:pt x="31" y="91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103" y="21"/>
                    <a:pt x="103" y="11"/>
                    <a:pt x="96" y="4"/>
                  </a:cubicBezTo>
                  <a:cubicBezTo>
                    <a:pt x="93" y="1"/>
                    <a:pt x="88" y="0"/>
                    <a:pt x="84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1" name="Freeform 13"/>
            <p:cNvSpPr/>
            <p:nvPr/>
          </p:nvSpPr>
          <p:spPr bwMode="auto">
            <a:xfrm>
              <a:off x="2043" y="1813"/>
              <a:ext cx="132" cy="128"/>
            </a:xfrm>
            <a:custGeom>
              <a:avLst/>
              <a:gdLst>
                <a:gd name="T0" fmla="*/ 31 w 102"/>
                <a:gd name="T1" fmla="*/ 4 h 98"/>
                <a:gd name="T2" fmla="*/ 19 w 102"/>
                <a:gd name="T3" fmla="*/ 0 h 98"/>
                <a:gd name="T4" fmla="*/ 7 w 102"/>
                <a:gd name="T5" fmla="*/ 4 h 98"/>
                <a:gd name="T6" fmla="*/ 7 w 102"/>
                <a:gd name="T7" fmla="*/ 28 h 98"/>
                <a:gd name="T8" fmla="*/ 72 w 102"/>
                <a:gd name="T9" fmla="*/ 91 h 98"/>
                <a:gd name="T10" fmla="*/ 96 w 102"/>
                <a:gd name="T11" fmla="*/ 91 h 98"/>
                <a:gd name="T12" fmla="*/ 96 w 102"/>
                <a:gd name="T13" fmla="*/ 68 h 98"/>
                <a:gd name="T14" fmla="*/ 31 w 102"/>
                <a:gd name="T15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98">
                  <a:moveTo>
                    <a:pt x="31" y="4"/>
                  </a:moveTo>
                  <a:cubicBezTo>
                    <a:pt x="27" y="1"/>
                    <a:pt x="23" y="0"/>
                    <a:pt x="19" y="0"/>
                  </a:cubicBezTo>
                  <a:cubicBezTo>
                    <a:pt x="14" y="0"/>
                    <a:pt x="10" y="1"/>
                    <a:pt x="7" y="4"/>
                  </a:cubicBezTo>
                  <a:cubicBezTo>
                    <a:pt x="0" y="11"/>
                    <a:pt x="0" y="21"/>
                    <a:pt x="7" y="28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78" y="98"/>
                    <a:pt x="89" y="98"/>
                    <a:pt x="96" y="91"/>
                  </a:cubicBezTo>
                  <a:cubicBezTo>
                    <a:pt x="102" y="85"/>
                    <a:pt x="102" y="74"/>
                    <a:pt x="96" y="68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1981161" y="2022035"/>
            <a:ext cx="8736458" cy="2055304"/>
            <a:chOff x="7019" y="5598"/>
            <a:chExt cx="6358" cy="1378"/>
          </a:xfrm>
        </p:grpSpPr>
        <p:sp>
          <p:nvSpPr>
            <p:cNvPr id="19" name="任意多边形 18"/>
            <p:cNvSpPr/>
            <p:nvPr/>
          </p:nvSpPr>
          <p:spPr>
            <a:xfrm>
              <a:off x="7117" y="6476"/>
              <a:ext cx="6260" cy="500"/>
            </a:xfrm>
            <a:custGeom>
              <a:avLst/>
              <a:gdLst>
                <a:gd name="connsiteX0" fmla="*/ 0 w 6766560"/>
                <a:gd name="connsiteY0" fmla="*/ 39809 h 361457"/>
                <a:gd name="connsiteX1" fmla="*/ 4411980 w 6766560"/>
                <a:gd name="connsiteY1" fmla="*/ 28379 h 361457"/>
                <a:gd name="connsiteX2" fmla="*/ 4023360 w 6766560"/>
                <a:gd name="connsiteY2" fmla="*/ 359849 h 361457"/>
                <a:gd name="connsiteX3" fmla="*/ 6766560 w 6766560"/>
                <a:gd name="connsiteY3" fmla="*/ 131249 h 361457"/>
                <a:gd name="connsiteX0-1" fmla="*/ 0 w 6766560"/>
                <a:gd name="connsiteY0-2" fmla="*/ 75291 h 398381"/>
                <a:gd name="connsiteX1-3" fmla="*/ 4369154 w 6766560"/>
                <a:gd name="connsiteY1-4" fmla="*/ 18141 h 398381"/>
                <a:gd name="connsiteX2-5" fmla="*/ 4023360 w 6766560"/>
                <a:gd name="connsiteY2-6" fmla="*/ 395331 h 398381"/>
                <a:gd name="connsiteX3-7" fmla="*/ 6766560 w 6766560"/>
                <a:gd name="connsiteY3-8" fmla="*/ 166731 h 398381"/>
                <a:gd name="connsiteX0-9" fmla="*/ 0 w 6766560"/>
                <a:gd name="connsiteY0-10" fmla="*/ 71354 h 339035"/>
                <a:gd name="connsiteX1-11" fmla="*/ 4369154 w 6766560"/>
                <a:gd name="connsiteY1-12" fmla="*/ 14204 h 339035"/>
                <a:gd name="connsiteX2-13" fmla="*/ 4351696 w 6766560"/>
                <a:gd name="connsiteY2-14" fmla="*/ 334244 h 339035"/>
                <a:gd name="connsiteX3-15" fmla="*/ 6766560 w 6766560"/>
                <a:gd name="connsiteY3-16" fmla="*/ 162794 h 339035"/>
                <a:gd name="connsiteX0-17" fmla="*/ 0 w 7194823"/>
                <a:gd name="connsiteY0-18" fmla="*/ 71354 h 334304"/>
                <a:gd name="connsiteX1-19" fmla="*/ 4369154 w 7194823"/>
                <a:gd name="connsiteY1-20" fmla="*/ 14204 h 334304"/>
                <a:gd name="connsiteX2-21" fmla="*/ 4351696 w 7194823"/>
                <a:gd name="connsiteY2-22" fmla="*/ 334244 h 334304"/>
                <a:gd name="connsiteX3-23" fmla="*/ 7194823 w 7194823"/>
                <a:gd name="connsiteY3-24" fmla="*/ 37064 h 334304"/>
                <a:gd name="connsiteX0-25" fmla="*/ 0 w 7194823"/>
                <a:gd name="connsiteY0-26" fmla="*/ 72918 h 358721"/>
                <a:gd name="connsiteX1-27" fmla="*/ 4369154 w 7194823"/>
                <a:gd name="connsiteY1-28" fmla="*/ 15768 h 358721"/>
                <a:gd name="connsiteX2-29" fmla="*/ 4051911 w 7194823"/>
                <a:gd name="connsiteY2-30" fmla="*/ 358668 h 358721"/>
                <a:gd name="connsiteX3-31" fmla="*/ 7194823 w 7194823"/>
                <a:gd name="connsiteY3-32" fmla="*/ 38628 h 358721"/>
                <a:gd name="connsiteX0-33" fmla="*/ 0 w 6454042"/>
                <a:gd name="connsiteY0-34" fmla="*/ 72918 h 359955"/>
                <a:gd name="connsiteX1-35" fmla="*/ 4369154 w 6454042"/>
                <a:gd name="connsiteY1-36" fmla="*/ 15768 h 359955"/>
                <a:gd name="connsiteX2-37" fmla="*/ 4051911 w 6454042"/>
                <a:gd name="connsiteY2-38" fmla="*/ 358668 h 359955"/>
                <a:gd name="connsiteX3-39" fmla="*/ 6454042 w 6454042"/>
                <a:gd name="connsiteY3-40" fmla="*/ 112769 h 359955"/>
                <a:gd name="connsiteX0-41" fmla="*/ 0 w 6454042"/>
                <a:gd name="connsiteY0-42" fmla="*/ 62493 h 349247"/>
                <a:gd name="connsiteX1-43" fmla="*/ 4122228 w 6454042"/>
                <a:gd name="connsiteY1-44" fmla="*/ 17700 h 349247"/>
                <a:gd name="connsiteX2-45" fmla="*/ 4051911 w 6454042"/>
                <a:gd name="connsiteY2-46" fmla="*/ 348243 h 349247"/>
                <a:gd name="connsiteX3-47" fmla="*/ 6454042 w 6454042"/>
                <a:gd name="connsiteY3-48" fmla="*/ 102344 h 349247"/>
                <a:gd name="connsiteX0-49" fmla="*/ 0 w 4341830"/>
                <a:gd name="connsiteY0-50" fmla="*/ 62493 h 348243"/>
                <a:gd name="connsiteX1-51" fmla="*/ 4122228 w 4341830"/>
                <a:gd name="connsiteY1-52" fmla="*/ 17700 h 348243"/>
                <a:gd name="connsiteX2-53" fmla="*/ 4051911 w 4341830"/>
                <a:gd name="connsiteY2-54" fmla="*/ 348243 h 348243"/>
                <a:gd name="connsiteX0-55" fmla="*/ 0 w 4122228"/>
                <a:gd name="connsiteY0-56" fmla="*/ 62493 h 62493"/>
                <a:gd name="connsiteX1-57" fmla="*/ 4122228 w 4122228"/>
                <a:gd name="connsiteY1-58" fmla="*/ 17700 h 62493"/>
                <a:gd name="connsiteX0-59" fmla="*/ 0 w 4122228"/>
                <a:gd name="connsiteY0-60" fmla="*/ 44793 h 66159"/>
                <a:gd name="connsiteX1-61" fmla="*/ 4122228 w 4122228"/>
                <a:gd name="connsiteY1-62" fmla="*/ 0 h 66159"/>
                <a:gd name="connsiteX0-63" fmla="*/ 0 w 4245691"/>
                <a:gd name="connsiteY0-64" fmla="*/ 156004 h 156004"/>
                <a:gd name="connsiteX1-65" fmla="*/ 4245691 w 4245691"/>
                <a:gd name="connsiteY1-66" fmla="*/ 0 h 156004"/>
                <a:gd name="connsiteX0-67" fmla="*/ 0 w 4245691"/>
                <a:gd name="connsiteY0-68" fmla="*/ 156004 h 163985"/>
                <a:gd name="connsiteX1-69" fmla="*/ 4245691 w 4245691"/>
                <a:gd name="connsiteY1-70" fmla="*/ 0 h 163985"/>
                <a:gd name="connsiteX0-71" fmla="*/ 0 w 5449458"/>
                <a:gd name="connsiteY0-72" fmla="*/ 143648 h 143648"/>
                <a:gd name="connsiteX1-73" fmla="*/ 5449458 w 5449458"/>
                <a:gd name="connsiteY1-74" fmla="*/ 0 h 143648"/>
                <a:gd name="connsiteX0-75" fmla="*/ 0 w 5449458"/>
                <a:gd name="connsiteY0-76" fmla="*/ 143648 h 260913"/>
                <a:gd name="connsiteX1-77" fmla="*/ 1990356 w 5449458"/>
                <a:gd name="connsiteY1-78" fmla="*/ 260339 h 260913"/>
                <a:gd name="connsiteX2-79" fmla="*/ 5449458 w 5449458"/>
                <a:gd name="connsiteY2-80" fmla="*/ 0 h 260913"/>
                <a:gd name="connsiteX0-81" fmla="*/ 0 w 4693246"/>
                <a:gd name="connsiteY0-82" fmla="*/ 169 h 463018"/>
                <a:gd name="connsiteX1-83" fmla="*/ 1234144 w 4693246"/>
                <a:gd name="connsiteY1-84" fmla="*/ 462849 h 463018"/>
                <a:gd name="connsiteX2-85" fmla="*/ 4693246 w 4693246"/>
                <a:gd name="connsiteY2-86" fmla="*/ 202510 h 463018"/>
                <a:gd name="connsiteX0-87" fmla="*/ 153395 w 4846641"/>
                <a:gd name="connsiteY0-88" fmla="*/ 0 h 462988"/>
                <a:gd name="connsiteX1-89" fmla="*/ 1387539 w 4846641"/>
                <a:gd name="connsiteY1-90" fmla="*/ 462680 h 462988"/>
                <a:gd name="connsiteX2-91" fmla="*/ 4846641 w 4846641"/>
                <a:gd name="connsiteY2-92" fmla="*/ 202341 h 462988"/>
                <a:gd name="connsiteX0-93" fmla="*/ 212160 w 4457851"/>
                <a:gd name="connsiteY0-94" fmla="*/ 0 h 462988"/>
                <a:gd name="connsiteX1-95" fmla="*/ 998749 w 4457851"/>
                <a:gd name="connsiteY1-96" fmla="*/ 462680 h 462988"/>
                <a:gd name="connsiteX2-97" fmla="*/ 4457851 w 4457851"/>
                <a:gd name="connsiteY2-98" fmla="*/ 202341 h 462988"/>
                <a:gd name="connsiteX0-99" fmla="*/ 238795 w 4484486"/>
                <a:gd name="connsiteY0-100" fmla="*/ 0 h 462868"/>
                <a:gd name="connsiteX1-101" fmla="*/ 1025384 w 4484486"/>
                <a:gd name="connsiteY1-102" fmla="*/ 462680 h 462868"/>
                <a:gd name="connsiteX2-103" fmla="*/ 4484486 w 4484486"/>
                <a:gd name="connsiteY2-104" fmla="*/ 202341 h 462868"/>
                <a:gd name="connsiteX0-105" fmla="*/ 410770 w 4656461"/>
                <a:gd name="connsiteY0-106" fmla="*/ 0 h 425815"/>
                <a:gd name="connsiteX1-107" fmla="*/ 595476 w 4656461"/>
                <a:gd name="connsiteY1-108" fmla="*/ 425610 h 425815"/>
                <a:gd name="connsiteX2-109" fmla="*/ 4656461 w 4656461"/>
                <a:gd name="connsiteY2-110" fmla="*/ 202341 h 425815"/>
                <a:gd name="connsiteX0-111" fmla="*/ 410770 w 4656461"/>
                <a:gd name="connsiteY0-112" fmla="*/ 0 h 364069"/>
                <a:gd name="connsiteX1-113" fmla="*/ 595476 w 4656461"/>
                <a:gd name="connsiteY1-114" fmla="*/ 363827 h 364069"/>
                <a:gd name="connsiteX2-115" fmla="*/ 4656461 w 4656461"/>
                <a:gd name="connsiteY2-116" fmla="*/ 202341 h 364069"/>
                <a:gd name="connsiteX0-117" fmla="*/ 558636 w 4511100"/>
                <a:gd name="connsiteY0-118" fmla="*/ 0 h 388767"/>
                <a:gd name="connsiteX1-119" fmla="*/ 450115 w 4511100"/>
                <a:gd name="connsiteY1-120" fmla="*/ 388541 h 388767"/>
                <a:gd name="connsiteX2-121" fmla="*/ 4511100 w 4511100"/>
                <a:gd name="connsiteY2-122" fmla="*/ 227055 h 388767"/>
                <a:gd name="connsiteX0-123" fmla="*/ 445007 w 4613533"/>
                <a:gd name="connsiteY0-124" fmla="*/ 0 h 413467"/>
                <a:gd name="connsiteX1-125" fmla="*/ 552548 w 4613533"/>
                <a:gd name="connsiteY1-126" fmla="*/ 413255 h 413467"/>
                <a:gd name="connsiteX2-127" fmla="*/ 4613533 w 4613533"/>
                <a:gd name="connsiteY2-128" fmla="*/ 251769 h 413467"/>
                <a:gd name="connsiteX0-129" fmla="*/ 437894 w 4606420"/>
                <a:gd name="connsiteY0-130" fmla="*/ 0 h 351722"/>
                <a:gd name="connsiteX1-131" fmla="*/ 560868 w 4606420"/>
                <a:gd name="connsiteY1-132" fmla="*/ 351471 h 351722"/>
                <a:gd name="connsiteX2-133" fmla="*/ 4606420 w 4606420"/>
                <a:gd name="connsiteY2-134" fmla="*/ 251769 h 351722"/>
                <a:gd name="connsiteX0-135" fmla="*/ 424068 w 4592594"/>
                <a:gd name="connsiteY0-136" fmla="*/ 0 h 401116"/>
                <a:gd name="connsiteX1-137" fmla="*/ 577907 w 4592594"/>
                <a:gd name="connsiteY1-138" fmla="*/ 400898 h 401116"/>
                <a:gd name="connsiteX2-139" fmla="*/ 4592594 w 4592594"/>
                <a:gd name="connsiteY2-140" fmla="*/ 251769 h 401116"/>
                <a:gd name="connsiteX0-141" fmla="*/ 424068 w 4592594"/>
                <a:gd name="connsiteY0-142" fmla="*/ 0 h 401116"/>
                <a:gd name="connsiteX1-143" fmla="*/ 577907 w 4592594"/>
                <a:gd name="connsiteY1-144" fmla="*/ 400898 h 401116"/>
                <a:gd name="connsiteX2-145" fmla="*/ 4592594 w 4592594"/>
                <a:gd name="connsiteY2-146" fmla="*/ 338266 h 401116"/>
                <a:gd name="connsiteX0-147" fmla="*/ 391353 w 4638179"/>
                <a:gd name="connsiteY0-148" fmla="*/ 0 h 401116"/>
                <a:gd name="connsiteX1-149" fmla="*/ 623492 w 4638179"/>
                <a:gd name="connsiteY1-150" fmla="*/ 400898 h 401116"/>
                <a:gd name="connsiteX2-151" fmla="*/ 4638179 w 4638179"/>
                <a:gd name="connsiteY2-152" fmla="*/ 338266 h 401116"/>
                <a:gd name="connsiteX0-153" fmla="*/ 391353 w 4904398"/>
                <a:gd name="connsiteY0-154" fmla="*/ 0 h 401116"/>
                <a:gd name="connsiteX1-155" fmla="*/ 623492 w 4904398"/>
                <a:gd name="connsiteY1-156" fmla="*/ 400898 h 401116"/>
                <a:gd name="connsiteX2-157" fmla="*/ 4904398 w 4904398"/>
                <a:gd name="connsiteY2-158" fmla="*/ 322224 h 40111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4904398" h="401116">
                  <a:moveTo>
                    <a:pt x="391353" y="0"/>
                  </a:moveTo>
                  <a:cubicBezTo>
                    <a:pt x="-226127" y="38897"/>
                    <a:pt x="-86259" y="411428"/>
                    <a:pt x="623492" y="400898"/>
                  </a:cubicBezTo>
                  <a:lnTo>
                    <a:pt x="4904398" y="322224"/>
                  </a:lnTo>
                </a:path>
              </a:pathLst>
            </a:custGeom>
            <a:noFill/>
            <a:ln w="25400" cap="rnd">
              <a:solidFill>
                <a:schemeClr val="tx1">
                  <a:lumMod val="85000"/>
                  <a:lumOff val="15000"/>
                </a:schemeClr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7019" y="5598"/>
              <a:ext cx="6260" cy="618"/>
            </a:xfrm>
            <a:prstGeom prst="rect">
              <a:avLst/>
            </a:prstGeom>
            <a:solidFill>
              <a:srgbClr val="FFDB4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Hoạt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động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vận dụng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7" name="16"/>
          <p:cNvPicPr>
            <a:picLocks noChangeAspect="1"/>
          </p:cNvPicPr>
          <p:nvPr/>
        </p:nvPicPr>
        <p:blipFill rotWithShape="1">
          <a:blip r:embed="rId3" cstate="screen"/>
          <a:srcRect/>
          <a:stretch>
            <a:fillRect/>
          </a:stretch>
        </p:blipFill>
        <p:spPr>
          <a:xfrm>
            <a:off x="0" y="4991545"/>
            <a:ext cx="12192000" cy="1866455"/>
          </a:xfrm>
          <a:prstGeom prst="rect">
            <a:avLst/>
          </a:prstGeom>
        </p:spPr>
      </p:pic>
      <p:pic>
        <p:nvPicPr>
          <p:cNvPr id="18" name="17"/>
          <p:cNvPicPr>
            <a:picLocks noChangeAspect="1"/>
          </p:cNvPicPr>
          <p:nvPr/>
        </p:nvPicPr>
        <p:blipFill rotWithShape="1">
          <a:blip r:embed="rId4" cstate="screen"/>
          <a:srcRect/>
          <a:stretch>
            <a:fillRect/>
          </a:stretch>
        </p:blipFill>
        <p:spPr>
          <a:xfrm>
            <a:off x="153516" y="3031633"/>
            <a:ext cx="2238376" cy="1924052"/>
          </a:xfrm>
          <a:prstGeom prst="rect">
            <a:avLst/>
          </a:prstGeom>
        </p:spPr>
      </p:pic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-635" y="0"/>
            <a:ext cx="12193270" cy="6858000"/>
          </a:xfrm>
          <a:prstGeom prst="rect">
            <a:avLst/>
          </a:prstGeom>
        </p:spPr>
      </p:pic>
      <p:sp>
        <p:nvSpPr>
          <p:cNvPr id="13" name="文本框 19"/>
          <p:cNvSpPr txBox="1"/>
          <p:nvPr/>
        </p:nvSpPr>
        <p:spPr>
          <a:xfrm>
            <a:off x="492760" y="236855"/>
            <a:ext cx="10446385" cy="629920"/>
          </a:xfrm>
          <a:prstGeom prst="rect">
            <a:avLst/>
          </a:prstGeom>
          <a:solidFill>
            <a:srgbClr val="FFDB4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Nói mong muốn của em về ngày khai giảng</a:t>
            </a:r>
            <a:endParaRPr kumimoji="0" lang="zh-CN" altLang="en-US" sz="3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19880" y="1301750"/>
            <a:ext cx="5047615" cy="4902835"/>
          </a:xfrm>
          <a:prstGeom prst="rect">
            <a:avLst/>
          </a:prstGeom>
        </p:spPr>
      </p:pic>
      <p:sp>
        <p:nvSpPr>
          <p:cNvPr id="8" name="Cloud 7"/>
          <p:cNvSpPr/>
          <p:nvPr/>
        </p:nvSpPr>
        <p:spPr>
          <a:xfrm>
            <a:off x="10631606" y="122830"/>
            <a:ext cx="1560394" cy="891183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6000">
        <p:wipe/>
      </p:transition>
    </mc:Choice>
    <mc:Fallback xmlns="">
      <p:transition advClick="0" advTm="6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13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 t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487170" y="1327150"/>
            <a:ext cx="8700770" cy="44037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3505200"/>
            <a:ext cx="12420600" cy="3327400"/>
          </a:xfrm>
          <a:prstGeom prst="rect">
            <a:avLst/>
          </a:prstGeom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24" r="-2133" b="21481"/>
          <a:stretch>
            <a:fillRect/>
          </a:stretch>
        </p:blipFill>
        <p:spPr bwMode="auto">
          <a:xfrm>
            <a:off x="-76200" y="97129"/>
            <a:ext cx="12725400" cy="4559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84066" l="0" r="100000">
                        <a14:foregroundMark x1="17692" y1="60989" x2="20110" y2="70000"/>
                        <a14:foregroundMark x1="77692" y1="60110" x2="81209" y2="695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8901" r="-2198" b="21978"/>
          <a:stretch>
            <a:fillRect/>
          </a:stretch>
        </p:blipFill>
        <p:spPr bwMode="auto">
          <a:xfrm>
            <a:off x="3965536" y="3472269"/>
            <a:ext cx="4489528" cy="3596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4117936" y="27856"/>
            <a:ext cx="8226464" cy="8382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742950" indent="-742950" algn="ctr">
              <a:buAutoNum type="arabicPeriod"/>
            </a:pPr>
            <a:r>
              <a:rPr lang="en-US" sz="36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 và khởi động (Xe bus yêu thương)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355" b="25080"/>
          <a:stretch>
            <a:fillRect/>
          </a:stretch>
        </p:blipFill>
        <p:spPr bwMode="auto">
          <a:xfrm>
            <a:off x="0" y="2"/>
            <a:ext cx="12649200" cy="4571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1941207" y="152402"/>
            <a:ext cx="9155240" cy="114299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Ngày gì tháng 9 mồng 5</a:t>
            </a:r>
          </a:p>
          <a:p>
            <a:pPr algn="ctr"/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 sinh náo nức, tung tăng đến trường?</a:t>
            </a:r>
          </a:p>
        </p:txBody>
      </p:sp>
      <p:sp>
        <p:nvSpPr>
          <p:cNvPr id="10" name="Rectangle 9"/>
          <p:cNvSpPr/>
          <p:nvPr/>
        </p:nvSpPr>
        <p:spPr>
          <a:xfrm>
            <a:off x="1941195" y="1485900"/>
            <a:ext cx="2821940" cy="94932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prstClr val="white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A. Ngày Tết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489950" y="1485900"/>
            <a:ext cx="3092450" cy="113284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prstClr val="white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C. Ngày khai giảng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355590" y="1485900"/>
            <a:ext cx="2711450" cy="113347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prstClr val="white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B. Ngày bế giảng</a:t>
            </a:r>
          </a:p>
        </p:txBody>
      </p:sp>
      <p:pic>
        <p:nvPicPr>
          <p:cNvPr id="4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2514600" y="114300"/>
            <a:ext cx="609600" cy="609600"/>
          </a:xfrm>
          <a:prstGeom prst="rect">
            <a:avLst/>
          </a:prstGeom>
        </p:spPr>
      </p:pic>
      <p:pic>
        <p:nvPicPr>
          <p:cNvPr id="14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2324100" y="1485900"/>
            <a:ext cx="609600" cy="609600"/>
          </a:xfrm>
          <a:prstGeom prst="rect">
            <a:avLst/>
          </a:prstGeom>
        </p:spPr>
      </p:pic>
      <p:pic>
        <p:nvPicPr>
          <p:cNvPr id="16" name="Bus Horn sound effect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4871378" y="7010400"/>
            <a:ext cx="609600" cy="609600"/>
          </a:xfrm>
          <a:prstGeom prst="rect">
            <a:avLst/>
          </a:prstGeom>
        </p:spPr>
      </p:pic>
      <p:pic>
        <p:nvPicPr>
          <p:cNvPr id="18" name="Bus Sound Effects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>
                  <p14:trim st="440" end="1567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4852328" y="1237288"/>
            <a:ext cx="609600" cy="609600"/>
          </a:xfrm>
          <a:prstGeom prst="rect">
            <a:avLst/>
          </a:prstGeom>
        </p:spPr>
      </p:pic>
      <p:pic>
        <p:nvPicPr>
          <p:cNvPr id="8" name="Am-thanh-tra-loi-dung-www_yeualo_com_cut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4953000" y="2819400"/>
            <a:ext cx="609600" cy="6096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2001"/>
            <a:ext cx="12191999" cy="2285999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6267" r="942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805"/>
          <a:stretch>
            <a:fillRect/>
          </a:stretch>
        </p:blipFill>
        <p:spPr bwMode="auto">
          <a:xfrm>
            <a:off x="2362199" y="2362200"/>
            <a:ext cx="1830153" cy="2482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84066" l="0" r="100000">
                        <a14:foregroundMark x1="17692" y1="60989" x2="20110" y2="70000"/>
                        <a14:foregroundMark x1="77692" y1="60110" x2="81209" y2="695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8901" r="-2198" b="21978"/>
          <a:stretch>
            <a:fillRect/>
          </a:stretch>
        </p:blipFill>
        <p:spPr bwMode="auto">
          <a:xfrm>
            <a:off x="10287000" y="2362201"/>
            <a:ext cx="5486400" cy="4395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03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48148E-6 L -0.68334 0.00324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167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902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37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500"/>
                            </p:stCondLst>
                            <p:childTnLst>
                              <p:par>
                                <p:cTn id="39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014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8333 0.00324 L -1.69166 0.01296 " pathEditMode="relative" rAng="0" ptsTypes="AA">
                                      <p:cBhvr>
                                        <p:cTn id="48" dur="6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417" y="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05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1058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9" grpId="0" bldLvl="0" animBg="1"/>
      <p:bldP spid="10" grpId="0" bldLvl="0" animBg="1"/>
      <p:bldP spid="11" grpId="0" bldLvl="0" animBg="1"/>
      <p:bldP spid="12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72"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7395" l="6550" r="92652">
                        <a14:foregroundMark x1="30192" y1="95130" x2="43291" y2="87542"/>
                        <a14:foregroundMark x1="37220" y1="86070" x2="26198" y2="93318"/>
                        <a14:foregroundMark x1="61182" y1="86636" x2="73003" y2="94224"/>
                        <a14:foregroundMark x1="57987" y1="89921" x2="61661" y2="921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133600" y="3352800"/>
            <a:ext cx="2003681" cy="2292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2040890" y="0"/>
            <a:ext cx="9260840" cy="14859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Suốt đời đi với học sinh</a:t>
            </a:r>
          </a:p>
          <a:p>
            <a:pPr algn="ctr"/>
            <a:r>
              <a:rPr lang="en-US" sz="3000" b="1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Sách, vở, thước, bút trong mình tôi mang</a:t>
            </a:r>
          </a:p>
          <a:p>
            <a:pPr algn="ctr"/>
            <a:r>
              <a:rPr lang="en-US" sz="3000" b="1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 cái gì?</a:t>
            </a:r>
          </a:p>
        </p:txBody>
      </p:sp>
      <p:sp>
        <p:nvSpPr>
          <p:cNvPr id="10" name="Rectangle 9"/>
          <p:cNvSpPr/>
          <p:nvPr/>
        </p:nvSpPr>
        <p:spPr>
          <a:xfrm>
            <a:off x="1278785" y="1756400"/>
            <a:ext cx="2894894" cy="160020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A. Viên phấn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942040" y="1846888"/>
            <a:ext cx="2487960" cy="1505912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C. cặp sách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60184" y="1752600"/>
            <a:ext cx="3369415" cy="160020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B. cái bút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84066" l="0" r="100000">
                        <a14:foregroundMark x1="17692" y1="60989" x2="20110" y2="70000"/>
                        <a14:foregroundMark x1="77692" y1="60110" x2="81209" y2="695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8901" r="-2198" b="21978"/>
          <a:stretch>
            <a:fillRect/>
          </a:stretch>
        </p:blipFill>
        <p:spPr bwMode="auto">
          <a:xfrm>
            <a:off x="10287000" y="3733800"/>
            <a:ext cx="5486400" cy="3023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2514600" y="114300"/>
            <a:ext cx="609600" cy="609600"/>
          </a:xfrm>
          <a:prstGeom prst="rect">
            <a:avLst/>
          </a:prstGeom>
        </p:spPr>
      </p:pic>
      <p:pic>
        <p:nvPicPr>
          <p:cNvPr id="14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2324100" y="1485900"/>
            <a:ext cx="609600" cy="609600"/>
          </a:xfrm>
          <a:prstGeom prst="rect">
            <a:avLst/>
          </a:prstGeom>
        </p:spPr>
      </p:pic>
      <p:pic>
        <p:nvPicPr>
          <p:cNvPr id="16" name="Bus Horn sound effect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4871378" y="7010400"/>
            <a:ext cx="609600" cy="609600"/>
          </a:xfrm>
          <a:prstGeom prst="rect">
            <a:avLst/>
          </a:prstGeom>
        </p:spPr>
      </p:pic>
      <p:pic>
        <p:nvPicPr>
          <p:cNvPr id="18" name="Bus Sound Effects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>
                  <p14:trim st="440" end="15675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4852328" y="1237288"/>
            <a:ext cx="609600" cy="609600"/>
          </a:xfrm>
          <a:prstGeom prst="rect">
            <a:avLst/>
          </a:prstGeom>
        </p:spPr>
      </p:pic>
      <p:pic>
        <p:nvPicPr>
          <p:cNvPr id="8" name="Am-thanh-tra-loi-dung-www_yeualo_com_cut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4953000" y="28194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03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81481E-6 L -0.68333 0.00325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167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902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1.48148E-6 L 0.25 1.48148E-6 " pathEditMode="relative" rAng="0" ptsTypes="AA">
                                      <p:cBhvr>
                                        <p:cTn id="37" dur="3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500"/>
                            </p:stCondLst>
                            <p:childTnLst>
                              <p:par>
                                <p:cTn id="39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1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1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014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8333 0.00325 L -1.69167 0.01297 " pathEditMode="relative" rAng="0" ptsTypes="AA">
                                      <p:cBhvr>
                                        <p:cTn id="48" dur="6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417" y="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05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1058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9" grpId="0" bldLvl="0" animBg="1"/>
      <p:bldP spid="10" grpId="0" bldLvl="0" animBg="1"/>
      <p:bldP spid="11" grpId="0" bldLvl="0" animBg="1"/>
      <p:bldP spid="12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8" b="10145"/>
          <a:stretch>
            <a:fillRect/>
          </a:stretch>
        </p:blipFill>
        <p:spPr bwMode="auto">
          <a:xfrm>
            <a:off x="64765" y="85725"/>
            <a:ext cx="121920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2057400" y="38101"/>
            <a:ext cx="9140103" cy="114299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Vào mùa nào, các em cắp sách đến trường?</a:t>
            </a:r>
          </a:p>
        </p:txBody>
      </p:sp>
      <p:sp>
        <p:nvSpPr>
          <p:cNvPr id="10" name="Rectangle 9"/>
          <p:cNvSpPr/>
          <p:nvPr/>
        </p:nvSpPr>
        <p:spPr>
          <a:xfrm>
            <a:off x="2067560" y="1661160"/>
            <a:ext cx="2628900" cy="86423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white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A. mùa hè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307330" y="1611630"/>
            <a:ext cx="2640965" cy="85280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b="1" dirty="0">
                <a:solidFill>
                  <a:prstClr val="white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B. mùa thu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796020" y="1611630"/>
            <a:ext cx="3286760" cy="75120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B. mùa đông</a:t>
            </a:r>
          </a:p>
        </p:txBody>
      </p:sp>
      <p:pic>
        <p:nvPicPr>
          <p:cNvPr id="4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2514600" y="114300"/>
            <a:ext cx="609600" cy="609600"/>
          </a:xfrm>
          <a:prstGeom prst="rect">
            <a:avLst/>
          </a:prstGeom>
        </p:spPr>
      </p:pic>
      <p:pic>
        <p:nvPicPr>
          <p:cNvPr id="14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2324100" y="1485900"/>
            <a:ext cx="609600" cy="609600"/>
          </a:xfrm>
          <a:prstGeom prst="rect">
            <a:avLst/>
          </a:prstGeom>
        </p:spPr>
      </p:pic>
      <p:pic>
        <p:nvPicPr>
          <p:cNvPr id="16" name="Bus Horn sound effect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4871378" y="7010400"/>
            <a:ext cx="609600" cy="609600"/>
          </a:xfrm>
          <a:prstGeom prst="rect">
            <a:avLst/>
          </a:prstGeom>
        </p:spPr>
      </p:pic>
      <p:pic>
        <p:nvPicPr>
          <p:cNvPr id="18" name="Bus Sound Effects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>
                  <p14:trim st="440" end="15675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4852328" y="1237288"/>
            <a:ext cx="609600" cy="609600"/>
          </a:xfrm>
          <a:prstGeom prst="rect">
            <a:avLst/>
          </a:prstGeom>
        </p:spPr>
      </p:pic>
      <p:pic>
        <p:nvPicPr>
          <p:cNvPr id="8" name="Am-thanh-tra-loi-dung-www_yeualo_com_cut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4953000" y="2819400"/>
            <a:ext cx="609600" cy="6096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4724400"/>
            <a:ext cx="12268199" cy="2133600"/>
          </a:xfrm>
          <a:prstGeom prst="rect">
            <a:avLst/>
          </a:prstGeom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19" b="92037" l="9787" r="93191">
                        <a14:foregroundMark x1="43688" y1="28519" x2="51915" y2="34444"/>
                        <a14:foregroundMark x1="57730" y1="28519" x2="57730" y2="35463"/>
                        <a14:foregroundMark x1="31773" y1="15556" x2="29220" y2="19352"/>
                        <a14:foregroundMark x1="49078" y1="69907" x2="49078" y2="71852"/>
                        <a14:foregroundMark x1="46950" y1="75833" x2="44539" y2="85000"/>
                        <a14:foregroundMark x1="43262" y1="84167" x2="36738" y2="89907"/>
                        <a14:foregroundMark x1="69645" y1="76944" x2="74610" y2="88796"/>
                        <a14:foregroundMark x1="74184" y1="84167" x2="77872" y2="86667"/>
                        <a14:foregroundMark x1="36738" y1="85278" x2="36738" y2="86389"/>
                        <a14:foregroundMark x1="43948" y1="74574" x2="40968" y2="80049"/>
                        <a14:foregroundMark x1="51769" y1="22141" x2="45810" y2="367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87" b="7407"/>
          <a:stretch>
            <a:fillRect/>
          </a:stretch>
        </p:blipFill>
        <p:spPr bwMode="auto">
          <a:xfrm flipH="1">
            <a:off x="2590800" y="2667000"/>
            <a:ext cx="1687656" cy="1584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84066" l="0" r="100000">
                        <a14:foregroundMark x1="17692" y1="60989" x2="20110" y2="70000"/>
                        <a14:foregroundMark x1="77692" y1="60110" x2="81209" y2="695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8901" r="-2198" b="21978"/>
          <a:stretch>
            <a:fillRect/>
          </a:stretch>
        </p:blipFill>
        <p:spPr bwMode="auto">
          <a:xfrm>
            <a:off x="10287000" y="2362201"/>
            <a:ext cx="5486400" cy="4395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03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48148E-6 L -0.68334 0.00324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167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902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1.85185E-6 L 0.25 1.85185E-6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500"/>
                            </p:stCondLst>
                            <p:childTnLst>
                              <p:par>
                                <p:cTn id="39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1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1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014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8333 0.00324 L -1.69166 0.01296 " pathEditMode="relative" rAng="0" ptsTypes="AA">
                                      <p:cBhvr>
                                        <p:cTn id="48" dur="6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417" y="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05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303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10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10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9" grpId="0" bldLvl="0" animBg="1"/>
      <p:bldP spid="10" grpId="0" bldLvl="0" animBg="1"/>
      <p:bldP spid="11" grpId="0" bldLvl="0" animBg="1"/>
      <p:bldP spid="12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05200"/>
            <a:ext cx="12192000" cy="3327400"/>
          </a:xfrm>
          <a:prstGeom prst="rect">
            <a:avLst/>
          </a:prstGeom>
        </p:spPr>
      </p:pic>
      <p:pic>
        <p:nvPicPr>
          <p:cNvPr id="10" name="Bus Horn sound effec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871378" y="7010400"/>
            <a:ext cx="609600" cy="609600"/>
          </a:xfrm>
          <a:prstGeom prst="rect">
            <a:avLst/>
          </a:prstGeom>
        </p:spPr>
      </p:pic>
      <p:pic>
        <p:nvPicPr>
          <p:cNvPr id="11" name="Bus Sound Effects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440" end="1567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852328" y="1237288"/>
            <a:ext cx="609600" cy="609600"/>
          </a:xfrm>
          <a:prstGeom prst="rect">
            <a:avLst/>
          </a:prstGeom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24" r="-2133" b="21481"/>
          <a:stretch>
            <a:fillRect/>
          </a:stretch>
        </p:blipFill>
        <p:spPr bwMode="auto">
          <a:xfrm>
            <a:off x="0" y="0"/>
            <a:ext cx="12496800" cy="4559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84066" l="0" r="100000">
                        <a14:foregroundMark x1="17692" y1="60989" x2="20110" y2="70000"/>
                        <a14:foregroundMark x1="77692" y1="60110" x2="81209" y2="695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8901" r="-2198" b="21978"/>
          <a:stretch>
            <a:fillRect/>
          </a:stretch>
        </p:blipFill>
        <p:spPr bwMode="auto">
          <a:xfrm>
            <a:off x="12204544" y="2362200"/>
            <a:ext cx="5486400" cy="4395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3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5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014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48148E-6 L -0.68334 0.00324 " pathEditMode="relative" rAng="0" ptsTypes="AA">
                                      <p:cBhvr>
                                        <p:cTn id="11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167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10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1183"/>
            <a:ext cx="12192000" cy="507563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27200" y="1600201"/>
            <a:ext cx="965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Thứ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sáu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ngày</a:t>
            </a:r>
            <a:r>
              <a:rPr lang="en-US" sz="2400" b="1" dirty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15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tháng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10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năm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2021</a:t>
            </a:r>
            <a:endParaRPr lang="en-US" sz="2400" b="1" dirty="0">
              <a:solidFill>
                <a:schemeClr val="bg1"/>
              </a:solidFill>
              <a:latin typeface="HP001 4 hàng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56000" y="2129136"/>
            <a:ext cx="589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Tự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nhiên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và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xã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hội</a:t>
            </a:r>
            <a:endParaRPr lang="en-US" sz="2400" b="1" dirty="0">
              <a:solidFill>
                <a:schemeClr val="bg1"/>
              </a:solidFill>
              <a:latin typeface="HP001 4 hàng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17600" y="2590801"/>
            <a:ext cx="1076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Bài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>
                <a:solidFill>
                  <a:schemeClr val="bg1"/>
                </a:solidFill>
                <a:latin typeface="HP001 4 hàng" pitchFamily="34" charset="0"/>
              </a:rPr>
              <a:t>6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: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Chào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đón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ngày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khai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giảng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(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tiết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2 )</a:t>
            </a:r>
            <a:endParaRPr lang="en-US" sz="2400" b="1" dirty="0">
              <a:solidFill>
                <a:schemeClr val="bg1"/>
              </a:solidFill>
              <a:latin typeface="HP001 4 hàng" pitchFamily="34" charset="0"/>
            </a:endParaRPr>
          </a:p>
        </p:txBody>
      </p:sp>
      <p:sp>
        <p:nvSpPr>
          <p:cNvPr id="6" name="Cloud 5"/>
          <p:cNvSpPr/>
          <p:nvPr/>
        </p:nvSpPr>
        <p:spPr>
          <a:xfrm>
            <a:off x="10631606" y="122830"/>
            <a:ext cx="1560394" cy="891183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907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2" name="图片 39941" descr="1-4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583" y="376555"/>
            <a:ext cx="12202583" cy="6705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941" name="图片 39940" descr="1-4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20233" y="4210051"/>
            <a:ext cx="4948767" cy="287231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943" name="图片 39942" descr="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02400" y="-228600"/>
            <a:ext cx="5217584" cy="677545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2" name="Text Box 6"/>
          <p:cNvSpPr txBox="1"/>
          <p:nvPr/>
        </p:nvSpPr>
        <p:spPr>
          <a:xfrm>
            <a:off x="843280" y="1929765"/>
            <a:ext cx="5760085" cy="1753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uLnTx/>
                <a:uFillTx/>
                <a:ea typeface="+mn-ea"/>
                <a:cs typeface="UTM Avo" panose="02040603050506020204" pitchFamily="18" charset="0"/>
              </a:rPr>
              <a:t>Bài 6: Chào đón ngày khai trường</a:t>
            </a:r>
          </a:p>
        </p:txBody>
      </p:sp>
      <p:pic>
        <p:nvPicPr>
          <p:cNvPr id="7" name="Content Placeholder 20" descr="logo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30561" y="-228812"/>
            <a:ext cx="1564640" cy="159829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014134" y="83955"/>
            <a:ext cx="4402667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Chủ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đề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2: Trường học</a:t>
            </a:r>
          </a:p>
        </p:txBody>
      </p:sp>
      <p:sp>
        <p:nvSpPr>
          <p:cNvPr id="8" name="Cloud 7"/>
          <p:cNvSpPr/>
          <p:nvPr/>
        </p:nvSpPr>
        <p:spPr>
          <a:xfrm>
            <a:off x="10631606" y="122830"/>
            <a:ext cx="1560394" cy="891183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99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4176395" y="1346835"/>
            <a:ext cx="3608705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2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sp>
        <p:nvSpPr>
          <p:cNvPr id="12" name="Cloud 11"/>
          <p:cNvSpPr/>
          <p:nvPr/>
        </p:nvSpPr>
        <p:spPr>
          <a:xfrm>
            <a:off x="10631606" y="122830"/>
            <a:ext cx="1560394" cy="891183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296</Words>
  <Application>Microsoft Office PowerPoint</Application>
  <PresentationFormat>Custom</PresentationFormat>
  <Paragraphs>45</Paragraphs>
  <Slides>18</Slides>
  <Notes>11</Notes>
  <HiddenSlides>0</HiddenSlides>
  <MMClips>18</MMClips>
  <ScaleCrop>false</ScaleCrop>
  <HeadingPairs>
    <vt:vector size="4" baseType="variant">
      <vt:variant>
        <vt:lpstr>Theme</vt:lpstr>
      </vt:variant>
      <vt:variant>
        <vt:i4>8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1_Office Theme</vt:lpstr>
      <vt:lpstr>6_Office Theme</vt:lpstr>
      <vt:lpstr>2_Office Theme</vt:lpstr>
      <vt:lpstr>1_Office Theme</vt:lpstr>
      <vt:lpstr>Office 主题</vt:lpstr>
      <vt:lpstr>3_Office Theme</vt:lpstr>
      <vt:lpstr>7_Office Theme</vt:lpstr>
      <vt:lpstr>4_Office Theme</vt:lpstr>
      <vt:lpstr>Chào mừng các em đến với tiết Tự nhiên xã hội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em đến với tiết Tự nhiên xã hội - Lớp 2</dc:title>
  <dc:creator>BENR-</dc:creator>
  <cp:lastModifiedBy>Pro</cp:lastModifiedBy>
  <cp:revision>7</cp:revision>
  <dcterms:created xsi:type="dcterms:W3CDTF">2021-06-02T10:21:38Z</dcterms:created>
  <dcterms:modified xsi:type="dcterms:W3CDTF">2021-12-09T09:13:30Z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