
<file path=[Content_Types].xml><?xml version="1.0" encoding="utf-8"?>
<Types xmlns="http://schemas.openxmlformats.org/package/2006/content-types">
  <Default Extension="wav" ContentType="audio/x-wav"/>
  <Default Extension="jpeg" ContentType="image/jpeg"/>
  <Default Extension="JPG" ContentType="image/.jpg"/>
  <Default Extension="png" ContentType="image/png"/>
  <Default Extension="tiff" ContentType="image/tiff"/>
  <Default Extension="wdp" ContentType="image/vnd.ms-photo"/>
  <Default Extension="mp4" ContentType="video/mp4"/>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10.fntdata" ContentType="application/x-fontdata"/>
  <Override PartName="/ppt/fonts/font11.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fonts/font7.fntdata" ContentType="application/x-fontdata"/>
  <Override PartName="/ppt/fonts/font8.fntdata" ContentType="application/x-fontdata"/>
  <Override PartName="/ppt/fonts/font9.fntdata" ContentType="application/x-fontdata"/>
  <Override PartName="/ppt/media/image10.svg" ContentType="image/svg+xml"/>
  <Override PartName="/ppt/media/image2.svg" ContentType="image/svg+xml"/>
  <Override PartName="/ppt/media/image4.svg" ContentType="image/svg+xml"/>
  <Override PartName="/ppt/media/image8.svg" ContentType="image/svg+xml"/>
  <Override PartName="/ppt/media/image9.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4"/>
  </p:notesMasterIdLst>
  <p:sldIdLst>
    <p:sldId id="307" r:id="rId3"/>
    <p:sldId id="368" r:id="rId5"/>
    <p:sldId id="445" r:id="rId6"/>
    <p:sldId id="367" r:id="rId7"/>
    <p:sldId id="279" r:id="rId8"/>
    <p:sldId id="283" r:id="rId9"/>
    <p:sldId id="420" r:id="rId10"/>
    <p:sldId id="260" r:id="rId11"/>
    <p:sldId id="398" r:id="rId12"/>
    <p:sldId id="399" r:id="rId13"/>
    <p:sldId id="263" r:id="rId14"/>
    <p:sldId id="370" r:id="rId15"/>
    <p:sldId id="371" r:id="rId16"/>
    <p:sldId id="266" r:id="rId17"/>
    <p:sldId id="310" r:id="rId18"/>
    <p:sldId id="268" r:id="rId19"/>
    <p:sldId id="269" r:id="rId20"/>
    <p:sldId id="270" r:id="rId21"/>
    <p:sldId id="271" r:id="rId22"/>
    <p:sldId id="273" r:id="rId23"/>
    <p:sldId id="272" r:id="rId24"/>
    <p:sldId id="400" r:id="rId25"/>
    <p:sldId id="274" r:id="rId26"/>
    <p:sldId id="276" r:id="rId27"/>
    <p:sldId id="444" r:id="rId28"/>
    <p:sldId id="289" r:id="rId29"/>
    <p:sldId id="290" r:id="rId30"/>
    <p:sldId id="291" r:id="rId31"/>
    <p:sldId id="292" r:id="rId32"/>
    <p:sldId id="293" r:id="rId33"/>
    <p:sldId id="277" r:id="rId34"/>
  </p:sldIdLst>
  <p:sldSz cx="12192000" cy="6858000"/>
  <p:notesSz cx="6858000" cy="9144000"/>
  <p:embeddedFontLst>
    <p:embeddedFont>
      <p:font typeface="SimSun" panose="02010600030101010101" pitchFamily="2" charset="-122"/>
      <p:regular r:id="rId38"/>
    </p:embeddedFont>
    <p:embeddedFont>
      <p:font typeface="Oi"/>
      <p:regular r:id="rId39"/>
    </p:embeddedFont>
    <p:embeddedFont>
      <p:font typeface="Calibri" panose="020F0502020204030204" pitchFamily="34" charset="0"/>
      <p:regular r:id="rId40"/>
      <p:bold r:id="rId41"/>
      <p:italic r:id="rId42"/>
      <p:boldItalic r:id="rId43"/>
    </p:embeddedFont>
    <p:embeddedFont>
      <p:font typeface="Calibri" panose="020F0502020204030204"/>
      <p:regular r:id="rId44"/>
      <p:bold r:id="rId45"/>
      <p:italic r:id="rId46"/>
      <p:boldItalic r:id="rId47"/>
    </p:embeddedFont>
    <p:embeddedFont>
      <p:font typeface="Wingdings 2" panose="05020102010507070707" pitchFamily="2" charset="2"/>
      <p:regular r:id="rId4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5E6B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741"/>
  </p:normalViewPr>
  <p:slideViewPr>
    <p:cSldViewPr snapToGrid="0">
      <p:cViewPr varScale="1">
        <p:scale>
          <a:sx n="59" d="100"/>
          <a:sy n="59" d="100"/>
        </p:scale>
        <p:origin x="36" y="52"/>
      </p:cViewPr>
      <p:guideLst>
        <p:guide orient="horz" pos="2221"/>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8" Type="http://schemas.openxmlformats.org/officeDocument/2006/relationships/font" Target="fonts/font11.fntdata"/><Relationship Id="rId47" Type="http://schemas.openxmlformats.org/officeDocument/2006/relationships/font" Target="fonts/font10.fntdata"/><Relationship Id="rId46" Type="http://schemas.openxmlformats.org/officeDocument/2006/relationships/font" Target="fonts/font9.fntdata"/><Relationship Id="rId45" Type="http://schemas.openxmlformats.org/officeDocument/2006/relationships/font" Target="fonts/font8.fntdata"/><Relationship Id="rId44" Type="http://schemas.openxmlformats.org/officeDocument/2006/relationships/font" Target="fonts/font7.fntdata"/><Relationship Id="rId43" Type="http://schemas.openxmlformats.org/officeDocument/2006/relationships/font" Target="fonts/font6.fntdata"/><Relationship Id="rId42" Type="http://schemas.openxmlformats.org/officeDocument/2006/relationships/font" Target="fonts/font5.fntdata"/><Relationship Id="rId41" Type="http://schemas.openxmlformats.org/officeDocument/2006/relationships/font" Target="fonts/font4.fntdata"/><Relationship Id="rId40" Type="http://schemas.openxmlformats.org/officeDocument/2006/relationships/font" Target="fonts/font3.fntdata"/><Relationship Id="rId4" Type="http://schemas.openxmlformats.org/officeDocument/2006/relationships/notesMaster" Target="notesMasters/notesMaster1.xml"/><Relationship Id="rId39" Type="http://schemas.openxmlformats.org/officeDocument/2006/relationships/font" Target="fonts/font2.fntdata"/><Relationship Id="rId38" Type="http://schemas.openxmlformats.org/officeDocument/2006/relationships/font" Target="fonts/font1.fntdata"/><Relationship Id="rId37" Type="http://schemas.openxmlformats.org/officeDocument/2006/relationships/tableStyles" Target="tableStyles.xml"/><Relationship Id="rId36" Type="http://schemas.openxmlformats.org/officeDocument/2006/relationships/viewProps" Target="viewProps.xml"/><Relationship Id="rId35" Type="http://schemas.openxmlformats.org/officeDocument/2006/relationships/presProps" Target="presProps.xml"/><Relationship Id="rId34" Type="http://schemas.openxmlformats.org/officeDocument/2006/relationships/slide" Target="slides/slide31.xml"/><Relationship Id="rId33" Type="http://schemas.openxmlformats.org/officeDocument/2006/relationships/slide" Target="slides/slide30.xml"/><Relationship Id="rId32" Type="http://schemas.openxmlformats.org/officeDocument/2006/relationships/slide" Target="slides/slide29.xml"/><Relationship Id="rId31" Type="http://schemas.openxmlformats.org/officeDocument/2006/relationships/slide" Target="slides/slide28.xml"/><Relationship Id="rId30" Type="http://schemas.openxmlformats.org/officeDocument/2006/relationships/slide" Target="slides/slide27.xml"/><Relationship Id="rId3" Type="http://schemas.openxmlformats.org/officeDocument/2006/relationships/slide" Target="slides/slide1.xml"/><Relationship Id="rId29" Type="http://schemas.openxmlformats.org/officeDocument/2006/relationships/slide" Target="slides/slide26.xml"/><Relationship Id="rId28" Type="http://schemas.openxmlformats.org/officeDocument/2006/relationships/slide" Target="slides/slide25.xml"/><Relationship Id="rId27" Type="http://schemas.openxmlformats.org/officeDocument/2006/relationships/slide" Target="slides/slide24.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9.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0.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1.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3.xml"/></Relationships>
</file>

<file path=ppt/notesSlides/_rels/notesSlide1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4.xml"/></Relationships>
</file>

<file path=ppt/notesSlides/_rels/notesSlide1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6.xml"/></Relationships>
</file>

<file path=ppt/notesSlides/_rels/notesSlide1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幻灯片图像占位符 1"/>
          <p:cNvSpPr>
            <a:spLocks noGrp="1" noRot="1" noChangeAspect="1" noTextEdit="1"/>
          </p:cNvSpPr>
          <p:nvPr>
            <p:ph type="sldImg"/>
          </p:nvPr>
        </p:nvSpPr>
        <p:spPr bwMode="auto">
          <a:xfrm>
            <a:off x="1143000" y="685800"/>
            <a:ext cx="4572000" cy="3429000"/>
          </a:xfrm>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12291" name="备注占位符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endParaRPr lang="zh-CN" altLang="en-US"/>
          </a:p>
        </p:txBody>
      </p:sp>
      <p:sp>
        <p:nvSpPr>
          <p:cNvPr id="12292" name="灯片编号占位符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300">
                <a:solidFill>
                  <a:schemeClr val="tx1"/>
                </a:solidFill>
                <a:latin typeface="方正正黑简体" panose="02000000000000000000" pitchFamily="2" charset="-122"/>
                <a:ea typeface="方正正黑简体" panose="02000000000000000000" pitchFamily="2" charset="-122"/>
              </a:defRPr>
            </a:lvl1pPr>
            <a:lvl2pPr marL="742950" indent="-285750">
              <a:defRPr sz="1300">
                <a:solidFill>
                  <a:schemeClr val="tx1"/>
                </a:solidFill>
                <a:latin typeface="方正正黑简体" panose="02000000000000000000" pitchFamily="2" charset="-122"/>
                <a:ea typeface="方正正黑简体" panose="02000000000000000000" pitchFamily="2" charset="-122"/>
              </a:defRPr>
            </a:lvl2pPr>
            <a:lvl3pPr marL="1143000" indent="-228600">
              <a:defRPr sz="1300">
                <a:solidFill>
                  <a:schemeClr val="tx1"/>
                </a:solidFill>
                <a:latin typeface="方正正黑简体" panose="02000000000000000000" pitchFamily="2" charset="-122"/>
                <a:ea typeface="方正正黑简体" panose="02000000000000000000" pitchFamily="2" charset="-122"/>
              </a:defRPr>
            </a:lvl3pPr>
            <a:lvl4pPr marL="1600200" indent="-228600">
              <a:defRPr sz="1300">
                <a:solidFill>
                  <a:schemeClr val="tx1"/>
                </a:solidFill>
                <a:latin typeface="方正正黑简体" panose="02000000000000000000" pitchFamily="2" charset="-122"/>
                <a:ea typeface="方正正黑简体" panose="02000000000000000000" pitchFamily="2" charset="-122"/>
              </a:defRPr>
            </a:lvl4pPr>
            <a:lvl5pPr marL="2057400" indent="-228600">
              <a:defRPr sz="1300">
                <a:solidFill>
                  <a:schemeClr val="tx1"/>
                </a:solidFill>
                <a:latin typeface="方正正黑简体" panose="02000000000000000000" pitchFamily="2" charset="-122"/>
                <a:ea typeface="方正正黑简体" panose="02000000000000000000" pitchFamily="2" charset="-122"/>
              </a:defRPr>
            </a:lvl5pPr>
            <a:lvl6pPr marL="2514600" indent="-228600" defTabSz="685800" eaLnBrk="0" fontAlgn="base" hangingPunct="0">
              <a:spcBef>
                <a:spcPct val="0"/>
              </a:spcBef>
              <a:spcAft>
                <a:spcPct val="0"/>
              </a:spcAft>
              <a:defRPr sz="1300">
                <a:solidFill>
                  <a:schemeClr val="tx1"/>
                </a:solidFill>
                <a:latin typeface="方正正黑简体" panose="02000000000000000000" pitchFamily="2" charset="-122"/>
                <a:ea typeface="方正正黑简体" panose="02000000000000000000" pitchFamily="2" charset="-122"/>
              </a:defRPr>
            </a:lvl6pPr>
            <a:lvl7pPr marL="2971800" indent="-228600" defTabSz="685800" eaLnBrk="0" fontAlgn="base" hangingPunct="0">
              <a:spcBef>
                <a:spcPct val="0"/>
              </a:spcBef>
              <a:spcAft>
                <a:spcPct val="0"/>
              </a:spcAft>
              <a:defRPr sz="1300">
                <a:solidFill>
                  <a:schemeClr val="tx1"/>
                </a:solidFill>
                <a:latin typeface="方正正黑简体" panose="02000000000000000000" pitchFamily="2" charset="-122"/>
                <a:ea typeface="方正正黑简体" panose="02000000000000000000" pitchFamily="2" charset="-122"/>
              </a:defRPr>
            </a:lvl7pPr>
            <a:lvl8pPr marL="3429000" indent="-228600" defTabSz="685800" eaLnBrk="0" fontAlgn="base" hangingPunct="0">
              <a:spcBef>
                <a:spcPct val="0"/>
              </a:spcBef>
              <a:spcAft>
                <a:spcPct val="0"/>
              </a:spcAft>
              <a:defRPr sz="1300">
                <a:solidFill>
                  <a:schemeClr val="tx1"/>
                </a:solidFill>
                <a:latin typeface="方正正黑简体" panose="02000000000000000000" pitchFamily="2" charset="-122"/>
                <a:ea typeface="方正正黑简体" panose="02000000000000000000" pitchFamily="2" charset="-122"/>
              </a:defRPr>
            </a:lvl8pPr>
            <a:lvl9pPr marL="3886200" indent="-228600" defTabSz="685800" eaLnBrk="0" fontAlgn="base" hangingPunct="0">
              <a:spcBef>
                <a:spcPct val="0"/>
              </a:spcBef>
              <a:spcAft>
                <a:spcPct val="0"/>
              </a:spcAft>
              <a:defRPr sz="1300">
                <a:solidFill>
                  <a:schemeClr val="tx1"/>
                </a:solidFill>
                <a:latin typeface="方正正黑简体" panose="02000000000000000000" pitchFamily="2" charset="-122"/>
                <a:ea typeface="方正正黑简体" panose="02000000000000000000" pitchFamily="2" charset="-122"/>
              </a:defRPr>
            </a:lvl9pPr>
          </a:lstStyle>
          <a:p>
            <a:fld id="{8E734D7E-DDC1-43BA-BA84-4A1CFE3D3418}" type="slidenum">
              <a:rPr lang="zh-CN" altLang="en-US" sz="1200">
                <a:solidFill>
                  <a:prstClr val="black"/>
                </a:solidFill>
                <a:latin typeface="Calibri" panose="020F0502020204030204" pitchFamily="34" charset="0"/>
                <a:ea typeface="SimSun" panose="02010600030101010101" pitchFamily="2" charset="-122"/>
              </a:rPr>
            </a:fld>
            <a:endParaRPr lang="zh-CN" altLang="en-US" sz="1200">
              <a:solidFill>
                <a:prstClr val="black"/>
              </a:solidFill>
              <a:latin typeface="Calibri" panose="020F0502020204030204" pitchFamily="34" charset="0"/>
              <a:ea typeface="SimSun" panose="02010600030101010101" pitchFamily="2" charset="-122"/>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504"/>
        <p:cNvGrpSpPr/>
        <p:nvPr/>
      </p:nvGrpSpPr>
      <p:grpSpPr>
        <a:xfrm>
          <a:off x="0" y="0"/>
          <a:ext cx="0" cy="0"/>
          <a:chOff x="0" y="0"/>
          <a:chExt cx="0" cy="0"/>
        </a:xfrm>
      </p:grpSpPr>
      <p:sp>
        <p:nvSpPr>
          <p:cNvPr id="1505" name="Google Shape;1505;gaca33d7c17_0_24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06" name="Google Shape;1506;gaca33d7c17_0_24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58"/>
        <p:cNvGrpSpPr/>
        <p:nvPr/>
      </p:nvGrpSpPr>
      <p:grpSpPr>
        <a:xfrm>
          <a:off x="0" y="0"/>
          <a:ext cx="0" cy="0"/>
          <a:chOff x="0" y="0"/>
          <a:chExt cx="0" cy="0"/>
        </a:xfrm>
      </p:grpSpPr>
      <p:sp>
        <p:nvSpPr>
          <p:cNvPr id="159" name="Google Shape;159;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60" name="Google Shape;160;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35"/>
        <p:cNvGrpSpPr/>
        <p:nvPr/>
      </p:nvGrpSpPr>
      <p:grpSpPr>
        <a:xfrm>
          <a:off x="0" y="0"/>
          <a:ext cx="0" cy="0"/>
          <a:chOff x="0" y="0"/>
          <a:chExt cx="0" cy="0"/>
        </a:xfrm>
      </p:grpSpPr>
      <p:sp>
        <p:nvSpPr>
          <p:cNvPr id="236" name="Google Shape;236;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37" name="Google Shape;237;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35"/>
        <p:cNvGrpSpPr/>
        <p:nvPr/>
      </p:nvGrpSpPr>
      <p:grpSpPr>
        <a:xfrm>
          <a:off x="0" y="0"/>
          <a:ext cx="0" cy="0"/>
          <a:chOff x="0" y="0"/>
          <a:chExt cx="0" cy="0"/>
        </a:xfrm>
      </p:grpSpPr>
      <p:sp>
        <p:nvSpPr>
          <p:cNvPr id="236" name="Google Shape;236;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37" name="Google Shape;237;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70"/>
        <p:cNvGrpSpPr/>
        <p:nvPr/>
      </p:nvGrpSpPr>
      <p:grpSpPr>
        <a:xfrm>
          <a:off x="0" y="0"/>
          <a:ext cx="0" cy="0"/>
          <a:chOff x="0" y="0"/>
          <a:chExt cx="0" cy="0"/>
        </a:xfrm>
      </p:grpSpPr>
      <p:sp>
        <p:nvSpPr>
          <p:cNvPr id="271" name="Google Shape;271;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72" name="Google Shape;272;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35"/>
        <p:cNvGrpSpPr/>
        <p:nvPr/>
      </p:nvGrpSpPr>
      <p:grpSpPr>
        <a:xfrm>
          <a:off x="0" y="0"/>
          <a:ext cx="0" cy="0"/>
          <a:chOff x="0" y="0"/>
          <a:chExt cx="0" cy="0"/>
        </a:xfrm>
      </p:grpSpPr>
      <p:sp>
        <p:nvSpPr>
          <p:cNvPr id="236" name="Google Shape;236;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37" name="Google Shape;237;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35"/>
        <p:cNvGrpSpPr/>
        <p:nvPr/>
      </p:nvGrpSpPr>
      <p:grpSpPr>
        <a:xfrm>
          <a:off x="0" y="0"/>
          <a:ext cx="0" cy="0"/>
          <a:chOff x="0" y="0"/>
          <a:chExt cx="0" cy="0"/>
        </a:xfrm>
      </p:grpSpPr>
      <p:sp>
        <p:nvSpPr>
          <p:cNvPr id="236" name="Google Shape;236;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37" name="Google Shape;237;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356"/>
        <p:cNvGrpSpPr/>
        <p:nvPr/>
      </p:nvGrpSpPr>
      <p:grpSpPr>
        <a:xfrm>
          <a:off x="0" y="0"/>
          <a:ext cx="0" cy="0"/>
          <a:chOff x="0" y="0"/>
          <a:chExt cx="0" cy="0"/>
        </a:xfrm>
      </p:grpSpPr>
      <p:sp>
        <p:nvSpPr>
          <p:cNvPr id="357" name="Google Shape;357;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358" name="Google Shape;358;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429"/>
        <p:cNvGrpSpPr/>
        <p:nvPr/>
      </p:nvGrpSpPr>
      <p:grpSpPr>
        <a:xfrm>
          <a:off x="0" y="0"/>
          <a:ext cx="0" cy="0"/>
          <a:chOff x="0" y="0"/>
          <a:chExt cx="0" cy="0"/>
        </a:xfrm>
      </p:grpSpPr>
      <p:sp>
        <p:nvSpPr>
          <p:cNvPr id="430" name="Google Shape;430;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431" name="Google Shape;431;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446"/>
        <p:cNvGrpSpPr/>
        <p:nvPr/>
      </p:nvGrpSpPr>
      <p:grpSpPr>
        <a:xfrm>
          <a:off x="0" y="0"/>
          <a:ext cx="0" cy="0"/>
          <a:chOff x="0" y="0"/>
          <a:chExt cx="0" cy="0"/>
        </a:xfrm>
      </p:grpSpPr>
      <p:sp>
        <p:nvSpPr>
          <p:cNvPr id="447" name="Google Shape;447;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448" name="Google Shape;448;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478"/>
        <p:cNvGrpSpPr/>
        <p:nvPr/>
      </p:nvGrpSpPr>
      <p:grpSpPr>
        <a:xfrm>
          <a:off x="0" y="0"/>
          <a:ext cx="0" cy="0"/>
          <a:chOff x="0" y="0"/>
          <a:chExt cx="0" cy="0"/>
        </a:xfrm>
      </p:grpSpPr>
      <p:sp>
        <p:nvSpPr>
          <p:cNvPr id="479" name="Google Shape;479;p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480" name="Google Shape;480;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495"/>
        <p:cNvGrpSpPr/>
        <p:nvPr/>
      </p:nvGrpSpPr>
      <p:grpSpPr>
        <a:xfrm>
          <a:off x="0" y="0"/>
          <a:ext cx="0" cy="0"/>
          <a:chOff x="0" y="0"/>
          <a:chExt cx="0" cy="0"/>
        </a:xfrm>
      </p:grpSpPr>
      <p:sp>
        <p:nvSpPr>
          <p:cNvPr id="496" name="Google Shape;496;p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497" name="Google Shape;497;p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527"/>
        <p:cNvGrpSpPr/>
        <p:nvPr/>
      </p:nvGrpSpPr>
      <p:grpSpPr>
        <a:xfrm>
          <a:off x="0" y="0"/>
          <a:ext cx="0" cy="0"/>
          <a:chOff x="0" y="0"/>
          <a:chExt cx="0" cy="0"/>
        </a:xfrm>
      </p:grpSpPr>
      <p:sp>
        <p:nvSpPr>
          <p:cNvPr id="528" name="Google Shape;528;p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529" name="Google Shape;529;p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514"/>
        <p:cNvGrpSpPr/>
        <p:nvPr/>
      </p:nvGrpSpPr>
      <p:grpSpPr>
        <a:xfrm>
          <a:off x="0" y="0"/>
          <a:ext cx="0" cy="0"/>
          <a:chOff x="0" y="0"/>
          <a:chExt cx="0" cy="0"/>
        </a:xfrm>
      </p:grpSpPr>
      <p:sp>
        <p:nvSpPr>
          <p:cNvPr id="515" name="Google Shape;515;p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516" name="Google Shape;516;p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564"/>
        <p:cNvGrpSpPr/>
        <p:nvPr/>
      </p:nvGrpSpPr>
      <p:grpSpPr>
        <a:xfrm>
          <a:off x="0" y="0"/>
          <a:ext cx="0" cy="0"/>
          <a:chOff x="0" y="0"/>
          <a:chExt cx="0" cy="0"/>
        </a:xfrm>
      </p:grpSpPr>
      <p:sp>
        <p:nvSpPr>
          <p:cNvPr id="565" name="Google Shape;565;p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566" name="Google Shape;566;p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651"/>
        <p:cNvGrpSpPr/>
        <p:nvPr/>
      </p:nvGrpSpPr>
      <p:grpSpPr>
        <a:xfrm>
          <a:off x="0" y="0"/>
          <a:ext cx="0" cy="0"/>
          <a:chOff x="0" y="0"/>
          <a:chExt cx="0" cy="0"/>
        </a:xfrm>
      </p:grpSpPr>
      <p:sp>
        <p:nvSpPr>
          <p:cNvPr id="652" name="Google Shape;652;p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653" name="Google Shape;653;p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504"/>
        <p:cNvGrpSpPr/>
        <p:nvPr/>
      </p:nvGrpSpPr>
      <p:grpSpPr>
        <a:xfrm>
          <a:off x="0" y="0"/>
          <a:ext cx="0" cy="0"/>
          <a:chOff x="0" y="0"/>
          <a:chExt cx="0" cy="0"/>
        </a:xfrm>
      </p:grpSpPr>
      <p:sp>
        <p:nvSpPr>
          <p:cNvPr id="1505" name="Google Shape;1505;gaca33d7c17_0_24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06" name="Google Shape;1506;gaca33d7c17_0_24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692"/>
        <p:cNvGrpSpPr/>
        <p:nvPr/>
      </p:nvGrpSpPr>
      <p:grpSpPr>
        <a:xfrm>
          <a:off x="0" y="0"/>
          <a:ext cx="0" cy="0"/>
          <a:chOff x="0" y="0"/>
          <a:chExt cx="0" cy="0"/>
        </a:xfrm>
      </p:grpSpPr>
      <p:sp>
        <p:nvSpPr>
          <p:cNvPr id="693" name="Google Shape;693;p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694" name="Google Shape;694;p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showMasterSp="0" matchingName="Blank">
  <p:cSld name="BLANK">
    <p:spTree>
      <p:nvGrpSpPr>
        <p:cNvPr id="1" name="Shape 18"/>
        <p:cNvGrpSpPr/>
        <p:nvPr/>
      </p:nvGrpSpPr>
      <p:grpSpPr>
        <a:xfrm>
          <a:off x="0" y="0"/>
          <a:ext cx="0" cy="0"/>
          <a:chOff x="0" y="0"/>
          <a:chExt cx="0" cy="0"/>
        </a:xfrm>
      </p:grpSpPr>
      <p:sp>
        <p:nvSpPr>
          <p:cNvPr id="19" name="Google Shape;19;p2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2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 name="Google Shape;21;p2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SG"/>
            </a:fld>
            <a:endParaRPr lang="en-SG"/>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showMasterSp="0" matchingName="Title and Content">
  <p:cSld name="OBJECT">
    <p:spTree>
      <p:nvGrpSpPr>
        <p:cNvPr id="1" name="Shape 40"/>
        <p:cNvGrpSpPr/>
        <p:nvPr/>
      </p:nvGrpSpPr>
      <p:grpSpPr>
        <a:xfrm>
          <a:off x="0" y="0"/>
          <a:ext cx="0" cy="0"/>
          <a:chOff x="0" y="0"/>
          <a:chExt cx="0" cy="0"/>
        </a:xfrm>
      </p:grpSpPr>
      <p:sp>
        <p:nvSpPr>
          <p:cNvPr id="41" name="Google Shape;41;p2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2" name="Google Shape;42;p28"/>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rgbClr val="7F7F7F"/>
              </a:buClr>
              <a:buSzPts val="1800"/>
              <a:buChar char="•"/>
              <a:defRPr/>
            </a:lvl1pPr>
            <a:lvl2pPr marL="914400" lvl="1" indent="-342900" algn="l">
              <a:lnSpc>
                <a:spcPct val="90000"/>
              </a:lnSpc>
              <a:spcBef>
                <a:spcPts val="500"/>
              </a:spcBef>
              <a:spcAft>
                <a:spcPts val="0"/>
              </a:spcAft>
              <a:buClr>
                <a:srgbClr val="7F7F7F"/>
              </a:buClr>
              <a:buSzPts val="1800"/>
              <a:buChar char="•"/>
              <a:defRPr/>
            </a:lvl2pPr>
            <a:lvl3pPr marL="1371600" lvl="2" indent="-342900" algn="l">
              <a:lnSpc>
                <a:spcPct val="90000"/>
              </a:lnSpc>
              <a:spcBef>
                <a:spcPts val="500"/>
              </a:spcBef>
              <a:spcAft>
                <a:spcPts val="0"/>
              </a:spcAft>
              <a:buClr>
                <a:srgbClr val="7F7F7F"/>
              </a:buClr>
              <a:buSzPts val="1800"/>
              <a:buChar char="•"/>
              <a:defRPr/>
            </a:lvl3pPr>
            <a:lvl4pPr marL="1828800" lvl="3" indent="-342900" algn="l">
              <a:lnSpc>
                <a:spcPct val="90000"/>
              </a:lnSpc>
              <a:spcBef>
                <a:spcPts val="500"/>
              </a:spcBef>
              <a:spcAft>
                <a:spcPts val="0"/>
              </a:spcAft>
              <a:buClr>
                <a:srgbClr val="7F7F7F"/>
              </a:buClr>
              <a:buSzPts val="1800"/>
              <a:buChar char="•"/>
              <a:defRPr/>
            </a:lvl4pPr>
            <a:lvl5pPr marL="2286000" lvl="4" indent="-342900" algn="l">
              <a:lnSpc>
                <a:spcPct val="90000"/>
              </a:lnSpc>
              <a:spcBef>
                <a:spcPts val="500"/>
              </a:spcBef>
              <a:spcAft>
                <a:spcPts val="0"/>
              </a:spcAft>
              <a:buClr>
                <a:srgbClr val="7F7F7F"/>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p:txBody>
      </p:sp>
      <p:sp>
        <p:nvSpPr>
          <p:cNvPr id="43" name="Google Shape;43;p2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2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5" name="Google Shape;45;p2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SG"/>
            </a:fld>
            <a:endParaRPr lang="en-SG"/>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matchingName="One column text">
  <p:cSld name="One column text">
    <p:spTree>
      <p:nvGrpSpPr>
        <p:cNvPr id="1" name="Shape 178"/>
        <p:cNvGrpSpPr/>
        <p:nvPr/>
      </p:nvGrpSpPr>
      <p:grpSpPr>
        <a:xfrm>
          <a:off x="0" y="0"/>
          <a:ext cx="0" cy="0"/>
          <a:chOff x="0" y="0"/>
          <a:chExt cx="0" cy="0"/>
        </a:xfrm>
      </p:grpSpPr>
      <p:sp>
        <p:nvSpPr>
          <p:cNvPr id="179" name="Google Shape;179;p7"/>
          <p:cNvSpPr txBox="1">
            <a:spLocks noGrp="1"/>
          </p:cNvSpPr>
          <p:nvPr>
            <p:ph type="title"/>
          </p:nvPr>
        </p:nvSpPr>
        <p:spPr>
          <a:xfrm>
            <a:off x="2524567" y="1818760"/>
            <a:ext cx="7142800" cy="2250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16000"/>
            </a:lvl1pPr>
            <a:lvl2pPr lvl="1" algn="ctr" rtl="0">
              <a:spcBef>
                <a:spcPts val="0"/>
              </a:spcBef>
              <a:spcAft>
                <a:spcPts val="0"/>
              </a:spcAft>
              <a:buSzPts val="3600"/>
              <a:buNone/>
              <a:defRPr sz="4800"/>
            </a:lvl2pPr>
            <a:lvl3pPr lvl="2" algn="ctr" rtl="0">
              <a:spcBef>
                <a:spcPts val="0"/>
              </a:spcBef>
              <a:spcAft>
                <a:spcPts val="0"/>
              </a:spcAft>
              <a:buSzPts val="3600"/>
              <a:buNone/>
              <a:defRPr sz="4800"/>
            </a:lvl3pPr>
            <a:lvl4pPr lvl="3" algn="ctr" rtl="0">
              <a:spcBef>
                <a:spcPts val="0"/>
              </a:spcBef>
              <a:spcAft>
                <a:spcPts val="0"/>
              </a:spcAft>
              <a:buSzPts val="3600"/>
              <a:buNone/>
              <a:defRPr sz="4800"/>
            </a:lvl4pPr>
            <a:lvl5pPr lvl="4" algn="ctr" rtl="0">
              <a:spcBef>
                <a:spcPts val="0"/>
              </a:spcBef>
              <a:spcAft>
                <a:spcPts val="0"/>
              </a:spcAft>
              <a:buSzPts val="3600"/>
              <a:buNone/>
              <a:defRPr sz="4800"/>
            </a:lvl5pPr>
            <a:lvl6pPr lvl="5" algn="ctr" rtl="0">
              <a:spcBef>
                <a:spcPts val="0"/>
              </a:spcBef>
              <a:spcAft>
                <a:spcPts val="0"/>
              </a:spcAft>
              <a:buSzPts val="3600"/>
              <a:buNone/>
              <a:defRPr sz="4800"/>
            </a:lvl6pPr>
            <a:lvl7pPr lvl="6" algn="ctr" rtl="0">
              <a:spcBef>
                <a:spcPts val="0"/>
              </a:spcBef>
              <a:spcAft>
                <a:spcPts val="0"/>
              </a:spcAft>
              <a:buSzPts val="3600"/>
              <a:buNone/>
              <a:defRPr sz="4800"/>
            </a:lvl7pPr>
            <a:lvl8pPr lvl="7" algn="ctr" rtl="0">
              <a:spcBef>
                <a:spcPts val="0"/>
              </a:spcBef>
              <a:spcAft>
                <a:spcPts val="0"/>
              </a:spcAft>
              <a:buSzPts val="3600"/>
              <a:buNone/>
              <a:defRPr sz="4800"/>
            </a:lvl8pPr>
            <a:lvl9pPr lvl="8" algn="ctr" rtl="0">
              <a:spcBef>
                <a:spcPts val="0"/>
              </a:spcBef>
              <a:spcAft>
                <a:spcPts val="0"/>
              </a:spcAft>
              <a:buSzPts val="3600"/>
              <a:buNone/>
              <a:defRPr sz="4800"/>
            </a:lvl9pPr>
          </a:lstStyle>
          <a:p/>
        </p:txBody>
      </p:sp>
      <p:sp>
        <p:nvSpPr>
          <p:cNvPr id="180" name="Google Shape;180;p7"/>
          <p:cNvSpPr txBox="1">
            <a:spLocks noGrp="1"/>
          </p:cNvSpPr>
          <p:nvPr>
            <p:ph type="subTitle" idx="1"/>
          </p:nvPr>
        </p:nvSpPr>
        <p:spPr>
          <a:xfrm>
            <a:off x="3034233" y="4050440"/>
            <a:ext cx="6123600" cy="988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2135"/>
            </a:lvl1pPr>
            <a:lvl2pPr lvl="1" rtl="0">
              <a:spcBef>
                <a:spcPts val="2135"/>
              </a:spcBef>
              <a:spcAft>
                <a:spcPts val="0"/>
              </a:spcAft>
              <a:buSzPts val="1400"/>
              <a:buNone/>
              <a:defRPr/>
            </a:lvl2pPr>
            <a:lvl3pPr lvl="2" rtl="0">
              <a:spcBef>
                <a:spcPts val="2135"/>
              </a:spcBef>
              <a:spcAft>
                <a:spcPts val="0"/>
              </a:spcAft>
              <a:buSzPts val="1400"/>
              <a:buNone/>
              <a:defRPr/>
            </a:lvl3pPr>
            <a:lvl4pPr lvl="3" rtl="0">
              <a:spcBef>
                <a:spcPts val="2135"/>
              </a:spcBef>
              <a:spcAft>
                <a:spcPts val="0"/>
              </a:spcAft>
              <a:buSzPts val="1400"/>
              <a:buNone/>
              <a:defRPr/>
            </a:lvl4pPr>
            <a:lvl5pPr lvl="4" rtl="0">
              <a:spcBef>
                <a:spcPts val="2135"/>
              </a:spcBef>
              <a:spcAft>
                <a:spcPts val="0"/>
              </a:spcAft>
              <a:buSzPts val="1400"/>
              <a:buNone/>
              <a:defRPr/>
            </a:lvl5pPr>
            <a:lvl6pPr lvl="5" rtl="0">
              <a:spcBef>
                <a:spcPts val="2135"/>
              </a:spcBef>
              <a:spcAft>
                <a:spcPts val="0"/>
              </a:spcAft>
              <a:buSzPts val="1400"/>
              <a:buNone/>
              <a:defRPr/>
            </a:lvl6pPr>
            <a:lvl7pPr lvl="6" rtl="0">
              <a:spcBef>
                <a:spcPts val="2135"/>
              </a:spcBef>
              <a:spcAft>
                <a:spcPts val="0"/>
              </a:spcAft>
              <a:buSzPts val="1400"/>
              <a:buNone/>
              <a:defRPr/>
            </a:lvl7pPr>
            <a:lvl8pPr lvl="7" rtl="0">
              <a:spcBef>
                <a:spcPts val="2135"/>
              </a:spcBef>
              <a:spcAft>
                <a:spcPts val="0"/>
              </a:spcAft>
              <a:buSzPts val="1400"/>
              <a:buNone/>
              <a:defRPr/>
            </a:lvl8pPr>
            <a:lvl9pPr lvl="8" rtl="0">
              <a:spcBef>
                <a:spcPts val="2135"/>
              </a:spcBef>
              <a:spcAft>
                <a:spcPts val="2135"/>
              </a:spcAft>
              <a:buSzPts val="1400"/>
              <a:buNone/>
              <a:defRPr/>
            </a:lvl9pPr>
          </a:lstStyle>
          <a:p/>
        </p:txBody>
      </p:sp>
      <p:grpSp>
        <p:nvGrpSpPr>
          <p:cNvPr id="181" name="Google Shape;181;p7"/>
          <p:cNvGrpSpPr/>
          <p:nvPr/>
        </p:nvGrpSpPr>
        <p:grpSpPr>
          <a:xfrm rot="7179494">
            <a:off x="9871760" y="4381968"/>
            <a:ext cx="1201005" cy="1656601"/>
            <a:chOff x="330281" y="38723"/>
            <a:chExt cx="1614914" cy="2227176"/>
          </a:xfrm>
        </p:grpSpPr>
        <p:sp>
          <p:nvSpPr>
            <p:cNvPr id="182" name="Google Shape;182;p7"/>
            <p:cNvSpPr/>
            <p:nvPr/>
          </p:nvSpPr>
          <p:spPr>
            <a:xfrm>
              <a:off x="1518000" y="952300"/>
              <a:ext cx="427195" cy="426305"/>
            </a:xfrm>
            <a:custGeom>
              <a:avLst/>
              <a:gdLst/>
              <a:ahLst/>
              <a:cxnLst/>
              <a:rect l="l" t="t" r="r" b="b"/>
              <a:pathLst>
                <a:path w="72745" h="33720" extrusionOk="0">
                  <a:moveTo>
                    <a:pt x="19513" y="1"/>
                  </a:moveTo>
                  <a:lnTo>
                    <a:pt x="18778" y="83"/>
                  </a:lnTo>
                  <a:lnTo>
                    <a:pt x="18085" y="164"/>
                  </a:lnTo>
                  <a:lnTo>
                    <a:pt x="17595" y="246"/>
                  </a:lnTo>
                  <a:lnTo>
                    <a:pt x="14900" y="450"/>
                  </a:lnTo>
                  <a:lnTo>
                    <a:pt x="14084" y="532"/>
                  </a:lnTo>
                  <a:lnTo>
                    <a:pt x="13349" y="695"/>
                  </a:lnTo>
                  <a:lnTo>
                    <a:pt x="12574" y="899"/>
                  </a:lnTo>
                  <a:lnTo>
                    <a:pt x="11880" y="1185"/>
                  </a:lnTo>
                  <a:lnTo>
                    <a:pt x="11471" y="1307"/>
                  </a:lnTo>
                  <a:lnTo>
                    <a:pt x="11063" y="1511"/>
                  </a:lnTo>
                  <a:lnTo>
                    <a:pt x="10573" y="1756"/>
                  </a:lnTo>
                  <a:lnTo>
                    <a:pt x="10002" y="2001"/>
                  </a:lnTo>
                  <a:lnTo>
                    <a:pt x="9430" y="2246"/>
                  </a:lnTo>
                  <a:lnTo>
                    <a:pt x="8818" y="2450"/>
                  </a:lnTo>
                  <a:lnTo>
                    <a:pt x="7634" y="2899"/>
                  </a:lnTo>
                  <a:lnTo>
                    <a:pt x="7226" y="3063"/>
                  </a:lnTo>
                  <a:lnTo>
                    <a:pt x="6859" y="3267"/>
                  </a:lnTo>
                  <a:lnTo>
                    <a:pt x="6450" y="3430"/>
                  </a:lnTo>
                  <a:lnTo>
                    <a:pt x="6083" y="3593"/>
                  </a:lnTo>
                  <a:lnTo>
                    <a:pt x="5634" y="3797"/>
                  </a:lnTo>
                  <a:lnTo>
                    <a:pt x="5267" y="4001"/>
                  </a:lnTo>
                  <a:lnTo>
                    <a:pt x="4899" y="4206"/>
                  </a:lnTo>
                  <a:lnTo>
                    <a:pt x="4532" y="4450"/>
                  </a:lnTo>
                  <a:lnTo>
                    <a:pt x="3879" y="4940"/>
                  </a:lnTo>
                  <a:lnTo>
                    <a:pt x="3226" y="5430"/>
                  </a:lnTo>
                  <a:lnTo>
                    <a:pt x="3226" y="5553"/>
                  </a:lnTo>
                  <a:lnTo>
                    <a:pt x="3144" y="5634"/>
                  </a:lnTo>
                  <a:lnTo>
                    <a:pt x="3021" y="5757"/>
                  </a:lnTo>
                  <a:lnTo>
                    <a:pt x="2654" y="6002"/>
                  </a:lnTo>
                  <a:lnTo>
                    <a:pt x="2368" y="6247"/>
                  </a:lnTo>
                  <a:lnTo>
                    <a:pt x="2123" y="6573"/>
                  </a:lnTo>
                  <a:lnTo>
                    <a:pt x="1715" y="7185"/>
                  </a:lnTo>
                  <a:lnTo>
                    <a:pt x="1511" y="7471"/>
                  </a:lnTo>
                  <a:lnTo>
                    <a:pt x="1225" y="7716"/>
                  </a:lnTo>
                  <a:lnTo>
                    <a:pt x="1144" y="7757"/>
                  </a:lnTo>
                  <a:lnTo>
                    <a:pt x="1062" y="7839"/>
                  </a:lnTo>
                  <a:lnTo>
                    <a:pt x="1062" y="7961"/>
                  </a:lnTo>
                  <a:lnTo>
                    <a:pt x="1062" y="8084"/>
                  </a:lnTo>
                  <a:lnTo>
                    <a:pt x="1062" y="8247"/>
                  </a:lnTo>
                  <a:lnTo>
                    <a:pt x="899" y="8247"/>
                  </a:lnTo>
                  <a:lnTo>
                    <a:pt x="776" y="8288"/>
                  </a:lnTo>
                  <a:lnTo>
                    <a:pt x="695" y="8410"/>
                  </a:lnTo>
                  <a:lnTo>
                    <a:pt x="654" y="8492"/>
                  </a:lnTo>
                  <a:lnTo>
                    <a:pt x="572" y="8696"/>
                  </a:lnTo>
                  <a:lnTo>
                    <a:pt x="409" y="8900"/>
                  </a:lnTo>
                  <a:lnTo>
                    <a:pt x="368" y="9022"/>
                  </a:lnTo>
                  <a:lnTo>
                    <a:pt x="327" y="9145"/>
                  </a:lnTo>
                  <a:lnTo>
                    <a:pt x="286" y="9349"/>
                  </a:lnTo>
                  <a:lnTo>
                    <a:pt x="286" y="9594"/>
                  </a:lnTo>
                  <a:lnTo>
                    <a:pt x="246" y="9839"/>
                  </a:lnTo>
                  <a:lnTo>
                    <a:pt x="246" y="9880"/>
                  </a:lnTo>
                  <a:lnTo>
                    <a:pt x="286" y="9961"/>
                  </a:lnTo>
                  <a:lnTo>
                    <a:pt x="368" y="10125"/>
                  </a:lnTo>
                  <a:lnTo>
                    <a:pt x="450" y="10329"/>
                  </a:lnTo>
                  <a:lnTo>
                    <a:pt x="490" y="10533"/>
                  </a:lnTo>
                  <a:lnTo>
                    <a:pt x="531" y="10696"/>
                  </a:lnTo>
                  <a:lnTo>
                    <a:pt x="531" y="10819"/>
                  </a:lnTo>
                  <a:lnTo>
                    <a:pt x="490" y="10900"/>
                  </a:lnTo>
                  <a:lnTo>
                    <a:pt x="368" y="11104"/>
                  </a:lnTo>
                  <a:lnTo>
                    <a:pt x="327" y="11308"/>
                  </a:lnTo>
                  <a:lnTo>
                    <a:pt x="205" y="11717"/>
                  </a:lnTo>
                  <a:lnTo>
                    <a:pt x="164" y="12002"/>
                  </a:lnTo>
                  <a:lnTo>
                    <a:pt x="123" y="12329"/>
                  </a:lnTo>
                  <a:lnTo>
                    <a:pt x="82" y="12656"/>
                  </a:lnTo>
                  <a:lnTo>
                    <a:pt x="41" y="12941"/>
                  </a:lnTo>
                  <a:lnTo>
                    <a:pt x="1" y="13064"/>
                  </a:lnTo>
                  <a:lnTo>
                    <a:pt x="41" y="13227"/>
                  </a:lnTo>
                  <a:lnTo>
                    <a:pt x="41" y="13349"/>
                  </a:lnTo>
                  <a:lnTo>
                    <a:pt x="1" y="13472"/>
                  </a:lnTo>
                  <a:lnTo>
                    <a:pt x="1" y="13594"/>
                  </a:lnTo>
                  <a:lnTo>
                    <a:pt x="41" y="13676"/>
                  </a:lnTo>
                  <a:lnTo>
                    <a:pt x="123" y="13880"/>
                  </a:lnTo>
                  <a:lnTo>
                    <a:pt x="205" y="14084"/>
                  </a:lnTo>
                  <a:lnTo>
                    <a:pt x="205" y="14166"/>
                  </a:lnTo>
                  <a:lnTo>
                    <a:pt x="164" y="14248"/>
                  </a:lnTo>
                  <a:lnTo>
                    <a:pt x="123" y="14370"/>
                  </a:lnTo>
                  <a:lnTo>
                    <a:pt x="164" y="14452"/>
                  </a:lnTo>
                  <a:lnTo>
                    <a:pt x="205" y="14533"/>
                  </a:lnTo>
                  <a:lnTo>
                    <a:pt x="246" y="14615"/>
                  </a:lnTo>
                  <a:lnTo>
                    <a:pt x="409" y="14778"/>
                  </a:lnTo>
                  <a:lnTo>
                    <a:pt x="450" y="14860"/>
                  </a:lnTo>
                  <a:lnTo>
                    <a:pt x="450" y="14982"/>
                  </a:lnTo>
                  <a:lnTo>
                    <a:pt x="490" y="15023"/>
                  </a:lnTo>
                  <a:lnTo>
                    <a:pt x="531" y="15105"/>
                  </a:lnTo>
                  <a:lnTo>
                    <a:pt x="531" y="15268"/>
                  </a:lnTo>
                  <a:lnTo>
                    <a:pt x="531" y="15391"/>
                  </a:lnTo>
                  <a:lnTo>
                    <a:pt x="531" y="15554"/>
                  </a:lnTo>
                  <a:lnTo>
                    <a:pt x="490" y="15717"/>
                  </a:lnTo>
                  <a:lnTo>
                    <a:pt x="450" y="15799"/>
                  </a:lnTo>
                  <a:lnTo>
                    <a:pt x="450" y="15880"/>
                  </a:lnTo>
                  <a:lnTo>
                    <a:pt x="572" y="16085"/>
                  </a:lnTo>
                  <a:lnTo>
                    <a:pt x="735" y="16248"/>
                  </a:lnTo>
                  <a:lnTo>
                    <a:pt x="940" y="16411"/>
                  </a:lnTo>
                  <a:lnTo>
                    <a:pt x="899" y="16574"/>
                  </a:lnTo>
                  <a:lnTo>
                    <a:pt x="899" y="16697"/>
                  </a:lnTo>
                  <a:lnTo>
                    <a:pt x="1021" y="17023"/>
                  </a:lnTo>
                  <a:lnTo>
                    <a:pt x="1225" y="17554"/>
                  </a:lnTo>
                  <a:lnTo>
                    <a:pt x="1429" y="18085"/>
                  </a:lnTo>
                  <a:lnTo>
                    <a:pt x="1715" y="18534"/>
                  </a:lnTo>
                  <a:lnTo>
                    <a:pt x="2001" y="18983"/>
                  </a:lnTo>
                  <a:lnTo>
                    <a:pt x="2287" y="19391"/>
                  </a:lnTo>
                  <a:lnTo>
                    <a:pt x="2572" y="19840"/>
                  </a:lnTo>
                  <a:lnTo>
                    <a:pt x="2736" y="20248"/>
                  </a:lnTo>
                  <a:lnTo>
                    <a:pt x="2695" y="20493"/>
                  </a:lnTo>
                  <a:lnTo>
                    <a:pt x="2695" y="20738"/>
                  </a:lnTo>
                  <a:lnTo>
                    <a:pt x="2695" y="20861"/>
                  </a:lnTo>
                  <a:lnTo>
                    <a:pt x="2695" y="20983"/>
                  </a:lnTo>
                  <a:lnTo>
                    <a:pt x="2776" y="21106"/>
                  </a:lnTo>
                  <a:lnTo>
                    <a:pt x="2858" y="21228"/>
                  </a:lnTo>
                  <a:lnTo>
                    <a:pt x="3021" y="21391"/>
                  </a:lnTo>
                  <a:lnTo>
                    <a:pt x="3144" y="21555"/>
                  </a:lnTo>
                  <a:lnTo>
                    <a:pt x="3348" y="21963"/>
                  </a:lnTo>
                  <a:lnTo>
                    <a:pt x="3389" y="22044"/>
                  </a:lnTo>
                  <a:lnTo>
                    <a:pt x="3389" y="22208"/>
                  </a:lnTo>
                  <a:lnTo>
                    <a:pt x="3430" y="22289"/>
                  </a:lnTo>
                  <a:lnTo>
                    <a:pt x="3470" y="22330"/>
                  </a:lnTo>
                  <a:lnTo>
                    <a:pt x="3675" y="22412"/>
                  </a:lnTo>
                  <a:lnTo>
                    <a:pt x="3756" y="22534"/>
                  </a:lnTo>
                  <a:lnTo>
                    <a:pt x="3756" y="22657"/>
                  </a:lnTo>
                  <a:lnTo>
                    <a:pt x="3756" y="22820"/>
                  </a:lnTo>
                  <a:lnTo>
                    <a:pt x="3756" y="22902"/>
                  </a:lnTo>
                  <a:lnTo>
                    <a:pt x="3797" y="22942"/>
                  </a:lnTo>
                  <a:lnTo>
                    <a:pt x="3879" y="22983"/>
                  </a:lnTo>
                  <a:lnTo>
                    <a:pt x="3960" y="23024"/>
                  </a:lnTo>
                  <a:lnTo>
                    <a:pt x="4287" y="23392"/>
                  </a:lnTo>
                  <a:lnTo>
                    <a:pt x="4613" y="23759"/>
                  </a:lnTo>
                  <a:lnTo>
                    <a:pt x="4899" y="24126"/>
                  </a:lnTo>
                  <a:lnTo>
                    <a:pt x="5022" y="24330"/>
                  </a:lnTo>
                  <a:lnTo>
                    <a:pt x="5144" y="24535"/>
                  </a:lnTo>
                  <a:lnTo>
                    <a:pt x="5185" y="24698"/>
                  </a:lnTo>
                  <a:lnTo>
                    <a:pt x="5307" y="24820"/>
                  </a:lnTo>
                  <a:lnTo>
                    <a:pt x="5471" y="24984"/>
                  </a:lnTo>
                  <a:lnTo>
                    <a:pt x="5634" y="25188"/>
                  </a:lnTo>
                  <a:lnTo>
                    <a:pt x="5920" y="25555"/>
                  </a:lnTo>
                  <a:lnTo>
                    <a:pt x="6205" y="25882"/>
                  </a:lnTo>
                  <a:lnTo>
                    <a:pt x="6369" y="26086"/>
                  </a:lnTo>
                  <a:lnTo>
                    <a:pt x="6532" y="26249"/>
                  </a:lnTo>
                  <a:lnTo>
                    <a:pt x="6655" y="26331"/>
                  </a:lnTo>
                  <a:lnTo>
                    <a:pt x="6695" y="26453"/>
                  </a:lnTo>
                  <a:lnTo>
                    <a:pt x="6777" y="26576"/>
                  </a:lnTo>
                  <a:lnTo>
                    <a:pt x="6899" y="26698"/>
                  </a:lnTo>
                  <a:lnTo>
                    <a:pt x="7104" y="26821"/>
                  </a:lnTo>
                  <a:lnTo>
                    <a:pt x="7308" y="26984"/>
                  </a:lnTo>
                  <a:lnTo>
                    <a:pt x="7634" y="27270"/>
                  </a:lnTo>
                  <a:lnTo>
                    <a:pt x="7920" y="27596"/>
                  </a:lnTo>
                  <a:lnTo>
                    <a:pt x="8287" y="27882"/>
                  </a:lnTo>
                  <a:lnTo>
                    <a:pt x="8287" y="28045"/>
                  </a:lnTo>
                  <a:lnTo>
                    <a:pt x="8369" y="28127"/>
                  </a:lnTo>
                  <a:lnTo>
                    <a:pt x="8573" y="28331"/>
                  </a:lnTo>
                  <a:lnTo>
                    <a:pt x="8736" y="28413"/>
                  </a:lnTo>
                  <a:lnTo>
                    <a:pt x="8818" y="28453"/>
                  </a:lnTo>
                  <a:lnTo>
                    <a:pt x="8859" y="28494"/>
                  </a:lnTo>
                  <a:lnTo>
                    <a:pt x="9145" y="28821"/>
                  </a:lnTo>
                  <a:lnTo>
                    <a:pt x="9512" y="29106"/>
                  </a:lnTo>
                  <a:lnTo>
                    <a:pt x="10247" y="29678"/>
                  </a:lnTo>
                  <a:lnTo>
                    <a:pt x="10410" y="29800"/>
                  </a:lnTo>
                  <a:lnTo>
                    <a:pt x="10573" y="29841"/>
                  </a:lnTo>
                  <a:lnTo>
                    <a:pt x="10737" y="29841"/>
                  </a:lnTo>
                  <a:lnTo>
                    <a:pt x="10941" y="29760"/>
                  </a:lnTo>
                  <a:lnTo>
                    <a:pt x="11186" y="29923"/>
                  </a:lnTo>
                  <a:lnTo>
                    <a:pt x="11308" y="30045"/>
                  </a:lnTo>
                  <a:lnTo>
                    <a:pt x="11349" y="30168"/>
                  </a:lnTo>
                  <a:lnTo>
                    <a:pt x="11390" y="30290"/>
                  </a:lnTo>
                  <a:lnTo>
                    <a:pt x="11471" y="30372"/>
                  </a:lnTo>
                  <a:lnTo>
                    <a:pt x="11594" y="30454"/>
                  </a:lnTo>
                  <a:lnTo>
                    <a:pt x="11757" y="30454"/>
                  </a:lnTo>
                  <a:lnTo>
                    <a:pt x="11880" y="30494"/>
                  </a:lnTo>
                  <a:lnTo>
                    <a:pt x="12002" y="30535"/>
                  </a:lnTo>
                  <a:lnTo>
                    <a:pt x="12247" y="30658"/>
                  </a:lnTo>
                  <a:lnTo>
                    <a:pt x="12329" y="30699"/>
                  </a:lnTo>
                  <a:lnTo>
                    <a:pt x="12410" y="30739"/>
                  </a:lnTo>
                  <a:lnTo>
                    <a:pt x="12614" y="30780"/>
                  </a:lnTo>
                  <a:lnTo>
                    <a:pt x="12819" y="30780"/>
                  </a:lnTo>
                  <a:lnTo>
                    <a:pt x="12941" y="30821"/>
                  </a:lnTo>
                  <a:lnTo>
                    <a:pt x="12982" y="30903"/>
                  </a:lnTo>
                  <a:lnTo>
                    <a:pt x="13308" y="30984"/>
                  </a:lnTo>
                  <a:lnTo>
                    <a:pt x="13594" y="31107"/>
                  </a:lnTo>
                  <a:lnTo>
                    <a:pt x="13880" y="31188"/>
                  </a:lnTo>
                  <a:lnTo>
                    <a:pt x="14043" y="31229"/>
                  </a:lnTo>
                  <a:lnTo>
                    <a:pt x="14206" y="31229"/>
                  </a:lnTo>
                  <a:lnTo>
                    <a:pt x="14860" y="31352"/>
                  </a:lnTo>
                  <a:lnTo>
                    <a:pt x="15186" y="31433"/>
                  </a:lnTo>
                  <a:lnTo>
                    <a:pt x="15472" y="31597"/>
                  </a:lnTo>
                  <a:lnTo>
                    <a:pt x="15758" y="31678"/>
                  </a:lnTo>
                  <a:lnTo>
                    <a:pt x="16043" y="31760"/>
                  </a:lnTo>
                  <a:lnTo>
                    <a:pt x="16697" y="31801"/>
                  </a:lnTo>
                  <a:lnTo>
                    <a:pt x="16942" y="31801"/>
                  </a:lnTo>
                  <a:lnTo>
                    <a:pt x="17186" y="31842"/>
                  </a:lnTo>
                  <a:lnTo>
                    <a:pt x="17758" y="32046"/>
                  </a:lnTo>
                  <a:lnTo>
                    <a:pt x="18329" y="32209"/>
                  </a:lnTo>
                  <a:lnTo>
                    <a:pt x="19554" y="32495"/>
                  </a:lnTo>
                  <a:lnTo>
                    <a:pt x="19677" y="32617"/>
                  </a:lnTo>
                  <a:lnTo>
                    <a:pt x="19799" y="32658"/>
                  </a:lnTo>
                  <a:lnTo>
                    <a:pt x="20126" y="32699"/>
                  </a:lnTo>
                  <a:lnTo>
                    <a:pt x="20452" y="32740"/>
                  </a:lnTo>
                  <a:lnTo>
                    <a:pt x="20738" y="32821"/>
                  </a:lnTo>
                  <a:lnTo>
                    <a:pt x="21350" y="32944"/>
                  </a:lnTo>
                  <a:lnTo>
                    <a:pt x="22820" y="33270"/>
                  </a:lnTo>
                  <a:lnTo>
                    <a:pt x="23595" y="33393"/>
                  </a:lnTo>
                  <a:lnTo>
                    <a:pt x="24330" y="33434"/>
                  </a:lnTo>
                  <a:lnTo>
                    <a:pt x="24453" y="33434"/>
                  </a:lnTo>
                  <a:lnTo>
                    <a:pt x="24902" y="33597"/>
                  </a:lnTo>
                  <a:lnTo>
                    <a:pt x="25147" y="33638"/>
                  </a:lnTo>
                  <a:lnTo>
                    <a:pt x="25392" y="33597"/>
                  </a:lnTo>
                  <a:lnTo>
                    <a:pt x="25636" y="33597"/>
                  </a:lnTo>
                  <a:lnTo>
                    <a:pt x="25800" y="33678"/>
                  </a:lnTo>
                  <a:lnTo>
                    <a:pt x="26086" y="33678"/>
                  </a:lnTo>
                  <a:lnTo>
                    <a:pt x="27024" y="33719"/>
                  </a:lnTo>
                  <a:lnTo>
                    <a:pt x="27922" y="33719"/>
                  </a:lnTo>
                  <a:lnTo>
                    <a:pt x="29759" y="33678"/>
                  </a:lnTo>
                  <a:lnTo>
                    <a:pt x="31147" y="33638"/>
                  </a:lnTo>
                  <a:lnTo>
                    <a:pt x="32576" y="33597"/>
                  </a:lnTo>
                  <a:lnTo>
                    <a:pt x="33148" y="33556"/>
                  </a:lnTo>
                  <a:lnTo>
                    <a:pt x="33678" y="33556"/>
                  </a:lnTo>
                  <a:lnTo>
                    <a:pt x="34250" y="33597"/>
                  </a:lnTo>
                  <a:lnTo>
                    <a:pt x="34821" y="33597"/>
                  </a:lnTo>
                  <a:lnTo>
                    <a:pt x="35393" y="33556"/>
                  </a:lnTo>
                  <a:lnTo>
                    <a:pt x="35964" y="33597"/>
                  </a:lnTo>
                  <a:lnTo>
                    <a:pt x="37107" y="33597"/>
                  </a:lnTo>
                  <a:lnTo>
                    <a:pt x="38250" y="33556"/>
                  </a:lnTo>
                  <a:lnTo>
                    <a:pt x="38863" y="33556"/>
                  </a:lnTo>
                  <a:lnTo>
                    <a:pt x="39475" y="33515"/>
                  </a:lnTo>
                  <a:lnTo>
                    <a:pt x="40087" y="33474"/>
                  </a:lnTo>
                  <a:lnTo>
                    <a:pt x="40700" y="33352"/>
                  </a:lnTo>
                  <a:lnTo>
                    <a:pt x="41108" y="33352"/>
                  </a:lnTo>
                  <a:lnTo>
                    <a:pt x="41883" y="33311"/>
                  </a:lnTo>
                  <a:lnTo>
                    <a:pt x="42659" y="33270"/>
                  </a:lnTo>
                  <a:lnTo>
                    <a:pt x="43149" y="33229"/>
                  </a:lnTo>
                  <a:lnTo>
                    <a:pt x="43680" y="33189"/>
                  </a:lnTo>
                  <a:lnTo>
                    <a:pt x="44455" y="33148"/>
                  </a:lnTo>
                  <a:lnTo>
                    <a:pt x="44863" y="33107"/>
                  </a:lnTo>
                  <a:lnTo>
                    <a:pt x="45231" y="33025"/>
                  </a:lnTo>
                  <a:lnTo>
                    <a:pt x="45476" y="32985"/>
                  </a:lnTo>
                  <a:lnTo>
                    <a:pt x="45557" y="32985"/>
                  </a:lnTo>
                  <a:lnTo>
                    <a:pt x="45639" y="33066"/>
                  </a:lnTo>
                  <a:lnTo>
                    <a:pt x="45761" y="33107"/>
                  </a:lnTo>
                  <a:lnTo>
                    <a:pt x="46210" y="33107"/>
                  </a:lnTo>
                  <a:lnTo>
                    <a:pt x="46578" y="33066"/>
                  </a:lnTo>
                  <a:lnTo>
                    <a:pt x="46945" y="32985"/>
                  </a:lnTo>
                  <a:lnTo>
                    <a:pt x="47313" y="32985"/>
                  </a:lnTo>
                  <a:lnTo>
                    <a:pt x="47517" y="32903"/>
                  </a:lnTo>
                  <a:lnTo>
                    <a:pt x="47639" y="32903"/>
                  </a:lnTo>
                  <a:lnTo>
                    <a:pt x="47803" y="32862"/>
                  </a:lnTo>
                  <a:lnTo>
                    <a:pt x="48170" y="32903"/>
                  </a:lnTo>
                  <a:lnTo>
                    <a:pt x="48578" y="32862"/>
                  </a:lnTo>
                  <a:lnTo>
                    <a:pt x="48946" y="32821"/>
                  </a:lnTo>
                  <a:lnTo>
                    <a:pt x="49354" y="32780"/>
                  </a:lnTo>
                  <a:lnTo>
                    <a:pt x="49925" y="32699"/>
                  </a:lnTo>
                  <a:lnTo>
                    <a:pt x="50538" y="32658"/>
                  </a:lnTo>
                  <a:lnTo>
                    <a:pt x="50701" y="32658"/>
                  </a:lnTo>
                  <a:lnTo>
                    <a:pt x="50823" y="32617"/>
                  </a:lnTo>
                  <a:lnTo>
                    <a:pt x="50946" y="32535"/>
                  </a:lnTo>
                  <a:lnTo>
                    <a:pt x="51068" y="32454"/>
                  </a:lnTo>
                  <a:lnTo>
                    <a:pt x="51191" y="32372"/>
                  </a:lnTo>
                  <a:lnTo>
                    <a:pt x="51272" y="32454"/>
                  </a:lnTo>
                  <a:lnTo>
                    <a:pt x="51395" y="32495"/>
                  </a:lnTo>
                  <a:lnTo>
                    <a:pt x="51640" y="32495"/>
                  </a:lnTo>
                  <a:lnTo>
                    <a:pt x="52987" y="32168"/>
                  </a:lnTo>
                  <a:lnTo>
                    <a:pt x="53109" y="32127"/>
                  </a:lnTo>
                  <a:lnTo>
                    <a:pt x="53191" y="32086"/>
                  </a:lnTo>
                  <a:lnTo>
                    <a:pt x="53232" y="31964"/>
                  </a:lnTo>
                  <a:lnTo>
                    <a:pt x="53273" y="31923"/>
                  </a:lnTo>
                  <a:lnTo>
                    <a:pt x="53518" y="31882"/>
                  </a:lnTo>
                  <a:lnTo>
                    <a:pt x="53803" y="31842"/>
                  </a:lnTo>
                  <a:lnTo>
                    <a:pt x="54007" y="31678"/>
                  </a:lnTo>
                  <a:lnTo>
                    <a:pt x="54130" y="31597"/>
                  </a:lnTo>
                  <a:lnTo>
                    <a:pt x="54171" y="31556"/>
                  </a:lnTo>
                  <a:lnTo>
                    <a:pt x="54252" y="31556"/>
                  </a:lnTo>
                  <a:lnTo>
                    <a:pt x="54416" y="31597"/>
                  </a:lnTo>
                  <a:lnTo>
                    <a:pt x="54538" y="31597"/>
                  </a:lnTo>
                  <a:lnTo>
                    <a:pt x="54783" y="31556"/>
                  </a:lnTo>
                  <a:lnTo>
                    <a:pt x="55028" y="31433"/>
                  </a:lnTo>
                  <a:lnTo>
                    <a:pt x="55273" y="31311"/>
                  </a:lnTo>
                  <a:lnTo>
                    <a:pt x="55354" y="31270"/>
                  </a:lnTo>
                  <a:lnTo>
                    <a:pt x="55926" y="31270"/>
                  </a:lnTo>
                  <a:lnTo>
                    <a:pt x="56416" y="31188"/>
                  </a:lnTo>
                  <a:lnTo>
                    <a:pt x="56947" y="31066"/>
                  </a:lnTo>
                  <a:lnTo>
                    <a:pt x="57436" y="31025"/>
                  </a:lnTo>
                  <a:lnTo>
                    <a:pt x="57722" y="31025"/>
                  </a:lnTo>
                  <a:lnTo>
                    <a:pt x="58008" y="30984"/>
                  </a:lnTo>
                  <a:lnTo>
                    <a:pt x="58294" y="30903"/>
                  </a:lnTo>
                  <a:lnTo>
                    <a:pt x="58539" y="30780"/>
                  </a:lnTo>
                  <a:lnTo>
                    <a:pt x="58824" y="30780"/>
                  </a:lnTo>
                  <a:lnTo>
                    <a:pt x="58947" y="30739"/>
                  </a:lnTo>
                  <a:lnTo>
                    <a:pt x="59028" y="30658"/>
                  </a:lnTo>
                  <a:lnTo>
                    <a:pt x="59192" y="30617"/>
                  </a:lnTo>
                  <a:lnTo>
                    <a:pt x="59763" y="30494"/>
                  </a:lnTo>
                  <a:lnTo>
                    <a:pt x="60335" y="30290"/>
                  </a:lnTo>
                  <a:lnTo>
                    <a:pt x="60906" y="30086"/>
                  </a:lnTo>
                  <a:lnTo>
                    <a:pt x="61478" y="29923"/>
                  </a:lnTo>
                  <a:lnTo>
                    <a:pt x="61559" y="29882"/>
                  </a:lnTo>
                  <a:lnTo>
                    <a:pt x="61600" y="29841"/>
                  </a:lnTo>
                  <a:lnTo>
                    <a:pt x="61682" y="29719"/>
                  </a:lnTo>
                  <a:lnTo>
                    <a:pt x="61927" y="29678"/>
                  </a:lnTo>
                  <a:lnTo>
                    <a:pt x="62212" y="29596"/>
                  </a:lnTo>
                  <a:lnTo>
                    <a:pt x="62662" y="29433"/>
                  </a:lnTo>
                  <a:lnTo>
                    <a:pt x="63192" y="29270"/>
                  </a:lnTo>
                  <a:lnTo>
                    <a:pt x="63437" y="29188"/>
                  </a:lnTo>
                  <a:lnTo>
                    <a:pt x="63682" y="29066"/>
                  </a:lnTo>
                  <a:lnTo>
                    <a:pt x="63845" y="28984"/>
                  </a:lnTo>
                  <a:lnTo>
                    <a:pt x="64009" y="28902"/>
                  </a:lnTo>
                  <a:lnTo>
                    <a:pt x="64417" y="28780"/>
                  </a:lnTo>
                  <a:lnTo>
                    <a:pt x="64743" y="28617"/>
                  </a:lnTo>
                  <a:lnTo>
                    <a:pt x="64907" y="28494"/>
                  </a:lnTo>
                  <a:lnTo>
                    <a:pt x="65029" y="28372"/>
                  </a:lnTo>
                  <a:lnTo>
                    <a:pt x="65111" y="28331"/>
                  </a:lnTo>
                  <a:lnTo>
                    <a:pt x="65192" y="28331"/>
                  </a:lnTo>
                  <a:lnTo>
                    <a:pt x="65397" y="28290"/>
                  </a:lnTo>
                  <a:lnTo>
                    <a:pt x="65601" y="28168"/>
                  </a:lnTo>
                  <a:lnTo>
                    <a:pt x="65764" y="28045"/>
                  </a:lnTo>
                  <a:lnTo>
                    <a:pt x="65886" y="27923"/>
                  </a:lnTo>
                  <a:lnTo>
                    <a:pt x="66091" y="27882"/>
                  </a:lnTo>
                  <a:lnTo>
                    <a:pt x="66254" y="27800"/>
                  </a:lnTo>
                  <a:lnTo>
                    <a:pt x="66499" y="27637"/>
                  </a:lnTo>
                  <a:lnTo>
                    <a:pt x="66703" y="27433"/>
                  </a:lnTo>
                  <a:lnTo>
                    <a:pt x="66948" y="27310"/>
                  </a:lnTo>
                  <a:lnTo>
                    <a:pt x="67478" y="26984"/>
                  </a:lnTo>
                  <a:lnTo>
                    <a:pt x="67968" y="26657"/>
                  </a:lnTo>
                  <a:lnTo>
                    <a:pt x="68907" y="25963"/>
                  </a:lnTo>
                  <a:lnTo>
                    <a:pt x="69070" y="25882"/>
                  </a:lnTo>
                  <a:lnTo>
                    <a:pt x="69152" y="25800"/>
                  </a:lnTo>
                  <a:lnTo>
                    <a:pt x="69234" y="25718"/>
                  </a:lnTo>
                  <a:lnTo>
                    <a:pt x="69275" y="25596"/>
                  </a:lnTo>
                  <a:lnTo>
                    <a:pt x="69315" y="25514"/>
                  </a:lnTo>
                  <a:lnTo>
                    <a:pt x="69356" y="25433"/>
                  </a:lnTo>
                  <a:lnTo>
                    <a:pt x="69479" y="25228"/>
                  </a:lnTo>
                  <a:lnTo>
                    <a:pt x="69601" y="25065"/>
                  </a:lnTo>
                  <a:lnTo>
                    <a:pt x="69601" y="24984"/>
                  </a:lnTo>
                  <a:lnTo>
                    <a:pt x="69560" y="24861"/>
                  </a:lnTo>
                  <a:lnTo>
                    <a:pt x="69601" y="24779"/>
                  </a:lnTo>
                  <a:lnTo>
                    <a:pt x="69683" y="24739"/>
                  </a:lnTo>
                  <a:lnTo>
                    <a:pt x="69846" y="24657"/>
                  </a:lnTo>
                  <a:lnTo>
                    <a:pt x="69969" y="24535"/>
                  </a:lnTo>
                  <a:lnTo>
                    <a:pt x="70091" y="24412"/>
                  </a:lnTo>
                  <a:lnTo>
                    <a:pt x="70132" y="24290"/>
                  </a:lnTo>
                  <a:lnTo>
                    <a:pt x="70213" y="24045"/>
                  </a:lnTo>
                  <a:lnTo>
                    <a:pt x="70254" y="23718"/>
                  </a:lnTo>
                  <a:lnTo>
                    <a:pt x="70254" y="23596"/>
                  </a:lnTo>
                  <a:lnTo>
                    <a:pt x="70295" y="23473"/>
                  </a:lnTo>
                  <a:lnTo>
                    <a:pt x="70418" y="23351"/>
                  </a:lnTo>
                  <a:lnTo>
                    <a:pt x="70540" y="23269"/>
                  </a:lnTo>
                  <a:lnTo>
                    <a:pt x="70744" y="23147"/>
                  </a:lnTo>
                  <a:lnTo>
                    <a:pt x="70907" y="23024"/>
                  </a:lnTo>
                  <a:lnTo>
                    <a:pt x="71030" y="22861"/>
                  </a:lnTo>
                  <a:lnTo>
                    <a:pt x="71112" y="22698"/>
                  </a:lnTo>
                  <a:lnTo>
                    <a:pt x="71193" y="22412"/>
                  </a:lnTo>
                  <a:lnTo>
                    <a:pt x="71316" y="22167"/>
                  </a:lnTo>
                  <a:lnTo>
                    <a:pt x="71642" y="21636"/>
                  </a:lnTo>
                  <a:lnTo>
                    <a:pt x="71765" y="21350"/>
                  </a:lnTo>
                  <a:lnTo>
                    <a:pt x="71806" y="21187"/>
                  </a:lnTo>
                  <a:lnTo>
                    <a:pt x="71806" y="21024"/>
                  </a:lnTo>
                  <a:lnTo>
                    <a:pt x="71765" y="20901"/>
                  </a:lnTo>
                  <a:lnTo>
                    <a:pt x="71765" y="20738"/>
                  </a:lnTo>
                  <a:lnTo>
                    <a:pt x="71846" y="20616"/>
                  </a:lnTo>
                  <a:lnTo>
                    <a:pt x="71928" y="20493"/>
                  </a:lnTo>
                  <a:lnTo>
                    <a:pt x="72050" y="20330"/>
                  </a:lnTo>
                  <a:lnTo>
                    <a:pt x="72173" y="20167"/>
                  </a:lnTo>
                  <a:lnTo>
                    <a:pt x="72255" y="20003"/>
                  </a:lnTo>
                  <a:lnTo>
                    <a:pt x="72255" y="19840"/>
                  </a:lnTo>
                  <a:lnTo>
                    <a:pt x="72255" y="19677"/>
                  </a:lnTo>
                  <a:lnTo>
                    <a:pt x="72295" y="19554"/>
                  </a:lnTo>
                  <a:lnTo>
                    <a:pt x="72377" y="19309"/>
                  </a:lnTo>
                  <a:lnTo>
                    <a:pt x="72418" y="19146"/>
                  </a:lnTo>
                  <a:lnTo>
                    <a:pt x="72418" y="19024"/>
                  </a:lnTo>
                  <a:lnTo>
                    <a:pt x="72377" y="18901"/>
                  </a:lnTo>
                  <a:lnTo>
                    <a:pt x="72295" y="18738"/>
                  </a:lnTo>
                  <a:lnTo>
                    <a:pt x="72255" y="18656"/>
                  </a:lnTo>
                  <a:lnTo>
                    <a:pt x="72295" y="18615"/>
                  </a:lnTo>
                  <a:lnTo>
                    <a:pt x="72377" y="18452"/>
                  </a:lnTo>
                  <a:lnTo>
                    <a:pt x="72540" y="18166"/>
                  </a:lnTo>
                  <a:lnTo>
                    <a:pt x="72581" y="17881"/>
                  </a:lnTo>
                  <a:lnTo>
                    <a:pt x="72622" y="17595"/>
                  </a:lnTo>
                  <a:lnTo>
                    <a:pt x="72663" y="17268"/>
                  </a:lnTo>
                  <a:lnTo>
                    <a:pt x="72663" y="17187"/>
                  </a:lnTo>
                  <a:lnTo>
                    <a:pt x="72622" y="17064"/>
                  </a:lnTo>
                  <a:lnTo>
                    <a:pt x="72459" y="16901"/>
                  </a:lnTo>
                  <a:lnTo>
                    <a:pt x="72540" y="16860"/>
                  </a:lnTo>
                  <a:lnTo>
                    <a:pt x="72622" y="16778"/>
                  </a:lnTo>
                  <a:lnTo>
                    <a:pt x="72622" y="16738"/>
                  </a:lnTo>
                  <a:lnTo>
                    <a:pt x="72622" y="16656"/>
                  </a:lnTo>
                  <a:lnTo>
                    <a:pt x="72581" y="16493"/>
                  </a:lnTo>
                  <a:lnTo>
                    <a:pt x="72540" y="16370"/>
                  </a:lnTo>
                  <a:lnTo>
                    <a:pt x="72499" y="16248"/>
                  </a:lnTo>
                  <a:lnTo>
                    <a:pt x="72499" y="16085"/>
                  </a:lnTo>
                  <a:lnTo>
                    <a:pt x="72540" y="15962"/>
                  </a:lnTo>
                  <a:lnTo>
                    <a:pt x="72663" y="15880"/>
                  </a:lnTo>
                  <a:lnTo>
                    <a:pt x="72704" y="15799"/>
                  </a:lnTo>
                  <a:lnTo>
                    <a:pt x="72744" y="15676"/>
                  </a:lnTo>
                  <a:lnTo>
                    <a:pt x="72744" y="15595"/>
                  </a:lnTo>
                  <a:lnTo>
                    <a:pt x="72663" y="15513"/>
                  </a:lnTo>
                  <a:lnTo>
                    <a:pt x="72499" y="15391"/>
                  </a:lnTo>
                  <a:lnTo>
                    <a:pt x="72459" y="15268"/>
                  </a:lnTo>
                  <a:lnTo>
                    <a:pt x="72459" y="15146"/>
                  </a:lnTo>
                  <a:lnTo>
                    <a:pt x="72499" y="15023"/>
                  </a:lnTo>
                  <a:lnTo>
                    <a:pt x="72499" y="14942"/>
                  </a:lnTo>
                  <a:lnTo>
                    <a:pt x="72499" y="14860"/>
                  </a:lnTo>
                  <a:lnTo>
                    <a:pt x="72459" y="14697"/>
                  </a:lnTo>
                  <a:lnTo>
                    <a:pt x="72418" y="14533"/>
                  </a:lnTo>
                  <a:lnTo>
                    <a:pt x="72459" y="14452"/>
                  </a:lnTo>
                  <a:lnTo>
                    <a:pt x="72499" y="14370"/>
                  </a:lnTo>
                  <a:lnTo>
                    <a:pt x="72377" y="14125"/>
                  </a:lnTo>
                  <a:lnTo>
                    <a:pt x="72295" y="13880"/>
                  </a:lnTo>
                  <a:lnTo>
                    <a:pt x="72255" y="13594"/>
                  </a:lnTo>
                  <a:lnTo>
                    <a:pt x="72295" y="13309"/>
                  </a:lnTo>
                  <a:lnTo>
                    <a:pt x="72377" y="12900"/>
                  </a:lnTo>
                  <a:lnTo>
                    <a:pt x="72336" y="12696"/>
                  </a:lnTo>
                  <a:lnTo>
                    <a:pt x="72295" y="12615"/>
                  </a:lnTo>
                  <a:lnTo>
                    <a:pt x="72255" y="12492"/>
                  </a:lnTo>
                  <a:lnTo>
                    <a:pt x="72091" y="12288"/>
                  </a:lnTo>
                  <a:lnTo>
                    <a:pt x="71969" y="12084"/>
                  </a:lnTo>
                  <a:lnTo>
                    <a:pt x="71887" y="11880"/>
                  </a:lnTo>
                  <a:lnTo>
                    <a:pt x="71806" y="11676"/>
                  </a:lnTo>
                  <a:lnTo>
                    <a:pt x="71683" y="11431"/>
                  </a:lnTo>
                  <a:lnTo>
                    <a:pt x="71601" y="11308"/>
                  </a:lnTo>
                  <a:lnTo>
                    <a:pt x="71479" y="11186"/>
                  </a:lnTo>
                  <a:lnTo>
                    <a:pt x="71275" y="11023"/>
                  </a:lnTo>
                  <a:lnTo>
                    <a:pt x="71234" y="10900"/>
                  </a:lnTo>
                  <a:lnTo>
                    <a:pt x="71234" y="10819"/>
                  </a:lnTo>
                  <a:lnTo>
                    <a:pt x="71275" y="10737"/>
                  </a:lnTo>
                  <a:lnTo>
                    <a:pt x="71275" y="10696"/>
                  </a:lnTo>
                  <a:lnTo>
                    <a:pt x="71234" y="10655"/>
                  </a:lnTo>
                  <a:lnTo>
                    <a:pt x="71193" y="10614"/>
                  </a:lnTo>
                  <a:lnTo>
                    <a:pt x="71071" y="10533"/>
                  </a:lnTo>
                  <a:lnTo>
                    <a:pt x="70989" y="10492"/>
                  </a:lnTo>
                  <a:lnTo>
                    <a:pt x="70867" y="10370"/>
                  </a:lnTo>
                  <a:lnTo>
                    <a:pt x="70785" y="10288"/>
                  </a:lnTo>
                  <a:lnTo>
                    <a:pt x="70785" y="10247"/>
                  </a:lnTo>
                  <a:lnTo>
                    <a:pt x="70785" y="10084"/>
                  </a:lnTo>
                  <a:lnTo>
                    <a:pt x="70744" y="9961"/>
                  </a:lnTo>
                  <a:lnTo>
                    <a:pt x="70622" y="9880"/>
                  </a:lnTo>
                  <a:lnTo>
                    <a:pt x="70458" y="9798"/>
                  </a:lnTo>
                  <a:lnTo>
                    <a:pt x="70336" y="9553"/>
                  </a:lnTo>
                  <a:lnTo>
                    <a:pt x="70213" y="9349"/>
                  </a:lnTo>
                  <a:lnTo>
                    <a:pt x="69887" y="8941"/>
                  </a:lnTo>
                  <a:lnTo>
                    <a:pt x="69683" y="8696"/>
                  </a:lnTo>
                  <a:lnTo>
                    <a:pt x="69438" y="8451"/>
                  </a:lnTo>
                  <a:lnTo>
                    <a:pt x="68866" y="8002"/>
                  </a:lnTo>
                  <a:lnTo>
                    <a:pt x="68295" y="7594"/>
                  </a:lnTo>
                  <a:lnTo>
                    <a:pt x="67764" y="7145"/>
                  </a:lnTo>
                  <a:lnTo>
                    <a:pt x="67642" y="7104"/>
                  </a:lnTo>
                  <a:lnTo>
                    <a:pt x="67560" y="7104"/>
                  </a:lnTo>
                  <a:lnTo>
                    <a:pt x="67111" y="6777"/>
                  </a:lnTo>
                  <a:lnTo>
                    <a:pt x="66866" y="6614"/>
                  </a:lnTo>
                  <a:lnTo>
                    <a:pt x="66621" y="6532"/>
                  </a:lnTo>
                  <a:lnTo>
                    <a:pt x="66376" y="6369"/>
                  </a:lnTo>
                  <a:lnTo>
                    <a:pt x="66131" y="6247"/>
                  </a:lnTo>
                  <a:lnTo>
                    <a:pt x="65519" y="5838"/>
                  </a:lnTo>
                  <a:lnTo>
                    <a:pt x="65233" y="5675"/>
                  </a:lnTo>
                  <a:lnTo>
                    <a:pt x="64866" y="5553"/>
                  </a:lnTo>
                  <a:lnTo>
                    <a:pt x="64580" y="5430"/>
                  </a:lnTo>
                  <a:lnTo>
                    <a:pt x="64335" y="5267"/>
                  </a:lnTo>
                  <a:lnTo>
                    <a:pt x="64254" y="5144"/>
                  </a:lnTo>
                  <a:lnTo>
                    <a:pt x="64131" y="5063"/>
                  </a:lnTo>
                  <a:lnTo>
                    <a:pt x="63886" y="4981"/>
                  </a:lnTo>
                  <a:lnTo>
                    <a:pt x="63151" y="4695"/>
                  </a:lnTo>
                  <a:lnTo>
                    <a:pt x="62457" y="4410"/>
                  </a:lnTo>
                  <a:lnTo>
                    <a:pt x="61723" y="4124"/>
                  </a:lnTo>
                  <a:lnTo>
                    <a:pt x="60988" y="3879"/>
                  </a:lnTo>
                  <a:lnTo>
                    <a:pt x="60335" y="3634"/>
                  </a:lnTo>
                  <a:lnTo>
                    <a:pt x="59682" y="3389"/>
                  </a:lnTo>
                  <a:lnTo>
                    <a:pt x="58865" y="3144"/>
                  </a:lnTo>
                  <a:lnTo>
                    <a:pt x="58498" y="3022"/>
                  </a:lnTo>
                  <a:lnTo>
                    <a:pt x="58090" y="2899"/>
                  </a:lnTo>
                  <a:lnTo>
                    <a:pt x="57314" y="2613"/>
                  </a:lnTo>
                  <a:lnTo>
                    <a:pt x="56538" y="2409"/>
                  </a:lnTo>
                  <a:lnTo>
                    <a:pt x="54946" y="2083"/>
                  </a:lnTo>
                  <a:lnTo>
                    <a:pt x="53722" y="1838"/>
                  </a:lnTo>
                  <a:lnTo>
                    <a:pt x="52497" y="1593"/>
                  </a:lnTo>
                  <a:lnTo>
                    <a:pt x="51191" y="1389"/>
                  </a:lnTo>
                  <a:lnTo>
                    <a:pt x="49884" y="1226"/>
                  </a:lnTo>
                  <a:lnTo>
                    <a:pt x="48905" y="1144"/>
                  </a:lnTo>
                  <a:lnTo>
                    <a:pt x="47884" y="1062"/>
                  </a:lnTo>
                  <a:lnTo>
                    <a:pt x="46864" y="981"/>
                  </a:lnTo>
                  <a:lnTo>
                    <a:pt x="45843" y="858"/>
                  </a:lnTo>
                  <a:lnTo>
                    <a:pt x="44741" y="736"/>
                  </a:lnTo>
                  <a:lnTo>
                    <a:pt x="43639" y="654"/>
                  </a:lnTo>
                  <a:lnTo>
                    <a:pt x="41230" y="572"/>
                  </a:lnTo>
                  <a:lnTo>
                    <a:pt x="36781" y="327"/>
                  </a:lnTo>
                  <a:lnTo>
                    <a:pt x="34903" y="287"/>
                  </a:lnTo>
                  <a:lnTo>
                    <a:pt x="33066" y="246"/>
                  </a:lnTo>
                  <a:lnTo>
                    <a:pt x="27269" y="246"/>
                  </a:lnTo>
                  <a:lnTo>
                    <a:pt x="26575" y="205"/>
                  </a:lnTo>
                  <a:lnTo>
                    <a:pt x="25881" y="164"/>
                  </a:lnTo>
                  <a:lnTo>
                    <a:pt x="24493" y="83"/>
                  </a:lnTo>
                  <a:lnTo>
                    <a:pt x="23146" y="1"/>
                  </a:lnTo>
                  <a:close/>
                </a:path>
              </a:pathLst>
            </a:custGeom>
            <a:solidFill>
              <a:srgbClr val="FFFFFF">
                <a:alpha val="564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 name="Google Shape;183;p7"/>
            <p:cNvSpPr/>
            <p:nvPr/>
          </p:nvSpPr>
          <p:spPr>
            <a:xfrm rot="7396832">
              <a:off x="423324" y="1609721"/>
              <a:ext cx="578658" cy="534985"/>
            </a:xfrm>
            <a:custGeom>
              <a:avLst/>
              <a:gdLst/>
              <a:ahLst/>
              <a:cxnLst/>
              <a:rect l="l" t="t" r="r" b="b"/>
              <a:pathLst>
                <a:path w="72745" h="33720" extrusionOk="0">
                  <a:moveTo>
                    <a:pt x="19513" y="1"/>
                  </a:moveTo>
                  <a:lnTo>
                    <a:pt x="18778" y="83"/>
                  </a:lnTo>
                  <a:lnTo>
                    <a:pt x="18085" y="164"/>
                  </a:lnTo>
                  <a:lnTo>
                    <a:pt x="17595" y="246"/>
                  </a:lnTo>
                  <a:lnTo>
                    <a:pt x="14900" y="450"/>
                  </a:lnTo>
                  <a:lnTo>
                    <a:pt x="14084" y="532"/>
                  </a:lnTo>
                  <a:lnTo>
                    <a:pt x="13349" y="695"/>
                  </a:lnTo>
                  <a:lnTo>
                    <a:pt x="12574" y="899"/>
                  </a:lnTo>
                  <a:lnTo>
                    <a:pt x="11880" y="1185"/>
                  </a:lnTo>
                  <a:lnTo>
                    <a:pt x="11471" y="1307"/>
                  </a:lnTo>
                  <a:lnTo>
                    <a:pt x="11063" y="1511"/>
                  </a:lnTo>
                  <a:lnTo>
                    <a:pt x="10573" y="1756"/>
                  </a:lnTo>
                  <a:lnTo>
                    <a:pt x="10002" y="2001"/>
                  </a:lnTo>
                  <a:lnTo>
                    <a:pt x="9430" y="2246"/>
                  </a:lnTo>
                  <a:lnTo>
                    <a:pt x="8818" y="2450"/>
                  </a:lnTo>
                  <a:lnTo>
                    <a:pt x="7634" y="2899"/>
                  </a:lnTo>
                  <a:lnTo>
                    <a:pt x="7226" y="3063"/>
                  </a:lnTo>
                  <a:lnTo>
                    <a:pt x="6859" y="3267"/>
                  </a:lnTo>
                  <a:lnTo>
                    <a:pt x="6450" y="3430"/>
                  </a:lnTo>
                  <a:lnTo>
                    <a:pt x="6083" y="3593"/>
                  </a:lnTo>
                  <a:lnTo>
                    <a:pt x="5634" y="3797"/>
                  </a:lnTo>
                  <a:lnTo>
                    <a:pt x="5267" y="4001"/>
                  </a:lnTo>
                  <a:lnTo>
                    <a:pt x="4899" y="4206"/>
                  </a:lnTo>
                  <a:lnTo>
                    <a:pt x="4532" y="4450"/>
                  </a:lnTo>
                  <a:lnTo>
                    <a:pt x="3879" y="4940"/>
                  </a:lnTo>
                  <a:lnTo>
                    <a:pt x="3226" y="5430"/>
                  </a:lnTo>
                  <a:lnTo>
                    <a:pt x="3226" y="5553"/>
                  </a:lnTo>
                  <a:lnTo>
                    <a:pt x="3144" y="5634"/>
                  </a:lnTo>
                  <a:lnTo>
                    <a:pt x="3021" y="5757"/>
                  </a:lnTo>
                  <a:lnTo>
                    <a:pt x="2654" y="6002"/>
                  </a:lnTo>
                  <a:lnTo>
                    <a:pt x="2368" y="6247"/>
                  </a:lnTo>
                  <a:lnTo>
                    <a:pt x="2123" y="6573"/>
                  </a:lnTo>
                  <a:lnTo>
                    <a:pt x="1715" y="7185"/>
                  </a:lnTo>
                  <a:lnTo>
                    <a:pt x="1511" y="7471"/>
                  </a:lnTo>
                  <a:lnTo>
                    <a:pt x="1225" y="7716"/>
                  </a:lnTo>
                  <a:lnTo>
                    <a:pt x="1144" y="7757"/>
                  </a:lnTo>
                  <a:lnTo>
                    <a:pt x="1062" y="7839"/>
                  </a:lnTo>
                  <a:lnTo>
                    <a:pt x="1062" y="7961"/>
                  </a:lnTo>
                  <a:lnTo>
                    <a:pt x="1062" y="8084"/>
                  </a:lnTo>
                  <a:lnTo>
                    <a:pt x="1062" y="8247"/>
                  </a:lnTo>
                  <a:lnTo>
                    <a:pt x="899" y="8247"/>
                  </a:lnTo>
                  <a:lnTo>
                    <a:pt x="776" y="8288"/>
                  </a:lnTo>
                  <a:lnTo>
                    <a:pt x="695" y="8410"/>
                  </a:lnTo>
                  <a:lnTo>
                    <a:pt x="654" y="8492"/>
                  </a:lnTo>
                  <a:lnTo>
                    <a:pt x="572" y="8696"/>
                  </a:lnTo>
                  <a:lnTo>
                    <a:pt x="409" y="8900"/>
                  </a:lnTo>
                  <a:lnTo>
                    <a:pt x="368" y="9022"/>
                  </a:lnTo>
                  <a:lnTo>
                    <a:pt x="327" y="9145"/>
                  </a:lnTo>
                  <a:lnTo>
                    <a:pt x="286" y="9349"/>
                  </a:lnTo>
                  <a:lnTo>
                    <a:pt x="286" y="9594"/>
                  </a:lnTo>
                  <a:lnTo>
                    <a:pt x="246" y="9839"/>
                  </a:lnTo>
                  <a:lnTo>
                    <a:pt x="246" y="9880"/>
                  </a:lnTo>
                  <a:lnTo>
                    <a:pt x="286" y="9961"/>
                  </a:lnTo>
                  <a:lnTo>
                    <a:pt x="368" y="10125"/>
                  </a:lnTo>
                  <a:lnTo>
                    <a:pt x="450" y="10329"/>
                  </a:lnTo>
                  <a:lnTo>
                    <a:pt x="490" y="10533"/>
                  </a:lnTo>
                  <a:lnTo>
                    <a:pt x="531" y="10696"/>
                  </a:lnTo>
                  <a:lnTo>
                    <a:pt x="531" y="10819"/>
                  </a:lnTo>
                  <a:lnTo>
                    <a:pt x="490" y="10900"/>
                  </a:lnTo>
                  <a:lnTo>
                    <a:pt x="368" y="11104"/>
                  </a:lnTo>
                  <a:lnTo>
                    <a:pt x="327" y="11308"/>
                  </a:lnTo>
                  <a:lnTo>
                    <a:pt x="205" y="11717"/>
                  </a:lnTo>
                  <a:lnTo>
                    <a:pt x="164" y="12002"/>
                  </a:lnTo>
                  <a:lnTo>
                    <a:pt x="123" y="12329"/>
                  </a:lnTo>
                  <a:lnTo>
                    <a:pt x="82" y="12656"/>
                  </a:lnTo>
                  <a:lnTo>
                    <a:pt x="41" y="12941"/>
                  </a:lnTo>
                  <a:lnTo>
                    <a:pt x="1" y="13064"/>
                  </a:lnTo>
                  <a:lnTo>
                    <a:pt x="41" y="13227"/>
                  </a:lnTo>
                  <a:lnTo>
                    <a:pt x="41" y="13349"/>
                  </a:lnTo>
                  <a:lnTo>
                    <a:pt x="1" y="13472"/>
                  </a:lnTo>
                  <a:lnTo>
                    <a:pt x="1" y="13594"/>
                  </a:lnTo>
                  <a:lnTo>
                    <a:pt x="41" y="13676"/>
                  </a:lnTo>
                  <a:lnTo>
                    <a:pt x="123" y="13880"/>
                  </a:lnTo>
                  <a:lnTo>
                    <a:pt x="205" y="14084"/>
                  </a:lnTo>
                  <a:lnTo>
                    <a:pt x="205" y="14166"/>
                  </a:lnTo>
                  <a:lnTo>
                    <a:pt x="164" y="14248"/>
                  </a:lnTo>
                  <a:lnTo>
                    <a:pt x="123" y="14370"/>
                  </a:lnTo>
                  <a:lnTo>
                    <a:pt x="164" y="14452"/>
                  </a:lnTo>
                  <a:lnTo>
                    <a:pt x="205" y="14533"/>
                  </a:lnTo>
                  <a:lnTo>
                    <a:pt x="246" y="14615"/>
                  </a:lnTo>
                  <a:lnTo>
                    <a:pt x="409" y="14778"/>
                  </a:lnTo>
                  <a:lnTo>
                    <a:pt x="450" y="14860"/>
                  </a:lnTo>
                  <a:lnTo>
                    <a:pt x="450" y="14982"/>
                  </a:lnTo>
                  <a:lnTo>
                    <a:pt x="490" y="15023"/>
                  </a:lnTo>
                  <a:lnTo>
                    <a:pt x="531" y="15105"/>
                  </a:lnTo>
                  <a:lnTo>
                    <a:pt x="531" y="15268"/>
                  </a:lnTo>
                  <a:lnTo>
                    <a:pt x="531" y="15391"/>
                  </a:lnTo>
                  <a:lnTo>
                    <a:pt x="531" y="15554"/>
                  </a:lnTo>
                  <a:lnTo>
                    <a:pt x="490" y="15717"/>
                  </a:lnTo>
                  <a:lnTo>
                    <a:pt x="450" y="15799"/>
                  </a:lnTo>
                  <a:lnTo>
                    <a:pt x="450" y="15880"/>
                  </a:lnTo>
                  <a:lnTo>
                    <a:pt x="572" y="16085"/>
                  </a:lnTo>
                  <a:lnTo>
                    <a:pt x="735" y="16248"/>
                  </a:lnTo>
                  <a:lnTo>
                    <a:pt x="940" y="16411"/>
                  </a:lnTo>
                  <a:lnTo>
                    <a:pt x="899" y="16574"/>
                  </a:lnTo>
                  <a:lnTo>
                    <a:pt x="899" y="16697"/>
                  </a:lnTo>
                  <a:lnTo>
                    <a:pt x="1021" y="17023"/>
                  </a:lnTo>
                  <a:lnTo>
                    <a:pt x="1225" y="17554"/>
                  </a:lnTo>
                  <a:lnTo>
                    <a:pt x="1429" y="18085"/>
                  </a:lnTo>
                  <a:lnTo>
                    <a:pt x="1715" y="18534"/>
                  </a:lnTo>
                  <a:lnTo>
                    <a:pt x="2001" y="18983"/>
                  </a:lnTo>
                  <a:lnTo>
                    <a:pt x="2287" y="19391"/>
                  </a:lnTo>
                  <a:lnTo>
                    <a:pt x="2572" y="19840"/>
                  </a:lnTo>
                  <a:lnTo>
                    <a:pt x="2736" y="20248"/>
                  </a:lnTo>
                  <a:lnTo>
                    <a:pt x="2695" y="20493"/>
                  </a:lnTo>
                  <a:lnTo>
                    <a:pt x="2695" y="20738"/>
                  </a:lnTo>
                  <a:lnTo>
                    <a:pt x="2695" y="20861"/>
                  </a:lnTo>
                  <a:lnTo>
                    <a:pt x="2695" y="20983"/>
                  </a:lnTo>
                  <a:lnTo>
                    <a:pt x="2776" y="21106"/>
                  </a:lnTo>
                  <a:lnTo>
                    <a:pt x="2858" y="21228"/>
                  </a:lnTo>
                  <a:lnTo>
                    <a:pt x="3021" y="21391"/>
                  </a:lnTo>
                  <a:lnTo>
                    <a:pt x="3144" y="21555"/>
                  </a:lnTo>
                  <a:lnTo>
                    <a:pt x="3348" y="21963"/>
                  </a:lnTo>
                  <a:lnTo>
                    <a:pt x="3389" y="22044"/>
                  </a:lnTo>
                  <a:lnTo>
                    <a:pt x="3389" y="22208"/>
                  </a:lnTo>
                  <a:lnTo>
                    <a:pt x="3430" y="22289"/>
                  </a:lnTo>
                  <a:lnTo>
                    <a:pt x="3470" y="22330"/>
                  </a:lnTo>
                  <a:lnTo>
                    <a:pt x="3675" y="22412"/>
                  </a:lnTo>
                  <a:lnTo>
                    <a:pt x="3756" y="22534"/>
                  </a:lnTo>
                  <a:lnTo>
                    <a:pt x="3756" y="22657"/>
                  </a:lnTo>
                  <a:lnTo>
                    <a:pt x="3756" y="22820"/>
                  </a:lnTo>
                  <a:lnTo>
                    <a:pt x="3756" y="22902"/>
                  </a:lnTo>
                  <a:lnTo>
                    <a:pt x="3797" y="22942"/>
                  </a:lnTo>
                  <a:lnTo>
                    <a:pt x="3879" y="22983"/>
                  </a:lnTo>
                  <a:lnTo>
                    <a:pt x="3960" y="23024"/>
                  </a:lnTo>
                  <a:lnTo>
                    <a:pt x="4287" y="23392"/>
                  </a:lnTo>
                  <a:lnTo>
                    <a:pt x="4613" y="23759"/>
                  </a:lnTo>
                  <a:lnTo>
                    <a:pt x="4899" y="24126"/>
                  </a:lnTo>
                  <a:lnTo>
                    <a:pt x="5022" y="24330"/>
                  </a:lnTo>
                  <a:lnTo>
                    <a:pt x="5144" y="24535"/>
                  </a:lnTo>
                  <a:lnTo>
                    <a:pt x="5185" y="24698"/>
                  </a:lnTo>
                  <a:lnTo>
                    <a:pt x="5307" y="24820"/>
                  </a:lnTo>
                  <a:lnTo>
                    <a:pt x="5471" y="24984"/>
                  </a:lnTo>
                  <a:lnTo>
                    <a:pt x="5634" y="25188"/>
                  </a:lnTo>
                  <a:lnTo>
                    <a:pt x="5920" y="25555"/>
                  </a:lnTo>
                  <a:lnTo>
                    <a:pt x="6205" y="25882"/>
                  </a:lnTo>
                  <a:lnTo>
                    <a:pt x="6369" y="26086"/>
                  </a:lnTo>
                  <a:lnTo>
                    <a:pt x="6532" y="26249"/>
                  </a:lnTo>
                  <a:lnTo>
                    <a:pt x="6655" y="26331"/>
                  </a:lnTo>
                  <a:lnTo>
                    <a:pt x="6695" y="26453"/>
                  </a:lnTo>
                  <a:lnTo>
                    <a:pt x="6777" y="26576"/>
                  </a:lnTo>
                  <a:lnTo>
                    <a:pt x="6899" y="26698"/>
                  </a:lnTo>
                  <a:lnTo>
                    <a:pt x="7104" y="26821"/>
                  </a:lnTo>
                  <a:lnTo>
                    <a:pt x="7308" y="26984"/>
                  </a:lnTo>
                  <a:lnTo>
                    <a:pt x="7634" y="27270"/>
                  </a:lnTo>
                  <a:lnTo>
                    <a:pt x="7920" y="27596"/>
                  </a:lnTo>
                  <a:lnTo>
                    <a:pt x="8287" y="27882"/>
                  </a:lnTo>
                  <a:lnTo>
                    <a:pt x="8287" y="28045"/>
                  </a:lnTo>
                  <a:lnTo>
                    <a:pt x="8369" y="28127"/>
                  </a:lnTo>
                  <a:lnTo>
                    <a:pt x="8573" y="28331"/>
                  </a:lnTo>
                  <a:lnTo>
                    <a:pt x="8736" y="28413"/>
                  </a:lnTo>
                  <a:lnTo>
                    <a:pt x="8818" y="28453"/>
                  </a:lnTo>
                  <a:lnTo>
                    <a:pt x="8859" y="28494"/>
                  </a:lnTo>
                  <a:lnTo>
                    <a:pt x="9145" y="28821"/>
                  </a:lnTo>
                  <a:lnTo>
                    <a:pt x="9512" y="29106"/>
                  </a:lnTo>
                  <a:lnTo>
                    <a:pt x="10247" y="29678"/>
                  </a:lnTo>
                  <a:lnTo>
                    <a:pt x="10410" y="29800"/>
                  </a:lnTo>
                  <a:lnTo>
                    <a:pt x="10573" y="29841"/>
                  </a:lnTo>
                  <a:lnTo>
                    <a:pt x="10737" y="29841"/>
                  </a:lnTo>
                  <a:lnTo>
                    <a:pt x="10941" y="29760"/>
                  </a:lnTo>
                  <a:lnTo>
                    <a:pt x="11186" y="29923"/>
                  </a:lnTo>
                  <a:lnTo>
                    <a:pt x="11308" y="30045"/>
                  </a:lnTo>
                  <a:lnTo>
                    <a:pt x="11349" y="30168"/>
                  </a:lnTo>
                  <a:lnTo>
                    <a:pt x="11390" y="30290"/>
                  </a:lnTo>
                  <a:lnTo>
                    <a:pt x="11471" y="30372"/>
                  </a:lnTo>
                  <a:lnTo>
                    <a:pt x="11594" y="30454"/>
                  </a:lnTo>
                  <a:lnTo>
                    <a:pt x="11757" y="30454"/>
                  </a:lnTo>
                  <a:lnTo>
                    <a:pt x="11880" y="30494"/>
                  </a:lnTo>
                  <a:lnTo>
                    <a:pt x="12002" y="30535"/>
                  </a:lnTo>
                  <a:lnTo>
                    <a:pt x="12247" y="30658"/>
                  </a:lnTo>
                  <a:lnTo>
                    <a:pt x="12329" y="30699"/>
                  </a:lnTo>
                  <a:lnTo>
                    <a:pt x="12410" y="30739"/>
                  </a:lnTo>
                  <a:lnTo>
                    <a:pt x="12614" y="30780"/>
                  </a:lnTo>
                  <a:lnTo>
                    <a:pt x="12819" y="30780"/>
                  </a:lnTo>
                  <a:lnTo>
                    <a:pt x="12941" y="30821"/>
                  </a:lnTo>
                  <a:lnTo>
                    <a:pt x="12982" y="30903"/>
                  </a:lnTo>
                  <a:lnTo>
                    <a:pt x="13308" y="30984"/>
                  </a:lnTo>
                  <a:lnTo>
                    <a:pt x="13594" y="31107"/>
                  </a:lnTo>
                  <a:lnTo>
                    <a:pt x="13880" y="31188"/>
                  </a:lnTo>
                  <a:lnTo>
                    <a:pt x="14043" y="31229"/>
                  </a:lnTo>
                  <a:lnTo>
                    <a:pt x="14206" y="31229"/>
                  </a:lnTo>
                  <a:lnTo>
                    <a:pt x="14860" y="31352"/>
                  </a:lnTo>
                  <a:lnTo>
                    <a:pt x="15186" y="31433"/>
                  </a:lnTo>
                  <a:lnTo>
                    <a:pt x="15472" y="31597"/>
                  </a:lnTo>
                  <a:lnTo>
                    <a:pt x="15758" y="31678"/>
                  </a:lnTo>
                  <a:lnTo>
                    <a:pt x="16043" y="31760"/>
                  </a:lnTo>
                  <a:lnTo>
                    <a:pt x="16697" y="31801"/>
                  </a:lnTo>
                  <a:lnTo>
                    <a:pt x="16942" y="31801"/>
                  </a:lnTo>
                  <a:lnTo>
                    <a:pt x="17186" y="31842"/>
                  </a:lnTo>
                  <a:lnTo>
                    <a:pt x="17758" y="32046"/>
                  </a:lnTo>
                  <a:lnTo>
                    <a:pt x="18329" y="32209"/>
                  </a:lnTo>
                  <a:lnTo>
                    <a:pt x="19554" y="32495"/>
                  </a:lnTo>
                  <a:lnTo>
                    <a:pt x="19677" y="32617"/>
                  </a:lnTo>
                  <a:lnTo>
                    <a:pt x="19799" y="32658"/>
                  </a:lnTo>
                  <a:lnTo>
                    <a:pt x="20126" y="32699"/>
                  </a:lnTo>
                  <a:lnTo>
                    <a:pt x="20452" y="32740"/>
                  </a:lnTo>
                  <a:lnTo>
                    <a:pt x="20738" y="32821"/>
                  </a:lnTo>
                  <a:lnTo>
                    <a:pt x="21350" y="32944"/>
                  </a:lnTo>
                  <a:lnTo>
                    <a:pt x="22820" y="33270"/>
                  </a:lnTo>
                  <a:lnTo>
                    <a:pt x="23595" y="33393"/>
                  </a:lnTo>
                  <a:lnTo>
                    <a:pt x="24330" y="33434"/>
                  </a:lnTo>
                  <a:lnTo>
                    <a:pt x="24453" y="33434"/>
                  </a:lnTo>
                  <a:lnTo>
                    <a:pt x="24902" y="33597"/>
                  </a:lnTo>
                  <a:lnTo>
                    <a:pt x="25147" y="33638"/>
                  </a:lnTo>
                  <a:lnTo>
                    <a:pt x="25392" y="33597"/>
                  </a:lnTo>
                  <a:lnTo>
                    <a:pt x="25636" y="33597"/>
                  </a:lnTo>
                  <a:lnTo>
                    <a:pt x="25800" y="33678"/>
                  </a:lnTo>
                  <a:lnTo>
                    <a:pt x="26086" y="33678"/>
                  </a:lnTo>
                  <a:lnTo>
                    <a:pt x="27024" y="33719"/>
                  </a:lnTo>
                  <a:lnTo>
                    <a:pt x="27922" y="33719"/>
                  </a:lnTo>
                  <a:lnTo>
                    <a:pt x="29759" y="33678"/>
                  </a:lnTo>
                  <a:lnTo>
                    <a:pt x="31147" y="33638"/>
                  </a:lnTo>
                  <a:lnTo>
                    <a:pt x="32576" y="33597"/>
                  </a:lnTo>
                  <a:lnTo>
                    <a:pt x="33148" y="33556"/>
                  </a:lnTo>
                  <a:lnTo>
                    <a:pt x="33678" y="33556"/>
                  </a:lnTo>
                  <a:lnTo>
                    <a:pt x="34250" y="33597"/>
                  </a:lnTo>
                  <a:lnTo>
                    <a:pt x="34821" y="33597"/>
                  </a:lnTo>
                  <a:lnTo>
                    <a:pt x="35393" y="33556"/>
                  </a:lnTo>
                  <a:lnTo>
                    <a:pt x="35964" y="33597"/>
                  </a:lnTo>
                  <a:lnTo>
                    <a:pt x="37107" y="33597"/>
                  </a:lnTo>
                  <a:lnTo>
                    <a:pt x="38250" y="33556"/>
                  </a:lnTo>
                  <a:lnTo>
                    <a:pt x="38863" y="33556"/>
                  </a:lnTo>
                  <a:lnTo>
                    <a:pt x="39475" y="33515"/>
                  </a:lnTo>
                  <a:lnTo>
                    <a:pt x="40087" y="33474"/>
                  </a:lnTo>
                  <a:lnTo>
                    <a:pt x="40700" y="33352"/>
                  </a:lnTo>
                  <a:lnTo>
                    <a:pt x="41108" y="33352"/>
                  </a:lnTo>
                  <a:lnTo>
                    <a:pt x="41883" y="33311"/>
                  </a:lnTo>
                  <a:lnTo>
                    <a:pt x="42659" y="33270"/>
                  </a:lnTo>
                  <a:lnTo>
                    <a:pt x="43149" y="33229"/>
                  </a:lnTo>
                  <a:lnTo>
                    <a:pt x="43680" y="33189"/>
                  </a:lnTo>
                  <a:lnTo>
                    <a:pt x="44455" y="33148"/>
                  </a:lnTo>
                  <a:lnTo>
                    <a:pt x="44863" y="33107"/>
                  </a:lnTo>
                  <a:lnTo>
                    <a:pt x="45231" y="33025"/>
                  </a:lnTo>
                  <a:lnTo>
                    <a:pt x="45476" y="32985"/>
                  </a:lnTo>
                  <a:lnTo>
                    <a:pt x="45557" y="32985"/>
                  </a:lnTo>
                  <a:lnTo>
                    <a:pt x="45639" y="33066"/>
                  </a:lnTo>
                  <a:lnTo>
                    <a:pt x="45761" y="33107"/>
                  </a:lnTo>
                  <a:lnTo>
                    <a:pt x="46210" y="33107"/>
                  </a:lnTo>
                  <a:lnTo>
                    <a:pt x="46578" y="33066"/>
                  </a:lnTo>
                  <a:lnTo>
                    <a:pt x="46945" y="32985"/>
                  </a:lnTo>
                  <a:lnTo>
                    <a:pt x="47313" y="32985"/>
                  </a:lnTo>
                  <a:lnTo>
                    <a:pt x="47517" y="32903"/>
                  </a:lnTo>
                  <a:lnTo>
                    <a:pt x="47639" y="32903"/>
                  </a:lnTo>
                  <a:lnTo>
                    <a:pt x="47803" y="32862"/>
                  </a:lnTo>
                  <a:lnTo>
                    <a:pt x="48170" y="32903"/>
                  </a:lnTo>
                  <a:lnTo>
                    <a:pt x="48578" y="32862"/>
                  </a:lnTo>
                  <a:lnTo>
                    <a:pt x="48946" y="32821"/>
                  </a:lnTo>
                  <a:lnTo>
                    <a:pt x="49354" y="32780"/>
                  </a:lnTo>
                  <a:lnTo>
                    <a:pt x="49925" y="32699"/>
                  </a:lnTo>
                  <a:lnTo>
                    <a:pt x="50538" y="32658"/>
                  </a:lnTo>
                  <a:lnTo>
                    <a:pt x="50701" y="32658"/>
                  </a:lnTo>
                  <a:lnTo>
                    <a:pt x="50823" y="32617"/>
                  </a:lnTo>
                  <a:lnTo>
                    <a:pt x="50946" y="32535"/>
                  </a:lnTo>
                  <a:lnTo>
                    <a:pt x="51068" y="32454"/>
                  </a:lnTo>
                  <a:lnTo>
                    <a:pt x="51191" y="32372"/>
                  </a:lnTo>
                  <a:lnTo>
                    <a:pt x="51272" y="32454"/>
                  </a:lnTo>
                  <a:lnTo>
                    <a:pt x="51395" y="32495"/>
                  </a:lnTo>
                  <a:lnTo>
                    <a:pt x="51640" y="32495"/>
                  </a:lnTo>
                  <a:lnTo>
                    <a:pt x="52987" y="32168"/>
                  </a:lnTo>
                  <a:lnTo>
                    <a:pt x="53109" y="32127"/>
                  </a:lnTo>
                  <a:lnTo>
                    <a:pt x="53191" y="32086"/>
                  </a:lnTo>
                  <a:lnTo>
                    <a:pt x="53232" y="31964"/>
                  </a:lnTo>
                  <a:lnTo>
                    <a:pt x="53273" y="31923"/>
                  </a:lnTo>
                  <a:lnTo>
                    <a:pt x="53518" y="31882"/>
                  </a:lnTo>
                  <a:lnTo>
                    <a:pt x="53803" y="31842"/>
                  </a:lnTo>
                  <a:lnTo>
                    <a:pt x="54007" y="31678"/>
                  </a:lnTo>
                  <a:lnTo>
                    <a:pt x="54130" y="31597"/>
                  </a:lnTo>
                  <a:lnTo>
                    <a:pt x="54171" y="31556"/>
                  </a:lnTo>
                  <a:lnTo>
                    <a:pt x="54252" y="31556"/>
                  </a:lnTo>
                  <a:lnTo>
                    <a:pt x="54416" y="31597"/>
                  </a:lnTo>
                  <a:lnTo>
                    <a:pt x="54538" y="31597"/>
                  </a:lnTo>
                  <a:lnTo>
                    <a:pt x="54783" y="31556"/>
                  </a:lnTo>
                  <a:lnTo>
                    <a:pt x="55028" y="31433"/>
                  </a:lnTo>
                  <a:lnTo>
                    <a:pt x="55273" y="31311"/>
                  </a:lnTo>
                  <a:lnTo>
                    <a:pt x="55354" y="31270"/>
                  </a:lnTo>
                  <a:lnTo>
                    <a:pt x="55926" y="31270"/>
                  </a:lnTo>
                  <a:lnTo>
                    <a:pt x="56416" y="31188"/>
                  </a:lnTo>
                  <a:lnTo>
                    <a:pt x="56947" y="31066"/>
                  </a:lnTo>
                  <a:lnTo>
                    <a:pt x="57436" y="31025"/>
                  </a:lnTo>
                  <a:lnTo>
                    <a:pt x="57722" y="31025"/>
                  </a:lnTo>
                  <a:lnTo>
                    <a:pt x="58008" y="30984"/>
                  </a:lnTo>
                  <a:lnTo>
                    <a:pt x="58294" y="30903"/>
                  </a:lnTo>
                  <a:lnTo>
                    <a:pt x="58539" y="30780"/>
                  </a:lnTo>
                  <a:lnTo>
                    <a:pt x="58824" y="30780"/>
                  </a:lnTo>
                  <a:lnTo>
                    <a:pt x="58947" y="30739"/>
                  </a:lnTo>
                  <a:lnTo>
                    <a:pt x="59028" y="30658"/>
                  </a:lnTo>
                  <a:lnTo>
                    <a:pt x="59192" y="30617"/>
                  </a:lnTo>
                  <a:lnTo>
                    <a:pt x="59763" y="30494"/>
                  </a:lnTo>
                  <a:lnTo>
                    <a:pt x="60335" y="30290"/>
                  </a:lnTo>
                  <a:lnTo>
                    <a:pt x="60906" y="30086"/>
                  </a:lnTo>
                  <a:lnTo>
                    <a:pt x="61478" y="29923"/>
                  </a:lnTo>
                  <a:lnTo>
                    <a:pt x="61559" y="29882"/>
                  </a:lnTo>
                  <a:lnTo>
                    <a:pt x="61600" y="29841"/>
                  </a:lnTo>
                  <a:lnTo>
                    <a:pt x="61682" y="29719"/>
                  </a:lnTo>
                  <a:lnTo>
                    <a:pt x="61927" y="29678"/>
                  </a:lnTo>
                  <a:lnTo>
                    <a:pt x="62212" y="29596"/>
                  </a:lnTo>
                  <a:lnTo>
                    <a:pt x="62662" y="29433"/>
                  </a:lnTo>
                  <a:lnTo>
                    <a:pt x="63192" y="29270"/>
                  </a:lnTo>
                  <a:lnTo>
                    <a:pt x="63437" y="29188"/>
                  </a:lnTo>
                  <a:lnTo>
                    <a:pt x="63682" y="29066"/>
                  </a:lnTo>
                  <a:lnTo>
                    <a:pt x="63845" y="28984"/>
                  </a:lnTo>
                  <a:lnTo>
                    <a:pt x="64009" y="28902"/>
                  </a:lnTo>
                  <a:lnTo>
                    <a:pt x="64417" y="28780"/>
                  </a:lnTo>
                  <a:lnTo>
                    <a:pt x="64743" y="28617"/>
                  </a:lnTo>
                  <a:lnTo>
                    <a:pt x="64907" y="28494"/>
                  </a:lnTo>
                  <a:lnTo>
                    <a:pt x="65029" y="28372"/>
                  </a:lnTo>
                  <a:lnTo>
                    <a:pt x="65111" y="28331"/>
                  </a:lnTo>
                  <a:lnTo>
                    <a:pt x="65192" y="28331"/>
                  </a:lnTo>
                  <a:lnTo>
                    <a:pt x="65397" y="28290"/>
                  </a:lnTo>
                  <a:lnTo>
                    <a:pt x="65601" y="28168"/>
                  </a:lnTo>
                  <a:lnTo>
                    <a:pt x="65764" y="28045"/>
                  </a:lnTo>
                  <a:lnTo>
                    <a:pt x="65886" y="27923"/>
                  </a:lnTo>
                  <a:lnTo>
                    <a:pt x="66091" y="27882"/>
                  </a:lnTo>
                  <a:lnTo>
                    <a:pt x="66254" y="27800"/>
                  </a:lnTo>
                  <a:lnTo>
                    <a:pt x="66499" y="27637"/>
                  </a:lnTo>
                  <a:lnTo>
                    <a:pt x="66703" y="27433"/>
                  </a:lnTo>
                  <a:lnTo>
                    <a:pt x="66948" y="27310"/>
                  </a:lnTo>
                  <a:lnTo>
                    <a:pt x="67478" y="26984"/>
                  </a:lnTo>
                  <a:lnTo>
                    <a:pt x="67968" y="26657"/>
                  </a:lnTo>
                  <a:lnTo>
                    <a:pt x="68907" y="25963"/>
                  </a:lnTo>
                  <a:lnTo>
                    <a:pt x="69070" y="25882"/>
                  </a:lnTo>
                  <a:lnTo>
                    <a:pt x="69152" y="25800"/>
                  </a:lnTo>
                  <a:lnTo>
                    <a:pt x="69234" y="25718"/>
                  </a:lnTo>
                  <a:lnTo>
                    <a:pt x="69275" y="25596"/>
                  </a:lnTo>
                  <a:lnTo>
                    <a:pt x="69315" y="25514"/>
                  </a:lnTo>
                  <a:lnTo>
                    <a:pt x="69356" y="25433"/>
                  </a:lnTo>
                  <a:lnTo>
                    <a:pt x="69479" y="25228"/>
                  </a:lnTo>
                  <a:lnTo>
                    <a:pt x="69601" y="25065"/>
                  </a:lnTo>
                  <a:lnTo>
                    <a:pt x="69601" y="24984"/>
                  </a:lnTo>
                  <a:lnTo>
                    <a:pt x="69560" y="24861"/>
                  </a:lnTo>
                  <a:lnTo>
                    <a:pt x="69601" y="24779"/>
                  </a:lnTo>
                  <a:lnTo>
                    <a:pt x="69683" y="24739"/>
                  </a:lnTo>
                  <a:lnTo>
                    <a:pt x="69846" y="24657"/>
                  </a:lnTo>
                  <a:lnTo>
                    <a:pt x="69969" y="24535"/>
                  </a:lnTo>
                  <a:lnTo>
                    <a:pt x="70091" y="24412"/>
                  </a:lnTo>
                  <a:lnTo>
                    <a:pt x="70132" y="24290"/>
                  </a:lnTo>
                  <a:lnTo>
                    <a:pt x="70213" y="24045"/>
                  </a:lnTo>
                  <a:lnTo>
                    <a:pt x="70254" y="23718"/>
                  </a:lnTo>
                  <a:lnTo>
                    <a:pt x="70254" y="23596"/>
                  </a:lnTo>
                  <a:lnTo>
                    <a:pt x="70295" y="23473"/>
                  </a:lnTo>
                  <a:lnTo>
                    <a:pt x="70418" y="23351"/>
                  </a:lnTo>
                  <a:lnTo>
                    <a:pt x="70540" y="23269"/>
                  </a:lnTo>
                  <a:lnTo>
                    <a:pt x="70744" y="23147"/>
                  </a:lnTo>
                  <a:lnTo>
                    <a:pt x="70907" y="23024"/>
                  </a:lnTo>
                  <a:lnTo>
                    <a:pt x="71030" y="22861"/>
                  </a:lnTo>
                  <a:lnTo>
                    <a:pt x="71112" y="22698"/>
                  </a:lnTo>
                  <a:lnTo>
                    <a:pt x="71193" y="22412"/>
                  </a:lnTo>
                  <a:lnTo>
                    <a:pt x="71316" y="22167"/>
                  </a:lnTo>
                  <a:lnTo>
                    <a:pt x="71642" y="21636"/>
                  </a:lnTo>
                  <a:lnTo>
                    <a:pt x="71765" y="21350"/>
                  </a:lnTo>
                  <a:lnTo>
                    <a:pt x="71806" y="21187"/>
                  </a:lnTo>
                  <a:lnTo>
                    <a:pt x="71806" y="21024"/>
                  </a:lnTo>
                  <a:lnTo>
                    <a:pt x="71765" y="20901"/>
                  </a:lnTo>
                  <a:lnTo>
                    <a:pt x="71765" y="20738"/>
                  </a:lnTo>
                  <a:lnTo>
                    <a:pt x="71846" y="20616"/>
                  </a:lnTo>
                  <a:lnTo>
                    <a:pt x="71928" y="20493"/>
                  </a:lnTo>
                  <a:lnTo>
                    <a:pt x="72050" y="20330"/>
                  </a:lnTo>
                  <a:lnTo>
                    <a:pt x="72173" y="20167"/>
                  </a:lnTo>
                  <a:lnTo>
                    <a:pt x="72255" y="20003"/>
                  </a:lnTo>
                  <a:lnTo>
                    <a:pt x="72255" y="19840"/>
                  </a:lnTo>
                  <a:lnTo>
                    <a:pt x="72255" y="19677"/>
                  </a:lnTo>
                  <a:lnTo>
                    <a:pt x="72295" y="19554"/>
                  </a:lnTo>
                  <a:lnTo>
                    <a:pt x="72377" y="19309"/>
                  </a:lnTo>
                  <a:lnTo>
                    <a:pt x="72418" y="19146"/>
                  </a:lnTo>
                  <a:lnTo>
                    <a:pt x="72418" y="19024"/>
                  </a:lnTo>
                  <a:lnTo>
                    <a:pt x="72377" y="18901"/>
                  </a:lnTo>
                  <a:lnTo>
                    <a:pt x="72295" y="18738"/>
                  </a:lnTo>
                  <a:lnTo>
                    <a:pt x="72255" y="18656"/>
                  </a:lnTo>
                  <a:lnTo>
                    <a:pt x="72295" y="18615"/>
                  </a:lnTo>
                  <a:lnTo>
                    <a:pt x="72377" y="18452"/>
                  </a:lnTo>
                  <a:lnTo>
                    <a:pt x="72540" y="18166"/>
                  </a:lnTo>
                  <a:lnTo>
                    <a:pt x="72581" y="17881"/>
                  </a:lnTo>
                  <a:lnTo>
                    <a:pt x="72622" y="17595"/>
                  </a:lnTo>
                  <a:lnTo>
                    <a:pt x="72663" y="17268"/>
                  </a:lnTo>
                  <a:lnTo>
                    <a:pt x="72663" y="17187"/>
                  </a:lnTo>
                  <a:lnTo>
                    <a:pt x="72622" y="17064"/>
                  </a:lnTo>
                  <a:lnTo>
                    <a:pt x="72459" y="16901"/>
                  </a:lnTo>
                  <a:lnTo>
                    <a:pt x="72540" y="16860"/>
                  </a:lnTo>
                  <a:lnTo>
                    <a:pt x="72622" y="16778"/>
                  </a:lnTo>
                  <a:lnTo>
                    <a:pt x="72622" y="16738"/>
                  </a:lnTo>
                  <a:lnTo>
                    <a:pt x="72622" y="16656"/>
                  </a:lnTo>
                  <a:lnTo>
                    <a:pt x="72581" y="16493"/>
                  </a:lnTo>
                  <a:lnTo>
                    <a:pt x="72540" y="16370"/>
                  </a:lnTo>
                  <a:lnTo>
                    <a:pt x="72499" y="16248"/>
                  </a:lnTo>
                  <a:lnTo>
                    <a:pt x="72499" y="16085"/>
                  </a:lnTo>
                  <a:lnTo>
                    <a:pt x="72540" y="15962"/>
                  </a:lnTo>
                  <a:lnTo>
                    <a:pt x="72663" y="15880"/>
                  </a:lnTo>
                  <a:lnTo>
                    <a:pt x="72704" y="15799"/>
                  </a:lnTo>
                  <a:lnTo>
                    <a:pt x="72744" y="15676"/>
                  </a:lnTo>
                  <a:lnTo>
                    <a:pt x="72744" y="15595"/>
                  </a:lnTo>
                  <a:lnTo>
                    <a:pt x="72663" y="15513"/>
                  </a:lnTo>
                  <a:lnTo>
                    <a:pt x="72499" y="15391"/>
                  </a:lnTo>
                  <a:lnTo>
                    <a:pt x="72459" y="15268"/>
                  </a:lnTo>
                  <a:lnTo>
                    <a:pt x="72459" y="15146"/>
                  </a:lnTo>
                  <a:lnTo>
                    <a:pt x="72499" y="15023"/>
                  </a:lnTo>
                  <a:lnTo>
                    <a:pt x="72499" y="14942"/>
                  </a:lnTo>
                  <a:lnTo>
                    <a:pt x="72499" y="14860"/>
                  </a:lnTo>
                  <a:lnTo>
                    <a:pt x="72459" y="14697"/>
                  </a:lnTo>
                  <a:lnTo>
                    <a:pt x="72418" y="14533"/>
                  </a:lnTo>
                  <a:lnTo>
                    <a:pt x="72459" y="14452"/>
                  </a:lnTo>
                  <a:lnTo>
                    <a:pt x="72499" y="14370"/>
                  </a:lnTo>
                  <a:lnTo>
                    <a:pt x="72377" y="14125"/>
                  </a:lnTo>
                  <a:lnTo>
                    <a:pt x="72295" y="13880"/>
                  </a:lnTo>
                  <a:lnTo>
                    <a:pt x="72255" y="13594"/>
                  </a:lnTo>
                  <a:lnTo>
                    <a:pt x="72295" y="13309"/>
                  </a:lnTo>
                  <a:lnTo>
                    <a:pt x="72377" y="12900"/>
                  </a:lnTo>
                  <a:lnTo>
                    <a:pt x="72336" y="12696"/>
                  </a:lnTo>
                  <a:lnTo>
                    <a:pt x="72295" y="12615"/>
                  </a:lnTo>
                  <a:lnTo>
                    <a:pt x="72255" y="12492"/>
                  </a:lnTo>
                  <a:lnTo>
                    <a:pt x="72091" y="12288"/>
                  </a:lnTo>
                  <a:lnTo>
                    <a:pt x="71969" y="12084"/>
                  </a:lnTo>
                  <a:lnTo>
                    <a:pt x="71887" y="11880"/>
                  </a:lnTo>
                  <a:lnTo>
                    <a:pt x="71806" y="11676"/>
                  </a:lnTo>
                  <a:lnTo>
                    <a:pt x="71683" y="11431"/>
                  </a:lnTo>
                  <a:lnTo>
                    <a:pt x="71601" y="11308"/>
                  </a:lnTo>
                  <a:lnTo>
                    <a:pt x="71479" y="11186"/>
                  </a:lnTo>
                  <a:lnTo>
                    <a:pt x="71275" y="11023"/>
                  </a:lnTo>
                  <a:lnTo>
                    <a:pt x="71234" y="10900"/>
                  </a:lnTo>
                  <a:lnTo>
                    <a:pt x="71234" y="10819"/>
                  </a:lnTo>
                  <a:lnTo>
                    <a:pt x="71275" y="10737"/>
                  </a:lnTo>
                  <a:lnTo>
                    <a:pt x="71275" y="10696"/>
                  </a:lnTo>
                  <a:lnTo>
                    <a:pt x="71234" y="10655"/>
                  </a:lnTo>
                  <a:lnTo>
                    <a:pt x="71193" y="10614"/>
                  </a:lnTo>
                  <a:lnTo>
                    <a:pt x="71071" y="10533"/>
                  </a:lnTo>
                  <a:lnTo>
                    <a:pt x="70989" y="10492"/>
                  </a:lnTo>
                  <a:lnTo>
                    <a:pt x="70867" y="10370"/>
                  </a:lnTo>
                  <a:lnTo>
                    <a:pt x="70785" y="10288"/>
                  </a:lnTo>
                  <a:lnTo>
                    <a:pt x="70785" y="10247"/>
                  </a:lnTo>
                  <a:lnTo>
                    <a:pt x="70785" y="10084"/>
                  </a:lnTo>
                  <a:lnTo>
                    <a:pt x="70744" y="9961"/>
                  </a:lnTo>
                  <a:lnTo>
                    <a:pt x="70622" y="9880"/>
                  </a:lnTo>
                  <a:lnTo>
                    <a:pt x="70458" y="9798"/>
                  </a:lnTo>
                  <a:lnTo>
                    <a:pt x="70336" y="9553"/>
                  </a:lnTo>
                  <a:lnTo>
                    <a:pt x="70213" y="9349"/>
                  </a:lnTo>
                  <a:lnTo>
                    <a:pt x="69887" y="8941"/>
                  </a:lnTo>
                  <a:lnTo>
                    <a:pt x="69683" y="8696"/>
                  </a:lnTo>
                  <a:lnTo>
                    <a:pt x="69438" y="8451"/>
                  </a:lnTo>
                  <a:lnTo>
                    <a:pt x="68866" y="8002"/>
                  </a:lnTo>
                  <a:lnTo>
                    <a:pt x="68295" y="7594"/>
                  </a:lnTo>
                  <a:lnTo>
                    <a:pt x="67764" y="7145"/>
                  </a:lnTo>
                  <a:lnTo>
                    <a:pt x="67642" y="7104"/>
                  </a:lnTo>
                  <a:lnTo>
                    <a:pt x="67560" y="7104"/>
                  </a:lnTo>
                  <a:lnTo>
                    <a:pt x="67111" y="6777"/>
                  </a:lnTo>
                  <a:lnTo>
                    <a:pt x="66866" y="6614"/>
                  </a:lnTo>
                  <a:lnTo>
                    <a:pt x="66621" y="6532"/>
                  </a:lnTo>
                  <a:lnTo>
                    <a:pt x="66376" y="6369"/>
                  </a:lnTo>
                  <a:lnTo>
                    <a:pt x="66131" y="6247"/>
                  </a:lnTo>
                  <a:lnTo>
                    <a:pt x="65519" y="5838"/>
                  </a:lnTo>
                  <a:lnTo>
                    <a:pt x="65233" y="5675"/>
                  </a:lnTo>
                  <a:lnTo>
                    <a:pt x="64866" y="5553"/>
                  </a:lnTo>
                  <a:lnTo>
                    <a:pt x="64580" y="5430"/>
                  </a:lnTo>
                  <a:lnTo>
                    <a:pt x="64335" y="5267"/>
                  </a:lnTo>
                  <a:lnTo>
                    <a:pt x="64254" y="5144"/>
                  </a:lnTo>
                  <a:lnTo>
                    <a:pt x="64131" y="5063"/>
                  </a:lnTo>
                  <a:lnTo>
                    <a:pt x="63886" y="4981"/>
                  </a:lnTo>
                  <a:lnTo>
                    <a:pt x="63151" y="4695"/>
                  </a:lnTo>
                  <a:lnTo>
                    <a:pt x="62457" y="4410"/>
                  </a:lnTo>
                  <a:lnTo>
                    <a:pt x="61723" y="4124"/>
                  </a:lnTo>
                  <a:lnTo>
                    <a:pt x="60988" y="3879"/>
                  </a:lnTo>
                  <a:lnTo>
                    <a:pt x="60335" y="3634"/>
                  </a:lnTo>
                  <a:lnTo>
                    <a:pt x="59682" y="3389"/>
                  </a:lnTo>
                  <a:lnTo>
                    <a:pt x="58865" y="3144"/>
                  </a:lnTo>
                  <a:lnTo>
                    <a:pt x="58498" y="3022"/>
                  </a:lnTo>
                  <a:lnTo>
                    <a:pt x="58090" y="2899"/>
                  </a:lnTo>
                  <a:lnTo>
                    <a:pt x="57314" y="2613"/>
                  </a:lnTo>
                  <a:lnTo>
                    <a:pt x="56538" y="2409"/>
                  </a:lnTo>
                  <a:lnTo>
                    <a:pt x="54946" y="2083"/>
                  </a:lnTo>
                  <a:lnTo>
                    <a:pt x="53722" y="1838"/>
                  </a:lnTo>
                  <a:lnTo>
                    <a:pt x="52497" y="1593"/>
                  </a:lnTo>
                  <a:lnTo>
                    <a:pt x="51191" y="1389"/>
                  </a:lnTo>
                  <a:lnTo>
                    <a:pt x="49884" y="1226"/>
                  </a:lnTo>
                  <a:lnTo>
                    <a:pt x="48905" y="1144"/>
                  </a:lnTo>
                  <a:lnTo>
                    <a:pt x="47884" y="1062"/>
                  </a:lnTo>
                  <a:lnTo>
                    <a:pt x="46864" y="981"/>
                  </a:lnTo>
                  <a:lnTo>
                    <a:pt x="45843" y="858"/>
                  </a:lnTo>
                  <a:lnTo>
                    <a:pt x="44741" y="736"/>
                  </a:lnTo>
                  <a:lnTo>
                    <a:pt x="43639" y="654"/>
                  </a:lnTo>
                  <a:lnTo>
                    <a:pt x="41230" y="572"/>
                  </a:lnTo>
                  <a:lnTo>
                    <a:pt x="36781" y="327"/>
                  </a:lnTo>
                  <a:lnTo>
                    <a:pt x="34903" y="287"/>
                  </a:lnTo>
                  <a:lnTo>
                    <a:pt x="33066" y="246"/>
                  </a:lnTo>
                  <a:lnTo>
                    <a:pt x="27269" y="246"/>
                  </a:lnTo>
                  <a:lnTo>
                    <a:pt x="26575" y="205"/>
                  </a:lnTo>
                  <a:lnTo>
                    <a:pt x="25881" y="164"/>
                  </a:lnTo>
                  <a:lnTo>
                    <a:pt x="24493" y="83"/>
                  </a:lnTo>
                  <a:lnTo>
                    <a:pt x="23146" y="1"/>
                  </a:lnTo>
                  <a:close/>
                </a:path>
              </a:pathLst>
            </a:custGeom>
            <a:solidFill>
              <a:srgbClr val="FFFFFF">
                <a:alpha val="564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 name="Google Shape;184;p7"/>
            <p:cNvSpPr/>
            <p:nvPr/>
          </p:nvSpPr>
          <p:spPr>
            <a:xfrm rot="-6325258">
              <a:off x="1139729" y="121218"/>
              <a:ext cx="578603" cy="534996"/>
            </a:xfrm>
            <a:custGeom>
              <a:avLst/>
              <a:gdLst/>
              <a:ahLst/>
              <a:cxnLst/>
              <a:rect l="l" t="t" r="r" b="b"/>
              <a:pathLst>
                <a:path w="72745" h="33720" extrusionOk="0">
                  <a:moveTo>
                    <a:pt x="19513" y="1"/>
                  </a:moveTo>
                  <a:lnTo>
                    <a:pt x="18778" y="83"/>
                  </a:lnTo>
                  <a:lnTo>
                    <a:pt x="18085" y="164"/>
                  </a:lnTo>
                  <a:lnTo>
                    <a:pt x="17595" y="246"/>
                  </a:lnTo>
                  <a:lnTo>
                    <a:pt x="14900" y="450"/>
                  </a:lnTo>
                  <a:lnTo>
                    <a:pt x="14084" y="532"/>
                  </a:lnTo>
                  <a:lnTo>
                    <a:pt x="13349" y="695"/>
                  </a:lnTo>
                  <a:lnTo>
                    <a:pt x="12574" y="899"/>
                  </a:lnTo>
                  <a:lnTo>
                    <a:pt x="11880" y="1185"/>
                  </a:lnTo>
                  <a:lnTo>
                    <a:pt x="11471" y="1307"/>
                  </a:lnTo>
                  <a:lnTo>
                    <a:pt x="11063" y="1511"/>
                  </a:lnTo>
                  <a:lnTo>
                    <a:pt x="10573" y="1756"/>
                  </a:lnTo>
                  <a:lnTo>
                    <a:pt x="10002" y="2001"/>
                  </a:lnTo>
                  <a:lnTo>
                    <a:pt x="9430" y="2246"/>
                  </a:lnTo>
                  <a:lnTo>
                    <a:pt x="8818" y="2450"/>
                  </a:lnTo>
                  <a:lnTo>
                    <a:pt x="7634" y="2899"/>
                  </a:lnTo>
                  <a:lnTo>
                    <a:pt x="7226" y="3063"/>
                  </a:lnTo>
                  <a:lnTo>
                    <a:pt x="6859" y="3267"/>
                  </a:lnTo>
                  <a:lnTo>
                    <a:pt x="6450" y="3430"/>
                  </a:lnTo>
                  <a:lnTo>
                    <a:pt x="6083" y="3593"/>
                  </a:lnTo>
                  <a:lnTo>
                    <a:pt x="5634" y="3797"/>
                  </a:lnTo>
                  <a:lnTo>
                    <a:pt x="5267" y="4001"/>
                  </a:lnTo>
                  <a:lnTo>
                    <a:pt x="4899" y="4206"/>
                  </a:lnTo>
                  <a:lnTo>
                    <a:pt x="4532" y="4450"/>
                  </a:lnTo>
                  <a:lnTo>
                    <a:pt x="3879" y="4940"/>
                  </a:lnTo>
                  <a:lnTo>
                    <a:pt x="3226" y="5430"/>
                  </a:lnTo>
                  <a:lnTo>
                    <a:pt x="3226" y="5553"/>
                  </a:lnTo>
                  <a:lnTo>
                    <a:pt x="3144" y="5634"/>
                  </a:lnTo>
                  <a:lnTo>
                    <a:pt x="3021" y="5757"/>
                  </a:lnTo>
                  <a:lnTo>
                    <a:pt x="2654" y="6002"/>
                  </a:lnTo>
                  <a:lnTo>
                    <a:pt x="2368" y="6247"/>
                  </a:lnTo>
                  <a:lnTo>
                    <a:pt x="2123" y="6573"/>
                  </a:lnTo>
                  <a:lnTo>
                    <a:pt x="1715" y="7185"/>
                  </a:lnTo>
                  <a:lnTo>
                    <a:pt x="1511" y="7471"/>
                  </a:lnTo>
                  <a:lnTo>
                    <a:pt x="1225" y="7716"/>
                  </a:lnTo>
                  <a:lnTo>
                    <a:pt x="1144" y="7757"/>
                  </a:lnTo>
                  <a:lnTo>
                    <a:pt x="1062" y="7839"/>
                  </a:lnTo>
                  <a:lnTo>
                    <a:pt x="1062" y="7961"/>
                  </a:lnTo>
                  <a:lnTo>
                    <a:pt x="1062" y="8084"/>
                  </a:lnTo>
                  <a:lnTo>
                    <a:pt x="1062" y="8247"/>
                  </a:lnTo>
                  <a:lnTo>
                    <a:pt x="899" y="8247"/>
                  </a:lnTo>
                  <a:lnTo>
                    <a:pt x="776" y="8288"/>
                  </a:lnTo>
                  <a:lnTo>
                    <a:pt x="695" y="8410"/>
                  </a:lnTo>
                  <a:lnTo>
                    <a:pt x="654" y="8492"/>
                  </a:lnTo>
                  <a:lnTo>
                    <a:pt x="572" y="8696"/>
                  </a:lnTo>
                  <a:lnTo>
                    <a:pt x="409" y="8900"/>
                  </a:lnTo>
                  <a:lnTo>
                    <a:pt x="368" y="9022"/>
                  </a:lnTo>
                  <a:lnTo>
                    <a:pt x="327" y="9145"/>
                  </a:lnTo>
                  <a:lnTo>
                    <a:pt x="286" y="9349"/>
                  </a:lnTo>
                  <a:lnTo>
                    <a:pt x="286" y="9594"/>
                  </a:lnTo>
                  <a:lnTo>
                    <a:pt x="246" y="9839"/>
                  </a:lnTo>
                  <a:lnTo>
                    <a:pt x="246" y="9880"/>
                  </a:lnTo>
                  <a:lnTo>
                    <a:pt x="286" y="9961"/>
                  </a:lnTo>
                  <a:lnTo>
                    <a:pt x="368" y="10125"/>
                  </a:lnTo>
                  <a:lnTo>
                    <a:pt x="450" y="10329"/>
                  </a:lnTo>
                  <a:lnTo>
                    <a:pt x="490" y="10533"/>
                  </a:lnTo>
                  <a:lnTo>
                    <a:pt x="531" y="10696"/>
                  </a:lnTo>
                  <a:lnTo>
                    <a:pt x="531" y="10819"/>
                  </a:lnTo>
                  <a:lnTo>
                    <a:pt x="490" y="10900"/>
                  </a:lnTo>
                  <a:lnTo>
                    <a:pt x="368" y="11104"/>
                  </a:lnTo>
                  <a:lnTo>
                    <a:pt x="327" y="11308"/>
                  </a:lnTo>
                  <a:lnTo>
                    <a:pt x="205" y="11717"/>
                  </a:lnTo>
                  <a:lnTo>
                    <a:pt x="164" y="12002"/>
                  </a:lnTo>
                  <a:lnTo>
                    <a:pt x="123" y="12329"/>
                  </a:lnTo>
                  <a:lnTo>
                    <a:pt x="82" y="12656"/>
                  </a:lnTo>
                  <a:lnTo>
                    <a:pt x="41" y="12941"/>
                  </a:lnTo>
                  <a:lnTo>
                    <a:pt x="1" y="13064"/>
                  </a:lnTo>
                  <a:lnTo>
                    <a:pt x="41" y="13227"/>
                  </a:lnTo>
                  <a:lnTo>
                    <a:pt x="41" y="13349"/>
                  </a:lnTo>
                  <a:lnTo>
                    <a:pt x="1" y="13472"/>
                  </a:lnTo>
                  <a:lnTo>
                    <a:pt x="1" y="13594"/>
                  </a:lnTo>
                  <a:lnTo>
                    <a:pt x="41" y="13676"/>
                  </a:lnTo>
                  <a:lnTo>
                    <a:pt x="123" y="13880"/>
                  </a:lnTo>
                  <a:lnTo>
                    <a:pt x="205" y="14084"/>
                  </a:lnTo>
                  <a:lnTo>
                    <a:pt x="205" y="14166"/>
                  </a:lnTo>
                  <a:lnTo>
                    <a:pt x="164" y="14248"/>
                  </a:lnTo>
                  <a:lnTo>
                    <a:pt x="123" y="14370"/>
                  </a:lnTo>
                  <a:lnTo>
                    <a:pt x="164" y="14452"/>
                  </a:lnTo>
                  <a:lnTo>
                    <a:pt x="205" y="14533"/>
                  </a:lnTo>
                  <a:lnTo>
                    <a:pt x="246" y="14615"/>
                  </a:lnTo>
                  <a:lnTo>
                    <a:pt x="409" y="14778"/>
                  </a:lnTo>
                  <a:lnTo>
                    <a:pt x="450" y="14860"/>
                  </a:lnTo>
                  <a:lnTo>
                    <a:pt x="450" y="14982"/>
                  </a:lnTo>
                  <a:lnTo>
                    <a:pt x="490" y="15023"/>
                  </a:lnTo>
                  <a:lnTo>
                    <a:pt x="531" y="15105"/>
                  </a:lnTo>
                  <a:lnTo>
                    <a:pt x="531" y="15268"/>
                  </a:lnTo>
                  <a:lnTo>
                    <a:pt x="531" y="15391"/>
                  </a:lnTo>
                  <a:lnTo>
                    <a:pt x="531" y="15554"/>
                  </a:lnTo>
                  <a:lnTo>
                    <a:pt x="490" y="15717"/>
                  </a:lnTo>
                  <a:lnTo>
                    <a:pt x="450" y="15799"/>
                  </a:lnTo>
                  <a:lnTo>
                    <a:pt x="450" y="15880"/>
                  </a:lnTo>
                  <a:lnTo>
                    <a:pt x="572" y="16085"/>
                  </a:lnTo>
                  <a:lnTo>
                    <a:pt x="735" y="16248"/>
                  </a:lnTo>
                  <a:lnTo>
                    <a:pt x="940" y="16411"/>
                  </a:lnTo>
                  <a:lnTo>
                    <a:pt x="899" y="16574"/>
                  </a:lnTo>
                  <a:lnTo>
                    <a:pt x="899" y="16697"/>
                  </a:lnTo>
                  <a:lnTo>
                    <a:pt x="1021" y="17023"/>
                  </a:lnTo>
                  <a:lnTo>
                    <a:pt x="1225" y="17554"/>
                  </a:lnTo>
                  <a:lnTo>
                    <a:pt x="1429" y="18085"/>
                  </a:lnTo>
                  <a:lnTo>
                    <a:pt x="1715" y="18534"/>
                  </a:lnTo>
                  <a:lnTo>
                    <a:pt x="2001" y="18983"/>
                  </a:lnTo>
                  <a:lnTo>
                    <a:pt x="2287" y="19391"/>
                  </a:lnTo>
                  <a:lnTo>
                    <a:pt x="2572" y="19840"/>
                  </a:lnTo>
                  <a:lnTo>
                    <a:pt x="2736" y="20248"/>
                  </a:lnTo>
                  <a:lnTo>
                    <a:pt x="2695" y="20493"/>
                  </a:lnTo>
                  <a:lnTo>
                    <a:pt x="2695" y="20738"/>
                  </a:lnTo>
                  <a:lnTo>
                    <a:pt x="2695" y="20861"/>
                  </a:lnTo>
                  <a:lnTo>
                    <a:pt x="2695" y="20983"/>
                  </a:lnTo>
                  <a:lnTo>
                    <a:pt x="2776" y="21106"/>
                  </a:lnTo>
                  <a:lnTo>
                    <a:pt x="2858" y="21228"/>
                  </a:lnTo>
                  <a:lnTo>
                    <a:pt x="3021" y="21391"/>
                  </a:lnTo>
                  <a:lnTo>
                    <a:pt x="3144" y="21555"/>
                  </a:lnTo>
                  <a:lnTo>
                    <a:pt x="3348" y="21963"/>
                  </a:lnTo>
                  <a:lnTo>
                    <a:pt x="3389" y="22044"/>
                  </a:lnTo>
                  <a:lnTo>
                    <a:pt x="3389" y="22208"/>
                  </a:lnTo>
                  <a:lnTo>
                    <a:pt x="3430" y="22289"/>
                  </a:lnTo>
                  <a:lnTo>
                    <a:pt x="3470" y="22330"/>
                  </a:lnTo>
                  <a:lnTo>
                    <a:pt x="3675" y="22412"/>
                  </a:lnTo>
                  <a:lnTo>
                    <a:pt x="3756" y="22534"/>
                  </a:lnTo>
                  <a:lnTo>
                    <a:pt x="3756" y="22657"/>
                  </a:lnTo>
                  <a:lnTo>
                    <a:pt x="3756" y="22820"/>
                  </a:lnTo>
                  <a:lnTo>
                    <a:pt x="3756" y="22902"/>
                  </a:lnTo>
                  <a:lnTo>
                    <a:pt x="3797" y="22942"/>
                  </a:lnTo>
                  <a:lnTo>
                    <a:pt x="3879" y="22983"/>
                  </a:lnTo>
                  <a:lnTo>
                    <a:pt x="3960" y="23024"/>
                  </a:lnTo>
                  <a:lnTo>
                    <a:pt x="4287" y="23392"/>
                  </a:lnTo>
                  <a:lnTo>
                    <a:pt x="4613" y="23759"/>
                  </a:lnTo>
                  <a:lnTo>
                    <a:pt x="4899" y="24126"/>
                  </a:lnTo>
                  <a:lnTo>
                    <a:pt x="5022" y="24330"/>
                  </a:lnTo>
                  <a:lnTo>
                    <a:pt x="5144" y="24535"/>
                  </a:lnTo>
                  <a:lnTo>
                    <a:pt x="5185" y="24698"/>
                  </a:lnTo>
                  <a:lnTo>
                    <a:pt x="5307" y="24820"/>
                  </a:lnTo>
                  <a:lnTo>
                    <a:pt x="5471" y="24984"/>
                  </a:lnTo>
                  <a:lnTo>
                    <a:pt x="5634" y="25188"/>
                  </a:lnTo>
                  <a:lnTo>
                    <a:pt x="5920" y="25555"/>
                  </a:lnTo>
                  <a:lnTo>
                    <a:pt x="6205" y="25882"/>
                  </a:lnTo>
                  <a:lnTo>
                    <a:pt x="6369" y="26086"/>
                  </a:lnTo>
                  <a:lnTo>
                    <a:pt x="6532" y="26249"/>
                  </a:lnTo>
                  <a:lnTo>
                    <a:pt x="6655" y="26331"/>
                  </a:lnTo>
                  <a:lnTo>
                    <a:pt x="6695" y="26453"/>
                  </a:lnTo>
                  <a:lnTo>
                    <a:pt x="6777" y="26576"/>
                  </a:lnTo>
                  <a:lnTo>
                    <a:pt x="6899" y="26698"/>
                  </a:lnTo>
                  <a:lnTo>
                    <a:pt x="7104" y="26821"/>
                  </a:lnTo>
                  <a:lnTo>
                    <a:pt x="7308" y="26984"/>
                  </a:lnTo>
                  <a:lnTo>
                    <a:pt x="7634" y="27270"/>
                  </a:lnTo>
                  <a:lnTo>
                    <a:pt x="7920" y="27596"/>
                  </a:lnTo>
                  <a:lnTo>
                    <a:pt x="8287" y="27882"/>
                  </a:lnTo>
                  <a:lnTo>
                    <a:pt x="8287" y="28045"/>
                  </a:lnTo>
                  <a:lnTo>
                    <a:pt x="8369" y="28127"/>
                  </a:lnTo>
                  <a:lnTo>
                    <a:pt x="8573" y="28331"/>
                  </a:lnTo>
                  <a:lnTo>
                    <a:pt x="8736" y="28413"/>
                  </a:lnTo>
                  <a:lnTo>
                    <a:pt x="8818" y="28453"/>
                  </a:lnTo>
                  <a:lnTo>
                    <a:pt x="8859" y="28494"/>
                  </a:lnTo>
                  <a:lnTo>
                    <a:pt x="9145" y="28821"/>
                  </a:lnTo>
                  <a:lnTo>
                    <a:pt x="9512" y="29106"/>
                  </a:lnTo>
                  <a:lnTo>
                    <a:pt x="10247" y="29678"/>
                  </a:lnTo>
                  <a:lnTo>
                    <a:pt x="10410" y="29800"/>
                  </a:lnTo>
                  <a:lnTo>
                    <a:pt x="10573" y="29841"/>
                  </a:lnTo>
                  <a:lnTo>
                    <a:pt x="10737" y="29841"/>
                  </a:lnTo>
                  <a:lnTo>
                    <a:pt x="10941" y="29760"/>
                  </a:lnTo>
                  <a:lnTo>
                    <a:pt x="11186" y="29923"/>
                  </a:lnTo>
                  <a:lnTo>
                    <a:pt x="11308" y="30045"/>
                  </a:lnTo>
                  <a:lnTo>
                    <a:pt x="11349" y="30168"/>
                  </a:lnTo>
                  <a:lnTo>
                    <a:pt x="11390" y="30290"/>
                  </a:lnTo>
                  <a:lnTo>
                    <a:pt x="11471" y="30372"/>
                  </a:lnTo>
                  <a:lnTo>
                    <a:pt x="11594" y="30454"/>
                  </a:lnTo>
                  <a:lnTo>
                    <a:pt x="11757" y="30454"/>
                  </a:lnTo>
                  <a:lnTo>
                    <a:pt x="11880" y="30494"/>
                  </a:lnTo>
                  <a:lnTo>
                    <a:pt x="12002" y="30535"/>
                  </a:lnTo>
                  <a:lnTo>
                    <a:pt x="12247" y="30658"/>
                  </a:lnTo>
                  <a:lnTo>
                    <a:pt x="12329" y="30699"/>
                  </a:lnTo>
                  <a:lnTo>
                    <a:pt x="12410" y="30739"/>
                  </a:lnTo>
                  <a:lnTo>
                    <a:pt x="12614" y="30780"/>
                  </a:lnTo>
                  <a:lnTo>
                    <a:pt x="12819" y="30780"/>
                  </a:lnTo>
                  <a:lnTo>
                    <a:pt x="12941" y="30821"/>
                  </a:lnTo>
                  <a:lnTo>
                    <a:pt x="12982" y="30903"/>
                  </a:lnTo>
                  <a:lnTo>
                    <a:pt x="13308" y="30984"/>
                  </a:lnTo>
                  <a:lnTo>
                    <a:pt x="13594" y="31107"/>
                  </a:lnTo>
                  <a:lnTo>
                    <a:pt x="13880" y="31188"/>
                  </a:lnTo>
                  <a:lnTo>
                    <a:pt x="14043" y="31229"/>
                  </a:lnTo>
                  <a:lnTo>
                    <a:pt x="14206" y="31229"/>
                  </a:lnTo>
                  <a:lnTo>
                    <a:pt x="14860" y="31352"/>
                  </a:lnTo>
                  <a:lnTo>
                    <a:pt x="15186" y="31433"/>
                  </a:lnTo>
                  <a:lnTo>
                    <a:pt x="15472" y="31597"/>
                  </a:lnTo>
                  <a:lnTo>
                    <a:pt x="15758" y="31678"/>
                  </a:lnTo>
                  <a:lnTo>
                    <a:pt x="16043" y="31760"/>
                  </a:lnTo>
                  <a:lnTo>
                    <a:pt x="16697" y="31801"/>
                  </a:lnTo>
                  <a:lnTo>
                    <a:pt x="16942" y="31801"/>
                  </a:lnTo>
                  <a:lnTo>
                    <a:pt x="17186" y="31842"/>
                  </a:lnTo>
                  <a:lnTo>
                    <a:pt x="17758" y="32046"/>
                  </a:lnTo>
                  <a:lnTo>
                    <a:pt x="18329" y="32209"/>
                  </a:lnTo>
                  <a:lnTo>
                    <a:pt x="19554" y="32495"/>
                  </a:lnTo>
                  <a:lnTo>
                    <a:pt x="19677" y="32617"/>
                  </a:lnTo>
                  <a:lnTo>
                    <a:pt x="19799" y="32658"/>
                  </a:lnTo>
                  <a:lnTo>
                    <a:pt x="20126" y="32699"/>
                  </a:lnTo>
                  <a:lnTo>
                    <a:pt x="20452" y="32740"/>
                  </a:lnTo>
                  <a:lnTo>
                    <a:pt x="20738" y="32821"/>
                  </a:lnTo>
                  <a:lnTo>
                    <a:pt x="21350" y="32944"/>
                  </a:lnTo>
                  <a:lnTo>
                    <a:pt x="22820" y="33270"/>
                  </a:lnTo>
                  <a:lnTo>
                    <a:pt x="23595" y="33393"/>
                  </a:lnTo>
                  <a:lnTo>
                    <a:pt x="24330" y="33434"/>
                  </a:lnTo>
                  <a:lnTo>
                    <a:pt x="24453" y="33434"/>
                  </a:lnTo>
                  <a:lnTo>
                    <a:pt x="24902" y="33597"/>
                  </a:lnTo>
                  <a:lnTo>
                    <a:pt x="25147" y="33638"/>
                  </a:lnTo>
                  <a:lnTo>
                    <a:pt x="25392" y="33597"/>
                  </a:lnTo>
                  <a:lnTo>
                    <a:pt x="25636" y="33597"/>
                  </a:lnTo>
                  <a:lnTo>
                    <a:pt x="25800" y="33678"/>
                  </a:lnTo>
                  <a:lnTo>
                    <a:pt x="26086" y="33678"/>
                  </a:lnTo>
                  <a:lnTo>
                    <a:pt x="27024" y="33719"/>
                  </a:lnTo>
                  <a:lnTo>
                    <a:pt x="27922" y="33719"/>
                  </a:lnTo>
                  <a:lnTo>
                    <a:pt x="29759" y="33678"/>
                  </a:lnTo>
                  <a:lnTo>
                    <a:pt x="31147" y="33638"/>
                  </a:lnTo>
                  <a:lnTo>
                    <a:pt x="32576" y="33597"/>
                  </a:lnTo>
                  <a:lnTo>
                    <a:pt x="33148" y="33556"/>
                  </a:lnTo>
                  <a:lnTo>
                    <a:pt x="33678" y="33556"/>
                  </a:lnTo>
                  <a:lnTo>
                    <a:pt x="34250" y="33597"/>
                  </a:lnTo>
                  <a:lnTo>
                    <a:pt x="34821" y="33597"/>
                  </a:lnTo>
                  <a:lnTo>
                    <a:pt x="35393" y="33556"/>
                  </a:lnTo>
                  <a:lnTo>
                    <a:pt x="35964" y="33597"/>
                  </a:lnTo>
                  <a:lnTo>
                    <a:pt x="37107" y="33597"/>
                  </a:lnTo>
                  <a:lnTo>
                    <a:pt x="38250" y="33556"/>
                  </a:lnTo>
                  <a:lnTo>
                    <a:pt x="38863" y="33556"/>
                  </a:lnTo>
                  <a:lnTo>
                    <a:pt x="39475" y="33515"/>
                  </a:lnTo>
                  <a:lnTo>
                    <a:pt x="40087" y="33474"/>
                  </a:lnTo>
                  <a:lnTo>
                    <a:pt x="40700" y="33352"/>
                  </a:lnTo>
                  <a:lnTo>
                    <a:pt x="41108" y="33352"/>
                  </a:lnTo>
                  <a:lnTo>
                    <a:pt x="41883" y="33311"/>
                  </a:lnTo>
                  <a:lnTo>
                    <a:pt x="42659" y="33270"/>
                  </a:lnTo>
                  <a:lnTo>
                    <a:pt x="43149" y="33229"/>
                  </a:lnTo>
                  <a:lnTo>
                    <a:pt x="43680" y="33189"/>
                  </a:lnTo>
                  <a:lnTo>
                    <a:pt x="44455" y="33148"/>
                  </a:lnTo>
                  <a:lnTo>
                    <a:pt x="44863" y="33107"/>
                  </a:lnTo>
                  <a:lnTo>
                    <a:pt x="45231" y="33025"/>
                  </a:lnTo>
                  <a:lnTo>
                    <a:pt x="45476" y="32985"/>
                  </a:lnTo>
                  <a:lnTo>
                    <a:pt x="45557" y="32985"/>
                  </a:lnTo>
                  <a:lnTo>
                    <a:pt x="45639" y="33066"/>
                  </a:lnTo>
                  <a:lnTo>
                    <a:pt x="45761" y="33107"/>
                  </a:lnTo>
                  <a:lnTo>
                    <a:pt x="46210" y="33107"/>
                  </a:lnTo>
                  <a:lnTo>
                    <a:pt x="46578" y="33066"/>
                  </a:lnTo>
                  <a:lnTo>
                    <a:pt x="46945" y="32985"/>
                  </a:lnTo>
                  <a:lnTo>
                    <a:pt x="47313" y="32985"/>
                  </a:lnTo>
                  <a:lnTo>
                    <a:pt x="47517" y="32903"/>
                  </a:lnTo>
                  <a:lnTo>
                    <a:pt x="47639" y="32903"/>
                  </a:lnTo>
                  <a:lnTo>
                    <a:pt x="47803" y="32862"/>
                  </a:lnTo>
                  <a:lnTo>
                    <a:pt x="48170" y="32903"/>
                  </a:lnTo>
                  <a:lnTo>
                    <a:pt x="48578" y="32862"/>
                  </a:lnTo>
                  <a:lnTo>
                    <a:pt x="48946" y="32821"/>
                  </a:lnTo>
                  <a:lnTo>
                    <a:pt x="49354" y="32780"/>
                  </a:lnTo>
                  <a:lnTo>
                    <a:pt x="49925" y="32699"/>
                  </a:lnTo>
                  <a:lnTo>
                    <a:pt x="50538" y="32658"/>
                  </a:lnTo>
                  <a:lnTo>
                    <a:pt x="50701" y="32658"/>
                  </a:lnTo>
                  <a:lnTo>
                    <a:pt x="50823" y="32617"/>
                  </a:lnTo>
                  <a:lnTo>
                    <a:pt x="50946" y="32535"/>
                  </a:lnTo>
                  <a:lnTo>
                    <a:pt x="51068" y="32454"/>
                  </a:lnTo>
                  <a:lnTo>
                    <a:pt x="51191" y="32372"/>
                  </a:lnTo>
                  <a:lnTo>
                    <a:pt x="51272" y="32454"/>
                  </a:lnTo>
                  <a:lnTo>
                    <a:pt x="51395" y="32495"/>
                  </a:lnTo>
                  <a:lnTo>
                    <a:pt x="51640" y="32495"/>
                  </a:lnTo>
                  <a:lnTo>
                    <a:pt x="52987" y="32168"/>
                  </a:lnTo>
                  <a:lnTo>
                    <a:pt x="53109" y="32127"/>
                  </a:lnTo>
                  <a:lnTo>
                    <a:pt x="53191" y="32086"/>
                  </a:lnTo>
                  <a:lnTo>
                    <a:pt x="53232" y="31964"/>
                  </a:lnTo>
                  <a:lnTo>
                    <a:pt x="53273" y="31923"/>
                  </a:lnTo>
                  <a:lnTo>
                    <a:pt x="53518" y="31882"/>
                  </a:lnTo>
                  <a:lnTo>
                    <a:pt x="53803" y="31842"/>
                  </a:lnTo>
                  <a:lnTo>
                    <a:pt x="54007" y="31678"/>
                  </a:lnTo>
                  <a:lnTo>
                    <a:pt x="54130" y="31597"/>
                  </a:lnTo>
                  <a:lnTo>
                    <a:pt x="54171" y="31556"/>
                  </a:lnTo>
                  <a:lnTo>
                    <a:pt x="54252" y="31556"/>
                  </a:lnTo>
                  <a:lnTo>
                    <a:pt x="54416" y="31597"/>
                  </a:lnTo>
                  <a:lnTo>
                    <a:pt x="54538" y="31597"/>
                  </a:lnTo>
                  <a:lnTo>
                    <a:pt x="54783" y="31556"/>
                  </a:lnTo>
                  <a:lnTo>
                    <a:pt x="55028" y="31433"/>
                  </a:lnTo>
                  <a:lnTo>
                    <a:pt x="55273" y="31311"/>
                  </a:lnTo>
                  <a:lnTo>
                    <a:pt x="55354" y="31270"/>
                  </a:lnTo>
                  <a:lnTo>
                    <a:pt x="55926" y="31270"/>
                  </a:lnTo>
                  <a:lnTo>
                    <a:pt x="56416" y="31188"/>
                  </a:lnTo>
                  <a:lnTo>
                    <a:pt x="56947" y="31066"/>
                  </a:lnTo>
                  <a:lnTo>
                    <a:pt x="57436" y="31025"/>
                  </a:lnTo>
                  <a:lnTo>
                    <a:pt x="57722" y="31025"/>
                  </a:lnTo>
                  <a:lnTo>
                    <a:pt x="58008" y="30984"/>
                  </a:lnTo>
                  <a:lnTo>
                    <a:pt x="58294" y="30903"/>
                  </a:lnTo>
                  <a:lnTo>
                    <a:pt x="58539" y="30780"/>
                  </a:lnTo>
                  <a:lnTo>
                    <a:pt x="58824" y="30780"/>
                  </a:lnTo>
                  <a:lnTo>
                    <a:pt x="58947" y="30739"/>
                  </a:lnTo>
                  <a:lnTo>
                    <a:pt x="59028" y="30658"/>
                  </a:lnTo>
                  <a:lnTo>
                    <a:pt x="59192" y="30617"/>
                  </a:lnTo>
                  <a:lnTo>
                    <a:pt x="59763" y="30494"/>
                  </a:lnTo>
                  <a:lnTo>
                    <a:pt x="60335" y="30290"/>
                  </a:lnTo>
                  <a:lnTo>
                    <a:pt x="60906" y="30086"/>
                  </a:lnTo>
                  <a:lnTo>
                    <a:pt x="61478" y="29923"/>
                  </a:lnTo>
                  <a:lnTo>
                    <a:pt x="61559" y="29882"/>
                  </a:lnTo>
                  <a:lnTo>
                    <a:pt x="61600" y="29841"/>
                  </a:lnTo>
                  <a:lnTo>
                    <a:pt x="61682" y="29719"/>
                  </a:lnTo>
                  <a:lnTo>
                    <a:pt x="61927" y="29678"/>
                  </a:lnTo>
                  <a:lnTo>
                    <a:pt x="62212" y="29596"/>
                  </a:lnTo>
                  <a:lnTo>
                    <a:pt x="62662" y="29433"/>
                  </a:lnTo>
                  <a:lnTo>
                    <a:pt x="63192" y="29270"/>
                  </a:lnTo>
                  <a:lnTo>
                    <a:pt x="63437" y="29188"/>
                  </a:lnTo>
                  <a:lnTo>
                    <a:pt x="63682" y="29066"/>
                  </a:lnTo>
                  <a:lnTo>
                    <a:pt x="63845" y="28984"/>
                  </a:lnTo>
                  <a:lnTo>
                    <a:pt x="64009" y="28902"/>
                  </a:lnTo>
                  <a:lnTo>
                    <a:pt x="64417" y="28780"/>
                  </a:lnTo>
                  <a:lnTo>
                    <a:pt x="64743" y="28617"/>
                  </a:lnTo>
                  <a:lnTo>
                    <a:pt x="64907" y="28494"/>
                  </a:lnTo>
                  <a:lnTo>
                    <a:pt x="65029" y="28372"/>
                  </a:lnTo>
                  <a:lnTo>
                    <a:pt x="65111" y="28331"/>
                  </a:lnTo>
                  <a:lnTo>
                    <a:pt x="65192" y="28331"/>
                  </a:lnTo>
                  <a:lnTo>
                    <a:pt x="65397" y="28290"/>
                  </a:lnTo>
                  <a:lnTo>
                    <a:pt x="65601" y="28168"/>
                  </a:lnTo>
                  <a:lnTo>
                    <a:pt x="65764" y="28045"/>
                  </a:lnTo>
                  <a:lnTo>
                    <a:pt x="65886" y="27923"/>
                  </a:lnTo>
                  <a:lnTo>
                    <a:pt x="66091" y="27882"/>
                  </a:lnTo>
                  <a:lnTo>
                    <a:pt x="66254" y="27800"/>
                  </a:lnTo>
                  <a:lnTo>
                    <a:pt x="66499" y="27637"/>
                  </a:lnTo>
                  <a:lnTo>
                    <a:pt x="66703" y="27433"/>
                  </a:lnTo>
                  <a:lnTo>
                    <a:pt x="66948" y="27310"/>
                  </a:lnTo>
                  <a:lnTo>
                    <a:pt x="67478" y="26984"/>
                  </a:lnTo>
                  <a:lnTo>
                    <a:pt x="67968" y="26657"/>
                  </a:lnTo>
                  <a:lnTo>
                    <a:pt x="68907" y="25963"/>
                  </a:lnTo>
                  <a:lnTo>
                    <a:pt x="69070" y="25882"/>
                  </a:lnTo>
                  <a:lnTo>
                    <a:pt x="69152" y="25800"/>
                  </a:lnTo>
                  <a:lnTo>
                    <a:pt x="69234" y="25718"/>
                  </a:lnTo>
                  <a:lnTo>
                    <a:pt x="69275" y="25596"/>
                  </a:lnTo>
                  <a:lnTo>
                    <a:pt x="69315" y="25514"/>
                  </a:lnTo>
                  <a:lnTo>
                    <a:pt x="69356" y="25433"/>
                  </a:lnTo>
                  <a:lnTo>
                    <a:pt x="69479" y="25228"/>
                  </a:lnTo>
                  <a:lnTo>
                    <a:pt x="69601" y="25065"/>
                  </a:lnTo>
                  <a:lnTo>
                    <a:pt x="69601" y="24984"/>
                  </a:lnTo>
                  <a:lnTo>
                    <a:pt x="69560" y="24861"/>
                  </a:lnTo>
                  <a:lnTo>
                    <a:pt x="69601" y="24779"/>
                  </a:lnTo>
                  <a:lnTo>
                    <a:pt x="69683" y="24739"/>
                  </a:lnTo>
                  <a:lnTo>
                    <a:pt x="69846" y="24657"/>
                  </a:lnTo>
                  <a:lnTo>
                    <a:pt x="69969" y="24535"/>
                  </a:lnTo>
                  <a:lnTo>
                    <a:pt x="70091" y="24412"/>
                  </a:lnTo>
                  <a:lnTo>
                    <a:pt x="70132" y="24290"/>
                  </a:lnTo>
                  <a:lnTo>
                    <a:pt x="70213" y="24045"/>
                  </a:lnTo>
                  <a:lnTo>
                    <a:pt x="70254" y="23718"/>
                  </a:lnTo>
                  <a:lnTo>
                    <a:pt x="70254" y="23596"/>
                  </a:lnTo>
                  <a:lnTo>
                    <a:pt x="70295" y="23473"/>
                  </a:lnTo>
                  <a:lnTo>
                    <a:pt x="70418" y="23351"/>
                  </a:lnTo>
                  <a:lnTo>
                    <a:pt x="70540" y="23269"/>
                  </a:lnTo>
                  <a:lnTo>
                    <a:pt x="70744" y="23147"/>
                  </a:lnTo>
                  <a:lnTo>
                    <a:pt x="70907" y="23024"/>
                  </a:lnTo>
                  <a:lnTo>
                    <a:pt x="71030" y="22861"/>
                  </a:lnTo>
                  <a:lnTo>
                    <a:pt x="71112" y="22698"/>
                  </a:lnTo>
                  <a:lnTo>
                    <a:pt x="71193" y="22412"/>
                  </a:lnTo>
                  <a:lnTo>
                    <a:pt x="71316" y="22167"/>
                  </a:lnTo>
                  <a:lnTo>
                    <a:pt x="71642" y="21636"/>
                  </a:lnTo>
                  <a:lnTo>
                    <a:pt x="71765" y="21350"/>
                  </a:lnTo>
                  <a:lnTo>
                    <a:pt x="71806" y="21187"/>
                  </a:lnTo>
                  <a:lnTo>
                    <a:pt x="71806" y="21024"/>
                  </a:lnTo>
                  <a:lnTo>
                    <a:pt x="71765" y="20901"/>
                  </a:lnTo>
                  <a:lnTo>
                    <a:pt x="71765" y="20738"/>
                  </a:lnTo>
                  <a:lnTo>
                    <a:pt x="71846" y="20616"/>
                  </a:lnTo>
                  <a:lnTo>
                    <a:pt x="71928" y="20493"/>
                  </a:lnTo>
                  <a:lnTo>
                    <a:pt x="72050" y="20330"/>
                  </a:lnTo>
                  <a:lnTo>
                    <a:pt x="72173" y="20167"/>
                  </a:lnTo>
                  <a:lnTo>
                    <a:pt x="72255" y="20003"/>
                  </a:lnTo>
                  <a:lnTo>
                    <a:pt x="72255" y="19840"/>
                  </a:lnTo>
                  <a:lnTo>
                    <a:pt x="72255" y="19677"/>
                  </a:lnTo>
                  <a:lnTo>
                    <a:pt x="72295" y="19554"/>
                  </a:lnTo>
                  <a:lnTo>
                    <a:pt x="72377" y="19309"/>
                  </a:lnTo>
                  <a:lnTo>
                    <a:pt x="72418" y="19146"/>
                  </a:lnTo>
                  <a:lnTo>
                    <a:pt x="72418" y="19024"/>
                  </a:lnTo>
                  <a:lnTo>
                    <a:pt x="72377" y="18901"/>
                  </a:lnTo>
                  <a:lnTo>
                    <a:pt x="72295" y="18738"/>
                  </a:lnTo>
                  <a:lnTo>
                    <a:pt x="72255" y="18656"/>
                  </a:lnTo>
                  <a:lnTo>
                    <a:pt x="72295" y="18615"/>
                  </a:lnTo>
                  <a:lnTo>
                    <a:pt x="72377" y="18452"/>
                  </a:lnTo>
                  <a:lnTo>
                    <a:pt x="72540" y="18166"/>
                  </a:lnTo>
                  <a:lnTo>
                    <a:pt x="72581" y="17881"/>
                  </a:lnTo>
                  <a:lnTo>
                    <a:pt x="72622" y="17595"/>
                  </a:lnTo>
                  <a:lnTo>
                    <a:pt x="72663" y="17268"/>
                  </a:lnTo>
                  <a:lnTo>
                    <a:pt x="72663" y="17187"/>
                  </a:lnTo>
                  <a:lnTo>
                    <a:pt x="72622" y="17064"/>
                  </a:lnTo>
                  <a:lnTo>
                    <a:pt x="72459" y="16901"/>
                  </a:lnTo>
                  <a:lnTo>
                    <a:pt x="72540" y="16860"/>
                  </a:lnTo>
                  <a:lnTo>
                    <a:pt x="72622" y="16778"/>
                  </a:lnTo>
                  <a:lnTo>
                    <a:pt x="72622" y="16738"/>
                  </a:lnTo>
                  <a:lnTo>
                    <a:pt x="72622" y="16656"/>
                  </a:lnTo>
                  <a:lnTo>
                    <a:pt x="72581" y="16493"/>
                  </a:lnTo>
                  <a:lnTo>
                    <a:pt x="72540" y="16370"/>
                  </a:lnTo>
                  <a:lnTo>
                    <a:pt x="72499" y="16248"/>
                  </a:lnTo>
                  <a:lnTo>
                    <a:pt x="72499" y="16085"/>
                  </a:lnTo>
                  <a:lnTo>
                    <a:pt x="72540" y="15962"/>
                  </a:lnTo>
                  <a:lnTo>
                    <a:pt x="72663" y="15880"/>
                  </a:lnTo>
                  <a:lnTo>
                    <a:pt x="72704" y="15799"/>
                  </a:lnTo>
                  <a:lnTo>
                    <a:pt x="72744" y="15676"/>
                  </a:lnTo>
                  <a:lnTo>
                    <a:pt x="72744" y="15595"/>
                  </a:lnTo>
                  <a:lnTo>
                    <a:pt x="72663" y="15513"/>
                  </a:lnTo>
                  <a:lnTo>
                    <a:pt x="72499" y="15391"/>
                  </a:lnTo>
                  <a:lnTo>
                    <a:pt x="72459" y="15268"/>
                  </a:lnTo>
                  <a:lnTo>
                    <a:pt x="72459" y="15146"/>
                  </a:lnTo>
                  <a:lnTo>
                    <a:pt x="72499" y="15023"/>
                  </a:lnTo>
                  <a:lnTo>
                    <a:pt x="72499" y="14942"/>
                  </a:lnTo>
                  <a:lnTo>
                    <a:pt x="72499" y="14860"/>
                  </a:lnTo>
                  <a:lnTo>
                    <a:pt x="72459" y="14697"/>
                  </a:lnTo>
                  <a:lnTo>
                    <a:pt x="72418" y="14533"/>
                  </a:lnTo>
                  <a:lnTo>
                    <a:pt x="72459" y="14452"/>
                  </a:lnTo>
                  <a:lnTo>
                    <a:pt x="72499" y="14370"/>
                  </a:lnTo>
                  <a:lnTo>
                    <a:pt x="72377" y="14125"/>
                  </a:lnTo>
                  <a:lnTo>
                    <a:pt x="72295" y="13880"/>
                  </a:lnTo>
                  <a:lnTo>
                    <a:pt x="72255" y="13594"/>
                  </a:lnTo>
                  <a:lnTo>
                    <a:pt x="72295" y="13309"/>
                  </a:lnTo>
                  <a:lnTo>
                    <a:pt x="72377" y="12900"/>
                  </a:lnTo>
                  <a:lnTo>
                    <a:pt x="72336" y="12696"/>
                  </a:lnTo>
                  <a:lnTo>
                    <a:pt x="72295" y="12615"/>
                  </a:lnTo>
                  <a:lnTo>
                    <a:pt x="72255" y="12492"/>
                  </a:lnTo>
                  <a:lnTo>
                    <a:pt x="72091" y="12288"/>
                  </a:lnTo>
                  <a:lnTo>
                    <a:pt x="71969" y="12084"/>
                  </a:lnTo>
                  <a:lnTo>
                    <a:pt x="71887" y="11880"/>
                  </a:lnTo>
                  <a:lnTo>
                    <a:pt x="71806" y="11676"/>
                  </a:lnTo>
                  <a:lnTo>
                    <a:pt x="71683" y="11431"/>
                  </a:lnTo>
                  <a:lnTo>
                    <a:pt x="71601" y="11308"/>
                  </a:lnTo>
                  <a:lnTo>
                    <a:pt x="71479" y="11186"/>
                  </a:lnTo>
                  <a:lnTo>
                    <a:pt x="71275" y="11023"/>
                  </a:lnTo>
                  <a:lnTo>
                    <a:pt x="71234" y="10900"/>
                  </a:lnTo>
                  <a:lnTo>
                    <a:pt x="71234" y="10819"/>
                  </a:lnTo>
                  <a:lnTo>
                    <a:pt x="71275" y="10737"/>
                  </a:lnTo>
                  <a:lnTo>
                    <a:pt x="71275" y="10696"/>
                  </a:lnTo>
                  <a:lnTo>
                    <a:pt x="71234" y="10655"/>
                  </a:lnTo>
                  <a:lnTo>
                    <a:pt x="71193" y="10614"/>
                  </a:lnTo>
                  <a:lnTo>
                    <a:pt x="71071" y="10533"/>
                  </a:lnTo>
                  <a:lnTo>
                    <a:pt x="70989" y="10492"/>
                  </a:lnTo>
                  <a:lnTo>
                    <a:pt x="70867" y="10370"/>
                  </a:lnTo>
                  <a:lnTo>
                    <a:pt x="70785" y="10288"/>
                  </a:lnTo>
                  <a:lnTo>
                    <a:pt x="70785" y="10247"/>
                  </a:lnTo>
                  <a:lnTo>
                    <a:pt x="70785" y="10084"/>
                  </a:lnTo>
                  <a:lnTo>
                    <a:pt x="70744" y="9961"/>
                  </a:lnTo>
                  <a:lnTo>
                    <a:pt x="70622" y="9880"/>
                  </a:lnTo>
                  <a:lnTo>
                    <a:pt x="70458" y="9798"/>
                  </a:lnTo>
                  <a:lnTo>
                    <a:pt x="70336" y="9553"/>
                  </a:lnTo>
                  <a:lnTo>
                    <a:pt x="70213" y="9349"/>
                  </a:lnTo>
                  <a:lnTo>
                    <a:pt x="69887" y="8941"/>
                  </a:lnTo>
                  <a:lnTo>
                    <a:pt x="69683" y="8696"/>
                  </a:lnTo>
                  <a:lnTo>
                    <a:pt x="69438" y="8451"/>
                  </a:lnTo>
                  <a:lnTo>
                    <a:pt x="68866" y="8002"/>
                  </a:lnTo>
                  <a:lnTo>
                    <a:pt x="68295" y="7594"/>
                  </a:lnTo>
                  <a:lnTo>
                    <a:pt x="67764" y="7145"/>
                  </a:lnTo>
                  <a:lnTo>
                    <a:pt x="67642" y="7104"/>
                  </a:lnTo>
                  <a:lnTo>
                    <a:pt x="67560" y="7104"/>
                  </a:lnTo>
                  <a:lnTo>
                    <a:pt x="67111" y="6777"/>
                  </a:lnTo>
                  <a:lnTo>
                    <a:pt x="66866" y="6614"/>
                  </a:lnTo>
                  <a:lnTo>
                    <a:pt x="66621" y="6532"/>
                  </a:lnTo>
                  <a:lnTo>
                    <a:pt x="66376" y="6369"/>
                  </a:lnTo>
                  <a:lnTo>
                    <a:pt x="66131" y="6247"/>
                  </a:lnTo>
                  <a:lnTo>
                    <a:pt x="65519" y="5838"/>
                  </a:lnTo>
                  <a:lnTo>
                    <a:pt x="65233" y="5675"/>
                  </a:lnTo>
                  <a:lnTo>
                    <a:pt x="64866" y="5553"/>
                  </a:lnTo>
                  <a:lnTo>
                    <a:pt x="64580" y="5430"/>
                  </a:lnTo>
                  <a:lnTo>
                    <a:pt x="64335" y="5267"/>
                  </a:lnTo>
                  <a:lnTo>
                    <a:pt x="64254" y="5144"/>
                  </a:lnTo>
                  <a:lnTo>
                    <a:pt x="64131" y="5063"/>
                  </a:lnTo>
                  <a:lnTo>
                    <a:pt x="63886" y="4981"/>
                  </a:lnTo>
                  <a:lnTo>
                    <a:pt x="63151" y="4695"/>
                  </a:lnTo>
                  <a:lnTo>
                    <a:pt x="62457" y="4410"/>
                  </a:lnTo>
                  <a:lnTo>
                    <a:pt x="61723" y="4124"/>
                  </a:lnTo>
                  <a:lnTo>
                    <a:pt x="60988" y="3879"/>
                  </a:lnTo>
                  <a:lnTo>
                    <a:pt x="60335" y="3634"/>
                  </a:lnTo>
                  <a:lnTo>
                    <a:pt x="59682" y="3389"/>
                  </a:lnTo>
                  <a:lnTo>
                    <a:pt x="58865" y="3144"/>
                  </a:lnTo>
                  <a:lnTo>
                    <a:pt x="58498" y="3022"/>
                  </a:lnTo>
                  <a:lnTo>
                    <a:pt x="58090" y="2899"/>
                  </a:lnTo>
                  <a:lnTo>
                    <a:pt x="57314" y="2613"/>
                  </a:lnTo>
                  <a:lnTo>
                    <a:pt x="56538" y="2409"/>
                  </a:lnTo>
                  <a:lnTo>
                    <a:pt x="54946" y="2083"/>
                  </a:lnTo>
                  <a:lnTo>
                    <a:pt x="53722" y="1838"/>
                  </a:lnTo>
                  <a:lnTo>
                    <a:pt x="52497" y="1593"/>
                  </a:lnTo>
                  <a:lnTo>
                    <a:pt x="51191" y="1389"/>
                  </a:lnTo>
                  <a:lnTo>
                    <a:pt x="49884" y="1226"/>
                  </a:lnTo>
                  <a:lnTo>
                    <a:pt x="48905" y="1144"/>
                  </a:lnTo>
                  <a:lnTo>
                    <a:pt x="47884" y="1062"/>
                  </a:lnTo>
                  <a:lnTo>
                    <a:pt x="46864" y="981"/>
                  </a:lnTo>
                  <a:lnTo>
                    <a:pt x="45843" y="858"/>
                  </a:lnTo>
                  <a:lnTo>
                    <a:pt x="44741" y="736"/>
                  </a:lnTo>
                  <a:lnTo>
                    <a:pt x="43639" y="654"/>
                  </a:lnTo>
                  <a:lnTo>
                    <a:pt x="41230" y="572"/>
                  </a:lnTo>
                  <a:lnTo>
                    <a:pt x="36781" y="327"/>
                  </a:lnTo>
                  <a:lnTo>
                    <a:pt x="34903" y="287"/>
                  </a:lnTo>
                  <a:lnTo>
                    <a:pt x="33066" y="246"/>
                  </a:lnTo>
                  <a:lnTo>
                    <a:pt x="27269" y="246"/>
                  </a:lnTo>
                  <a:lnTo>
                    <a:pt x="26575" y="205"/>
                  </a:lnTo>
                  <a:lnTo>
                    <a:pt x="25881" y="164"/>
                  </a:lnTo>
                  <a:lnTo>
                    <a:pt x="24493" y="83"/>
                  </a:lnTo>
                  <a:lnTo>
                    <a:pt x="23146" y="1"/>
                  </a:lnTo>
                  <a:close/>
                </a:path>
              </a:pathLst>
            </a:custGeom>
            <a:solidFill>
              <a:srgbClr val="FFFFFF">
                <a:alpha val="564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85" name="Google Shape;185;p7"/>
          <p:cNvGrpSpPr/>
          <p:nvPr/>
        </p:nvGrpSpPr>
        <p:grpSpPr>
          <a:xfrm>
            <a:off x="914807" y="547402"/>
            <a:ext cx="1232287" cy="1640092"/>
            <a:chOff x="330281" y="38723"/>
            <a:chExt cx="1614914" cy="2227176"/>
          </a:xfrm>
        </p:grpSpPr>
        <p:sp>
          <p:nvSpPr>
            <p:cNvPr id="186" name="Google Shape;186;p7"/>
            <p:cNvSpPr/>
            <p:nvPr/>
          </p:nvSpPr>
          <p:spPr>
            <a:xfrm>
              <a:off x="1518000" y="952300"/>
              <a:ext cx="427195" cy="426305"/>
            </a:xfrm>
            <a:custGeom>
              <a:avLst/>
              <a:gdLst/>
              <a:ahLst/>
              <a:cxnLst/>
              <a:rect l="l" t="t" r="r" b="b"/>
              <a:pathLst>
                <a:path w="72745" h="33720" extrusionOk="0">
                  <a:moveTo>
                    <a:pt x="19513" y="1"/>
                  </a:moveTo>
                  <a:lnTo>
                    <a:pt x="18778" y="83"/>
                  </a:lnTo>
                  <a:lnTo>
                    <a:pt x="18085" y="164"/>
                  </a:lnTo>
                  <a:lnTo>
                    <a:pt x="17595" y="246"/>
                  </a:lnTo>
                  <a:lnTo>
                    <a:pt x="14900" y="450"/>
                  </a:lnTo>
                  <a:lnTo>
                    <a:pt x="14084" y="532"/>
                  </a:lnTo>
                  <a:lnTo>
                    <a:pt x="13349" y="695"/>
                  </a:lnTo>
                  <a:lnTo>
                    <a:pt x="12574" y="899"/>
                  </a:lnTo>
                  <a:lnTo>
                    <a:pt x="11880" y="1185"/>
                  </a:lnTo>
                  <a:lnTo>
                    <a:pt x="11471" y="1307"/>
                  </a:lnTo>
                  <a:lnTo>
                    <a:pt x="11063" y="1511"/>
                  </a:lnTo>
                  <a:lnTo>
                    <a:pt x="10573" y="1756"/>
                  </a:lnTo>
                  <a:lnTo>
                    <a:pt x="10002" y="2001"/>
                  </a:lnTo>
                  <a:lnTo>
                    <a:pt x="9430" y="2246"/>
                  </a:lnTo>
                  <a:lnTo>
                    <a:pt x="8818" y="2450"/>
                  </a:lnTo>
                  <a:lnTo>
                    <a:pt x="7634" y="2899"/>
                  </a:lnTo>
                  <a:lnTo>
                    <a:pt x="7226" y="3063"/>
                  </a:lnTo>
                  <a:lnTo>
                    <a:pt x="6859" y="3267"/>
                  </a:lnTo>
                  <a:lnTo>
                    <a:pt x="6450" y="3430"/>
                  </a:lnTo>
                  <a:lnTo>
                    <a:pt x="6083" y="3593"/>
                  </a:lnTo>
                  <a:lnTo>
                    <a:pt x="5634" y="3797"/>
                  </a:lnTo>
                  <a:lnTo>
                    <a:pt x="5267" y="4001"/>
                  </a:lnTo>
                  <a:lnTo>
                    <a:pt x="4899" y="4206"/>
                  </a:lnTo>
                  <a:lnTo>
                    <a:pt x="4532" y="4450"/>
                  </a:lnTo>
                  <a:lnTo>
                    <a:pt x="3879" y="4940"/>
                  </a:lnTo>
                  <a:lnTo>
                    <a:pt x="3226" y="5430"/>
                  </a:lnTo>
                  <a:lnTo>
                    <a:pt x="3226" y="5553"/>
                  </a:lnTo>
                  <a:lnTo>
                    <a:pt x="3144" y="5634"/>
                  </a:lnTo>
                  <a:lnTo>
                    <a:pt x="3021" y="5757"/>
                  </a:lnTo>
                  <a:lnTo>
                    <a:pt x="2654" y="6002"/>
                  </a:lnTo>
                  <a:lnTo>
                    <a:pt x="2368" y="6247"/>
                  </a:lnTo>
                  <a:lnTo>
                    <a:pt x="2123" y="6573"/>
                  </a:lnTo>
                  <a:lnTo>
                    <a:pt x="1715" y="7185"/>
                  </a:lnTo>
                  <a:lnTo>
                    <a:pt x="1511" y="7471"/>
                  </a:lnTo>
                  <a:lnTo>
                    <a:pt x="1225" y="7716"/>
                  </a:lnTo>
                  <a:lnTo>
                    <a:pt x="1144" y="7757"/>
                  </a:lnTo>
                  <a:lnTo>
                    <a:pt x="1062" y="7839"/>
                  </a:lnTo>
                  <a:lnTo>
                    <a:pt x="1062" y="7961"/>
                  </a:lnTo>
                  <a:lnTo>
                    <a:pt x="1062" y="8084"/>
                  </a:lnTo>
                  <a:lnTo>
                    <a:pt x="1062" y="8247"/>
                  </a:lnTo>
                  <a:lnTo>
                    <a:pt x="899" y="8247"/>
                  </a:lnTo>
                  <a:lnTo>
                    <a:pt x="776" y="8288"/>
                  </a:lnTo>
                  <a:lnTo>
                    <a:pt x="695" y="8410"/>
                  </a:lnTo>
                  <a:lnTo>
                    <a:pt x="654" y="8492"/>
                  </a:lnTo>
                  <a:lnTo>
                    <a:pt x="572" y="8696"/>
                  </a:lnTo>
                  <a:lnTo>
                    <a:pt x="409" y="8900"/>
                  </a:lnTo>
                  <a:lnTo>
                    <a:pt x="368" y="9022"/>
                  </a:lnTo>
                  <a:lnTo>
                    <a:pt x="327" y="9145"/>
                  </a:lnTo>
                  <a:lnTo>
                    <a:pt x="286" y="9349"/>
                  </a:lnTo>
                  <a:lnTo>
                    <a:pt x="286" y="9594"/>
                  </a:lnTo>
                  <a:lnTo>
                    <a:pt x="246" y="9839"/>
                  </a:lnTo>
                  <a:lnTo>
                    <a:pt x="246" y="9880"/>
                  </a:lnTo>
                  <a:lnTo>
                    <a:pt x="286" y="9961"/>
                  </a:lnTo>
                  <a:lnTo>
                    <a:pt x="368" y="10125"/>
                  </a:lnTo>
                  <a:lnTo>
                    <a:pt x="450" y="10329"/>
                  </a:lnTo>
                  <a:lnTo>
                    <a:pt x="490" y="10533"/>
                  </a:lnTo>
                  <a:lnTo>
                    <a:pt x="531" y="10696"/>
                  </a:lnTo>
                  <a:lnTo>
                    <a:pt x="531" y="10819"/>
                  </a:lnTo>
                  <a:lnTo>
                    <a:pt x="490" y="10900"/>
                  </a:lnTo>
                  <a:lnTo>
                    <a:pt x="368" y="11104"/>
                  </a:lnTo>
                  <a:lnTo>
                    <a:pt x="327" y="11308"/>
                  </a:lnTo>
                  <a:lnTo>
                    <a:pt x="205" y="11717"/>
                  </a:lnTo>
                  <a:lnTo>
                    <a:pt x="164" y="12002"/>
                  </a:lnTo>
                  <a:lnTo>
                    <a:pt x="123" y="12329"/>
                  </a:lnTo>
                  <a:lnTo>
                    <a:pt x="82" y="12656"/>
                  </a:lnTo>
                  <a:lnTo>
                    <a:pt x="41" y="12941"/>
                  </a:lnTo>
                  <a:lnTo>
                    <a:pt x="1" y="13064"/>
                  </a:lnTo>
                  <a:lnTo>
                    <a:pt x="41" y="13227"/>
                  </a:lnTo>
                  <a:lnTo>
                    <a:pt x="41" y="13349"/>
                  </a:lnTo>
                  <a:lnTo>
                    <a:pt x="1" y="13472"/>
                  </a:lnTo>
                  <a:lnTo>
                    <a:pt x="1" y="13594"/>
                  </a:lnTo>
                  <a:lnTo>
                    <a:pt x="41" y="13676"/>
                  </a:lnTo>
                  <a:lnTo>
                    <a:pt x="123" y="13880"/>
                  </a:lnTo>
                  <a:lnTo>
                    <a:pt x="205" y="14084"/>
                  </a:lnTo>
                  <a:lnTo>
                    <a:pt x="205" y="14166"/>
                  </a:lnTo>
                  <a:lnTo>
                    <a:pt x="164" y="14248"/>
                  </a:lnTo>
                  <a:lnTo>
                    <a:pt x="123" y="14370"/>
                  </a:lnTo>
                  <a:lnTo>
                    <a:pt x="164" y="14452"/>
                  </a:lnTo>
                  <a:lnTo>
                    <a:pt x="205" y="14533"/>
                  </a:lnTo>
                  <a:lnTo>
                    <a:pt x="246" y="14615"/>
                  </a:lnTo>
                  <a:lnTo>
                    <a:pt x="409" y="14778"/>
                  </a:lnTo>
                  <a:lnTo>
                    <a:pt x="450" y="14860"/>
                  </a:lnTo>
                  <a:lnTo>
                    <a:pt x="450" y="14982"/>
                  </a:lnTo>
                  <a:lnTo>
                    <a:pt x="490" y="15023"/>
                  </a:lnTo>
                  <a:lnTo>
                    <a:pt x="531" y="15105"/>
                  </a:lnTo>
                  <a:lnTo>
                    <a:pt x="531" y="15268"/>
                  </a:lnTo>
                  <a:lnTo>
                    <a:pt x="531" y="15391"/>
                  </a:lnTo>
                  <a:lnTo>
                    <a:pt x="531" y="15554"/>
                  </a:lnTo>
                  <a:lnTo>
                    <a:pt x="490" y="15717"/>
                  </a:lnTo>
                  <a:lnTo>
                    <a:pt x="450" y="15799"/>
                  </a:lnTo>
                  <a:lnTo>
                    <a:pt x="450" y="15880"/>
                  </a:lnTo>
                  <a:lnTo>
                    <a:pt x="572" y="16085"/>
                  </a:lnTo>
                  <a:lnTo>
                    <a:pt x="735" y="16248"/>
                  </a:lnTo>
                  <a:lnTo>
                    <a:pt x="940" y="16411"/>
                  </a:lnTo>
                  <a:lnTo>
                    <a:pt x="899" y="16574"/>
                  </a:lnTo>
                  <a:lnTo>
                    <a:pt x="899" y="16697"/>
                  </a:lnTo>
                  <a:lnTo>
                    <a:pt x="1021" y="17023"/>
                  </a:lnTo>
                  <a:lnTo>
                    <a:pt x="1225" y="17554"/>
                  </a:lnTo>
                  <a:lnTo>
                    <a:pt x="1429" y="18085"/>
                  </a:lnTo>
                  <a:lnTo>
                    <a:pt x="1715" y="18534"/>
                  </a:lnTo>
                  <a:lnTo>
                    <a:pt x="2001" y="18983"/>
                  </a:lnTo>
                  <a:lnTo>
                    <a:pt x="2287" y="19391"/>
                  </a:lnTo>
                  <a:lnTo>
                    <a:pt x="2572" y="19840"/>
                  </a:lnTo>
                  <a:lnTo>
                    <a:pt x="2736" y="20248"/>
                  </a:lnTo>
                  <a:lnTo>
                    <a:pt x="2695" y="20493"/>
                  </a:lnTo>
                  <a:lnTo>
                    <a:pt x="2695" y="20738"/>
                  </a:lnTo>
                  <a:lnTo>
                    <a:pt x="2695" y="20861"/>
                  </a:lnTo>
                  <a:lnTo>
                    <a:pt x="2695" y="20983"/>
                  </a:lnTo>
                  <a:lnTo>
                    <a:pt x="2776" y="21106"/>
                  </a:lnTo>
                  <a:lnTo>
                    <a:pt x="2858" y="21228"/>
                  </a:lnTo>
                  <a:lnTo>
                    <a:pt x="3021" y="21391"/>
                  </a:lnTo>
                  <a:lnTo>
                    <a:pt x="3144" y="21555"/>
                  </a:lnTo>
                  <a:lnTo>
                    <a:pt x="3348" y="21963"/>
                  </a:lnTo>
                  <a:lnTo>
                    <a:pt x="3389" y="22044"/>
                  </a:lnTo>
                  <a:lnTo>
                    <a:pt x="3389" y="22208"/>
                  </a:lnTo>
                  <a:lnTo>
                    <a:pt x="3430" y="22289"/>
                  </a:lnTo>
                  <a:lnTo>
                    <a:pt x="3470" y="22330"/>
                  </a:lnTo>
                  <a:lnTo>
                    <a:pt x="3675" y="22412"/>
                  </a:lnTo>
                  <a:lnTo>
                    <a:pt x="3756" y="22534"/>
                  </a:lnTo>
                  <a:lnTo>
                    <a:pt x="3756" y="22657"/>
                  </a:lnTo>
                  <a:lnTo>
                    <a:pt x="3756" y="22820"/>
                  </a:lnTo>
                  <a:lnTo>
                    <a:pt x="3756" y="22902"/>
                  </a:lnTo>
                  <a:lnTo>
                    <a:pt x="3797" y="22942"/>
                  </a:lnTo>
                  <a:lnTo>
                    <a:pt x="3879" y="22983"/>
                  </a:lnTo>
                  <a:lnTo>
                    <a:pt x="3960" y="23024"/>
                  </a:lnTo>
                  <a:lnTo>
                    <a:pt x="4287" y="23392"/>
                  </a:lnTo>
                  <a:lnTo>
                    <a:pt x="4613" y="23759"/>
                  </a:lnTo>
                  <a:lnTo>
                    <a:pt x="4899" y="24126"/>
                  </a:lnTo>
                  <a:lnTo>
                    <a:pt x="5022" y="24330"/>
                  </a:lnTo>
                  <a:lnTo>
                    <a:pt x="5144" y="24535"/>
                  </a:lnTo>
                  <a:lnTo>
                    <a:pt x="5185" y="24698"/>
                  </a:lnTo>
                  <a:lnTo>
                    <a:pt x="5307" y="24820"/>
                  </a:lnTo>
                  <a:lnTo>
                    <a:pt x="5471" y="24984"/>
                  </a:lnTo>
                  <a:lnTo>
                    <a:pt x="5634" y="25188"/>
                  </a:lnTo>
                  <a:lnTo>
                    <a:pt x="5920" y="25555"/>
                  </a:lnTo>
                  <a:lnTo>
                    <a:pt x="6205" y="25882"/>
                  </a:lnTo>
                  <a:lnTo>
                    <a:pt x="6369" y="26086"/>
                  </a:lnTo>
                  <a:lnTo>
                    <a:pt x="6532" y="26249"/>
                  </a:lnTo>
                  <a:lnTo>
                    <a:pt x="6655" y="26331"/>
                  </a:lnTo>
                  <a:lnTo>
                    <a:pt x="6695" y="26453"/>
                  </a:lnTo>
                  <a:lnTo>
                    <a:pt x="6777" y="26576"/>
                  </a:lnTo>
                  <a:lnTo>
                    <a:pt x="6899" y="26698"/>
                  </a:lnTo>
                  <a:lnTo>
                    <a:pt x="7104" y="26821"/>
                  </a:lnTo>
                  <a:lnTo>
                    <a:pt x="7308" y="26984"/>
                  </a:lnTo>
                  <a:lnTo>
                    <a:pt x="7634" y="27270"/>
                  </a:lnTo>
                  <a:lnTo>
                    <a:pt x="7920" y="27596"/>
                  </a:lnTo>
                  <a:lnTo>
                    <a:pt x="8287" y="27882"/>
                  </a:lnTo>
                  <a:lnTo>
                    <a:pt x="8287" y="28045"/>
                  </a:lnTo>
                  <a:lnTo>
                    <a:pt x="8369" y="28127"/>
                  </a:lnTo>
                  <a:lnTo>
                    <a:pt x="8573" y="28331"/>
                  </a:lnTo>
                  <a:lnTo>
                    <a:pt x="8736" y="28413"/>
                  </a:lnTo>
                  <a:lnTo>
                    <a:pt x="8818" y="28453"/>
                  </a:lnTo>
                  <a:lnTo>
                    <a:pt x="8859" y="28494"/>
                  </a:lnTo>
                  <a:lnTo>
                    <a:pt x="9145" y="28821"/>
                  </a:lnTo>
                  <a:lnTo>
                    <a:pt x="9512" y="29106"/>
                  </a:lnTo>
                  <a:lnTo>
                    <a:pt x="10247" y="29678"/>
                  </a:lnTo>
                  <a:lnTo>
                    <a:pt x="10410" y="29800"/>
                  </a:lnTo>
                  <a:lnTo>
                    <a:pt x="10573" y="29841"/>
                  </a:lnTo>
                  <a:lnTo>
                    <a:pt x="10737" y="29841"/>
                  </a:lnTo>
                  <a:lnTo>
                    <a:pt x="10941" y="29760"/>
                  </a:lnTo>
                  <a:lnTo>
                    <a:pt x="11186" y="29923"/>
                  </a:lnTo>
                  <a:lnTo>
                    <a:pt x="11308" y="30045"/>
                  </a:lnTo>
                  <a:lnTo>
                    <a:pt x="11349" y="30168"/>
                  </a:lnTo>
                  <a:lnTo>
                    <a:pt x="11390" y="30290"/>
                  </a:lnTo>
                  <a:lnTo>
                    <a:pt x="11471" y="30372"/>
                  </a:lnTo>
                  <a:lnTo>
                    <a:pt x="11594" y="30454"/>
                  </a:lnTo>
                  <a:lnTo>
                    <a:pt x="11757" y="30454"/>
                  </a:lnTo>
                  <a:lnTo>
                    <a:pt x="11880" y="30494"/>
                  </a:lnTo>
                  <a:lnTo>
                    <a:pt x="12002" y="30535"/>
                  </a:lnTo>
                  <a:lnTo>
                    <a:pt x="12247" y="30658"/>
                  </a:lnTo>
                  <a:lnTo>
                    <a:pt x="12329" y="30699"/>
                  </a:lnTo>
                  <a:lnTo>
                    <a:pt x="12410" y="30739"/>
                  </a:lnTo>
                  <a:lnTo>
                    <a:pt x="12614" y="30780"/>
                  </a:lnTo>
                  <a:lnTo>
                    <a:pt x="12819" y="30780"/>
                  </a:lnTo>
                  <a:lnTo>
                    <a:pt x="12941" y="30821"/>
                  </a:lnTo>
                  <a:lnTo>
                    <a:pt x="12982" y="30903"/>
                  </a:lnTo>
                  <a:lnTo>
                    <a:pt x="13308" y="30984"/>
                  </a:lnTo>
                  <a:lnTo>
                    <a:pt x="13594" y="31107"/>
                  </a:lnTo>
                  <a:lnTo>
                    <a:pt x="13880" y="31188"/>
                  </a:lnTo>
                  <a:lnTo>
                    <a:pt x="14043" y="31229"/>
                  </a:lnTo>
                  <a:lnTo>
                    <a:pt x="14206" y="31229"/>
                  </a:lnTo>
                  <a:lnTo>
                    <a:pt x="14860" y="31352"/>
                  </a:lnTo>
                  <a:lnTo>
                    <a:pt x="15186" y="31433"/>
                  </a:lnTo>
                  <a:lnTo>
                    <a:pt x="15472" y="31597"/>
                  </a:lnTo>
                  <a:lnTo>
                    <a:pt x="15758" y="31678"/>
                  </a:lnTo>
                  <a:lnTo>
                    <a:pt x="16043" y="31760"/>
                  </a:lnTo>
                  <a:lnTo>
                    <a:pt x="16697" y="31801"/>
                  </a:lnTo>
                  <a:lnTo>
                    <a:pt x="16942" y="31801"/>
                  </a:lnTo>
                  <a:lnTo>
                    <a:pt x="17186" y="31842"/>
                  </a:lnTo>
                  <a:lnTo>
                    <a:pt x="17758" y="32046"/>
                  </a:lnTo>
                  <a:lnTo>
                    <a:pt x="18329" y="32209"/>
                  </a:lnTo>
                  <a:lnTo>
                    <a:pt x="19554" y="32495"/>
                  </a:lnTo>
                  <a:lnTo>
                    <a:pt x="19677" y="32617"/>
                  </a:lnTo>
                  <a:lnTo>
                    <a:pt x="19799" y="32658"/>
                  </a:lnTo>
                  <a:lnTo>
                    <a:pt x="20126" y="32699"/>
                  </a:lnTo>
                  <a:lnTo>
                    <a:pt x="20452" y="32740"/>
                  </a:lnTo>
                  <a:lnTo>
                    <a:pt x="20738" y="32821"/>
                  </a:lnTo>
                  <a:lnTo>
                    <a:pt x="21350" y="32944"/>
                  </a:lnTo>
                  <a:lnTo>
                    <a:pt x="22820" y="33270"/>
                  </a:lnTo>
                  <a:lnTo>
                    <a:pt x="23595" y="33393"/>
                  </a:lnTo>
                  <a:lnTo>
                    <a:pt x="24330" y="33434"/>
                  </a:lnTo>
                  <a:lnTo>
                    <a:pt x="24453" y="33434"/>
                  </a:lnTo>
                  <a:lnTo>
                    <a:pt x="24902" y="33597"/>
                  </a:lnTo>
                  <a:lnTo>
                    <a:pt x="25147" y="33638"/>
                  </a:lnTo>
                  <a:lnTo>
                    <a:pt x="25392" y="33597"/>
                  </a:lnTo>
                  <a:lnTo>
                    <a:pt x="25636" y="33597"/>
                  </a:lnTo>
                  <a:lnTo>
                    <a:pt x="25800" y="33678"/>
                  </a:lnTo>
                  <a:lnTo>
                    <a:pt x="26086" y="33678"/>
                  </a:lnTo>
                  <a:lnTo>
                    <a:pt x="27024" y="33719"/>
                  </a:lnTo>
                  <a:lnTo>
                    <a:pt x="27922" y="33719"/>
                  </a:lnTo>
                  <a:lnTo>
                    <a:pt x="29759" y="33678"/>
                  </a:lnTo>
                  <a:lnTo>
                    <a:pt x="31147" y="33638"/>
                  </a:lnTo>
                  <a:lnTo>
                    <a:pt x="32576" y="33597"/>
                  </a:lnTo>
                  <a:lnTo>
                    <a:pt x="33148" y="33556"/>
                  </a:lnTo>
                  <a:lnTo>
                    <a:pt x="33678" y="33556"/>
                  </a:lnTo>
                  <a:lnTo>
                    <a:pt x="34250" y="33597"/>
                  </a:lnTo>
                  <a:lnTo>
                    <a:pt x="34821" y="33597"/>
                  </a:lnTo>
                  <a:lnTo>
                    <a:pt x="35393" y="33556"/>
                  </a:lnTo>
                  <a:lnTo>
                    <a:pt x="35964" y="33597"/>
                  </a:lnTo>
                  <a:lnTo>
                    <a:pt x="37107" y="33597"/>
                  </a:lnTo>
                  <a:lnTo>
                    <a:pt x="38250" y="33556"/>
                  </a:lnTo>
                  <a:lnTo>
                    <a:pt x="38863" y="33556"/>
                  </a:lnTo>
                  <a:lnTo>
                    <a:pt x="39475" y="33515"/>
                  </a:lnTo>
                  <a:lnTo>
                    <a:pt x="40087" y="33474"/>
                  </a:lnTo>
                  <a:lnTo>
                    <a:pt x="40700" y="33352"/>
                  </a:lnTo>
                  <a:lnTo>
                    <a:pt x="41108" y="33352"/>
                  </a:lnTo>
                  <a:lnTo>
                    <a:pt x="41883" y="33311"/>
                  </a:lnTo>
                  <a:lnTo>
                    <a:pt x="42659" y="33270"/>
                  </a:lnTo>
                  <a:lnTo>
                    <a:pt x="43149" y="33229"/>
                  </a:lnTo>
                  <a:lnTo>
                    <a:pt x="43680" y="33189"/>
                  </a:lnTo>
                  <a:lnTo>
                    <a:pt x="44455" y="33148"/>
                  </a:lnTo>
                  <a:lnTo>
                    <a:pt x="44863" y="33107"/>
                  </a:lnTo>
                  <a:lnTo>
                    <a:pt x="45231" y="33025"/>
                  </a:lnTo>
                  <a:lnTo>
                    <a:pt x="45476" y="32985"/>
                  </a:lnTo>
                  <a:lnTo>
                    <a:pt x="45557" y="32985"/>
                  </a:lnTo>
                  <a:lnTo>
                    <a:pt x="45639" y="33066"/>
                  </a:lnTo>
                  <a:lnTo>
                    <a:pt x="45761" y="33107"/>
                  </a:lnTo>
                  <a:lnTo>
                    <a:pt x="46210" y="33107"/>
                  </a:lnTo>
                  <a:lnTo>
                    <a:pt x="46578" y="33066"/>
                  </a:lnTo>
                  <a:lnTo>
                    <a:pt x="46945" y="32985"/>
                  </a:lnTo>
                  <a:lnTo>
                    <a:pt x="47313" y="32985"/>
                  </a:lnTo>
                  <a:lnTo>
                    <a:pt x="47517" y="32903"/>
                  </a:lnTo>
                  <a:lnTo>
                    <a:pt x="47639" y="32903"/>
                  </a:lnTo>
                  <a:lnTo>
                    <a:pt x="47803" y="32862"/>
                  </a:lnTo>
                  <a:lnTo>
                    <a:pt x="48170" y="32903"/>
                  </a:lnTo>
                  <a:lnTo>
                    <a:pt x="48578" y="32862"/>
                  </a:lnTo>
                  <a:lnTo>
                    <a:pt x="48946" y="32821"/>
                  </a:lnTo>
                  <a:lnTo>
                    <a:pt x="49354" y="32780"/>
                  </a:lnTo>
                  <a:lnTo>
                    <a:pt x="49925" y="32699"/>
                  </a:lnTo>
                  <a:lnTo>
                    <a:pt x="50538" y="32658"/>
                  </a:lnTo>
                  <a:lnTo>
                    <a:pt x="50701" y="32658"/>
                  </a:lnTo>
                  <a:lnTo>
                    <a:pt x="50823" y="32617"/>
                  </a:lnTo>
                  <a:lnTo>
                    <a:pt x="50946" y="32535"/>
                  </a:lnTo>
                  <a:lnTo>
                    <a:pt x="51068" y="32454"/>
                  </a:lnTo>
                  <a:lnTo>
                    <a:pt x="51191" y="32372"/>
                  </a:lnTo>
                  <a:lnTo>
                    <a:pt x="51272" y="32454"/>
                  </a:lnTo>
                  <a:lnTo>
                    <a:pt x="51395" y="32495"/>
                  </a:lnTo>
                  <a:lnTo>
                    <a:pt x="51640" y="32495"/>
                  </a:lnTo>
                  <a:lnTo>
                    <a:pt x="52987" y="32168"/>
                  </a:lnTo>
                  <a:lnTo>
                    <a:pt x="53109" y="32127"/>
                  </a:lnTo>
                  <a:lnTo>
                    <a:pt x="53191" y="32086"/>
                  </a:lnTo>
                  <a:lnTo>
                    <a:pt x="53232" y="31964"/>
                  </a:lnTo>
                  <a:lnTo>
                    <a:pt x="53273" y="31923"/>
                  </a:lnTo>
                  <a:lnTo>
                    <a:pt x="53518" y="31882"/>
                  </a:lnTo>
                  <a:lnTo>
                    <a:pt x="53803" y="31842"/>
                  </a:lnTo>
                  <a:lnTo>
                    <a:pt x="54007" y="31678"/>
                  </a:lnTo>
                  <a:lnTo>
                    <a:pt x="54130" y="31597"/>
                  </a:lnTo>
                  <a:lnTo>
                    <a:pt x="54171" y="31556"/>
                  </a:lnTo>
                  <a:lnTo>
                    <a:pt x="54252" y="31556"/>
                  </a:lnTo>
                  <a:lnTo>
                    <a:pt x="54416" y="31597"/>
                  </a:lnTo>
                  <a:lnTo>
                    <a:pt x="54538" y="31597"/>
                  </a:lnTo>
                  <a:lnTo>
                    <a:pt x="54783" y="31556"/>
                  </a:lnTo>
                  <a:lnTo>
                    <a:pt x="55028" y="31433"/>
                  </a:lnTo>
                  <a:lnTo>
                    <a:pt x="55273" y="31311"/>
                  </a:lnTo>
                  <a:lnTo>
                    <a:pt x="55354" y="31270"/>
                  </a:lnTo>
                  <a:lnTo>
                    <a:pt x="55926" y="31270"/>
                  </a:lnTo>
                  <a:lnTo>
                    <a:pt x="56416" y="31188"/>
                  </a:lnTo>
                  <a:lnTo>
                    <a:pt x="56947" y="31066"/>
                  </a:lnTo>
                  <a:lnTo>
                    <a:pt x="57436" y="31025"/>
                  </a:lnTo>
                  <a:lnTo>
                    <a:pt x="57722" y="31025"/>
                  </a:lnTo>
                  <a:lnTo>
                    <a:pt x="58008" y="30984"/>
                  </a:lnTo>
                  <a:lnTo>
                    <a:pt x="58294" y="30903"/>
                  </a:lnTo>
                  <a:lnTo>
                    <a:pt x="58539" y="30780"/>
                  </a:lnTo>
                  <a:lnTo>
                    <a:pt x="58824" y="30780"/>
                  </a:lnTo>
                  <a:lnTo>
                    <a:pt x="58947" y="30739"/>
                  </a:lnTo>
                  <a:lnTo>
                    <a:pt x="59028" y="30658"/>
                  </a:lnTo>
                  <a:lnTo>
                    <a:pt x="59192" y="30617"/>
                  </a:lnTo>
                  <a:lnTo>
                    <a:pt x="59763" y="30494"/>
                  </a:lnTo>
                  <a:lnTo>
                    <a:pt x="60335" y="30290"/>
                  </a:lnTo>
                  <a:lnTo>
                    <a:pt x="60906" y="30086"/>
                  </a:lnTo>
                  <a:lnTo>
                    <a:pt x="61478" y="29923"/>
                  </a:lnTo>
                  <a:lnTo>
                    <a:pt x="61559" y="29882"/>
                  </a:lnTo>
                  <a:lnTo>
                    <a:pt x="61600" y="29841"/>
                  </a:lnTo>
                  <a:lnTo>
                    <a:pt x="61682" y="29719"/>
                  </a:lnTo>
                  <a:lnTo>
                    <a:pt x="61927" y="29678"/>
                  </a:lnTo>
                  <a:lnTo>
                    <a:pt x="62212" y="29596"/>
                  </a:lnTo>
                  <a:lnTo>
                    <a:pt x="62662" y="29433"/>
                  </a:lnTo>
                  <a:lnTo>
                    <a:pt x="63192" y="29270"/>
                  </a:lnTo>
                  <a:lnTo>
                    <a:pt x="63437" y="29188"/>
                  </a:lnTo>
                  <a:lnTo>
                    <a:pt x="63682" y="29066"/>
                  </a:lnTo>
                  <a:lnTo>
                    <a:pt x="63845" y="28984"/>
                  </a:lnTo>
                  <a:lnTo>
                    <a:pt x="64009" y="28902"/>
                  </a:lnTo>
                  <a:lnTo>
                    <a:pt x="64417" y="28780"/>
                  </a:lnTo>
                  <a:lnTo>
                    <a:pt x="64743" y="28617"/>
                  </a:lnTo>
                  <a:lnTo>
                    <a:pt x="64907" y="28494"/>
                  </a:lnTo>
                  <a:lnTo>
                    <a:pt x="65029" y="28372"/>
                  </a:lnTo>
                  <a:lnTo>
                    <a:pt x="65111" y="28331"/>
                  </a:lnTo>
                  <a:lnTo>
                    <a:pt x="65192" y="28331"/>
                  </a:lnTo>
                  <a:lnTo>
                    <a:pt x="65397" y="28290"/>
                  </a:lnTo>
                  <a:lnTo>
                    <a:pt x="65601" y="28168"/>
                  </a:lnTo>
                  <a:lnTo>
                    <a:pt x="65764" y="28045"/>
                  </a:lnTo>
                  <a:lnTo>
                    <a:pt x="65886" y="27923"/>
                  </a:lnTo>
                  <a:lnTo>
                    <a:pt x="66091" y="27882"/>
                  </a:lnTo>
                  <a:lnTo>
                    <a:pt x="66254" y="27800"/>
                  </a:lnTo>
                  <a:lnTo>
                    <a:pt x="66499" y="27637"/>
                  </a:lnTo>
                  <a:lnTo>
                    <a:pt x="66703" y="27433"/>
                  </a:lnTo>
                  <a:lnTo>
                    <a:pt x="66948" y="27310"/>
                  </a:lnTo>
                  <a:lnTo>
                    <a:pt x="67478" y="26984"/>
                  </a:lnTo>
                  <a:lnTo>
                    <a:pt x="67968" y="26657"/>
                  </a:lnTo>
                  <a:lnTo>
                    <a:pt x="68907" y="25963"/>
                  </a:lnTo>
                  <a:lnTo>
                    <a:pt x="69070" y="25882"/>
                  </a:lnTo>
                  <a:lnTo>
                    <a:pt x="69152" y="25800"/>
                  </a:lnTo>
                  <a:lnTo>
                    <a:pt x="69234" y="25718"/>
                  </a:lnTo>
                  <a:lnTo>
                    <a:pt x="69275" y="25596"/>
                  </a:lnTo>
                  <a:lnTo>
                    <a:pt x="69315" y="25514"/>
                  </a:lnTo>
                  <a:lnTo>
                    <a:pt x="69356" y="25433"/>
                  </a:lnTo>
                  <a:lnTo>
                    <a:pt x="69479" y="25228"/>
                  </a:lnTo>
                  <a:lnTo>
                    <a:pt x="69601" y="25065"/>
                  </a:lnTo>
                  <a:lnTo>
                    <a:pt x="69601" y="24984"/>
                  </a:lnTo>
                  <a:lnTo>
                    <a:pt x="69560" y="24861"/>
                  </a:lnTo>
                  <a:lnTo>
                    <a:pt x="69601" y="24779"/>
                  </a:lnTo>
                  <a:lnTo>
                    <a:pt x="69683" y="24739"/>
                  </a:lnTo>
                  <a:lnTo>
                    <a:pt x="69846" y="24657"/>
                  </a:lnTo>
                  <a:lnTo>
                    <a:pt x="69969" y="24535"/>
                  </a:lnTo>
                  <a:lnTo>
                    <a:pt x="70091" y="24412"/>
                  </a:lnTo>
                  <a:lnTo>
                    <a:pt x="70132" y="24290"/>
                  </a:lnTo>
                  <a:lnTo>
                    <a:pt x="70213" y="24045"/>
                  </a:lnTo>
                  <a:lnTo>
                    <a:pt x="70254" y="23718"/>
                  </a:lnTo>
                  <a:lnTo>
                    <a:pt x="70254" y="23596"/>
                  </a:lnTo>
                  <a:lnTo>
                    <a:pt x="70295" y="23473"/>
                  </a:lnTo>
                  <a:lnTo>
                    <a:pt x="70418" y="23351"/>
                  </a:lnTo>
                  <a:lnTo>
                    <a:pt x="70540" y="23269"/>
                  </a:lnTo>
                  <a:lnTo>
                    <a:pt x="70744" y="23147"/>
                  </a:lnTo>
                  <a:lnTo>
                    <a:pt x="70907" y="23024"/>
                  </a:lnTo>
                  <a:lnTo>
                    <a:pt x="71030" y="22861"/>
                  </a:lnTo>
                  <a:lnTo>
                    <a:pt x="71112" y="22698"/>
                  </a:lnTo>
                  <a:lnTo>
                    <a:pt x="71193" y="22412"/>
                  </a:lnTo>
                  <a:lnTo>
                    <a:pt x="71316" y="22167"/>
                  </a:lnTo>
                  <a:lnTo>
                    <a:pt x="71642" y="21636"/>
                  </a:lnTo>
                  <a:lnTo>
                    <a:pt x="71765" y="21350"/>
                  </a:lnTo>
                  <a:lnTo>
                    <a:pt x="71806" y="21187"/>
                  </a:lnTo>
                  <a:lnTo>
                    <a:pt x="71806" y="21024"/>
                  </a:lnTo>
                  <a:lnTo>
                    <a:pt x="71765" y="20901"/>
                  </a:lnTo>
                  <a:lnTo>
                    <a:pt x="71765" y="20738"/>
                  </a:lnTo>
                  <a:lnTo>
                    <a:pt x="71846" y="20616"/>
                  </a:lnTo>
                  <a:lnTo>
                    <a:pt x="71928" y="20493"/>
                  </a:lnTo>
                  <a:lnTo>
                    <a:pt x="72050" y="20330"/>
                  </a:lnTo>
                  <a:lnTo>
                    <a:pt x="72173" y="20167"/>
                  </a:lnTo>
                  <a:lnTo>
                    <a:pt x="72255" y="20003"/>
                  </a:lnTo>
                  <a:lnTo>
                    <a:pt x="72255" y="19840"/>
                  </a:lnTo>
                  <a:lnTo>
                    <a:pt x="72255" y="19677"/>
                  </a:lnTo>
                  <a:lnTo>
                    <a:pt x="72295" y="19554"/>
                  </a:lnTo>
                  <a:lnTo>
                    <a:pt x="72377" y="19309"/>
                  </a:lnTo>
                  <a:lnTo>
                    <a:pt x="72418" y="19146"/>
                  </a:lnTo>
                  <a:lnTo>
                    <a:pt x="72418" y="19024"/>
                  </a:lnTo>
                  <a:lnTo>
                    <a:pt x="72377" y="18901"/>
                  </a:lnTo>
                  <a:lnTo>
                    <a:pt x="72295" y="18738"/>
                  </a:lnTo>
                  <a:lnTo>
                    <a:pt x="72255" y="18656"/>
                  </a:lnTo>
                  <a:lnTo>
                    <a:pt x="72295" y="18615"/>
                  </a:lnTo>
                  <a:lnTo>
                    <a:pt x="72377" y="18452"/>
                  </a:lnTo>
                  <a:lnTo>
                    <a:pt x="72540" y="18166"/>
                  </a:lnTo>
                  <a:lnTo>
                    <a:pt x="72581" y="17881"/>
                  </a:lnTo>
                  <a:lnTo>
                    <a:pt x="72622" y="17595"/>
                  </a:lnTo>
                  <a:lnTo>
                    <a:pt x="72663" y="17268"/>
                  </a:lnTo>
                  <a:lnTo>
                    <a:pt x="72663" y="17187"/>
                  </a:lnTo>
                  <a:lnTo>
                    <a:pt x="72622" y="17064"/>
                  </a:lnTo>
                  <a:lnTo>
                    <a:pt x="72459" y="16901"/>
                  </a:lnTo>
                  <a:lnTo>
                    <a:pt x="72540" y="16860"/>
                  </a:lnTo>
                  <a:lnTo>
                    <a:pt x="72622" y="16778"/>
                  </a:lnTo>
                  <a:lnTo>
                    <a:pt x="72622" y="16738"/>
                  </a:lnTo>
                  <a:lnTo>
                    <a:pt x="72622" y="16656"/>
                  </a:lnTo>
                  <a:lnTo>
                    <a:pt x="72581" y="16493"/>
                  </a:lnTo>
                  <a:lnTo>
                    <a:pt x="72540" y="16370"/>
                  </a:lnTo>
                  <a:lnTo>
                    <a:pt x="72499" y="16248"/>
                  </a:lnTo>
                  <a:lnTo>
                    <a:pt x="72499" y="16085"/>
                  </a:lnTo>
                  <a:lnTo>
                    <a:pt x="72540" y="15962"/>
                  </a:lnTo>
                  <a:lnTo>
                    <a:pt x="72663" y="15880"/>
                  </a:lnTo>
                  <a:lnTo>
                    <a:pt x="72704" y="15799"/>
                  </a:lnTo>
                  <a:lnTo>
                    <a:pt x="72744" y="15676"/>
                  </a:lnTo>
                  <a:lnTo>
                    <a:pt x="72744" y="15595"/>
                  </a:lnTo>
                  <a:lnTo>
                    <a:pt x="72663" y="15513"/>
                  </a:lnTo>
                  <a:lnTo>
                    <a:pt x="72499" y="15391"/>
                  </a:lnTo>
                  <a:lnTo>
                    <a:pt x="72459" y="15268"/>
                  </a:lnTo>
                  <a:lnTo>
                    <a:pt x="72459" y="15146"/>
                  </a:lnTo>
                  <a:lnTo>
                    <a:pt x="72499" y="15023"/>
                  </a:lnTo>
                  <a:lnTo>
                    <a:pt x="72499" y="14942"/>
                  </a:lnTo>
                  <a:lnTo>
                    <a:pt x="72499" y="14860"/>
                  </a:lnTo>
                  <a:lnTo>
                    <a:pt x="72459" y="14697"/>
                  </a:lnTo>
                  <a:lnTo>
                    <a:pt x="72418" y="14533"/>
                  </a:lnTo>
                  <a:lnTo>
                    <a:pt x="72459" y="14452"/>
                  </a:lnTo>
                  <a:lnTo>
                    <a:pt x="72499" y="14370"/>
                  </a:lnTo>
                  <a:lnTo>
                    <a:pt x="72377" y="14125"/>
                  </a:lnTo>
                  <a:lnTo>
                    <a:pt x="72295" y="13880"/>
                  </a:lnTo>
                  <a:lnTo>
                    <a:pt x="72255" y="13594"/>
                  </a:lnTo>
                  <a:lnTo>
                    <a:pt x="72295" y="13309"/>
                  </a:lnTo>
                  <a:lnTo>
                    <a:pt x="72377" y="12900"/>
                  </a:lnTo>
                  <a:lnTo>
                    <a:pt x="72336" y="12696"/>
                  </a:lnTo>
                  <a:lnTo>
                    <a:pt x="72295" y="12615"/>
                  </a:lnTo>
                  <a:lnTo>
                    <a:pt x="72255" y="12492"/>
                  </a:lnTo>
                  <a:lnTo>
                    <a:pt x="72091" y="12288"/>
                  </a:lnTo>
                  <a:lnTo>
                    <a:pt x="71969" y="12084"/>
                  </a:lnTo>
                  <a:lnTo>
                    <a:pt x="71887" y="11880"/>
                  </a:lnTo>
                  <a:lnTo>
                    <a:pt x="71806" y="11676"/>
                  </a:lnTo>
                  <a:lnTo>
                    <a:pt x="71683" y="11431"/>
                  </a:lnTo>
                  <a:lnTo>
                    <a:pt x="71601" y="11308"/>
                  </a:lnTo>
                  <a:lnTo>
                    <a:pt x="71479" y="11186"/>
                  </a:lnTo>
                  <a:lnTo>
                    <a:pt x="71275" y="11023"/>
                  </a:lnTo>
                  <a:lnTo>
                    <a:pt x="71234" y="10900"/>
                  </a:lnTo>
                  <a:lnTo>
                    <a:pt x="71234" y="10819"/>
                  </a:lnTo>
                  <a:lnTo>
                    <a:pt x="71275" y="10737"/>
                  </a:lnTo>
                  <a:lnTo>
                    <a:pt x="71275" y="10696"/>
                  </a:lnTo>
                  <a:lnTo>
                    <a:pt x="71234" y="10655"/>
                  </a:lnTo>
                  <a:lnTo>
                    <a:pt x="71193" y="10614"/>
                  </a:lnTo>
                  <a:lnTo>
                    <a:pt x="71071" y="10533"/>
                  </a:lnTo>
                  <a:lnTo>
                    <a:pt x="70989" y="10492"/>
                  </a:lnTo>
                  <a:lnTo>
                    <a:pt x="70867" y="10370"/>
                  </a:lnTo>
                  <a:lnTo>
                    <a:pt x="70785" y="10288"/>
                  </a:lnTo>
                  <a:lnTo>
                    <a:pt x="70785" y="10247"/>
                  </a:lnTo>
                  <a:lnTo>
                    <a:pt x="70785" y="10084"/>
                  </a:lnTo>
                  <a:lnTo>
                    <a:pt x="70744" y="9961"/>
                  </a:lnTo>
                  <a:lnTo>
                    <a:pt x="70622" y="9880"/>
                  </a:lnTo>
                  <a:lnTo>
                    <a:pt x="70458" y="9798"/>
                  </a:lnTo>
                  <a:lnTo>
                    <a:pt x="70336" y="9553"/>
                  </a:lnTo>
                  <a:lnTo>
                    <a:pt x="70213" y="9349"/>
                  </a:lnTo>
                  <a:lnTo>
                    <a:pt x="69887" y="8941"/>
                  </a:lnTo>
                  <a:lnTo>
                    <a:pt x="69683" y="8696"/>
                  </a:lnTo>
                  <a:lnTo>
                    <a:pt x="69438" y="8451"/>
                  </a:lnTo>
                  <a:lnTo>
                    <a:pt x="68866" y="8002"/>
                  </a:lnTo>
                  <a:lnTo>
                    <a:pt x="68295" y="7594"/>
                  </a:lnTo>
                  <a:lnTo>
                    <a:pt x="67764" y="7145"/>
                  </a:lnTo>
                  <a:lnTo>
                    <a:pt x="67642" y="7104"/>
                  </a:lnTo>
                  <a:lnTo>
                    <a:pt x="67560" y="7104"/>
                  </a:lnTo>
                  <a:lnTo>
                    <a:pt x="67111" y="6777"/>
                  </a:lnTo>
                  <a:lnTo>
                    <a:pt x="66866" y="6614"/>
                  </a:lnTo>
                  <a:lnTo>
                    <a:pt x="66621" y="6532"/>
                  </a:lnTo>
                  <a:lnTo>
                    <a:pt x="66376" y="6369"/>
                  </a:lnTo>
                  <a:lnTo>
                    <a:pt x="66131" y="6247"/>
                  </a:lnTo>
                  <a:lnTo>
                    <a:pt x="65519" y="5838"/>
                  </a:lnTo>
                  <a:lnTo>
                    <a:pt x="65233" y="5675"/>
                  </a:lnTo>
                  <a:lnTo>
                    <a:pt x="64866" y="5553"/>
                  </a:lnTo>
                  <a:lnTo>
                    <a:pt x="64580" y="5430"/>
                  </a:lnTo>
                  <a:lnTo>
                    <a:pt x="64335" y="5267"/>
                  </a:lnTo>
                  <a:lnTo>
                    <a:pt x="64254" y="5144"/>
                  </a:lnTo>
                  <a:lnTo>
                    <a:pt x="64131" y="5063"/>
                  </a:lnTo>
                  <a:lnTo>
                    <a:pt x="63886" y="4981"/>
                  </a:lnTo>
                  <a:lnTo>
                    <a:pt x="63151" y="4695"/>
                  </a:lnTo>
                  <a:lnTo>
                    <a:pt x="62457" y="4410"/>
                  </a:lnTo>
                  <a:lnTo>
                    <a:pt x="61723" y="4124"/>
                  </a:lnTo>
                  <a:lnTo>
                    <a:pt x="60988" y="3879"/>
                  </a:lnTo>
                  <a:lnTo>
                    <a:pt x="60335" y="3634"/>
                  </a:lnTo>
                  <a:lnTo>
                    <a:pt x="59682" y="3389"/>
                  </a:lnTo>
                  <a:lnTo>
                    <a:pt x="58865" y="3144"/>
                  </a:lnTo>
                  <a:lnTo>
                    <a:pt x="58498" y="3022"/>
                  </a:lnTo>
                  <a:lnTo>
                    <a:pt x="58090" y="2899"/>
                  </a:lnTo>
                  <a:lnTo>
                    <a:pt x="57314" y="2613"/>
                  </a:lnTo>
                  <a:lnTo>
                    <a:pt x="56538" y="2409"/>
                  </a:lnTo>
                  <a:lnTo>
                    <a:pt x="54946" y="2083"/>
                  </a:lnTo>
                  <a:lnTo>
                    <a:pt x="53722" y="1838"/>
                  </a:lnTo>
                  <a:lnTo>
                    <a:pt x="52497" y="1593"/>
                  </a:lnTo>
                  <a:lnTo>
                    <a:pt x="51191" y="1389"/>
                  </a:lnTo>
                  <a:lnTo>
                    <a:pt x="49884" y="1226"/>
                  </a:lnTo>
                  <a:lnTo>
                    <a:pt x="48905" y="1144"/>
                  </a:lnTo>
                  <a:lnTo>
                    <a:pt x="47884" y="1062"/>
                  </a:lnTo>
                  <a:lnTo>
                    <a:pt x="46864" y="981"/>
                  </a:lnTo>
                  <a:lnTo>
                    <a:pt x="45843" y="858"/>
                  </a:lnTo>
                  <a:lnTo>
                    <a:pt x="44741" y="736"/>
                  </a:lnTo>
                  <a:lnTo>
                    <a:pt x="43639" y="654"/>
                  </a:lnTo>
                  <a:lnTo>
                    <a:pt x="41230" y="572"/>
                  </a:lnTo>
                  <a:lnTo>
                    <a:pt x="36781" y="327"/>
                  </a:lnTo>
                  <a:lnTo>
                    <a:pt x="34903" y="287"/>
                  </a:lnTo>
                  <a:lnTo>
                    <a:pt x="33066" y="246"/>
                  </a:lnTo>
                  <a:lnTo>
                    <a:pt x="27269" y="246"/>
                  </a:lnTo>
                  <a:lnTo>
                    <a:pt x="26575" y="205"/>
                  </a:lnTo>
                  <a:lnTo>
                    <a:pt x="25881" y="164"/>
                  </a:lnTo>
                  <a:lnTo>
                    <a:pt x="24493" y="83"/>
                  </a:lnTo>
                  <a:lnTo>
                    <a:pt x="23146" y="1"/>
                  </a:lnTo>
                  <a:close/>
                </a:path>
              </a:pathLst>
            </a:custGeom>
            <a:solidFill>
              <a:srgbClr val="FFFFFF">
                <a:alpha val="564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 name="Google Shape;187;p7"/>
            <p:cNvSpPr/>
            <p:nvPr/>
          </p:nvSpPr>
          <p:spPr>
            <a:xfrm rot="7396832">
              <a:off x="423324" y="1609721"/>
              <a:ext cx="578658" cy="534985"/>
            </a:xfrm>
            <a:custGeom>
              <a:avLst/>
              <a:gdLst/>
              <a:ahLst/>
              <a:cxnLst/>
              <a:rect l="l" t="t" r="r" b="b"/>
              <a:pathLst>
                <a:path w="72745" h="33720" extrusionOk="0">
                  <a:moveTo>
                    <a:pt x="19513" y="1"/>
                  </a:moveTo>
                  <a:lnTo>
                    <a:pt x="18778" y="83"/>
                  </a:lnTo>
                  <a:lnTo>
                    <a:pt x="18085" y="164"/>
                  </a:lnTo>
                  <a:lnTo>
                    <a:pt x="17595" y="246"/>
                  </a:lnTo>
                  <a:lnTo>
                    <a:pt x="14900" y="450"/>
                  </a:lnTo>
                  <a:lnTo>
                    <a:pt x="14084" y="532"/>
                  </a:lnTo>
                  <a:lnTo>
                    <a:pt x="13349" y="695"/>
                  </a:lnTo>
                  <a:lnTo>
                    <a:pt x="12574" y="899"/>
                  </a:lnTo>
                  <a:lnTo>
                    <a:pt x="11880" y="1185"/>
                  </a:lnTo>
                  <a:lnTo>
                    <a:pt x="11471" y="1307"/>
                  </a:lnTo>
                  <a:lnTo>
                    <a:pt x="11063" y="1511"/>
                  </a:lnTo>
                  <a:lnTo>
                    <a:pt x="10573" y="1756"/>
                  </a:lnTo>
                  <a:lnTo>
                    <a:pt x="10002" y="2001"/>
                  </a:lnTo>
                  <a:lnTo>
                    <a:pt x="9430" y="2246"/>
                  </a:lnTo>
                  <a:lnTo>
                    <a:pt x="8818" y="2450"/>
                  </a:lnTo>
                  <a:lnTo>
                    <a:pt x="7634" y="2899"/>
                  </a:lnTo>
                  <a:lnTo>
                    <a:pt x="7226" y="3063"/>
                  </a:lnTo>
                  <a:lnTo>
                    <a:pt x="6859" y="3267"/>
                  </a:lnTo>
                  <a:lnTo>
                    <a:pt x="6450" y="3430"/>
                  </a:lnTo>
                  <a:lnTo>
                    <a:pt x="6083" y="3593"/>
                  </a:lnTo>
                  <a:lnTo>
                    <a:pt x="5634" y="3797"/>
                  </a:lnTo>
                  <a:lnTo>
                    <a:pt x="5267" y="4001"/>
                  </a:lnTo>
                  <a:lnTo>
                    <a:pt x="4899" y="4206"/>
                  </a:lnTo>
                  <a:lnTo>
                    <a:pt x="4532" y="4450"/>
                  </a:lnTo>
                  <a:lnTo>
                    <a:pt x="3879" y="4940"/>
                  </a:lnTo>
                  <a:lnTo>
                    <a:pt x="3226" y="5430"/>
                  </a:lnTo>
                  <a:lnTo>
                    <a:pt x="3226" y="5553"/>
                  </a:lnTo>
                  <a:lnTo>
                    <a:pt x="3144" y="5634"/>
                  </a:lnTo>
                  <a:lnTo>
                    <a:pt x="3021" y="5757"/>
                  </a:lnTo>
                  <a:lnTo>
                    <a:pt x="2654" y="6002"/>
                  </a:lnTo>
                  <a:lnTo>
                    <a:pt x="2368" y="6247"/>
                  </a:lnTo>
                  <a:lnTo>
                    <a:pt x="2123" y="6573"/>
                  </a:lnTo>
                  <a:lnTo>
                    <a:pt x="1715" y="7185"/>
                  </a:lnTo>
                  <a:lnTo>
                    <a:pt x="1511" y="7471"/>
                  </a:lnTo>
                  <a:lnTo>
                    <a:pt x="1225" y="7716"/>
                  </a:lnTo>
                  <a:lnTo>
                    <a:pt x="1144" y="7757"/>
                  </a:lnTo>
                  <a:lnTo>
                    <a:pt x="1062" y="7839"/>
                  </a:lnTo>
                  <a:lnTo>
                    <a:pt x="1062" y="7961"/>
                  </a:lnTo>
                  <a:lnTo>
                    <a:pt x="1062" y="8084"/>
                  </a:lnTo>
                  <a:lnTo>
                    <a:pt x="1062" y="8247"/>
                  </a:lnTo>
                  <a:lnTo>
                    <a:pt x="899" y="8247"/>
                  </a:lnTo>
                  <a:lnTo>
                    <a:pt x="776" y="8288"/>
                  </a:lnTo>
                  <a:lnTo>
                    <a:pt x="695" y="8410"/>
                  </a:lnTo>
                  <a:lnTo>
                    <a:pt x="654" y="8492"/>
                  </a:lnTo>
                  <a:lnTo>
                    <a:pt x="572" y="8696"/>
                  </a:lnTo>
                  <a:lnTo>
                    <a:pt x="409" y="8900"/>
                  </a:lnTo>
                  <a:lnTo>
                    <a:pt x="368" y="9022"/>
                  </a:lnTo>
                  <a:lnTo>
                    <a:pt x="327" y="9145"/>
                  </a:lnTo>
                  <a:lnTo>
                    <a:pt x="286" y="9349"/>
                  </a:lnTo>
                  <a:lnTo>
                    <a:pt x="286" y="9594"/>
                  </a:lnTo>
                  <a:lnTo>
                    <a:pt x="246" y="9839"/>
                  </a:lnTo>
                  <a:lnTo>
                    <a:pt x="246" y="9880"/>
                  </a:lnTo>
                  <a:lnTo>
                    <a:pt x="286" y="9961"/>
                  </a:lnTo>
                  <a:lnTo>
                    <a:pt x="368" y="10125"/>
                  </a:lnTo>
                  <a:lnTo>
                    <a:pt x="450" y="10329"/>
                  </a:lnTo>
                  <a:lnTo>
                    <a:pt x="490" y="10533"/>
                  </a:lnTo>
                  <a:lnTo>
                    <a:pt x="531" y="10696"/>
                  </a:lnTo>
                  <a:lnTo>
                    <a:pt x="531" y="10819"/>
                  </a:lnTo>
                  <a:lnTo>
                    <a:pt x="490" y="10900"/>
                  </a:lnTo>
                  <a:lnTo>
                    <a:pt x="368" y="11104"/>
                  </a:lnTo>
                  <a:lnTo>
                    <a:pt x="327" y="11308"/>
                  </a:lnTo>
                  <a:lnTo>
                    <a:pt x="205" y="11717"/>
                  </a:lnTo>
                  <a:lnTo>
                    <a:pt x="164" y="12002"/>
                  </a:lnTo>
                  <a:lnTo>
                    <a:pt x="123" y="12329"/>
                  </a:lnTo>
                  <a:lnTo>
                    <a:pt x="82" y="12656"/>
                  </a:lnTo>
                  <a:lnTo>
                    <a:pt x="41" y="12941"/>
                  </a:lnTo>
                  <a:lnTo>
                    <a:pt x="1" y="13064"/>
                  </a:lnTo>
                  <a:lnTo>
                    <a:pt x="41" y="13227"/>
                  </a:lnTo>
                  <a:lnTo>
                    <a:pt x="41" y="13349"/>
                  </a:lnTo>
                  <a:lnTo>
                    <a:pt x="1" y="13472"/>
                  </a:lnTo>
                  <a:lnTo>
                    <a:pt x="1" y="13594"/>
                  </a:lnTo>
                  <a:lnTo>
                    <a:pt x="41" y="13676"/>
                  </a:lnTo>
                  <a:lnTo>
                    <a:pt x="123" y="13880"/>
                  </a:lnTo>
                  <a:lnTo>
                    <a:pt x="205" y="14084"/>
                  </a:lnTo>
                  <a:lnTo>
                    <a:pt x="205" y="14166"/>
                  </a:lnTo>
                  <a:lnTo>
                    <a:pt x="164" y="14248"/>
                  </a:lnTo>
                  <a:lnTo>
                    <a:pt x="123" y="14370"/>
                  </a:lnTo>
                  <a:lnTo>
                    <a:pt x="164" y="14452"/>
                  </a:lnTo>
                  <a:lnTo>
                    <a:pt x="205" y="14533"/>
                  </a:lnTo>
                  <a:lnTo>
                    <a:pt x="246" y="14615"/>
                  </a:lnTo>
                  <a:lnTo>
                    <a:pt x="409" y="14778"/>
                  </a:lnTo>
                  <a:lnTo>
                    <a:pt x="450" y="14860"/>
                  </a:lnTo>
                  <a:lnTo>
                    <a:pt x="450" y="14982"/>
                  </a:lnTo>
                  <a:lnTo>
                    <a:pt x="490" y="15023"/>
                  </a:lnTo>
                  <a:lnTo>
                    <a:pt x="531" y="15105"/>
                  </a:lnTo>
                  <a:lnTo>
                    <a:pt x="531" y="15268"/>
                  </a:lnTo>
                  <a:lnTo>
                    <a:pt x="531" y="15391"/>
                  </a:lnTo>
                  <a:lnTo>
                    <a:pt x="531" y="15554"/>
                  </a:lnTo>
                  <a:lnTo>
                    <a:pt x="490" y="15717"/>
                  </a:lnTo>
                  <a:lnTo>
                    <a:pt x="450" y="15799"/>
                  </a:lnTo>
                  <a:lnTo>
                    <a:pt x="450" y="15880"/>
                  </a:lnTo>
                  <a:lnTo>
                    <a:pt x="572" y="16085"/>
                  </a:lnTo>
                  <a:lnTo>
                    <a:pt x="735" y="16248"/>
                  </a:lnTo>
                  <a:lnTo>
                    <a:pt x="940" y="16411"/>
                  </a:lnTo>
                  <a:lnTo>
                    <a:pt x="899" y="16574"/>
                  </a:lnTo>
                  <a:lnTo>
                    <a:pt x="899" y="16697"/>
                  </a:lnTo>
                  <a:lnTo>
                    <a:pt x="1021" y="17023"/>
                  </a:lnTo>
                  <a:lnTo>
                    <a:pt x="1225" y="17554"/>
                  </a:lnTo>
                  <a:lnTo>
                    <a:pt x="1429" y="18085"/>
                  </a:lnTo>
                  <a:lnTo>
                    <a:pt x="1715" y="18534"/>
                  </a:lnTo>
                  <a:lnTo>
                    <a:pt x="2001" y="18983"/>
                  </a:lnTo>
                  <a:lnTo>
                    <a:pt x="2287" y="19391"/>
                  </a:lnTo>
                  <a:lnTo>
                    <a:pt x="2572" y="19840"/>
                  </a:lnTo>
                  <a:lnTo>
                    <a:pt x="2736" y="20248"/>
                  </a:lnTo>
                  <a:lnTo>
                    <a:pt x="2695" y="20493"/>
                  </a:lnTo>
                  <a:lnTo>
                    <a:pt x="2695" y="20738"/>
                  </a:lnTo>
                  <a:lnTo>
                    <a:pt x="2695" y="20861"/>
                  </a:lnTo>
                  <a:lnTo>
                    <a:pt x="2695" y="20983"/>
                  </a:lnTo>
                  <a:lnTo>
                    <a:pt x="2776" y="21106"/>
                  </a:lnTo>
                  <a:lnTo>
                    <a:pt x="2858" y="21228"/>
                  </a:lnTo>
                  <a:lnTo>
                    <a:pt x="3021" y="21391"/>
                  </a:lnTo>
                  <a:lnTo>
                    <a:pt x="3144" y="21555"/>
                  </a:lnTo>
                  <a:lnTo>
                    <a:pt x="3348" y="21963"/>
                  </a:lnTo>
                  <a:lnTo>
                    <a:pt x="3389" y="22044"/>
                  </a:lnTo>
                  <a:lnTo>
                    <a:pt x="3389" y="22208"/>
                  </a:lnTo>
                  <a:lnTo>
                    <a:pt x="3430" y="22289"/>
                  </a:lnTo>
                  <a:lnTo>
                    <a:pt x="3470" y="22330"/>
                  </a:lnTo>
                  <a:lnTo>
                    <a:pt x="3675" y="22412"/>
                  </a:lnTo>
                  <a:lnTo>
                    <a:pt x="3756" y="22534"/>
                  </a:lnTo>
                  <a:lnTo>
                    <a:pt x="3756" y="22657"/>
                  </a:lnTo>
                  <a:lnTo>
                    <a:pt x="3756" y="22820"/>
                  </a:lnTo>
                  <a:lnTo>
                    <a:pt x="3756" y="22902"/>
                  </a:lnTo>
                  <a:lnTo>
                    <a:pt x="3797" y="22942"/>
                  </a:lnTo>
                  <a:lnTo>
                    <a:pt x="3879" y="22983"/>
                  </a:lnTo>
                  <a:lnTo>
                    <a:pt x="3960" y="23024"/>
                  </a:lnTo>
                  <a:lnTo>
                    <a:pt x="4287" y="23392"/>
                  </a:lnTo>
                  <a:lnTo>
                    <a:pt x="4613" y="23759"/>
                  </a:lnTo>
                  <a:lnTo>
                    <a:pt x="4899" y="24126"/>
                  </a:lnTo>
                  <a:lnTo>
                    <a:pt x="5022" y="24330"/>
                  </a:lnTo>
                  <a:lnTo>
                    <a:pt x="5144" y="24535"/>
                  </a:lnTo>
                  <a:lnTo>
                    <a:pt x="5185" y="24698"/>
                  </a:lnTo>
                  <a:lnTo>
                    <a:pt x="5307" y="24820"/>
                  </a:lnTo>
                  <a:lnTo>
                    <a:pt x="5471" y="24984"/>
                  </a:lnTo>
                  <a:lnTo>
                    <a:pt x="5634" y="25188"/>
                  </a:lnTo>
                  <a:lnTo>
                    <a:pt x="5920" y="25555"/>
                  </a:lnTo>
                  <a:lnTo>
                    <a:pt x="6205" y="25882"/>
                  </a:lnTo>
                  <a:lnTo>
                    <a:pt x="6369" y="26086"/>
                  </a:lnTo>
                  <a:lnTo>
                    <a:pt x="6532" y="26249"/>
                  </a:lnTo>
                  <a:lnTo>
                    <a:pt x="6655" y="26331"/>
                  </a:lnTo>
                  <a:lnTo>
                    <a:pt x="6695" y="26453"/>
                  </a:lnTo>
                  <a:lnTo>
                    <a:pt x="6777" y="26576"/>
                  </a:lnTo>
                  <a:lnTo>
                    <a:pt x="6899" y="26698"/>
                  </a:lnTo>
                  <a:lnTo>
                    <a:pt x="7104" y="26821"/>
                  </a:lnTo>
                  <a:lnTo>
                    <a:pt x="7308" y="26984"/>
                  </a:lnTo>
                  <a:lnTo>
                    <a:pt x="7634" y="27270"/>
                  </a:lnTo>
                  <a:lnTo>
                    <a:pt x="7920" y="27596"/>
                  </a:lnTo>
                  <a:lnTo>
                    <a:pt x="8287" y="27882"/>
                  </a:lnTo>
                  <a:lnTo>
                    <a:pt x="8287" y="28045"/>
                  </a:lnTo>
                  <a:lnTo>
                    <a:pt x="8369" y="28127"/>
                  </a:lnTo>
                  <a:lnTo>
                    <a:pt x="8573" y="28331"/>
                  </a:lnTo>
                  <a:lnTo>
                    <a:pt x="8736" y="28413"/>
                  </a:lnTo>
                  <a:lnTo>
                    <a:pt x="8818" y="28453"/>
                  </a:lnTo>
                  <a:lnTo>
                    <a:pt x="8859" y="28494"/>
                  </a:lnTo>
                  <a:lnTo>
                    <a:pt x="9145" y="28821"/>
                  </a:lnTo>
                  <a:lnTo>
                    <a:pt x="9512" y="29106"/>
                  </a:lnTo>
                  <a:lnTo>
                    <a:pt x="10247" y="29678"/>
                  </a:lnTo>
                  <a:lnTo>
                    <a:pt x="10410" y="29800"/>
                  </a:lnTo>
                  <a:lnTo>
                    <a:pt x="10573" y="29841"/>
                  </a:lnTo>
                  <a:lnTo>
                    <a:pt x="10737" y="29841"/>
                  </a:lnTo>
                  <a:lnTo>
                    <a:pt x="10941" y="29760"/>
                  </a:lnTo>
                  <a:lnTo>
                    <a:pt x="11186" y="29923"/>
                  </a:lnTo>
                  <a:lnTo>
                    <a:pt x="11308" y="30045"/>
                  </a:lnTo>
                  <a:lnTo>
                    <a:pt x="11349" y="30168"/>
                  </a:lnTo>
                  <a:lnTo>
                    <a:pt x="11390" y="30290"/>
                  </a:lnTo>
                  <a:lnTo>
                    <a:pt x="11471" y="30372"/>
                  </a:lnTo>
                  <a:lnTo>
                    <a:pt x="11594" y="30454"/>
                  </a:lnTo>
                  <a:lnTo>
                    <a:pt x="11757" y="30454"/>
                  </a:lnTo>
                  <a:lnTo>
                    <a:pt x="11880" y="30494"/>
                  </a:lnTo>
                  <a:lnTo>
                    <a:pt x="12002" y="30535"/>
                  </a:lnTo>
                  <a:lnTo>
                    <a:pt x="12247" y="30658"/>
                  </a:lnTo>
                  <a:lnTo>
                    <a:pt x="12329" y="30699"/>
                  </a:lnTo>
                  <a:lnTo>
                    <a:pt x="12410" y="30739"/>
                  </a:lnTo>
                  <a:lnTo>
                    <a:pt x="12614" y="30780"/>
                  </a:lnTo>
                  <a:lnTo>
                    <a:pt x="12819" y="30780"/>
                  </a:lnTo>
                  <a:lnTo>
                    <a:pt x="12941" y="30821"/>
                  </a:lnTo>
                  <a:lnTo>
                    <a:pt x="12982" y="30903"/>
                  </a:lnTo>
                  <a:lnTo>
                    <a:pt x="13308" y="30984"/>
                  </a:lnTo>
                  <a:lnTo>
                    <a:pt x="13594" y="31107"/>
                  </a:lnTo>
                  <a:lnTo>
                    <a:pt x="13880" y="31188"/>
                  </a:lnTo>
                  <a:lnTo>
                    <a:pt x="14043" y="31229"/>
                  </a:lnTo>
                  <a:lnTo>
                    <a:pt x="14206" y="31229"/>
                  </a:lnTo>
                  <a:lnTo>
                    <a:pt x="14860" y="31352"/>
                  </a:lnTo>
                  <a:lnTo>
                    <a:pt x="15186" y="31433"/>
                  </a:lnTo>
                  <a:lnTo>
                    <a:pt x="15472" y="31597"/>
                  </a:lnTo>
                  <a:lnTo>
                    <a:pt x="15758" y="31678"/>
                  </a:lnTo>
                  <a:lnTo>
                    <a:pt x="16043" y="31760"/>
                  </a:lnTo>
                  <a:lnTo>
                    <a:pt x="16697" y="31801"/>
                  </a:lnTo>
                  <a:lnTo>
                    <a:pt x="16942" y="31801"/>
                  </a:lnTo>
                  <a:lnTo>
                    <a:pt x="17186" y="31842"/>
                  </a:lnTo>
                  <a:lnTo>
                    <a:pt x="17758" y="32046"/>
                  </a:lnTo>
                  <a:lnTo>
                    <a:pt x="18329" y="32209"/>
                  </a:lnTo>
                  <a:lnTo>
                    <a:pt x="19554" y="32495"/>
                  </a:lnTo>
                  <a:lnTo>
                    <a:pt x="19677" y="32617"/>
                  </a:lnTo>
                  <a:lnTo>
                    <a:pt x="19799" y="32658"/>
                  </a:lnTo>
                  <a:lnTo>
                    <a:pt x="20126" y="32699"/>
                  </a:lnTo>
                  <a:lnTo>
                    <a:pt x="20452" y="32740"/>
                  </a:lnTo>
                  <a:lnTo>
                    <a:pt x="20738" y="32821"/>
                  </a:lnTo>
                  <a:lnTo>
                    <a:pt x="21350" y="32944"/>
                  </a:lnTo>
                  <a:lnTo>
                    <a:pt x="22820" y="33270"/>
                  </a:lnTo>
                  <a:lnTo>
                    <a:pt x="23595" y="33393"/>
                  </a:lnTo>
                  <a:lnTo>
                    <a:pt x="24330" y="33434"/>
                  </a:lnTo>
                  <a:lnTo>
                    <a:pt x="24453" y="33434"/>
                  </a:lnTo>
                  <a:lnTo>
                    <a:pt x="24902" y="33597"/>
                  </a:lnTo>
                  <a:lnTo>
                    <a:pt x="25147" y="33638"/>
                  </a:lnTo>
                  <a:lnTo>
                    <a:pt x="25392" y="33597"/>
                  </a:lnTo>
                  <a:lnTo>
                    <a:pt x="25636" y="33597"/>
                  </a:lnTo>
                  <a:lnTo>
                    <a:pt x="25800" y="33678"/>
                  </a:lnTo>
                  <a:lnTo>
                    <a:pt x="26086" y="33678"/>
                  </a:lnTo>
                  <a:lnTo>
                    <a:pt x="27024" y="33719"/>
                  </a:lnTo>
                  <a:lnTo>
                    <a:pt x="27922" y="33719"/>
                  </a:lnTo>
                  <a:lnTo>
                    <a:pt x="29759" y="33678"/>
                  </a:lnTo>
                  <a:lnTo>
                    <a:pt x="31147" y="33638"/>
                  </a:lnTo>
                  <a:lnTo>
                    <a:pt x="32576" y="33597"/>
                  </a:lnTo>
                  <a:lnTo>
                    <a:pt x="33148" y="33556"/>
                  </a:lnTo>
                  <a:lnTo>
                    <a:pt x="33678" y="33556"/>
                  </a:lnTo>
                  <a:lnTo>
                    <a:pt x="34250" y="33597"/>
                  </a:lnTo>
                  <a:lnTo>
                    <a:pt x="34821" y="33597"/>
                  </a:lnTo>
                  <a:lnTo>
                    <a:pt x="35393" y="33556"/>
                  </a:lnTo>
                  <a:lnTo>
                    <a:pt x="35964" y="33597"/>
                  </a:lnTo>
                  <a:lnTo>
                    <a:pt x="37107" y="33597"/>
                  </a:lnTo>
                  <a:lnTo>
                    <a:pt x="38250" y="33556"/>
                  </a:lnTo>
                  <a:lnTo>
                    <a:pt x="38863" y="33556"/>
                  </a:lnTo>
                  <a:lnTo>
                    <a:pt x="39475" y="33515"/>
                  </a:lnTo>
                  <a:lnTo>
                    <a:pt x="40087" y="33474"/>
                  </a:lnTo>
                  <a:lnTo>
                    <a:pt x="40700" y="33352"/>
                  </a:lnTo>
                  <a:lnTo>
                    <a:pt x="41108" y="33352"/>
                  </a:lnTo>
                  <a:lnTo>
                    <a:pt x="41883" y="33311"/>
                  </a:lnTo>
                  <a:lnTo>
                    <a:pt x="42659" y="33270"/>
                  </a:lnTo>
                  <a:lnTo>
                    <a:pt x="43149" y="33229"/>
                  </a:lnTo>
                  <a:lnTo>
                    <a:pt x="43680" y="33189"/>
                  </a:lnTo>
                  <a:lnTo>
                    <a:pt x="44455" y="33148"/>
                  </a:lnTo>
                  <a:lnTo>
                    <a:pt x="44863" y="33107"/>
                  </a:lnTo>
                  <a:lnTo>
                    <a:pt x="45231" y="33025"/>
                  </a:lnTo>
                  <a:lnTo>
                    <a:pt x="45476" y="32985"/>
                  </a:lnTo>
                  <a:lnTo>
                    <a:pt x="45557" y="32985"/>
                  </a:lnTo>
                  <a:lnTo>
                    <a:pt x="45639" y="33066"/>
                  </a:lnTo>
                  <a:lnTo>
                    <a:pt x="45761" y="33107"/>
                  </a:lnTo>
                  <a:lnTo>
                    <a:pt x="46210" y="33107"/>
                  </a:lnTo>
                  <a:lnTo>
                    <a:pt x="46578" y="33066"/>
                  </a:lnTo>
                  <a:lnTo>
                    <a:pt x="46945" y="32985"/>
                  </a:lnTo>
                  <a:lnTo>
                    <a:pt x="47313" y="32985"/>
                  </a:lnTo>
                  <a:lnTo>
                    <a:pt x="47517" y="32903"/>
                  </a:lnTo>
                  <a:lnTo>
                    <a:pt x="47639" y="32903"/>
                  </a:lnTo>
                  <a:lnTo>
                    <a:pt x="47803" y="32862"/>
                  </a:lnTo>
                  <a:lnTo>
                    <a:pt x="48170" y="32903"/>
                  </a:lnTo>
                  <a:lnTo>
                    <a:pt x="48578" y="32862"/>
                  </a:lnTo>
                  <a:lnTo>
                    <a:pt x="48946" y="32821"/>
                  </a:lnTo>
                  <a:lnTo>
                    <a:pt x="49354" y="32780"/>
                  </a:lnTo>
                  <a:lnTo>
                    <a:pt x="49925" y="32699"/>
                  </a:lnTo>
                  <a:lnTo>
                    <a:pt x="50538" y="32658"/>
                  </a:lnTo>
                  <a:lnTo>
                    <a:pt x="50701" y="32658"/>
                  </a:lnTo>
                  <a:lnTo>
                    <a:pt x="50823" y="32617"/>
                  </a:lnTo>
                  <a:lnTo>
                    <a:pt x="50946" y="32535"/>
                  </a:lnTo>
                  <a:lnTo>
                    <a:pt x="51068" y="32454"/>
                  </a:lnTo>
                  <a:lnTo>
                    <a:pt x="51191" y="32372"/>
                  </a:lnTo>
                  <a:lnTo>
                    <a:pt x="51272" y="32454"/>
                  </a:lnTo>
                  <a:lnTo>
                    <a:pt x="51395" y="32495"/>
                  </a:lnTo>
                  <a:lnTo>
                    <a:pt x="51640" y="32495"/>
                  </a:lnTo>
                  <a:lnTo>
                    <a:pt x="52987" y="32168"/>
                  </a:lnTo>
                  <a:lnTo>
                    <a:pt x="53109" y="32127"/>
                  </a:lnTo>
                  <a:lnTo>
                    <a:pt x="53191" y="32086"/>
                  </a:lnTo>
                  <a:lnTo>
                    <a:pt x="53232" y="31964"/>
                  </a:lnTo>
                  <a:lnTo>
                    <a:pt x="53273" y="31923"/>
                  </a:lnTo>
                  <a:lnTo>
                    <a:pt x="53518" y="31882"/>
                  </a:lnTo>
                  <a:lnTo>
                    <a:pt x="53803" y="31842"/>
                  </a:lnTo>
                  <a:lnTo>
                    <a:pt x="54007" y="31678"/>
                  </a:lnTo>
                  <a:lnTo>
                    <a:pt x="54130" y="31597"/>
                  </a:lnTo>
                  <a:lnTo>
                    <a:pt x="54171" y="31556"/>
                  </a:lnTo>
                  <a:lnTo>
                    <a:pt x="54252" y="31556"/>
                  </a:lnTo>
                  <a:lnTo>
                    <a:pt x="54416" y="31597"/>
                  </a:lnTo>
                  <a:lnTo>
                    <a:pt x="54538" y="31597"/>
                  </a:lnTo>
                  <a:lnTo>
                    <a:pt x="54783" y="31556"/>
                  </a:lnTo>
                  <a:lnTo>
                    <a:pt x="55028" y="31433"/>
                  </a:lnTo>
                  <a:lnTo>
                    <a:pt x="55273" y="31311"/>
                  </a:lnTo>
                  <a:lnTo>
                    <a:pt x="55354" y="31270"/>
                  </a:lnTo>
                  <a:lnTo>
                    <a:pt x="55926" y="31270"/>
                  </a:lnTo>
                  <a:lnTo>
                    <a:pt x="56416" y="31188"/>
                  </a:lnTo>
                  <a:lnTo>
                    <a:pt x="56947" y="31066"/>
                  </a:lnTo>
                  <a:lnTo>
                    <a:pt x="57436" y="31025"/>
                  </a:lnTo>
                  <a:lnTo>
                    <a:pt x="57722" y="31025"/>
                  </a:lnTo>
                  <a:lnTo>
                    <a:pt x="58008" y="30984"/>
                  </a:lnTo>
                  <a:lnTo>
                    <a:pt x="58294" y="30903"/>
                  </a:lnTo>
                  <a:lnTo>
                    <a:pt x="58539" y="30780"/>
                  </a:lnTo>
                  <a:lnTo>
                    <a:pt x="58824" y="30780"/>
                  </a:lnTo>
                  <a:lnTo>
                    <a:pt x="58947" y="30739"/>
                  </a:lnTo>
                  <a:lnTo>
                    <a:pt x="59028" y="30658"/>
                  </a:lnTo>
                  <a:lnTo>
                    <a:pt x="59192" y="30617"/>
                  </a:lnTo>
                  <a:lnTo>
                    <a:pt x="59763" y="30494"/>
                  </a:lnTo>
                  <a:lnTo>
                    <a:pt x="60335" y="30290"/>
                  </a:lnTo>
                  <a:lnTo>
                    <a:pt x="60906" y="30086"/>
                  </a:lnTo>
                  <a:lnTo>
                    <a:pt x="61478" y="29923"/>
                  </a:lnTo>
                  <a:lnTo>
                    <a:pt x="61559" y="29882"/>
                  </a:lnTo>
                  <a:lnTo>
                    <a:pt x="61600" y="29841"/>
                  </a:lnTo>
                  <a:lnTo>
                    <a:pt x="61682" y="29719"/>
                  </a:lnTo>
                  <a:lnTo>
                    <a:pt x="61927" y="29678"/>
                  </a:lnTo>
                  <a:lnTo>
                    <a:pt x="62212" y="29596"/>
                  </a:lnTo>
                  <a:lnTo>
                    <a:pt x="62662" y="29433"/>
                  </a:lnTo>
                  <a:lnTo>
                    <a:pt x="63192" y="29270"/>
                  </a:lnTo>
                  <a:lnTo>
                    <a:pt x="63437" y="29188"/>
                  </a:lnTo>
                  <a:lnTo>
                    <a:pt x="63682" y="29066"/>
                  </a:lnTo>
                  <a:lnTo>
                    <a:pt x="63845" y="28984"/>
                  </a:lnTo>
                  <a:lnTo>
                    <a:pt x="64009" y="28902"/>
                  </a:lnTo>
                  <a:lnTo>
                    <a:pt x="64417" y="28780"/>
                  </a:lnTo>
                  <a:lnTo>
                    <a:pt x="64743" y="28617"/>
                  </a:lnTo>
                  <a:lnTo>
                    <a:pt x="64907" y="28494"/>
                  </a:lnTo>
                  <a:lnTo>
                    <a:pt x="65029" y="28372"/>
                  </a:lnTo>
                  <a:lnTo>
                    <a:pt x="65111" y="28331"/>
                  </a:lnTo>
                  <a:lnTo>
                    <a:pt x="65192" y="28331"/>
                  </a:lnTo>
                  <a:lnTo>
                    <a:pt x="65397" y="28290"/>
                  </a:lnTo>
                  <a:lnTo>
                    <a:pt x="65601" y="28168"/>
                  </a:lnTo>
                  <a:lnTo>
                    <a:pt x="65764" y="28045"/>
                  </a:lnTo>
                  <a:lnTo>
                    <a:pt x="65886" y="27923"/>
                  </a:lnTo>
                  <a:lnTo>
                    <a:pt x="66091" y="27882"/>
                  </a:lnTo>
                  <a:lnTo>
                    <a:pt x="66254" y="27800"/>
                  </a:lnTo>
                  <a:lnTo>
                    <a:pt x="66499" y="27637"/>
                  </a:lnTo>
                  <a:lnTo>
                    <a:pt x="66703" y="27433"/>
                  </a:lnTo>
                  <a:lnTo>
                    <a:pt x="66948" y="27310"/>
                  </a:lnTo>
                  <a:lnTo>
                    <a:pt x="67478" y="26984"/>
                  </a:lnTo>
                  <a:lnTo>
                    <a:pt x="67968" y="26657"/>
                  </a:lnTo>
                  <a:lnTo>
                    <a:pt x="68907" y="25963"/>
                  </a:lnTo>
                  <a:lnTo>
                    <a:pt x="69070" y="25882"/>
                  </a:lnTo>
                  <a:lnTo>
                    <a:pt x="69152" y="25800"/>
                  </a:lnTo>
                  <a:lnTo>
                    <a:pt x="69234" y="25718"/>
                  </a:lnTo>
                  <a:lnTo>
                    <a:pt x="69275" y="25596"/>
                  </a:lnTo>
                  <a:lnTo>
                    <a:pt x="69315" y="25514"/>
                  </a:lnTo>
                  <a:lnTo>
                    <a:pt x="69356" y="25433"/>
                  </a:lnTo>
                  <a:lnTo>
                    <a:pt x="69479" y="25228"/>
                  </a:lnTo>
                  <a:lnTo>
                    <a:pt x="69601" y="25065"/>
                  </a:lnTo>
                  <a:lnTo>
                    <a:pt x="69601" y="24984"/>
                  </a:lnTo>
                  <a:lnTo>
                    <a:pt x="69560" y="24861"/>
                  </a:lnTo>
                  <a:lnTo>
                    <a:pt x="69601" y="24779"/>
                  </a:lnTo>
                  <a:lnTo>
                    <a:pt x="69683" y="24739"/>
                  </a:lnTo>
                  <a:lnTo>
                    <a:pt x="69846" y="24657"/>
                  </a:lnTo>
                  <a:lnTo>
                    <a:pt x="69969" y="24535"/>
                  </a:lnTo>
                  <a:lnTo>
                    <a:pt x="70091" y="24412"/>
                  </a:lnTo>
                  <a:lnTo>
                    <a:pt x="70132" y="24290"/>
                  </a:lnTo>
                  <a:lnTo>
                    <a:pt x="70213" y="24045"/>
                  </a:lnTo>
                  <a:lnTo>
                    <a:pt x="70254" y="23718"/>
                  </a:lnTo>
                  <a:lnTo>
                    <a:pt x="70254" y="23596"/>
                  </a:lnTo>
                  <a:lnTo>
                    <a:pt x="70295" y="23473"/>
                  </a:lnTo>
                  <a:lnTo>
                    <a:pt x="70418" y="23351"/>
                  </a:lnTo>
                  <a:lnTo>
                    <a:pt x="70540" y="23269"/>
                  </a:lnTo>
                  <a:lnTo>
                    <a:pt x="70744" y="23147"/>
                  </a:lnTo>
                  <a:lnTo>
                    <a:pt x="70907" y="23024"/>
                  </a:lnTo>
                  <a:lnTo>
                    <a:pt x="71030" y="22861"/>
                  </a:lnTo>
                  <a:lnTo>
                    <a:pt x="71112" y="22698"/>
                  </a:lnTo>
                  <a:lnTo>
                    <a:pt x="71193" y="22412"/>
                  </a:lnTo>
                  <a:lnTo>
                    <a:pt x="71316" y="22167"/>
                  </a:lnTo>
                  <a:lnTo>
                    <a:pt x="71642" y="21636"/>
                  </a:lnTo>
                  <a:lnTo>
                    <a:pt x="71765" y="21350"/>
                  </a:lnTo>
                  <a:lnTo>
                    <a:pt x="71806" y="21187"/>
                  </a:lnTo>
                  <a:lnTo>
                    <a:pt x="71806" y="21024"/>
                  </a:lnTo>
                  <a:lnTo>
                    <a:pt x="71765" y="20901"/>
                  </a:lnTo>
                  <a:lnTo>
                    <a:pt x="71765" y="20738"/>
                  </a:lnTo>
                  <a:lnTo>
                    <a:pt x="71846" y="20616"/>
                  </a:lnTo>
                  <a:lnTo>
                    <a:pt x="71928" y="20493"/>
                  </a:lnTo>
                  <a:lnTo>
                    <a:pt x="72050" y="20330"/>
                  </a:lnTo>
                  <a:lnTo>
                    <a:pt x="72173" y="20167"/>
                  </a:lnTo>
                  <a:lnTo>
                    <a:pt x="72255" y="20003"/>
                  </a:lnTo>
                  <a:lnTo>
                    <a:pt x="72255" y="19840"/>
                  </a:lnTo>
                  <a:lnTo>
                    <a:pt x="72255" y="19677"/>
                  </a:lnTo>
                  <a:lnTo>
                    <a:pt x="72295" y="19554"/>
                  </a:lnTo>
                  <a:lnTo>
                    <a:pt x="72377" y="19309"/>
                  </a:lnTo>
                  <a:lnTo>
                    <a:pt x="72418" y="19146"/>
                  </a:lnTo>
                  <a:lnTo>
                    <a:pt x="72418" y="19024"/>
                  </a:lnTo>
                  <a:lnTo>
                    <a:pt x="72377" y="18901"/>
                  </a:lnTo>
                  <a:lnTo>
                    <a:pt x="72295" y="18738"/>
                  </a:lnTo>
                  <a:lnTo>
                    <a:pt x="72255" y="18656"/>
                  </a:lnTo>
                  <a:lnTo>
                    <a:pt x="72295" y="18615"/>
                  </a:lnTo>
                  <a:lnTo>
                    <a:pt x="72377" y="18452"/>
                  </a:lnTo>
                  <a:lnTo>
                    <a:pt x="72540" y="18166"/>
                  </a:lnTo>
                  <a:lnTo>
                    <a:pt x="72581" y="17881"/>
                  </a:lnTo>
                  <a:lnTo>
                    <a:pt x="72622" y="17595"/>
                  </a:lnTo>
                  <a:lnTo>
                    <a:pt x="72663" y="17268"/>
                  </a:lnTo>
                  <a:lnTo>
                    <a:pt x="72663" y="17187"/>
                  </a:lnTo>
                  <a:lnTo>
                    <a:pt x="72622" y="17064"/>
                  </a:lnTo>
                  <a:lnTo>
                    <a:pt x="72459" y="16901"/>
                  </a:lnTo>
                  <a:lnTo>
                    <a:pt x="72540" y="16860"/>
                  </a:lnTo>
                  <a:lnTo>
                    <a:pt x="72622" y="16778"/>
                  </a:lnTo>
                  <a:lnTo>
                    <a:pt x="72622" y="16738"/>
                  </a:lnTo>
                  <a:lnTo>
                    <a:pt x="72622" y="16656"/>
                  </a:lnTo>
                  <a:lnTo>
                    <a:pt x="72581" y="16493"/>
                  </a:lnTo>
                  <a:lnTo>
                    <a:pt x="72540" y="16370"/>
                  </a:lnTo>
                  <a:lnTo>
                    <a:pt x="72499" y="16248"/>
                  </a:lnTo>
                  <a:lnTo>
                    <a:pt x="72499" y="16085"/>
                  </a:lnTo>
                  <a:lnTo>
                    <a:pt x="72540" y="15962"/>
                  </a:lnTo>
                  <a:lnTo>
                    <a:pt x="72663" y="15880"/>
                  </a:lnTo>
                  <a:lnTo>
                    <a:pt x="72704" y="15799"/>
                  </a:lnTo>
                  <a:lnTo>
                    <a:pt x="72744" y="15676"/>
                  </a:lnTo>
                  <a:lnTo>
                    <a:pt x="72744" y="15595"/>
                  </a:lnTo>
                  <a:lnTo>
                    <a:pt x="72663" y="15513"/>
                  </a:lnTo>
                  <a:lnTo>
                    <a:pt x="72499" y="15391"/>
                  </a:lnTo>
                  <a:lnTo>
                    <a:pt x="72459" y="15268"/>
                  </a:lnTo>
                  <a:lnTo>
                    <a:pt x="72459" y="15146"/>
                  </a:lnTo>
                  <a:lnTo>
                    <a:pt x="72499" y="15023"/>
                  </a:lnTo>
                  <a:lnTo>
                    <a:pt x="72499" y="14942"/>
                  </a:lnTo>
                  <a:lnTo>
                    <a:pt x="72499" y="14860"/>
                  </a:lnTo>
                  <a:lnTo>
                    <a:pt x="72459" y="14697"/>
                  </a:lnTo>
                  <a:lnTo>
                    <a:pt x="72418" y="14533"/>
                  </a:lnTo>
                  <a:lnTo>
                    <a:pt x="72459" y="14452"/>
                  </a:lnTo>
                  <a:lnTo>
                    <a:pt x="72499" y="14370"/>
                  </a:lnTo>
                  <a:lnTo>
                    <a:pt x="72377" y="14125"/>
                  </a:lnTo>
                  <a:lnTo>
                    <a:pt x="72295" y="13880"/>
                  </a:lnTo>
                  <a:lnTo>
                    <a:pt x="72255" y="13594"/>
                  </a:lnTo>
                  <a:lnTo>
                    <a:pt x="72295" y="13309"/>
                  </a:lnTo>
                  <a:lnTo>
                    <a:pt x="72377" y="12900"/>
                  </a:lnTo>
                  <a:lnTo>
                    <a:pt x="72336" y="12696"/>
                  </a:lnTo>
                  <a:lnTo>
                    <a:pt x="72295" y="12615"/>
                  </a:lnTo>
                  <a:lnTo>
                    <a:pt x="72255" y="12492"/>
                  </a:lnTo>
                  <a:lnTo>
                    <a:pt x="72091" y="12288"/>
                  </a:lnTo>
                  <a:lnTo>
                    <a:pt x="71969" y="12084"/>
                  </a:lnTo>
                  <a:lnTo>
                    <a:pt x="71887" y="11880"/>
                  </a:lnTo>
                  <a:lnTo>
                    <a:pt x="71806" y="11676"/>
                  </a:lnTo>
                  <a:lnTo>
                    <a:pt x="71683" y="11431"/>
                  </a:lnTo>
                  <a:lnTo>
                    <a:pt x="71601" y="11308"/>
                  </a:lnTo>
                  <a:lnTo>
                    <a:pt x="71479" y="11186"/>
                  </a:lnTo>
                  <a:lnTo>
                    <a:pt x="71275" y="11023"/>
                  </a:lnTo>
                  <a:lnTo>
                    <a:pt x="71234" y="10900"/>
                  </a:lnTo>
                  <a:lnTo>
                    <a:pt x="71234" y="10819"/>
                  </a:lnTo>
                  <a:lnTo>
                    <a:pt x="71275" y="10737"/>
                  </a:lnTo>
                  <a:lnTo>
                    <a:pt x="71275" y="10696"/>
                  </a:lnTo>
                  <a:lnTo>
                    <a:pt x="71234" y="10655"/>
                  </a:lnTo>
                  <a:lnTo>
                    <a:pt x="71193" y="10614"/>
                  </a:lnTo>
                  <a:lnTo>
                    <a:pt x="71071" y="10533"/>
                  </a:lnTo>
                  <a:lnTo>
                    <a:pt x="70989" y="10492"/>
                  </a:lnTo>
                  <a:lnTo>
                    <a:pt x="70867" y="10370"/>
                  </a:lnTo>
                  <a:lnTo>
                    <a:pt x="70785" y="10288"/>
                  </a:lnTo>
                  <a:lnTo>
                    <a:pt x="70785" y="10247"/>
                  </a:lnTo>
                  <a:lnTo>
                    <a:pt x="70785" y="10084"/>
                  </a:lnTo>
                  <a:lnTo>
                    <a:pt x="70744" y="9961"/>
                  </a:lnTo>
                  <a:lnTo>
                    <a:pt x="70622" y="9880"/>
                  </a:lnTo>
                  <a:lnTo>
                    <a:pt x="70458" y="9798"/>
                  </a:lnTo>
                  <a:lnTo>
                    <a:pt x="70336" y="9553"/>
                  </a:lnTo>
                  <a:lnTo>
                    <a:pt x="70213" y="9349"/>
                  </a:lnTo>
                  <a:lnTo>
                    <a:pt x="69887" y="8941"/>
                  </a:lnTo>
                  <a:lnTo>
                    <a:pt x="69683" y="8696"/>
                  </a:lnTo>
                  <a:lnTo>
                    <a:pt x="69438" y="8451"/>
                  </a:lnTo>
                  <a:lnTo>
                    <a:pt x="68866" y="8002"/>
                  </a:lnTo>
                  <a:lnTo>
                    <a:pt x="68295" y="7594"/>
                  </a:lnTo>
                  <a:lnTo>
                    <a:pt x="67764" y="7145"/>
                  </a:lnTo>
                  <a:lnTo>
                    <a:pt x="67642" y="7104"/>
                  </a:lnTo>
                  <a:lnTo>
                    <a:pt x="67560" y="7104"/>
                  </a:lnTo>
                  <a:lnTo>
                    <a:pt x="67111" y="6777"/>
                  </a:lnTo>
                  <a:lnTo>
                    <a:pt x="66866" y="6614"/>
                  </a:lnTo>
                  <a:lnTo>
                    <a:pt x="66621" y="6532"/>
                  </a:lnTo>
                  <a:lnTo>
                    <a:pt x="66376" y="6369"/>
                  </a:lnTo>
                  <a:lnTo>
                    <a:pt x="66131" y="6247"/>
                  </a:lnTo>
                  <a:lnTo>
                    <a:pt x="65519" y="5838"/>
                  </a:lnTo>
                  <a:lnTo>
                    <a:pt x="65233" y="5675"/>
                  </a:lnTo>
                  <a:lnTo>
                    <a:pt x="64866" y="5553"/>
                  </a:lnTo>
                  <a:lnTo>
                    <a:pt x="64580" y="5430"/>
                  </a:lnTo>
                  <a:lnTo>
                    <a:pt x="64335" y="5267"/>
                  </a:lnTo>
                  <a:lnTo>
                    <a:pt x="64254" y="5144"/>
                  </a:lnTo>
                  <a:lnTo>
                    <a:pt x="64131" y="5063"/>
                  </a:lnTo>
                  <a:lnTo>
                    <a:pt x="63886" y="4981"/>
                  </a:lnTo>
                  <a:lnTo>
                    <a:pt x="63151" y="4695"/>
                  </a:lnTo>
                  <a:lnTo>
                    <a:pt x="62457" y="4410"/>
                  </a:lnTo>
                  <a:lnTo>
                    <a:pt x="61723" y="4124"/>
                  </a:lnTo>
                  <a:lnTo>
                    <a:pt x="60988" y="3879"/>
                  </a:lnTo>
                  <a:lnTo>
                    <a:pt x="60335" y="3634"/>
                  </a:lnTo>
                  <a:lnTo>
                    <a:pt x="59682" y="3389"/>
                  </a:lnTo>
                  <a:lnTo>
                    <a:pt x="58865" y="3144"/>
                  </a:lnTo>
                  <a:lnTo>
                    <a:pt x="58498" y="3022"/>
                  </a:lnTo>
                  <a:lnTo>
                    <a:pt x="58090" y="2899"/>
                  </a:lnTo>
                  <a:lnTo>
                    <a:pt x="57314" y="2613"/>
                  </a:lnTo>
                  <a:lnTo>
                    <a:pt x="56538" y="2409"/>
                  </a:lnTo>
                  <a:lnTo>
                    <a:pt x="54946" y="2083"/>
                  </a:lnTo>
                  <a:lnTo>
                    <a:pt x="53722" y="1838"/>
                  </a:lnTo>
                  <a:lnTo>
                    <a:pt x="52497" y="1593"/>
                  </a:lnTo>
                  <a:lnTo>
                    <a:pt x="51191" y="1389"/>
                  </a:lnTo>
                  <a:lnTo>
                    <a:pt x="49884" y="1226"/>
                  </a:lnTo>
                  <a:lnTo>
                    <a:pt x="48905" y="1144"/>
                  </a:lnTo>
                  <a:lnTo>
                    <a:pt x="47884" y="1062"/>
                  </a:lnTo>
                  <a:lnTo>
                    <a:pt x="46864" y="981"/>
                  </a:lnTo>
                  <a:lnTo>
                    <a:pt x="45843" y="858"/>
                  </a:lnTo>
                  <a:lnTo>
                    <a:pt x="44741" y="736"/>
                  </a:lnTo>
                  <a:lnTo>
                    <a:pt x="43639" y="654"/>
                  </a:lnTo>
                  <a:lnTo>
                    <a:pt x="41230" y="572"/>
                  </a:lnTo>
                  <a:lnTo>
                    <a:pt x="36781" y="327"/>
                  </a:lnTo>
                  <a:lnTo>
                    <a:pt x="34903" y="287"/>
                  </a:lnTo>
                  <a:lnTo>
                    <a:pt x="33066" y="246"/>
                  </a:lnTo>
                  <a:lnTo>
                    <a:pt x="27269" y="246"/>
                  </a:lnTo>
                  <a:lnTo>
                    <a:pt x="26575" y="205"/>
                  </a:lnTo>
                  <a:lnTo>
                    <a:pt x="25881" y="164"/>
                  </a:lnTo>
                  <a:lnTo>
                    <a:pt x="24493" y="83"/>
                  </a:lnTo>
                  <a:lnTo>
                    <a:pt x="23146" y="1"/>
                  </a:lnTo>
                  <a:close/>
                </a:path>
              </a:pathLst>
            </a:custGeom>
            <a:solidFill>
              <a:srgbClr val="FFFFFF">
                <a:alpha val="564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 name="Google Shape;188;p7"/>
            <p:cNvSpPr/>
            <p:nvPr/>
          </p:nvSpPr>
          <p:spPr>
            <a:xfrm rot="-6325258">
              <a:off x="1139729" y="121218"/>
              <a:ext cx="578603" cy="534996"/>
            </a:xfrm>
            <a:custGeom>
              <a:avLst/>
              <a:gdLst/>
              <a:ahLst/>
              <a:cxnLst/>
              <a:rect l="l" t="t" r="r" b="b"/>
              <a:pathLst>
                <a:path w="72745" h="33720" extrusionOk="0">
                  <a:moveTo>
                    <a:pt x="19513" y="1"/>
                  </a:moveTo>
                  <a:lnTo>
                    <a:pt x="18778" y="83"/>
                  </a:lnTo>
                  <a:lnTo>
                    <a:pt x="18085" y="164"/>
                  </a:lnTo>
                  <a:lnTo>
                    <a:pt x="17595" y="246"/>
                  </a:lnTo>
                  <a:lnTo>
                    <a:pt x="14900" y="450"/>
                  </a:lnTo>
                  <a:lnTo>
                    <a:pt x="14084" y="532"/>
                  </a:lnTo>
                  <a:lnTo>
                    <a:pt x="13349" y="695"/>
                  </a:lnTo>
                  <a:lnTo>
                    <a:pt x="12574" y="899"/>
                  </a:lnTo>
                  <a:lnTo>
                    <a:pt x="11880" y="1185"/>
                  </a:lnTo>
                  <a:lnTo>
                    <a:pt x="11471" y="1307"/>
                  </a:lnTo>
                  <a:lnTo>
                    <a:pt x="11063" y="1511"/>
                  </a:lnTo>
                  <a:lnTo>
                    <a:pt x="10573" y="1756"/>
                  </a:lnTo>
                  <a:lnTo>
                    <a:pt x="10002" y="2001"/>
                  </a:lnTo>
                  <a:lnTo>
                    <a:pt x="9430" y="2246"/>
                  </a:lnTo>
                  <a:lnTo>
                    <a:pt x="8818" y="2450"/>
                  </a:lnTo>
                  <a:lnTo>
                    <a:pt x="7634" y="2899"/>
                  </a:lnTo>
                  <a:lnTo>
                    <a:pt x="7226" y="3063"/>
                  </a:lnTo>
                  <a:lnTo>
                    <a:pt x="6859" y="3267"/>
                  </a:lnTo>
                  <a:lnTo>
                    <a:pt x="6450" y="3430"/>
                  </a:lnTo>
                  <a:lnTo>
                    <a:pt x="6083" y="3593"/>
                  </a:lnTo>
                  <a:lnTo>
                    <a:pt x="5634" y="3797"/>
                  </a:lnTo>
                  <a:lnTo>
                    <a:pt x="5267" y="4001"/>
                  </a:lnTo>
                  <a:lnTo>
                    <a:pt x="4899" y="4206"/>
                  </a:lnTo>
                  <a:lnTo>
                    <a:pt x="4532" y="4450"/>
                  </a:lnTo>
                  <a:lnTo>
                    <a:pt x="3879" y="4940"/>
                  </a:lnTo>
                  <a:lnTo>
                    <a:pt x="3226" y="5430"/>
                  </a:lnTo>
                  <a:lnTo>
                    <a:pt x="3226" y="5553"/>
                  </a:lnTo>
                  <a:lnTo>
                    <a:pt x="3144" y="5634"/>
                  </a:lnTo>
                  <a:lnTo>
                    <a:pt x="3021" y="5757"/>
                  </a:lnTo>
                  <a:lnTo>
                    <a:pt x="2654" y="6002"/>
                  </a:lnTo>
                  <a:lnTo>
                    <a:pt x="2368" y="6247"/>
                  </a:lnTo>
                  <a:lnTo>
                    <a:pt x="2123" y="6573"/>
                  </a:lnTo>
                  <a:lnTo>
                    <a:pt x="1715" y="7185"/>
                  </a:lnTo>
                  <a:lnTo>
                    <a:pt x="1511" y="7471"/>
                  </a:lnTo>
                  <a:lnTo>
                    <a:pt x="1225" y="7716"/>
                  </a:lnTo>
                  <a:lnTo>
                    <a:pt x="1144" y="7757"/>
                  </a:lnTo>
                  <a:lnTo>
                    <a:pt x="1062" y="7839"/>
                  </a:lnTo>
                  <a:lnTo>
                    <a:pt x="1062" y="7961"/>
                  </a:lnTo>
                  <a:lnTo>
                    <a:pt x="1062" y="8084"/>
                  </a:lnTo>
                  <a:lnTo>
                    <a:pt x="1062" y="8247"/>
                  </a:lnTo>
                  <a:lnTo>
                    <a:pt x="899" y="8247"/>
                  </a:lnTo>
                  <a:lnTo>
                    <a:pt x="776" y="8288"/>
                  </a:lnTo>
                  <a:lnTo>
                    <a:pt x="695" y="8410"/>
                  </a:lnTo>
                  <a:lnTo>
                    <a:pt x="654" y="8492"/>
                  </a:lnTo>
                  <a:lnTo>
                    <a:pt x="572" y="8696"/>
                  </a:lnTo>
                  <a:lnTo>
                    <a:pt x="409" y="8900"/>
                  </a:lnTo>
                  <a:lnTo>
                    <a:pt x="368" y="9022"/>
                  </a:lnTo>
                  <a:lnTo>
                    <a:pt x="327" y="9145"/>
                  </a:lnTo>
                  <a:lnTo>
                    <a:pt x="286" y="9349"/>
                  </a:lnTo>
                  <a:lnTo>
                    <a:pt x="286" y="9594"/>
                  </a:lnTo>
                  <a:lnTo>
                    <a:pt x="246" y="9839"/>
                  </a:lnTo>
                  <a:lnTo>
                    <a:pt x="246" y="9880"/>
                  </a:lnTo>
                  <a:lnTo>
                    <a:pt x="286" y="9961"/>
                  </a:lnTo>
                  <a:lnTo>
                    <a:pt x="368" y="10125"/>
                  </a:lnTo>
                  <a:lnTo>
                    <a:pt x="450" y="10329"/>
                  </a:lnTo>
                  <a:lnTo>
                    <a:pt x="490" y="10533"/>
                  </a:lnTo>
                  <a:lnTo>
                    <a:pt x="531" y="10696"/>
                  </a:lnTo>
                  <a:lnTo>
                    <a:pt x="531" y="10819"/>
                  </a:lnTo>
                  <a:lnTo>
                    <a:pt x="490" y="10900"/>
                  </a:lnTo>
                  <a:lnTo>
                    <a:pt x="368" y="11104"/>
                  </a:lnTo>
                  <a:lnTo>
                    <a:pt x="327" y="11308"/>
                  </a:lnTo>
                  <a:lnTo>
                    <a:pt x="205" y="11717"/>
                  </a:lnTo>
                  <a:lnTo>
                    <a:pt x="164" y="12002"/>
                  </a:lnTo>
                  <a:lnTo>
                    <a:pt x="123" y="12329"/>
                  </a:lnTo>
                  <a:lnTo>
                    <a:pt x="82" y="12656"/>
                  </a:lnTo>
                  <a:lnTo>
                    <a:pt x="41" y="12941"/>
                  </a:lnTo>
                  <a:lnTo>
                    <a:pt x="1" y="13064"/>
                  </a:lnTo>
                  <a:lnTo>
                    <a:pt x="41" y="13227"/>
                  </a:lnTo>
                  <a:lnTo>
                    <a:pt x="41" y="13349"/>
                  </a:lnTo>
                  <a:lnTo>
                    <a:pt x="1" y="13472"/>
                  </a:lnTo>
                  <a:lnTo>
                    <a:pt x="1" y="13594"/>
                  </a:lnTo>
                  <a:lnTo>
                    <a:pt x="41" y="13676"/>
                  </a:lnTo>
                  <a:lnTo>
                    <a:pt x="123" y="13880"/>
                  </a:lnTo>
                  <a:lnTo>
                    <a:pt x="205" y="14084"/>
                  </a:lnTo>
                  <a:lnTo>
                    <a:pt x="205" y="14166"/>
                  </a:lnTo>
                  <a:lnTo>
                    <a:pt x="164" y="14248"/>
                  </a:lnTo>
                  <a:lnTo>
                    <a:pt x="123" y="14370"/>
                  </a:lnTo>
                  <a:lnTo>
                    <a:pt x="164" y="14452"/>
                  </a:lnTo>
                  <a:lnTo>
                    <a:pt x="205" y="14533"/>
                  </a:lnTo>
                  <a:lnTo>
                    <a:pt x="246" y="14615"/>
                  </a:lnTo>
                  <a:lnTo>
                    <a:pt x="409" y="14778"/>
                  </a:lnTo>
                  <a:lnTo>
                    <a:pt x="450" y="14860"/>
                  </a:lnTo>
                  <a:lnTo>
                    <a:pt x="450" y="14982"/>
                  </a:lnTo>
                  <a:lnTo>
                    <a:pt x="490" y="15023"/>
                  </a:lnTo>
                  <a:lnTo>
                    <a:pt x="531" y="15105"/>
                  </a:lnTo>
                  <a:lnTo>
                    <a:pt x="531" y="15268"/>
                  </a:lnTo>
                  <a:lnTo>
                    <a:pt x="531" y="15391"/>
                  </a:lnTo>
                  <a:lnTo>
                    <a:pt x="531" y="15554"/>
                  </a:lnTo>
                  <a:lnTo>
                    <a:pt x="490" y="15717"/>
                  </a:lnTo>
                  <a:lnTo>
                    <a:pt x="450" y="15799"/>
                  </a:lnTo>
                  <a:lnTo>
                    <a:pt x="450" y="15880"/>
                  </a:lnTo>
                  <a:lnTo>
                    <a:pt x="572" y="16085"/>
                  </a:lnTo>
                  <a:lnTo>
                    <a:pt x="735" y="16248"/>
                  </a:lnTo>
                  <a:lnTo>
                    <a:pt x="940" y="16411"/>
                  </a:lnTo>
                  <a:lnTo>
                    <a:pt x="899" y="16574"/>
                  </a:lnTo>
                  <a:lnTo>
                    <a:pt x="899" y="16697"/>
                  </a:lnTo>
                  <a:lnTo>
                    <a:pt x="1021" y="17023"/>
                  </a:lnTo>
                  <a:lnTo>
                    <a:pt x="1225" y="17554"/>
                  </a:lnTo>
                  <a:lnTo>
                    <a:pt x="1429" y="18085"/>
                  </a:lnTo>
                  <a:lnTo>
                    <a:pt x="1715" y="18534"/>
                  </a:lnTo>
                  <a:lnTo>
                    <a:pt x="2001" y="18983"/>
                  </a:lnTo>
                  <a:lnTo>
                    <a:pt x="2287" y="19391"/>
                  </a:lnTo>
                  <a:lnTo>
                    <a:pt x="2572" y="19840"/>
                  </a:lnTo>
                  <a:lnTo>
                    <a:pt x="2736" y="20248"/>
                  </a:lnTo>
                  <a:lnTo>
                    <a:pt x="2695" y="20493"/>
                  </a:lnTo>
                  <a:lnTo>
                    <a:pt x="2695" y="20738"/>
                  </a:lnTo>
                  <a:lnTo>
                    <a:pt x="2695" y="20861"/>
                  </a:lnTo>
                  <a:lnTo>
                    <a:pt x="2695" y="20983"/>
                  </a:lnTo>
                  <a:lnTo>
                    <a:pt x="2776" y="21106"/>
                  </a:lnTo>
                  <a:lnTo>
                    <a:pt x="2858" y="21228"/>
                  </a:lnTo>
                  <a:lnTo>
                    <a:pt x="3021" y="21391"/>
                  </a:lnTo>
                  <a:lnTo>
                    <a:pt x="3144" y="21555"/>
                  </a:lnTo>
                  <a:lnTo>
                    <a:pt x="3348" y="21963"/>
                  </a:lnTo>
                  <a:lnTo>
                    <a:pt x="3389" y="22044"/>
                  </a:lnTo>
                  <a:lnTo>
                    <a:pt x="3389" y="22208"/>
                  </a:lnTo>
                  <a:lnTo>
                    <a:pt x="3430" y="22289"/>
                  </a:lnTo>
                  <a:lnTo>
                    <a:pt x="3470" y="22330"/>
                  </a:lnTo>
                  <a:lnTo>
                    <a:pt x="3675" y="22412"/>
                  </a:lnTo>
                  <a:lnTo>
                    <a:pt x="3756" y="22534"/>
                  </a:lnTo>
                  <a:lnTo>
                    <a:pt x="3756" y="22657"/>
                  </a:lnTo>
                  <a:lnTo>
                    <a:pt x="3756" y="22820"/>
                  </a:lnTo>
                  <a:lnTo>
                    <a:pt x="3756" y="22902"/>
                  </a:lnTo>
                  <a:lnTo>
                    <a:pt x="3797" y="22942"/>
                  </a:lnTo>
                  <a:lnTo>
                    <a:pt x="3879" y="22983"/>
                  </a:lnTo>
                  <a:lnTo>
                    <a:pt x="3960" y="23024"/>
                  </a:lnTo>
                  <a:lnTo>
                    <a:pt x="4287" y="23392"/>
                  </a:lnTo>
                  <a:lnTo>
                    <a:pt x="4613" y="23759"/>
                  </a:lnTo>
                  <a:lnTo>
                    <a:pt x="4899" y="24126"/>
                  </a:lnTo>
                  <a:lnTo>
                    <a:pt x="5022" y="24330"/>
                  </a:lnTo>
                  <a:lnTo>
                    <a:pt x="5144" y="24535"/>
                  </a:lnTo>
                  <a:lnTo>
                    <a:pt x="5185" y="24698"/>
                  </a:lnTo>
                  <a:lnTo>
                    <a:pt x="5307" y="24820"/>
                  </a:lnTo>
                  <a:lnTo>
                    <a:pt x="5471" y="24984"/>
                  </a:lnTo>
                  <a:lnTo>
                    <a:pt x="5634" y="25188"/>
                  </a:lnTo>
                  <a:lnTo>
                    <a:pt x="5920" y="25555"/>
                  </a:lnTo>
                  <a:lnTo>
                    <a:pt x="6205" y="25882"/>
                  </a:lnTo>
                  <a:lnTo>
                    <a:pt x="6369" y="26086"/>
                  </a:lnTo>
                  <a:lnTo>
                    <a:pt x="6532" y="26249"/>
                  </a:lnTo>
                  <a:lnTo>
                    <a:pt x="6655" y="26331"/>
                  </a:lnTo>
                  <a:lnTo>
                    <a:pt x="6695" y="26453"/>
                  </a:lnTo>
                  <a:lnTo>
                    <a:pt x="6777" y="26576"/>
                  </a:lnTo>
                  <a:lnTo>
                    <a:pt x="6899" y="26698"/>
                  </a:lnTo>
                  <a:lnTo>
                    <a:pt x="7104" y="26821"/>
                  </a:lnTo>
                  <a:lnTo>
                    <a:pt x="7308" y="26984"/>
                  </a:lnTo>
                  <a:lnTo>
                    <a:pt x="7634" y="27270"/>
                  </a:lnTo>
                  <a:lnTo>
                    <a:pt x="7920" y="27596"/>
                  </a:lnTo>
                  <a:lnTo>
                    <a:pt x="8287" y="27882"/>
                  </a:lnTo>
                  <a:lnTo>
                    <a:pt x="8287" y="28045"/>
                  </a:lnTo>
                  <a:lnTo>
                    <a:pt x="8369" y="28127"/>
                  </a:lnTo>
                  <a:lnTo>
                    <a:pt x="8573" y="28331"/>
                  </a:lnTo>
                  <a:lnTo>
                    <a:pt x="8736" y="28413"/>
                  </a:lnTo>
                  <a:lnTo>
                    <a:pt x="8818" y="28453"/>
                  </a:lnTo>
                  <a:lnTo>
                    <a:pt x="8859" y="28494"/>
                  </a:lnTo>
                  <a:lnTo>
                    <a:pt x="9145" y="28821"/>
                  </a:lnTo>
                  <a:lnTo>
                    <a:pt x="9512" y="29106"/>
                  </a:lnTo>
                  <a:lnTo>
                    <a:pt x="10247" y="29678"/>
                  </a:lnTo>
                  <a:lnTo>
                    <a:pt x="10410" y="29800"/>
                  </a:lnTo>
                  <a:lnTo>
                    <a:pt x="10573" y="29841"/>
                  </a:lnTo>
                  <a:lnTo>
                    <a:pt x="10737" y="29841"/>
                  </a:lnTo>
                  <a:lnTo>
                    <a:pt x="10941" y="29760"/>
                  </a:lnTo>
                  <a:lnTo>
                    <a:pt x="11186" y="29923"/>
                  </a:lnTo>
                  <a:lnTo>
                    <a:pt x="11308" y="30045"/>
                  </a:lnTo>
                  <a:lnTo>
                    <a:pt x="11349" y="30168"/>
                  </a:lnTo>
                  <a:lnTo>
                    <a:pt x="11390" y="30290"/>
                  </a:lnTo>
                  <a:lnTo>
                    <a:pt x="11471" y="30372"/>
                  </a:lnTo>
                  <a:lnTo>
                    <a:pt x="11594" y="30454"/>
                  </a:lnTo>
                  <a:lnTo>
                    <a:pt x="11757" y="30454"/>
                  </a:lnTo>
                  <a:lnTo>
                    <a:pt x="11880" y="30494"/>
                  </a:lnTo>
                  <a:lnTo>
                    <a:pt x="12002" y="30535"/>
                  </a:lnTo>
                  <a:lnTo>
                    <a:pt x="12247" y="30658"/>
                  </a:lnTo>
                  <a:lnTo>
                    <a:pt x="12329" y="30699"/>
                  </a:lnTo>
                  <a:lnTo>
                    <a:pt x="12410" y="30739"/>
                  </a:lnTo>
                  <a:lnTo>
                    <a:pt x="12614" y="30780"/>
                  </a:lnTo>
                  <a:lnTo>
                    <a:pt x="12819" y="30780"/>
                  </a:lnTo>
                  <a:lnTo>
                    <a:pt x="12941" y="30821"/>
                  </a:lnTo>
                  <a:lnTo>
                    <a:pt x="12982" y="30903"/>
                  </a:lnTo>
                  <a:lnTo>
                    <a:pt x="13308" y="30984"/>
                  </a:lnTo>
                  <a:lnTo>
                    <a:pt x="13594" y="31107"/>
                  </a:lnTo>
                  <a:lnTo>
                    <a:pt x="13880" y="31188"/>
                  </a:lnTo>
                  <a:lnTo>
                    <a:pt x="14043" y="31229"/>
                  </a:lnTo>
                  <a:lnTo>
                    <a:pt x="14206" y="31229"/>
                  </a:lnTo>
                  <a:lnTo>
                    <a:pt x="14860" y="31352"/>
                  </a:lnTo>
                  <a:lnTo>
                    <a:pt x="15186" y="31433"/>
                  </a:lnTo>
                  <a:lnTo>
                    <a:pt x="15472" y="31597"/>
                  </a:lnTo>
                  <a:lnTo>
                    <a:pt x="15758" y="31678"/>
                  </a:lnTo>
                  <a:lnTo>
                    <a:pt x="16043" y="31760"/>
                  </a:lnTo>
                  <a:lnTo>
                    <a:pt x="16697" y="31801"/>
                  </a:lnTo>
                  <a:lnTo>
                    <a:pt x="16942" y="31801"/>
                  </a:lnTo>
                  <a:lnTo>
                    <a:pt x="17186" y="31842"/>
                  </a:lnTo>
                  <a:lnTo>
                    <a:pt x="17758" y="32046"/>
                  </a:lnTo>
                  <a:lnTo>
                    <a:pt x="18329" y="32209"/>
                  </a:lnTo>
                  <a:lnTo>
                    <a:pt x="19554" y="32495"/>
                  </a:lnTo>
                  <a:lnTo>
                    <a:pt x="19677" y="32617"/>
                  </a:lnTo>
                  <a:lnTo>
                    <a:pt x="19799" y="32658"/>
                  </a:lnTo>
                  <a:lnTo>
                    <a:pt x="20126" y="32699"/>
                  </a:lnTo>
                  <a:lnTo>
                    <a:pt x="20452" y="32740"/>
                  </a:lnTo>
                  <a:lnTo>
                    <a:pt x="20738" y="32821"/>
                  </a:lnTo>
                  <a:lnTo>
                    <a:pt x="21350" y="32944"/>
                  </a:lnTo>
                  <a:lnTo>
                    <a:pt x="22820" y="33270"/>
                  </a:lnTo>
                  <a:lnTo>
                    <a:pt x="23595" y="33393"/>
                  </a:lnTo>
                  <a:lnTo>
                    <a:pt x="24330" y="33434"/>
                  </a:lnTo>
                  <a:lnTo>
                    <a:pt x="24453" y="33434"/>
                  </a:lnTo>
                  <a:lnTo>
                    <a:pt x="24902" y="33597"/>
                  </a:lnTo>
                  <a:lnTo>
                    <a:pt x="25147" y="33638"/>
                  </a:lnTo>
                  <a:lnTo>
                    <a:pt x="25392" y="33597"/>
                  </a:lnTo>
                  <a:lnTo>
                    <a:pt x="25636" y="33597"/>
                  </a:lnTo>
                  <a:lnTo>
                    <a:pt x="25800" y="33678"/>
                  </a:lnTo>
                  <a:lnTo>
                    <a:pt x="26086" y="33678"/>
                  </a:lnTo>
                  <a:lnTo>
                    <a:pt x="27024" y="33719"/>
                  </a:lnTo>
                  <a:lnTo>
                    <a:pt x="27922" y="33719"/>
                  </a:lnTo>
                  <a:lnTo>
                    <a:pt x="29759" y="33678"/>
                  </a:lnTo>
                  <a:lnTo>
                    <a:pt x="31147" y="33638"/>
                  </a:lnTo>
                  <a:lnTo>
                    <a:pt x="32576" y="33597"/>
                  </a:lnTo>
                  <a:lnTo>
                    <a:pt x="33148" y="33556"/>
                  </a:lnTo>
                  <a:lnTo>
                    <a:pt x="33678" y="33556"/>
                  </a:lnTo>
                  <a:lnTo>
                    <a:pt x="34250" y="33597"/>
                  </a:lnTo>
                  <a:lnTo>
                    <a:pt x="34821" y="33597"/>
                  </a:lnTo>
                  <a:lnTo>
                    <a:pt x="35393" y="33556"/>
                  </a:lnTo>
                  <a:lnTo>
                    <a:pt x="35964" y="33597"/>
                  </a:lnTo>
                  <a:lnTo>
                    <a:pt x="37107" y="33597"/>
                  </a:lnTo>
                  <a:lnTo>
                    <a:pt x="38250" y="33556"/>
                  </a:lnTo>
                  <a:lnTo>
                    <a:pt x="38863" y="33556"/>
                  </a:lnTo>
                  <a:lnTo>
                    <a:pt x="39475" y="33515"/>
                  </a:lnTo>
                  <a:lnTo>
                    <a:pt x="40087" y="33474"/>
                  </a:lnTo>
                  <a:lnTo>
                    <a:pt x="40700" y="33352"/>
                  </a:lnTo>
                  <a:lnTo>
                    <a:pt x="41108" y="33352"/>
                  </a:lnTo>
                  <a:lnTo>
                    <a:pt x="41883" y="33311"/>
                  </a:lnTo>
                  <a:lnTo>
                    <a:pt x="42659" y="33270"/>
                  </a:lnTo>
                  <a:lnTo>
                    <a:pt x="43149" y="33229"/>
                  </a:lnTo>
                  <a:lnTo>
                    <a:pt x="43680" y="33189"/>
                  </a:lnTo>
                  <a:lnTo>
                    <a:pt x="44455" y="33148"/>
                  </a:lnTo>
                  <a:lnTo>
                    <a:pt x="44863" y="33107"/>
                  </a:lnTo>
                  <a:lnTo>
                    <a:pt x="45231" y="33025"/>
                  </a:lnTo>
                  <a:lnTo>
                    <a:pt x="45476" y="32985"/>
                  </a:lnTo>
                  <a:lnTo>
                    <a:pt x="45557" y="32985"/>
                  </a:lnTo>
                  <a:lnTo>
                    <a:pt x="45639" y="33066"/>
                  </a:lnTo>
                  <a:lnTo>
                    <a:pt x="45761" y="33107"/>
                  </a:lnTo>
                  <a:lnTo>
                    <a:pt x="46210" y="33107"/>
                  </a:lnTo>
                  <a:lnTo>
                    <a:pt x="46578" y="33066"/>
                  </a:lnTo>
                  <a:lnTo>
                    <a:pt x="46945" y="32985"/>
                  </a:lnTo>
                  <a:lnTo>
                    <a:pt x="47313" y="32985"/>
                  </a:lnTo>
                  <a:lnTo>
                    <a:pt x="47517" y="32903"/>
                  </a:lnTo>
                  <a:lnTo>
                    <a:pt x="47639" y="32903"/>
                  </a:lnTo>
                  <a:lnTo>
                    <a:pt x="47803" y="32862"/>
                  </a:lnTo>
                  <a:lnTo>
                    <a:pt x="48170" y="32903"/>
                  </a:lnTo>
                  <a:lnTo>
                    <a:pt x="48578" y="32862"/>
                  </a:lnTo>
                  <a:lnTo>
                    <a:pt x="48946" y="32821"/>
                  </a:lnTo>
                  <a:lnTo>
                    <a:pt x="49354" y="32780"/>
                  </a:lnTo>
                  <a:lnTo>
                    <a:pt x="49925" y="32699"/>
                  </a:lnTo>
                  <a:lnTo>
                    <a:pt x="50538" y="32658"/>
                  </a:lnTo>
                  <a:lnTo>
                    <a:pt x="50701" y="32658"/>
                  </a:lnTo>
                  <a:lnTo>
                    <a:pt x="50823" y="32617"/>
                  </a:lnTo>
                  <a:lnTo>
                    <a:pt x="50946" y="32535"/>
                  </a:lnTo>
                  <a:lnTo>
                    <a:pt x="51068" y="32454"/>
                  </a:lnTo>
                  <a:lnTo>
                    <a:pt x="51191" y="32372"/>
                  </a:lnTo>
                  <a:lnTo>
                    <a:pt x="51272" y="32454"/>
                  </a:lnTo>
                  <a:lnTo>
                    <a:pt x="51395" y="32495"/>
                  </a:lnTo>
                  <a:lnTo>
                    <a:pt x="51640" y="32495"/>
                  </a:lnTo>
                  <a:lnTo>
                    <a:pt x="52987" y="32168"/>
                  </a:lnTo>
                  <a:lnTo>
                    <a:pt x="53109" y="32127"/>
                  </a:lnTo>
                  <a:lnTo>
                    <a:pt x="53191" y="32086"/>
                  </a:lnTo>
                  <a:lnTo>
                    <a:pt x="53232" y="31964"/>
                  </a:lnTo>
                  <a:lnTo>
                    <a:pt x="53273" y="31923"/>
                  </a:lnTo>
                  <a:lnTo>
                    <a:pt x="53518" y="31882"/>
                  </a:lnTo>
                  <a:lnTo>
                    <a:pt x="53803" y="31842"/>
                  </a:lnTo>
                  <a:lnTo>
                    <a:pt x="54007" y="31678"/>
                  </a:lnTo>
                  <a:lnTo>
                    <a:pt x="54130" y="31597"/>
                  </a:lnTo>
                  <a:lnTo>
                    <a:pt x="54171" y="31556"/>
                  </a:lnTo>
                  <a:lnTo>
                    <a:pt x="54252" y="31556"/>
                  </a:lnTo>
                  <a:lnTo>
                    <a:pt x="54416" y="31597"/>
                  </a:lnTo>
                  <a:lnTo>
                    <a:pt x="54538" y="31597"/>
                  </a:lnTo>
                  <a:lnTo>
                    <a:pt x="54783" y="31556"/>
                  </a:lnTo>
                  <a:lnTo>
                    <a:pt x="55028" y="31433"/>
                  </a:lnTo>
                  <a:lnTo>
                    <a:pt x="55273" y="31311"/>
                  </a:lnTo>
                  <a:lnTo>
                    <a:pt x="55354" y="31270"/>
                  </a:lnTo>
                  <a:lnTo>
                    <a:pt x="55926" y="31270"/>
                  </a:lnTo>
                  <a:lnTo>
                    <a:pt x="56416" y="31188"/>
                  </a:lnTo>
                  <a:lnTo>
                    <a:pt x="56947" y="31066"/>
                  </a:lnTo>
                  <a:lnTo>
                    <a:pt x="57436" y="31025"/>
                  </a:lnTo>
                  <a:lnTo>
                    <a:pt x="57722" y="31025"/>
                  </a:lnTo>
                  <a:lnTo>
                    <a:pt x="58008" y="30984"/>
                  </a:lnTo>
                  <a:lnTo>
                    <a:pt x="58294" y="30903"/>
                  </a:lnTo>
                  <a:lnTo>
                    <a:pt x="58539" y="30780"/>
                  </a:lnTo>
                  <a:lnTo>
                    <a:pt x="58824" y="30780"/>
                  </a:lnTo>
                  <a:lnTo>
                    <a:pt x="58947" y="30739"/>
                  </a:lnTo>
                  <a:lnTo>
                    <a:pt x="59028" y="30658"/>
                  </a:lnTo>
                  <a:lnTo>
                    <a:pt x="59192" y="30617"/>
                  </a:lnTo>
                  <a:lnTo>
                    <a:pt x="59763" y="30494"/>
                  </a:lnTo>
                  <a:lnTo>
                    <a:pt x="60335" y="30290"/>
                  </a:lnTo>
                  <a:lnTo>
                    <a:pt x="60906" y="30086"/>
                  </a:lnTo>
                  <a:lnTo>
                    <a:pt x="61478" y="29923"/>
                  </a:lnTo>
                  <a:lnTo>
                    <a:pt x="61559" y="29882"/>
                  </a:lnTo>
                  <a:lnTo>
                    <a:pt x="61600" y="29841"/>
                  </a:lnTo>
                  <a:lnTo>
                    <a:pt x="61682" y="29719"/>
                  </a:lnTo>
                  <a:lnTo>
                    <a:pt x="61927" y="29678"/>
                  </a:lnTo>
                  <a:lnTo>
                    <a:pt x="62212" y="29596"/>
                  </a:lnTo>
                  <a:lnTo>
                    <a:pt x="62662" y="29433"/>
                  </a:lnTo>
                  <a:lnTo>
                    <a:pt x="63192" y="29270"/>
                  </a:lnTo>
                  <a:lnTo>
                    <a:pt x="63437" y="29188"/>
                  </a:lnTo>
                  <a:lnTo>
                    <a:pt x="63682" y="29066"/>
                  </a:lnTo>
                  <a:lnTo>
                    <a:pt x="63845" y="28984"/>
                  </a:lnTo>
                  <a:lnTo>
                    <a:pt x="64009" y="28902"/>
                  </a:lnTo>
                  <a:lnTo>
                    <a:pt x="64417" y="28780"/>
                  </a:lnTo>
                  <a:lnTo>
                    <a:pt x="64743" y="28617"/>
                  </a:lnTo>
                  <a:lnTo>
                    <a:pt x="64907" y="28494"/>
                  </a:lnTo>
                  <a:lnTo>
                    <a:pt x="65029" y="28372"/>
                  </a:lnTo>
                  <a:lnTo>
                    <a:pt x="65111" y="28331"/>
                  </a:lnTo>
                  <a:lnTo>
                    <a:pt x="65192" y="28331"/>
                  </a:lnTo>
                  <a:lnTo>
                    <a:pt x="65397" y="28290"/>
                  </a:lnTo>
                  <a:lnTo>
                    <a:pt x="65601" y="28168"/>
                  </a:lnTo>
                  <a:lnTo>
                    <a:pt x="65764" y="28045"/>
                  </a:lnTo>
                  <a:lnTo>
                    <a:pt x="65886" y="27923"/>
                  </a:lnTo>
                  <a:lnTo>
                    <a:pt x="66091" y="27882"/>
                  </a:lnTo>
                  <a:lnTo>
                    <a:pt x="66254" y="27800"/>
                  </a:lnTo>
                  <a:lnTo>
                    <a:pt x="66499" y="27637"/>
                  </a:lnTo>
                  <a:lnTo>
                    <a:pt x="66703" y="27433"/>
                  </a:lnTo>
                  <a:lnTo>
                    <a:pt x="66948" y="27310"/>
                  </a:lnTo>
                  <a:lnTo>
                    <a:pt x="67478" y="26984"/>
                  </a:lnTo>
                  <a:lnTo>
                    <a:pt x="67968" y="26657"/>
                  </a:lnTo>
                  <a:lnTo>
                    <a:pt x="68907" y="25963"/>
                  </a:lnTo>
                  <a:lnTo>
                    <a:pt x="69070" y="25882"/>
                  </a:lnTo>
                  <a:lnTo>
                    <a:pt x="69152" y="25800"/>
                  </a:lnTo>
                  <a:lnTo>
                    <a:pt x="69234" y="25718"/>
                  </a:lnTo>
                  <a:lnTo>
                    <a:pt x="69275" y="25596"/>
                  </a:lnTo>
                  <a:lnTo>
                    <a:pt x="69315" y="25514"/>
                  </a:lnTo>
                  <a:lnTo>
                    <a:pt x="69356" y="25433"/>
                  </a:lnTo>
                  <a:lnTo>
                    <a:pt x="69479" y="25228"/>
                  </a:lnTo>
                  <a:lnTo>
                    <a:pt x="69601" y="25065"/>
                  </a:lnTo>
                  <a:lnTo>
                    <a:pt x="69601" y="24984"/>
                  </a:lnTo>
                  <a:lnTo>
                    <a:pt x="69560" y="24861"/>
                  </a:lnTo>
                  <a:lnTo>
                    <a:pt x="69601" y="24779"/>
                  </a:lnTo>
                  <a:lnTo>
                    <a:pt x="69683" y="24739"/>
                  </a:lnTo>
                  <a:lnTo>
                    <a:pt x="69846" y="24657"/>
                  </a:lnTo>
                  <a:lnTo>
                    <a:pt x="69969" y="24535"/>
                  </a:lnTo>
                  <a:lnTo>
                    <a:pt x="70091" y="24412"/>
                  </a:lnTo>
                  <a:lnTo>
                    <a:pt x="70132" y="24290"/>
                  </a:lnTo>
                  <a:lnTo>
                    <a:pt x="70213" y="24045"/>
                  </a:lnTo>
                  <a:lnTo>
                    <a:pt x="70254" y="23718"/>
                  </a:lnTo>
                  <a:lnTo>
                    <a:pt x="70254" y="23596"/>
                  </a:lnTo>
                  <a:lnTo>
                    <a:pt x="70295" y="23473"/>
                  </a:lnTo>
                  <a:lnTo>
                    <a:pt x="70418" y="23351"/>
                  </a:lnTo>
                  <a:lnTo>
                    <a:pt x="70540" y="23269"/>
                  </a:lnTo>
                  <a:lnTo>
                    <a:pt x="70744" y="23147"/>
                  </a:lnTo>
                  <a:lnTo>
                    <a:pt x="70907" y="23024"/>
                  </a:lnTo>
                  <a:lnTo>
                    <a:pt x="71030" y="22861"/>
                  </a:lnTo>
                  <a:lnTo>
                    <a:pt x="71112" y="22698"/>
                  </a:lnTo>
                  <a:lnTo>
                    <a:pt x="71193" y="22412"/>
                  </a:lnTo>
                  <a:lnTo>
                    <a:pt x="71316" y="22167"/>
                  </a:lnTo>
                  <a:lnTo>
                    <a:pt x="71642" y="21636"/>
                  </a:lnTo>
                  <a:lnTo>
                    <a:pt x="71765" y="21350"/>
                  </a:lnTo>
                  <a:lnTo>
                    <a:pt x="71806" y="21187"/>
                  </a:lnTo>
                  <a:lnTo>
                    <a:pt x="71806" y="21024"/>
                  </a:lnTo>
                  <a:lnTo>
                    <a:pt x="71765" y="20901"/>
                  </a:lnTo>
                  <a:lnTo>
                    <a:pt x="71765" y="20738"/>
                  </a:lnTo>
                  <a:lnTo>
                    <a:pt x="71846" y="20616"/>
                  </a:lnTo>
                  <a:lnTo>
                    <a:pt x="71928" y="20493"/>
                  </a:lnTo>
                  <a:lnTo>
                    <a:pt x="72050" y="20330"/>
                  </a:lnTo>
                  <a:lnTo>
                    <a:pt x="72173" y="20167"/>
                  </a:lnTo>
                  <a:lnTo>
                    <a:pt x="72255" y="20003"/>
                  </a:lnTo>
                  <a:lnTo>
                    <a:pt x="72255" y="19840"/>
                  </a:lnTo>
                  <a:lnTo>
                    <a:pt x="72255" y="19677"/>
                  </a:lnTo>
                  <a:lnTo>
                    <a:pt x="72295" y="19554"/>
                  </a:lnTo>
                  <a:lnTo>
                    <a:pt x="72377" y="19309"/>
                  </a:lnTo>
                  <a:lnTo>
                    <a:pt x="72418" y="19146"/>
                  </a:lnTo>
                  <a:lnTo>
                    <a:pt x="72418" y="19024"/>
                  </a:lnTo>
                  <a:lnTo>
                    <a:pt x="72377" y="18901"/>
                  </a:lnTo>
                  <a:lnTo>
                    <a:pt x="72295" y="18738"/>
                  </a:lnTo>
                  <a:lnTo>
                    <a:pt x="72255" y="18656"/>
                  </a:lnTo>
                  <a:lnTo>
                    <a:pt x="72295" y="18615"/>
                  </a:lnTo>
                  <a:lnTo>
                    <a:pt x="72377" y="18452"/>
                  </a:lnTo>
                  <a:lnTo>
                    <a:pt x="72540" y="18166"/>
                  </a:lnTo>
                  <a:lnTo>
                    <a:pt x="72581" y="17881"/>
                  </a:lnTo>
                  <a:lnTo>
                    <a:pt x="72622" y="17595"/>
                  </a:lnTo>
                  <a:lnTo>
                    <a:pt x="72663" y="17268"/>
                  </a:lnTo>
                  <a:lnTo>
                    <a:pt x="72663" y="17187"/>
                  </a:lnTo>
                  <a:lnTo>
                    <a:pt x="72622" y="17064"/>
                  </a:lnTo>
                  <a:lnTo>
                    <a:pt x="72459" y="16901"/>
                  </a:lnTo>
                  <a:lnTo>
                    <a:pt x="72540" y="16860"/>
                  </a:lnTo>
                  <a:lnTo>
                    <a:pt x="72622" y="16778"/>
                  </a:lnTo>
                  <a:lnTo>
                    <a:pt x="72622" y="16738"/>
                  </a:lnTo>
                  <a:lnTo>
                    <a:pt x="72622" y="16656"/>
                  </a:lnTo>
                  <a:lnTo>
                    <a:pt x="72581" y="16493"/>
                  </a:lnTo>
                  <a:lnTo>
                    <a:pt x="72540" y="16370"/>
                  </a:lnTo>
                  <a:lnTo>
                    <a:pt x="72499" y="16248"/>
                  </a:lnTo>
                  <a:lnTo>
                    <a:pt x="72499" y="16085"/>
                  </a:lnTo>
                  <a:lnTo>
                    <a:pt x="72540" y="15962"/>
                  </a:lnTo>
                  <a:lnTo>
                    <a:pt x="72663" y="15880"/>
                  </a:lnTo>
                  <a:lnTo>
                    <a:pt x="72704" y="15799"/>
                  </a:lnTo>
                  <a:lnTo>
                    <a:pt x="72744" y="15676"/>
                  </a:lnTo>
                  <a:lnTo>
                    <a:pt x="72744" y="15595"/>
                  </a:lnTo>
                  <a:lnTo>
                    <a:pt x="72663" y="15513"/>
                  </a:lnTo>
                  <a:lnTo>
                    <a:pt x="72499" y="15391"/>
                  </a:lnTo>
                  <a:lnTo>
                    <a:pt x="72459" y="15268"/>
                  </a:lnTo>
                  <a:lnTo>
                    <a:pt x="72459" y="15146"/>
                  </a:lnTo>
                  <a:lnTo>
                    <a:pt x="72499" y="15023"/>
                  </a:lnTo>
                  <a:lnTo>
                    <a:pt x="72499" y="14942"/>
                  </a:lnTo>
                  <a:lnTo>
                    <a:pt x="72499" y="14860"/>
                  </a:lnTo>
                  <a:lnTo>
                    <a:pt x="72459" y="14697"/>
                  </a:lnTo>
                  <a:lnTo>
                    <a:pt x="72418" y="14533"/>
                  </a:lnTo>
                  <a:lnTo>
                    <a:pt x="72459" y="14452"/>
                  </a:lnTo>
                  <a:lnTo>
                    <a:pt x="72499" y="14370"/>
                  </a:lnTo>
                  <a:lnTo>
                    <a:pt x="72377" y="14125"/>
                  </a:lnTo>
                  <a:lnTo>
                    <a:pt x="72295" y="13880"/>
                  </a:lnTo>
                  <a:lnTo>
                    <a:pt x="72255" y="13594"/>
                  </a:lnTo>
                  <a:lnTo>
                    <a:pt x="72295" y="13309"/>
                  </a:lnTo>
                  <a:lnTo>
                    <a:pt x="72377" y="12900"/>
                  </a:lnTo>
                  <a:lnTo>
                    <a:pt x="72336" y="12696"/>
                  </a:lnTo>
                  <a:lnTo>
                    <a:pt x="72295" y="12615"/>
                  </a:lnTo>
                  <a:lnTo>
                    <a:pt x="72255" y="12492"/>
                  </a:lnTo>
                  <a:lnTo>
                    <a:pt x="72091" y="12288"/>
                  </a:lnTo>
                  <a:lnTo>
                    <a:pt x="71969" y="12084"/>
                  </a:lnTo>
                  <a:lnTo>
                    <a:pt x="71887" y="11880"/>
                  </a:lnTo>
                  <a:lnTo>
                    <a:pt x="71806" y="11676"/>
                  </a:lnTo>
                  <a:lnTo>
                    <a:pt x="71683" y="11431"/>
                  </a:lnTo>
                  <a:lnTo>
                    <a:pt x="71601" y="11308"/>
                  </a:lnTo>
                  <a:lnTo>
                    <a:pt x="71479" y="11186"/>
                  </a:lnTo>
                  <a:lnTo>
                    <a:pt x="71275" y="11023"/>
                  </a:lnTo>
                  <a:lnTo>
                    <a:pt x="71234" y="10900"/>
                  </a:lnTo>
                  <a:lnTo>
                    <a:pt x="71234" y="10819"/>
                  </a:lnTo>
                  <a:lnTo>
                    <a:pt x="71275" y="10737"/>
                  </a:lnTo>
                  <a:lnTo>
                    <a:pt x="71275" y="10696"/>
                  </a:lnTo>
                  <a:lnTo>
                    <a:pt x="71234" y="10655"/>
                  </a:lnTo>
                  <a:lnTo>
                    <a:pt x="71193" y="10614"/>
                  </a:lnTo>
                  <a:lnTo>
                    <a:pt x="71071" y="10533"/>
                  </a:lnTo>
                  <a:lnTo>
                    <a:pt x="70989" y="10492"/>
                  </a:lnTo>
                  <a:lnTo>
                    <a:pt x="70867" y="10370"/>
                  </a:lnTo>
                  <a:lnTo>
                    <a:pt x="70785" y="10288"/>
                  </a:lnTo>
                  <a:lnTo>
                    <a:pt x="70785" y="10247"/>
                  </a:lnTo>
                  <a:lnTo>
                    <a:pt x="70785" y="10084"/>
                  </a:lnTo>
                  <a:lnTo>
                    <a:pt x="70744" y="9961"/>
                  </a:lnTo>
                  <a:lnTo>
                    <a:pt x="70622" y="9880"/>
                  </a:lnTo>
                  <a:lnTo>
                    <a:pt x="70458" y="9798"/>
                  </a:lnTo>
                  <a:lnTo>
                    <a:pt x="70336" y="9553"/>
                  </a:lnTo>
                  <a:lnTo>
                    <a:pt x="70213" y="9349"/>
                  </a:lnTo>
                  <a:lnTo>
                    <a:pt x="69887" y="8941"/>
                  </a:lnTo>
                  <a:lnTo>
                    <a:pt x="69683" y="8696"/>
                  </a:lnTo>
                  <a:lnTo>
                    <a:pt x="69438" y="8451"/>
                  </a:lnTo>
                  <a:lnTo>
                    <a:pt x="68866" y="8002"/>
                  </a:lnTo>
                  <a:lnTo>
                    <a:pt x="68295" y="7594"/>
                  </a:lnTo>
                  <a:lnTo>
                    <a:pt x="67764" y="7145"/>
                  </a:lnTo>
                  <a:lnTo>
                    <a:pt x="67642" y="7104"/>
                  </a:lnTo>
                  <a:lnTo>
                    <a:pt x="67560" y="7104"/>
                  </a:lnTo>
                  <a:lnTo>
                    <a:pt x="67111" y="6777"/>
                  </a:lnTo>
                  <a:lnTo>
                    <a:pt x="66866" y="6614"/>
                  </a:lnTo>
                  <a:lnTo>
                    <a:pt x="66621" y="6532"/>
                  </a:lnTo>
                  <a:lnTo>
                    <a:pt x="66376" y="6369"/>
                  </a:lnTo>
                  <a:lnTo>
                    <a:pt x="66131" y="6247"/>
                  </a:lnTo>
                  <a:lnTo>
                    <a:pt x="65519" y="5838"/>
                  </a:lnTo>
                  <a:lnTo>
                    <a:pt x="65233" y="5675"/>
                  </a:lnTo>
                  <a:lnTo>
                    <a:pt x="64866" y="5553"/>
                  </a:lnTo>
                  <a:lnTo>
                    <a:pt x="64580" y="5430"/>
                  </a:lnTo>
                  <a:lnTo>
                    <a:pt x="64335" y="5267"/>
                  </a:lnTo>
                  <a:lnTo>
                    <a:pt x="64254" y="5144"/>
                  </a:lnTo>
                  <a:lnTo>
                    <a:pt x="64131" y="5063"/>
                  </a:lnTo>
                  <a:lnTo>
                    <a:pt x="63886" y="4981"/>
                  </a:lnTo>
                  <a:lnTo>
                    <a:pt x="63151" y="4695"/>
                  </a:lnTo>
                  <a:lnTo>
                    <a:pt x="62457" y="4410"/>
                  </a:lnTo>
                  <a:lnTo>
                    <a:pt x="61723" y="4124"/>
                  </a:lnTo>
                  <a:lnTo>
                    <a:pt x="60988" y="3879"/>
                  </a:lnTo>
                  <a:lnTo>
                    <a:pt x="60335" y="3634"/>
                  </a:lnTo>
                  <a:lnTo>
                    <a:pt x="59682" y="3389"/>
                  </a:lnTo>
                  <a:lnTo>
                    <a:pt x="58865" y="3144"/>
                  </a:lnTo>
                  <a:lnTo>
                    <a:pt x="58498" y="3022"/>
                  </a:lnTo>
                  <a:lnTo>
                    <a:pt x="58090" y="2899"/>
                  </a:lnTo>
                  <a:lnTo>
                    <a:pt x="57314" y="2613"/>
                  </a:lnTo>
                  <a:lnTo>
                    <a:pt x="56538" y="2409"/>
                  </a:lnTo>
                  <a:lnTo>
                    <a:pt x="54946" y="2083"/>
                  </a:lnTo>
                  <a:lnTo>
                    <a:pt x="53722" y="1838"/>
                  </a:lnTo>
                  <a:lnTo>
                    <a:pt x="52497" y="1593"/>
                  </a:lnTo>
                  <a:lnTo>
                    <a:pt x="51191" y="1389"/>
                  </a:lnTo>
                  <a:lnTo>
                    <a:pt x="49884" y="1226"/>
                  </a:lnTo>
                  <a:lnTo>
                    <a:pt x="48905" y="1144"/>
                  </a:lnTo>
                  <a:lnTo>
                    <a:pt x="47884" y="1062"/>
                  </a:lnTo>
                  <a:lnTo>
                    <a:pt x="46864" y="981"/>
                  </a:lnTo>
                  <a:lnTo>
                    <a:pt x="45843" y="858"/>
                  </a:lnTo>
                  <a:lnTo>
                    <a:pt x="44741" y="736"/>
                  </a:lnTo>
                  <a:lnTo>
                    <a:pt x="43639" y="654"/>
                  </a:lnTo>
                  <a:lnTo>
                    <a:pt x="41230" y="572"/>
                  </a:lnTo>
                  <a:lnTo>
                    <a:pt x="36781" y="327"/>
                  </a:lnTo>
                  <a:lnTo>
                    <a:pt x="34903" y="287"/>
                  </a:lnTo>
                  <a:lnTo>
                    <a:pt x="33066" y="246"/>
                  </a:lnTo>
                  <a:lnTo>
                    <a:pt x="27269" y="246"/>
                  </a:lnTo>
                  <a:lnTo>
                    <a:pt x="26575" y="205"/>
                  </a:lnTo>
                  <a:lnTo>
                    <a:pt x="25881" y="164"/>
                  </a:lnTo>
                  <a:lnTo>
                    <a:pt x="24493" y="83"/>
                  </a:lnTo>
                  <a:lnTo>
                    <a:pt x="23146" y="1"/>
                  </a:lnTo>
                  <a:close/>
                </a:path>
              </a:pathLst>
            </a:custGeom>
            <a:solidFill>
              <a:srgbClr val="FFFFFF">
                <a:alpha val="564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89" name="Google Shape;189;p7"/>
          <p:cNvGrpSpPr/>
          <p:nvPr/>
        </p:nvGrpSpPr>
        <p:grpSpPr>
          <a:xfrm rot="-2241120">
            <a:off x="9980546" y="499493"/>
            <a:ext cx="223377" cy="314312"/>
            <a:chOff x="5248950" y="2607450"/>
            <a:chExt cx="27575" cy="38800"/>
          </a:xfrm>
        </p:grpSpPr>
        <p:sp>
          <p:nvSpPr>
            <p:cNvPr id="190" name="Google Shape;190;p7"/>
            <p:cNvSpPr/>
            <p:nvPr/>
          </p:nvSpPr>
          <p:spPr>
            <a:xfrm>
              <a:off x="5248950" y="2609475"/>
              <a:ext cx="9200" cy="36775"/>
            </a:xfrm>
            <a:custGeom>
              <a:avLst/>
              <a:gdLst/>
              <a:ahLst/>
              <a:cxnLst/>
              <a:rect l="l" t="t" r="r" b="b"/>
              <a:pathLst>
                <a:path w="368" h="1471" extrusionOk="0">
                  <a:moveTo>
                    <a:pt x="41" y="1"/>
                  </a:moveTo>
                  <a:lnTo>
                    <a:pt x="0" y="42"/>
                  </a:lnTo>
                  <a:lnTo>
                    <a:pt x="0" y="83"/>
                  </a:lnTo>
                  <a:lnTo>
                    <a:pt x="123" y="736"/>
                  </a:lnTo>
                  <a:lnTo>
                    <a:pt x="245" y="1389"/>
                  </a:lnTo>
                  <a:lnTo>
                    <a:pt x="245" y="1430"/>
                  </a:lnTo>
                  <a:lnTo>
                    <a:pt x="286" y="1470"/>
                  </a:lnTo>
                  <a:lnTo>
                    <a:pt x="327" y="1470"/>
                  </a:lnTo>
                  <a:lnTo>
                    <a:pt x="368" y="1430"/>
                  </a:lnTo>
                  <a:lnTo>
                    <a:pt x="368" y="1389"/>
                  </a:lnTo>
                  <a:lnTo>
                    <a:pt x="286" y="736"/>
                  </a:lnTo>
                  <a:lnTo>
                    <a:pt x="123" y="83"/>
                  </a:lnTo>
                  <a:lnTo>
                    <a:pt x="82" y="42"/>
                  </a:lnTo>
                  <a:lnTo>
                    <a:pt x="4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 name="Google Shape;191;p7"/>
            <p:cNvSpPr/>
            <p:nvPr/>
          </p:nvSpPr>
          <p:spPr>
            <a:xfrm>
              <a:off x="5263225" y="2607450"/>
              <a:ext cx="13300" cy="38800"/>
            </a:xfrm>
            <a:custGeom>
              <a:avLst/>
              <a:gdLst/>
              <a:ahLst/>
              <a:cxnLst/>
              <a:rect l="l" t="t" r="r" b="b"/>
              <a:pathLst>
                <a:path w="532" h="1552" extrusionOk="0">
                  <a:moveTo>
                    <a:pt x="42" y="0"/>
                  </a:moveTo>
                  <a:lnTo>
                    <a:pt x="1" y="41"/>
                  </a:lnTo>
                  <a:lnTo>
                    <a:pt x="1" y="123"/>
                  </a:lnTo>
                  <a:lnTo>
                    <a:pt x="164" y="449"/>
                  </a:lnTo>
                  <a:lnTo>
                    <a:pt x="246" y="776"/>
                  </a:lnTo>
                  <a:lnTo>
                    <a:pt x="327" y="1143"/>
                  </a:lnTo>
                  <a:lnTo>
                    <a:pt x="409" y="1470"/>
                  </a:lnTo>
                  <a:lnTo>
                    <a:pt x="409" y="1511"/>
                  </a:lnTo>
                  <a:lnTo>
                    <a:pt x="450" y="1551"/>
                  </a:lnTo>
                  <a:lnTo>
                    <a:pt x="531" y="1511"/>
                  </a:lnTo>
                  <a:lnTo>
                    <a:pt x="531" y="1470"/>
                  </a:lnTo>
                  <a:lnTo>
                    <a:pt x="491" y="1102"/>
                  </a:lnTo>
                  <a:lnTo>
                    <a:pt x="409" y="735"/>
                  </a:lnTo>
                  <a:lnTo>
                    <a:pt x="286" y="368"/>
                  </a:lnTo>
                  <a:lnTo>
                    <a:pt x="123" y="41"/>
                  </a:lnTo>
                  <a:lnTo>
                    <a:pt x="12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92" name="Google Shape;192;p7"/>
          <p:cNvGrpSpPr/>
          <p:nvPr/>
        </p:nvGrpSpPr>
        <p:grpSpPr>
          <a:xfrm rot="1583875">
            <a:off x="11416248" y="5923791"/>
            <a:ext cx="213065" cy="299803"/>
            <a:chOff x="5248950" y="2607450"/>
            <a:chExt cx="27575" cy="38800"/>
          </a:xfrm>
        </p:grpSpPr>
        <p:sp>
          <p:nvSpPr>
            <p:cNvPr id="193" name="Google Shape;193;p7"/>
            <p:cNvSpPr/>
            <p:nvPr/>
          </p:nvSpPr>
          <p:spPr>
            <a:xfrm>
              <a:off x="5248950" y="2609475"/>
              <a:ext cx="9200" cy="36775"/>
            </a:xfrm>
            <a:custGeom>
              <a:avLst/>
              <a:gdLst/>
              <a:ahLst/>
              <a:cxnLst/>
              <a:rect l="l" t="t" r="r" b="b"/>
              <a:pathLst>
                <a:path w="368" h="1471" extrusionOk="0">
                  <a:moveTo>
                    <a:pt x="41" y="1"/>
                  </a:moveTo>
                  <a:lnTo>
                    <a:pt x="0" y="42"/>
                  </a:lnTo>
                  <a:lnTo>
                    <a:pt x="0" y="83"/>
                  </a:lnTo>
                  <a:lnTo>
                    <a:pt x="123" y="736"/>
                  </a:lnTo>
                  <a:lnTo>
                    <a:pt x="245" y="1389"/>
                  </a:lnTo>
                  <a:lnTo>
                    <a:pt x="245" y="1430"/>
                  </a:lnTo>
                  <a:lnTo>
                    <a:pt x="286" y="1470"/>
                  </a:lnTo>
                  <a:lnTo>
                    <a:pt x="327" y="1470"/>
                  </a:lnTo>
                  <a:lnTo>
                    <a:pt x="368" y="1430"/>
                  </a:lnTo>
                  <a:lnTo>
                    <a:pt x="368" y="1389"/>
                  </a:lnTo>
                  <a:lnTo>
                    <a:pt x="286" y="736"/>
                  </a:lnTo>
                  <a:lnTo>
                    <a:pt x="123" y="83"/>
                  </a:lnTo>
                  <a:lnTo>
                    <a:pt x="82" y="42"/>
                  </a:lnTo>
                  <a:lnTo>
                    <a:pt x="4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 name="Google Shape;194;p7"/>
            <p:cNvSpPr/>
            <p:nvPr/>
          </p:nvSpPr>
          <p:spPr>
            <a:xfrm>
              <a:off x="5263225" y="2607450"/>
              <a:ext cx="13300" cy="38800"/>
            </a:xfrm>
            <a:custGeom>
              <a:avLst/>
              <a:gdLst/>
              <a:ahLst/>
              <a:cxnLst/>
              <a:rect l="l" t="t" r="r" b="b"/>
              <a:pathLst>
                <a:path w="532" h="1552" extrusionOk="0">
                  <a:moveTo>
                    <a:pt x="42" y="0"/>
                  </a:moveTo>
                  <a:lnTo>
                    <a:pt x="1" y="41"/>
                  </a:lnTo>
                  <a:lnTo>
                    <a:pt x="1" y="123"/>
                  </a:lnTo>
                  <a:lnTo>
                    <a:pt x="164" y="449"/>
                  </a:lnTo>
                  <a:lnTo>
                    <a:pt x="246" y="776"/>
                  </a:lnTo>
                  <a:lnTo>
                    <a:pt x="327" y="1143"/>
                  </a:lnTo>
                  <a:lnTo>
                    <a:pt x="409" y="1470"/>
                  </a:lnTo>
                  <a:lnTo>
                    <a:pt x="409" y="1511"/>
                  </a:lnTo>
                  <a:lnTo>
                    <a:pt x="450" y="1551"/>
                  </a:lnTo>
                  <a:lnTo>
                    <a:pt x="531" y="1511"/>
                  </a:lnTo>
                  <a:lnTo>
                    <a:pt x="531" y="1470"/>
                  </a:lnTo>
                  <a:lnTo>
                    <a:pt x="491" y="1102"/>
                  </a:lnTo>
                  <a:lnTo>
                    <a:pt x="409" y="735"/>
                  </a:lnTo>
                  <a:lnTo>
                    <a:pt x="286" y="368"/>
                  </a:lnTo>
                  <a:lnTo>
                    <a:pt x="123" y="41"/>
                  </a:lnTo>
                  <a:lnTo>
                    <a:pt x="12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95" name="Google Shape;195;p7"/>
          <p:cNvGrpSpPr/>
          <p:nvPr/>
        </p:nvGrpSpPr>
        <p:grpSpPr>
          <a:xfrm rot="4025085">
            <a:off x="720415" y="6196649"/>
            <a:ext cx="140875" cy="198223"/>
            <a:chOff x="5248950" y="2607450"/>
            <a:chExt cx="27575" cy="38800"/>
          </a:xfrm>
        </p:grpSpPr>
        <p:sp>
          <p:nvSpPr>
            <p:cNvPr id="196" name="Google Shape;196;p7"/>
            <p:cNvSpPr/>
            <p:nvPr/>
          </p:nvSpPr>
          <p:spPr>
            <a:xfrm>
              <a:off x="5248950" y="2609475"/>
              <a:ext cx="9200" cy="36775"/>
            </a:xfrm>
            <a:custGeom>
              <a:avLst/>
              <a:gdLst/>
              <a:ahLst/>
              <a:cxnLst/>
              <a:rect l="l" t="t" r="r" b="b"/>
              <a:pathLst>
                <a:path w="368" h="1471" extrusionOk="0">
                  <a:moveTo>
                    <a:pt x="41" y="1"/>
                  </a:moveTo>
                  <a:lnTo>
                    <a:pt x="0" y="42"/>
                  </a:lnTo>
                  <a:lnTo>
                    <a:pt x="0" y="83"/>
                  </a:lnTo>
                  <a:lnTo>
                    <a:pt x="123" y="736"/>
                  </a:lnTo>
                  <a:lnTo>
                    <a:pt x="245" y="1389"/>
                  </a:lnTo>
                  <a:lnTo>
                    <a:pt x="245" y="1430"/>
                  </a:lnTo>
                  <a:lnTo>
                    <a:pt x="286" y="1470"/>
                  </a:lnTo>
                  <a:lnTo>
                    <a:pt x="327" y="1470"/>
                  </a:lnTo>
                  <a:lnTo>
                    <a:pt x="368" y="1430"/>
                  </a:lnTo>
                  <a:lnTo>
                    <a:pt x="368" y="1389"/>
                  </a:lnTo>
                  <a:lnTo>
                    <a:pt x="286" y="736"/>
                  </a:lnTo>
                  <a:lnTo>
                    <a:pt x="123" y="83"/>
                  </a:lnTo>
                  <a:lnTo>
                    <a:pt x="82" y="42"/>
                  </a:lnTo>
                  <a:lnTo>
                    <a:pt x="4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 name="Google Shape;197;p7"/>
            <p:cNvSpPr/>
            <p:nvPr/>
          </p:nvSpPr>
          <p:spPr>
            <a:xfrm>
              <a:off x="5263225" y="2607450"/>
              <a:ext cx="13300" cy="38800"/>
            </a:xfrm>
            <a:custGeom>
              <a:avLst/>
              <a:gdLst/>
              <a:ahLst/>
              <a:cxnLst/>
              <a:rect l="l" t="t" r="r" b="b"/>
              <a:pathLst>
                <a:path w="532" h="1552" extrusionOk="0">
                  <a:moveTo>
                    <a:pt x="42" y="0"/>
                  </a:moveTo>
                  <a:lnTo>
                    <a:pt x="1" y="41"/>
                  </a:lnTo>
                  <a:lnTo>
                    <a:pt x="1" y="123"/>
                  </a:lnTo>
                  <a:lnTo>
                    <a:pt x="164" y="449"/>
                  </a:lnTo>
                  <a:lnTo>
                    <a:pt x="246" y="776"/>
                  </a:lnTo>
                  <a:lnTo>
                    <a:pt x="327" y="1143"/>
                  </a:lnTo>
                  <a:lnTo>
                    <a:pt x="409" y="1470"/>
                  </a:lnTo>
                  <a:lnTo>
                    <a:pt x="409" y="1511"/>
                  </a:lnTo>
                  <a:lnTo>
                    <a:pt x="450" y="1551"/>
                  </a:lnTo>
                  <a:lnTo>
                    <a:pt x="531" y="1511"/>
                  </a:lnTo>
                  <a:lnTo>
                    <a:pt x="531" y="1470"/>
                  </a:lnTo>
                  <a:lnTo>
                    <a:pt x="491" y="1102"/>
                  </a:lnTo>
                  <a:lnTo>
                    <a:pt x="409" y="735"/>
                  </a:lnTo>
                  <a:lnTo>
                    <a:pt x="286" y="368"/>
                  </a:lnTo>
                  <a:lnTo>
                    <a:pt x="123" y="41"/>
                  </a:lnTo>
                  <a:lnTo>
                    <a:pt x="12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98" name="Google Shape;198;p7"/>
          <p:cNvGrpSpPr/>
          <p:nvPr/>
        </p:nvGrpSpPr>
        <p:grpSpPr>
          <a:xfrm rot="-5243946">
            <a:off x="617107" y="677640"/>
            <a:ext cx="223379" cy="314309"/>
            <a:chOff x="5248950" y="2607450"/>
            <a:chExt cx="27575" cy="38800"/>
          </a:xfrm>
        </p:grpSpPr>
        <p:sp>
          <p:nvSpPr>
            <p:cNvPr id="199" name="Google Shape;199;p7"/>
            <p:cNvSpPr/>
            <p:nvPr/>
          </p:nvSpPr>
          <p:spPr>
            <a:xfrm>
              <a:off x="5248950" y="2609475"/>
              <a:ext cx="9200" cy="36775"/>
            </a:xfrm>
            <a:custGeom>
              <a:avLst/>
              <a:gdLst/>
              <a:ahLst/>
              <a:cxnLst/>
              <a:rect l="l" t="t" r="r" b="b"/>
              <a:pathLst>
                <a:path w="368" h="1471" extrusionOk="0">
                  <a:moveTo>
                    <a:pt x="41" y="1"/>
                  </a:moveTo>
                  <a:lnTo>
                    <a:pt x="0" y="42"/>
                  </a:lnTo>
                  <a:lnTo>
                    <a:pt x="0" y="83"/>
                  </a:lnTo>
                  <a:lnTo>
                    <a:pt x="123" y="736"/>
                  </a:lnTo>
                  <a:lnTo>
                    <a:pt x="245" y="1389"/>
                  </a:lnTo>
                  <a:lnTo>
                    <a:pt x="245" y="1430"/>
                  </a:lnTo>
                  <a:lnTo>
                    <a:pt x="286" y="1470"/>
                  </a:lnTo>
                  <a:lnTo>
                    <a:pt x="327" y="1470"/>
                  </a:lnTo>
                  <a:lnTo>
                    <a:pt x="368" y="1430"/>
                  </a:lnTo>
                  <a:lnTo>
                    <a:pt x="368" y="1389"/>
                  </a:lnTo>
                  <a:lnTo>
                    <a:pt x="286" y="736"/>
                  </a:lnTo>
                  <a:lnTo>
                    <a:pt x="123" y="83"/>
                  </a:lnTo>
                  <a:lnTo>
                    <a:pt x="82" y="42"/>
                  </a:lnTo>
                  <a:lnTo>
                    <a:pt x="4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 name="Google Shape;200;p7"/>
            <p:cNvSpPr/>
            <p:nvPr/>
          </p:nvSpPr>
          <p:spPr>
            <a:xfrm>
              <a:off x="5263225" y="2607450"/>
              <a:ext cx="13300" cy="38800"/>
            </a:xfrm>
            <a:custGeom>
              <a:avLst/>
              <a:gdLst/>
              <a:ahLst/>
              <a:cxnLst/>
              <a:rect l="l" t="t" r="r" b="b"/>
              <a:pathLst>
                <a:path w="532" h="1552" extrusionOk="0">
                  <a:moveTo>
                    <a:pt x="42" y="0"/>
                  </a:moveTo>
                  <a:lnTo>
                    <a:pt x="1" y="41"/>
                  </a:lnTo>
                  <a:lnTo>
                    <a:pt x="1" y="123"/>
                  </a:lnTo>
                  <a:lnTo>
                    <a:pt x="164" y="449"/>
                  </a:lnTo>
                  <a:lnTo>
                    <a:pt x="246" y="776"/>
                  </a:lnTo>
                  <a:lnTo>
                    <a:pt x="327" y="1143"/>
                  </a:lnTo>
                  <a:lnTo>
                    <a:pt x="409" y="1470"/>
                  </a:lnTo>
                  <a:lnTo>
                    <a:pt x="409" y="1511"/>
                  </a:lnTo>
                  <a:lnTo>
                    <a:pt x="450" y="1551"/>
                  </a:lnTo>
                  <a:lnTo>
                    <a:pt x="531" y="1511"/>
                  </a:lnTo>
                  <a:lnTo>
                    <a:pt x="531" y="1470"/>
                  </a:lnTo>
                  <a:lnTo>
                    <a:pt x="491" y="1102"/>
                  </a:lnTo>
                  <a:lnTo>
                    <a:pt x="409" y="735"/>
                  </a:lnTo>
                  <a:lnTo>
                    <a:pt x="286" y="368"/>
                  </a:lnTo>
                  <a:lnTo>
                    <a:pt x="123" y="41"/>
                  </a:lnTo>
                  <a:lnTo>
                    <a:pt x="12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01" name="Google Shape;201;p7"/>
          <p:cNvGrpSpPr/>
          <p:nvPr/>
        </p:nvGrpSpPr>
        <p:grpSpPr>
          <a:xfrm rot="-2700000">
            <a:off x="2573519" y="383864"/>
            <a:ext cx="139484" cy="196264"/>
            <a:chOff x="5248950" y="2607450"/>
            <a:chExt cx="27575" cy="38800"/>
          </a:xfrm>
        </p:grpSpPr>
        <p:sp>
          <p:nvSpPr>
            <p:cNvPr id="202" name="Google Shape;202;p7"/>
            <p:cNvSpPr/>
            <p:nvPr/>
          </p:nvSpPr>
          <p:spPr>
            <a:xfrm>
              <a:off x="5248950" y="2609475"/>
              <a:ext cx="9200" cy="36775"/>
            </a:xfrm>
            <a:custGeom>
              <a:avLst/>
              <a:gdLst/>
              <a:ahLst/>
              <a:cxnLst/>
              <a:rect l="l" t="t" r="r" b="b"/>
              <a:pathLst>
                <a:path w="368" h="1471" extrusionOk="0">
                  <a:moveTo>
                    <a:pt x="41" y="1"/>
                  </a:moveTo>
                  <a:lnTo>
                    <a:pt x="0" y="42"/>
                  </a:lnTo>
                  <a:lnTo>
                    <a:pt x="0" y="83"/>
                  </a:lnTo>
                  <a:lnTo>
                    <a:pt x="123" y="736"/>
                  </a:lnTo>
                  <a:lnTo>
                    <a:pt x="245" y="1389"/>
                  </a:lnTo>
                  <a:lnTo>
                    <a:pt x="245" y="1430"/>
                  </a:lnTo>
                  <a:lnTo>
                    <a:pt x="286" y="1470"/>
                  </a:lnTo>
                  <a:lnTo>
                    <a:pt x="327" y="1470"/>
                  </a:lnTo>
                  <a:lnTo>
                    <a:pt x="368" y="1430"/>
                  </a:lnTo>
                  <a:lnTo>
                    <a:pt x="368" y="1389"/>
                  </a:lnTo>
                  <a:lnTo>
                    <a:pt x="286" y="736"/>
                  </a:lnTo>
                  <a:lnTo>
                    <a:pt x="123" y="83"/>
                  </a:lnTo>
                  <a:lnTo>
                    <a:pt x="82" y="42"/>
                  </a:lnTo>
                  <a:lnTo>
                    <a:pt x="4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 name="Google Shape;203;p7"/>
            <p:cNvSpPr/>
            <p:nvPr/>
          </p:nvSpPr>
          <p:spPr>
            <a:xfrm>
              <a:off x="5263225" y="2607450"/>
              <a:ext cx="13300" cy="38800"/>
            </a:xfrm>
            <a:custGeom>
              <a:avLst/>
              <a:gdLst/>
              <a:ahLst/>
              <a:cxnLst/>
              <a:rect l="l" t="t" r="r" b="b"/>
              <a:pathLst>
                <a:path w="532" h="1552" extrusionOk="0">
                  <a:moveTo>
                    <a:pt x="42" y="0"/>
                  </a:moveTo>
                  <a:lnTo>
                    <a:pt x="1" y="41"/>
                  </a:lnTo>
                  <a:lnTo>
                    <a:pt x="1" y="123"/>
                  </a:lnTo>
                  <a:lnTo>
                    <a:pt x="164" y="449"/>
                  </a:lnTo>
                  <a:lnTo>
                    <a:pt x="246" y="776"/>
                  </a:lnTo>
                  <a:lnTo>
                    <a:pt x="327" y="1143"/>
                  </a:lnTo>
                  <a:lnTo>
                    <a:pt x="409" y="1470"/>
                  </a:lnTo>
                  <a:lnTo>
                    <a:pt x="409" y="1511"/>
                  </a:lnTo>
                  <a:lnTo>
                    <a:pt x="450" y="1551"/>
                  </a:lnTo>
                  <a:lnTo>
                    <a:pt x="531" y="1511"/>
                  </a:lnTo>
                  <a:lnTo>
                    <a:pt x="531" y="1470"/>
                  </a:lnTo>
                  <a:lnTo>
                    <a:pt x="491" y="1102"/>
                  </a:lnTo>
                  <a:lnTo>
                    <a:pt x="409" y="735"/>
                  </a:lnTo>
                  <a:lnTo>
                    <a:pt x="286" y="368"/>
                  </a:lnTo>
                  <a:lnTo>
                    <a:pt x="123" y="41"/>
                  </a:lnTo>
                  <a:lnTo>
                    <a:pt x="12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04" name="Google Shape;204;p7"/>
          <p:cNvGrpSpPr/>
          <p:nvPr/>
        </p:nvGrpSpPr>
        <p:grpSpPr>
          <a:xfrm rot="3320916">
            <a:off x="11453326" y="1044893"/>
            <a:ext cx="139487" cy="196267"/>
            <a:chOff x="5248950" y="2607450"/>
            <a:chExt cx="27575" cy="38800"/>
          </a:xfrm>
        </p:grpSpPr>
        <p:sp>
          <p:nvSpPr>
            <p:cNvPr id="205" name="Google Shape;205;p7"/>
            <p:cNvSpPr/>
            <p:nvPr/>
          </p:nvSpPr>
          <p:spPr>
            <a:xfrm>
              <a:off x="5248950" y="2609475"/>
              <a:ext cx="9200" cy="36775"/>
            </a:xfrm>
            <a:custGeom>
              <a:avLst/>
              <a:gdLst/>
              <a:ahLst/>
              <a:cxnLst/>
              <a:rect l="l" t="t" r="r" b="b"/>
              <a:pathLst>
                <a:path w="368" h="1471" extrusionOk="0">
                  <a:moveTo>
                    <a:pt x="41" y="1"/>
                  </a:moveTo>
                  <a:lnTo>
                    <a:pt x="0" y="42"/>
                  </a:lnTo>
                  <a:lnTo>
                    <a:pt x="0" y="83"/>
                  </a:lnTo>
                  <a:lnTo>
                    <a:pt x="123" y="736"/>
                  </a:lnTo>
                  <a:lnTo>
                    <a:pt x="245" y="1389"/>
                  </a:lnTo>
                  <a:lnTo>
                    <a:pt x="245" y="1430"/>
                  </a:lnTo>
                  <a:lnTo>
                    <a:pt x="286" y="1470"/>
                  </a:lnTo>
                  <a:lnTo>
                    <a:pt x="327" y="1470"/>
                  </a:lnTo>
                  <a:lnTo>
                    <a:pt x="368" y="1430"/>
                  </a:lnTo>
                  <a:lnTo>
                    <a:pt x="368" y="1389"/>
                  </a:lnTo>
                  <a:lnTo>
                    <a:pt x="286" y="736"/>
                  </a:lnTo>
                  <a:lnTo>
                    <a:pt x="123" y="83"/>
                  </a:lnTo>
                  <a:lnTo>
                    <a:pt x="82" y="42"/>
                  </a:lnTo>
                  <a:lnTo>
                    <a:pt x="4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 name="Google Shape;206;p7"/>
            <p:cNvSpPr/>
            <p:nvPr/>
          </p:nvSpPr>
          <p:spPr>
            <a:xfrm>
              <a:off x="5263225" y="2607450"/>
              <a:ext cx="13300" cy="38800"/>
            </a:xfrm>
            <a:custGeom>
              <a:avLst/>
              <a:gdLst/>
              <a:ahLst/>
              <a:cxnLst/>
              <a:rect l="l" t="t" r="r" b="b"/>
              <a:pathLst>
                <a:path w="532" h="1552" extrusionOk="0">
                  <a:moveTo>
                    <a:pt x="42" y="0"/>
                  </a:moveTo>
                  <a:lnTo>
                    <a:pt x="1" y="41"/>
                  </a:lnTo>
                  <a:lnTo>
                    <a:pt x="1" y="123"/>
                  </a:lnTo>
                  <a:lnTo>
                    <a:pt x="164" y="449"/>
                  </a:lnTo>
                  <a:lnTo>
                    <a:pt x="246" y="776"/>
                  </a:lnTo>
                  <a:lnTo>
                    <a:pt x="327" y="1143"/>
                  </a:lnTo>
                  <a:lnTo>
                    <a:pt x="409" y="1470"/>
                  </a:lnTo>
                  <a:lnTo>
                    <a:pt x="409" y="1511"/>
                  </a:lnTo>
                  <a:lnTo>
                    <a:pt x="450" y="1551"/>
                  </a:lnTo>
                  <a:lnTo>
                    <a:pt x="531" y="1511"/>
                  </a:lnTo>
                  <a:lnTo>
                    <a:pt x="531" y="1470"/>
                  </a:lnTo>
                  <a:lnTo>
                    <a:pt x="491" y="1102"/>
                  </a:lnTo>
                  <a:lnTo>
                    <a:pt x="409" y="735"/>
                  </a:lnTo>
                  <a:lnTo>
                    <a:pt x="286" y="368"/>
                  </a:lnTo>
                  <a:lnTo>
                    <a:pt x="123" y="41"/>
                  </a:lnTo>
                  <a:lnTo>
                    <a:pt x="12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07" name="Google Shape;207;p7"/>
          <p:cNvSpPr/>
          <p:nvPr/>
        </p:nvSpPr>
        <p:spPr>
          <a:xfrm>
            <a:off x="374933" y="5058134"/>
            <a:ext cx="191800" cy="100767"/>
          </a:xfrm>
          <a:custGeom>
            <a:avLst/>
            <a:gdLst/>
            <a:ahLst/>
            <a:cxnLst/>
            <a:rect l="l" t="t" r="r" b="b"/>
            <a:pathLst>
              <a:path w="5754" h="3023" extrusionOk="0">
                <a:moveTo>
                  <a:pt x="1" y="1"/>
                </a:moveTo>
                <a:lnTo>
                  <a:pt x="1" y="1"/>
                </a:lnTo>
                <a:lnTo>
                  <a:pt x="408" y="1"/>
                </a:lnTo>
                <a:lnTo>
                  <a:pt x="815" y="59"/>
                </a:lnTo>
                <a:lnTo>
                  <a:pt x="1279" y="117"/>
                </a:lnTo>
                <a:lnTo>
                  <a:pt x="1802" y="291"/>
                </a:lnTo>
                <a:lnTo>
                  <a:pt x="2267" y="524"/>
                </a:lnTo>
                <a:lnTo>
                  <a:pt x="2500" y="698"/>
                </a:lnTo>
                <a:lnTo>
                  <a:pt x="2674" y="930"/>
                </a:lnTo>
                <a:lnTo>
                  <a:pt x="2790" y="1163"/>
                </a:lnTo>
                <a:lnTo>
                  <a:pt x="2907" y="1395"/>
                </a:lnTo>
                <a:lnTo>
                  <a:pt x="2907" y="1395"/>
                </a:lnTo>
                <a:lnTo>
                  <a:pt x="3139" y="1163"/>
                </a:lnTo>
                <a:lnTo>
                  <a:pt x="3430" y="930"/>
                </a:lnTo>
                <a:lnTo>
                  <a:pt x="3778" y="640"/>
                </a:lnTo>
                <a:lnTo>
                  <a:pt x="4185" y="407"/>
                </a:lnTo>
                <a:lnTo>
                  <a:pt x="4650" y="175"/>
                </a:lnTo>
                <a:lnTo>
                  <a:pt x="5173" y="1"/>
                </a:lnTo>
                <a:lnTo>
                  <a:pt x="5463" y="1"/>
                </a:lnTo>
                <a:lnTo>
                  <a:pt x="5754" y="1"/>
                </a:lnTo>
                <a:lnTo>
                  <a:pt x="5754" y="1"/>
                </a:lnTo>
                <a:lnTo>
                  <a:pt x="5580" y="466"/>
                </a:lnTo>
                <a:lnTo>
                  <a:pt x="5405" y="930"/>
                </a:lnTo>
                <a:lnTo>
                  <a:pt x="5115" y="1512"/>
                </a:lnTo>
                <a:lnTo>
                  <a:pt x="4708" y="2093"/>
                </a:lnTo>
                <a:lnTo>
                  <a:pt x="4476" y="2325"/>
                </a:lnTo>
                <a:lnTo>
                  <a:pt x="4243" y="2558"/>
                </a:lnTo>
                <a:lnTo>
                  <a:pt x="3953" y="2732"/>
                </a:lnTo>
                <a:lnTo>
                  <a:pt x="3604" y="2906"/>
                </a:lnTo>
                <a:lnTo>
                  <a:pt x="3255" y="3022"/>
                </a:lnTo>
                <a:lnTo>
                  <a:pt x="2907" y="3022"/>
                </a:lnTo>
                <a:lnTo>
                  <a:pt x="2907" y="3022"/>
                </a:lnTo>
                <a:lnTo>
                  <a:pt x="2500" y="3022"/>
                </a:lnTo>
                <a:lnTo>
                  <a:pt x="2151" y="2964"/>
                </a:lnTo>
                <a:lnTo>
                  <a:pt x="1861" y="2790"/>
                </a:lnTo>
                <a:lnTo>
                  <a:pt x="1570" y="2674"/>
                </a:lnTo>
                <a:lnTo>
                  <a:pt x="1279" y="2441"/>
                </a:lnTo>
                <a:lnTo>
                  <a:pt x="1047" y="2267"/>
                </a:lnTo>
                <a:lnTo>
                  <a:pt x="640" y="1744"/>
                </a:lnTo>
                <a:lnTo>
                  <a:pt x="350" y="1221"/>
                </a:lnTo>
                <a:lnTo>
                  <a:pt x="117" y="756"/>
                </a:lnTo>
                <a:lnTo>
                  <a:pt x="59" y="291"/>
                </a:lnTo>
                <a:lnTo>
                  <a:pt x="1" y="1"/>
                </a:lnTo>
                <a:lnTo>
                  <a:pt x="1" y="1"/>
                </a:lnTo>
                <a:close/>
              </a:path>
            </a:pathLst>
          </a:custGeom>
          <a:solidFill>
            <a:srgbClr val="869D3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8" name="Google Shape;208;p7"/>
          <p:cNvSpPr/>
          <p:nvPr/>
        </p:nvSpPr>
        <p:spPr>
          <a:xfrm>
            <a:off x="8364800" y="849318"/>
            <a:ext cx="191800" cy="100767"/>
          </a:xfrm>
          <a:custGeom>
            <a:avLst/>
            <a:gdLst/>
            <a:ahLst/>
            <a:cxnLst/>
            <a:rect l="l" t="t" r="r" b="b"/>
            <a:pathLst>
              <a:path w="5754" h="3023" extrusionOk="0">
                <a:moveTo>
                  <a:pt x="1" y="1"/>
                </a:moveTo>
                <a:lnTo>
                  <a:pt x="1" y="1"/>
                </a:lnTo>
                <a:lnTo>
                  <a:pt x="408" y="1"/>
                </a:lnTo>
                <a:lnTo>
                  <a:pt x="815" y="59"/>
                </a:lnTo>
                <a:lnTo>
                  <a:pt x="1279" y="117"/>
                </a:lnTo>
                <a:lnTo>
                  <a:pt x="1802" y="291"/>
                </a:lnTo>
                <a:lnTo>
                  <a:pt x="2267" y="524"/>
                </a:lnTo>
                <a:lnTo>
                  <a:pt x="2500" y="698"/>
                </a:lnTo>
                <a:lnTo>
                  <a:pt x="2674" y="930"/>
                </a:lnTo>
                <a:lnTo>
                  <a:pt x="2790" y="1163"/>
                </a:lnTo>
                <a:lnTo>
                  <a:pt x="2907" y="1395"/>
                </a:lnTo>
                <a:lnTo>
                  <a:pt x="2907" y="1395"/>
                </a:lnTo>
                <a:lnTo>
                  <a:pt x="3139" y="1163"/>
                </a:lnTo>
                <a:lnTo>
                  <a:pt x="3430" y="930"/>
                </a:lnTo>
                <a:lnTo>
                  <a:pt x="3778" y="640"/>
                </a:lnTo>
                <a:lnTo>
                  <a:pt x="4185" y="407"/>
                </a:lnTo>
                <a:lnTo>
                  <a:pt x="4650" y="175"/>
                </a:lnTo>
                <a:lnTo>
                  <a:pt x="5173" y="1"/>
                </a:lnTo>
                <a:lnTo>
                  <a:pt x="5463" y="1"/>
                </a:lnTo>
                <a:lnTo>
                  <a:pt x="5754" y="1"/>
                </a:lnTo>
                <a:lnTo>
                  <a:pt x="5754" y="1"/>
                </a:lnTo>
                <a:lnTo>
                  <a:pt x="5580" y="466"/>
                </a:lnTo>
                <a:lnTo>
                  <a:pt x="5405" y="930"/>
                </a:lnTo>
                <a:lnTo>
                  <a:pt x="5115" y="1512"/>
                </a:lnTo>
                <a:lnTo>
                  <a:pt x="4708" y="2093"/>
                </a:lnTo>
                <a:lnTo>
                  <a:pt x="4476" y="2325"/>
                </a:lnTo>
                <a:lnTo>
                  <a:pt x="4243" y="2558"/>
                </a:lnTo>
                <a:lnTo>
                  <a:pt x="3953" y="2732"/>
                </a:lnTo>
                <a:lnTo>
                  <a:pt x="3604" y="2906"/>
                </a:lnTo>
                <a:lnTo>
                  <a:pt x="3255" y="3022"/>
                </a:lnTo>
                <a:lnTo>
                  <a:pt x="2907" y="3022"/>
                </a:lnTo>
                <a:lnTo>
                  <a:pt x="2907" y="3022"/>
                </a:lnTo>
                <a:lnTo>
                  <a:pt x="2500" y="3022"/>
                </a:lnTo>
                <a:lnTo>
                  <a:pt x="2151" y="2964"/>
                </a:lnTo>
                <a:lnTo>
                  <a:pt x="1861" y="2790"/>
                </a:lnTo>
                <a:lnTo>
                  <a:pt x="1570" y="2674"/>
                </a:lnTo>
                <a:lnTo>
                  <a:pt x="1279" y="2441"/>
                </a:lnTo>
                <a:lnTo>
                  <a:pt x="1047" y="2267"/>
                </a:lnTo>
                <a:lnTo>
                  <a:pt x="640" y="1744"/>
                </a:lnTo>
                <a:lnTo>
                  <a:pt x="350" y="1221"/>
                </a:lnTo>
                <a:lnTo>
                  <a:pt x="117" y="756"/>
                </a:lnTo>
                <a:lnTo>
                  <a:pt x="59" y="291"/>
                </a:lnTo>
                <a:lnTo>
                  <a:pt x="1" y="1"/>
                </a:lnTo>
                <a:lnTo>
                  <a:pt x="1" y="1"/>
                </a:lnTo>
                <a:close/>
              </a:path>
            </a:pathLst>
          </a:custGeom>
          <a:solidFill>
            <a:srgbClr val="869D3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9" name="Google Shape;209;p7"/>
          <p:cNvSpPr/>
          <p:nvPr/>
        </p:nvSpPr>
        <p:spPr>
          <a:xfrm>
            <a:off x="7439533" y="6432567"/>
            <a:ext cx="191800" cy="100767"/>
          </a:xfrm>
          <a:custGeom>
            <a:avLst/>
            <a:gdLst/>
            <a:ahLst/>
            <a:cxnLst/>
            <a:rect l="l" t="t" r="r" b="b"/>
            <a:pathLst>
              <a:path w="5754" h="3023" extrusionOk="0">
                <a:moveTo>
                  <a:pt x="1" y="1"/>
                </a:moveTo>
                <a:lnTo>
                  <a:pt x="1" y="1"/>
                </a:lnTo>
                <a:lnTo>
                  <a:pt x="408" y="1"/>
                </a:lnTo>
                <a:lnTo>
                  <a:pt x="815" y="59"/>
                </a:lnTo>
                <a:lnTo>
                  <a:pt x="1279" y="117"/>
                </a:lnTo>
                <a:lnTo>
                  <a:pt x="1802" y="291"/>
                </a:lnTo>
                <a:lnTo>
                  <a:pt x="2267" y="524"/>
                </a:lnTo>
                <a:lnTo>
                  <a:pt x="2500" y="698"/>
                </a:lnTo>
                <a:lnTo>
                  <a:pt x="2674" y="930"/>
                </a:lnTo>
                <a:lnTo>
                  <a:pt x="2790" y="1163"/>
                </a:lnTo>
                <a:lnTo>
                  <a:pt x="2907" y="1395"/>
                </a:lnTo>
                <a:lnTo>
                  <a:pt x="2907" y="1395"/>
                </a:lnTo>
                <a:lnTo>
                  <a:pt x="3139" y="1163"/>
                </a:lnTo>
                <a:lnTo>
                  <a:pt x="3430" y="930"/>
                </a:lnTo>
                <a:lnTo>
                  <a:pt x="3778" y="640"/>
                </a:lnTo>
                <a:lnTo>
                  <a:pt x="4185" y="407"/>
                </a:lnTo>
                <a:lnTo>
                  <a:pt x="4650" y="175"/>
                </a:lnTo>
                <a:lnTo>
                  <a:pt x="5173" y="1"/>
                </a:lnTo>
                <a:lnTo>
                  <a:pt x="5463" y="1"/>
                </a:lnTo>
                <a:lnTo>
                  <a:pt x="5754" y="1"/>
                </a:lnTo>
                <a:lnTo>
                  <a:pt x="5754" y="1"/>
                </a:lnTo>
                <a:lnTo>
                  <a:pt x="5580" y="466"/>
                </a:lnTo>
                <a:lnTo>
                  <a:pt x="5405" y="930"/>
                </a:lnTo>
                <a:lnTo>
                  <a:pt x="5115" y="1512"/>
                </a:lnTo>
                <a:lnTo>
                  <a:pt x="4708" y="2093"/>
                </a:lnTo>
                <a:lnTo>
                  <a:pt x="4476" y="2325"/>
                </a:lnTo>
                <a:lnTo>
                  <a:pt x="4243" y="2558"/>
                </a:lnTo>
                <a:lnTo>
                  <a:pt x="3953" y="2732"/>
                </a:lnTo>
                <a:lnTo>
                  <a:pt x="3604" y="2906"/>
                </a:lnTo>
                <a:lnTo>
                  <a:pt x="3255" y="3022"/>
                </a:lnTo>
                <a:lnTo>
                  <a:pt x="2907" y="3022"/>
                </a:lnTo>
                <a:lnTo>
                  <a:pt x="2907" y="3022"/>
                </a:lnTo>
                <a:lnTo>
                  <a:pt x="2500" y="3022"/>
                </a:lnTo>
                <a:lnTo>
                  <a:pt x="2151" y="2964"/>
                </a:lnTo>
                <a:lnTo>
                  <a:pt x="1861" y="2790"/>
                </a:lnTo>
                <a:lnTo>
                  <a:pt x="1570" y="2674"/>
                </a:lnTo>
                <a:lnTo>
                  <a:pt x="1279" y="2441"/>
                </a:lnTo>
                <a:lnTo>
                  <a:pt x="1047" y="2267"/>
                </a:lnTo>
                <a:lnTo>
                  <a:pt x="640" y="1744"/>
                </a:lnTo>
                <a:lnTo>
                  <a:pt x="350" y="1221"/>
                </a:lnTo>
                <a:lnTo>
                  <a:pt x="117" y="756"/>
                </a:lnTo>
                <a:lnTo>
                  <a:pt x="59" y="291"/>
                </a:lnTo>
                <a:lnTo>
                  <a:pt x="1" y="1"/>
                </a:lnTo>
                <a:lnTo>
                  <a:pt x="1" y="1"/>
                </a:lnTo>
                <a:close/>
              </a:path>
            </a:pathLst>
          </a:custGeom>
          <a:solidFill>
            <a:srgbClr val="869D3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0" name="Google Shape;210;p7"/>
          <p:cNvSpPr/>
          <p:nvPr/>
        </p:nvSpPr>
        <p:spPr>
          <a:xfrm>
            <a:off x="11277133" y="1918634"/>
            <a:ext cx="191800" cy="100767"/>
          </a:xfrm>
          <a:custGeom>
            <a:avLst/>
            <a:gdLst/>
            <a:ahLst/>
            <a:cxnLst/>
            <a:rect l="l" t="t" r="r" b="b"/>
            <a:pathLst>
              <a:path w="5754" h="3023" extrusionOk="0">
                <a:moveTo>
                  <a:pt x="1" y="1"/>
                </a:moveTo>
                <a:lnTo>
                  <a:pt x="1" y="1"/>
                </a:lnTo>
                <a:lnTo>
                  <a:pt x="408" y="1"/>
                </a:lnTo>
                <a:lnTo>
                  <a:pt x="815" y="59"/>
                </a:lnTo>
                <a:lnTo>
                  <a:pt x="1279" y="117"/>
                </a:lnTo>
                <a:lnTo>
                  <a:pt x="1802" y="291"/>
                </a:lnTo>
                <a:lnTo>
                  <a:pt x="2267" y="524"/>
                </a:lnTo>
                <a:lnTo>
                  <a:pt x="2500" y="698"/>
                </a:lnTo>
                <a:lnTo>
                  <a:pt x="2674" y="930"/>
                </a:lnTo>
                <a:lnTo>
                  <a:pt x="2790" y="1163"/>
                </a:lnTo>
                <a:lnTo>
                  <a:pt x="2907" y="1395"/>
                </a:lnTo>
                <a:lnTo>
                  <a:pt x="2907" y="1395"/>
                </a:lnTo>
                <a:lnTo>
                  <a:pt x="3139" y="1163"/>
                </a:lnTo>
                <a:lnTo>
                  <a:pt x="3430" y="930"/>
                </a:lnTo>
                <a:lnTo>
                  <a:pt x="3778" y="640"/>
                </a:lnTo>
                <a:lnTo>
                  <a:pt x="4185" y="407"/>
                </a:lnTo>
                <a:lnTo>
                  <a:pt x="4650" y="175"/>
                </a:lnTo>
                <a:lnTo>
                  <a:pt x="5173" y="1"/>
                </a:lnTo>
                <a:lnTo>
                  <a:pt x="5463" y="1"/>
                </a:lnTo>
                <a:lnTo>
                  <a:pt x="5754" y="1"/>
                </a:lnTo>
                <a:lnTo>
                  <a:pt x="5754" y="1"/>
                </a:lnTo>
                <a:lnTo>
                  <a:pt x="5580" y="466"/>
                </a:lnTo>
                <a:lnTo>
                  <a:pt x="5405" y="930"/>
                </a:lnTo>
                <a:lnTo>
                  <a:pt x="5115" y="1512"/>
                </a:lnTo>
                <a:lnTo>
                  <a:pt x="4708" y="2093"/>
                </a:lnTo>
                <a:lnTo>
                  <a:pt x="4476" y="2325"/>
                </a:lnTo>
                <a:lnTo>
                  <a:pt x="4243" y="2558"/>
                </a:lnTo>
                <a:lnTo>
                  <a:pt x="3953" y="2732"/>
                </a:lnTo>
                <a:lnTo>
                  <a:pt x="3604" y="2906"/>
                </a:lnTo>
                <a:lnTo>
                  <a:pt x="3255" y="3022"/>
                </a:lnTo>
                <a:lnTo>
                  <a:pt x="2907" y="3022"/>
                </a:lnTo>
                <a:lnTo>
                  <a:pt x="2907" y="3022"/>
                </a:lnTo>
                <a:lnTo>
                  <a:pt x="2500" y="3022"/>
                </a:lnTo>
                <a:lnTo>
                  <a:pt x="2151" y="2964"/>
                </a:lnTo>
                <a:lnTo>
                  <a:pt x="1861" y="2790"/>
                </a:lnTo>
                <a:lnTo>
                  <a:pt x="1570" y="2674"/>
                </a:lnTo>
                <a:lnTo>
                  <a:pt x="1279" y="2441"/>
                </a:lnTo>
                <a:lnTo>
                  <a:pt x="1047" y="2267"/>
                </a:lnTo>
                <a:lnTo>
                  <a:pt x="640" y="1744"/>
                </a:lnTo>
                <a:lnTo>
                  <a:pt x="350" y="1221"/>
                </a:lnTo>
                <a:lnTo>
                  <a:pt x="117" y="756"/>
                </a:lnTo>
                <a:lnTo>
                  <a:pt x="59" y="291"/>
                </a:lnTo>
                <a:lnTo>
                  <a:pt x="1" y="1"/>
                </a:lnTo>
                <a:lnTo>
                  <a:pt x="1" y="1"/>
                </a:lnTo>
                <a:close/>
              </a:path>
            </a:pathLst>
          </a:custGeom>
          <a:solidFill>
            <a:srgbClr val="869D3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1" name="Google Shape;211;p7"/>
          <p:cNvSpPr/>
          <p:nvPr/>
        </p:nvSpPr>
        <p:spPr>
          <a:xfrm>
            <a:off x="5571500" y="6091518"/>
            <a:ext cx="191800" cy="100767"/>
          </a:xfrm>
          <a:custGeom>
            <a:avLst/>
            <a:gdLst/>
            <a:ahLst/>
            <a:cxnLst/>
            <a:rect l="l" t="t" r="r" b="b"/>
            <a:pathLst>
              <a:path w="5754" h="3023" extrusionOk="0">
                <a:moveTo>
                  <a:pt x="1" y="1"/>
                </a:moveTo>
                <a:lnTo>
                  <a:pt x="1" y="1"/>
                </a:lnTo>
                <a:lnTo>
                  <a:pt x="408" y="1"/>
                </a:lnTo>
                <a:lnTo>
                  <a:pt x="815" y="59"/>
                </a:lnTo>
                <a:lnTo>
                  <a:pt x="1279" y="117"/>
                </a:lnTo>
                <a:lnTo>
                  <a:pt x="1802" y="291"/>
                </a:lnTo>
                <a:lnTo>
                  <a:pt x="2267" y="524"/>
                </a:lnTo>
                <a:lnTo>
                  <a:pt x="2500" y="698"/>
                </a:lnTo>
                <a:lnTo>
                  <a:pt x="2674" y="930"/>
                </a:lnTo>
                <a:lnTo>
                  <a:pt x="2790" y="1163"/>
                </a:lnTo>
                <a:lnTo>
                  <a:pt x="2907" y="1395"/>
                </a:lnTo>
                <a:lnTo>
                  <a:pt x="2907" y="1395"/>
                </a:lnTo>
                <a:lnTo>
                  <a:pt x="3139" y="1163"/>
                </a:lnTo>
                <a:lnTo>
                  <a:pt x="3430" y="930"/>
                </a:lnTo>
                <a:lnTo>
                  <a:pt x="3778" y="640"/>
                </a:lnTo>
                <a:lnTo>
                  <a:pt x="4185" y="407"/>
                </a:lnTo>
                <a:lnTo>
                  <a:pt x="4650" y="175"/>
                </a:lnTo>
                <a:lnTo>
                  <a:pt x="5173" y="1"/>
                </a:lnTo>
                <a:lnTo>
                  <a:pt x="5463" y="1"/>
                </a:lnTo>
                <a:lnTo>
                  <a:pt x="5754" y="1"/>
                </a:lnTo>
                <a:lnTo>
                  <a:pt x="5754" y="1"/>
                </a:lnTo>
                <a:lnTo>
                  <a:pt x="5580" y="466"/>
                </a:lnTo>
                <a:lnTo>
                  <a:pt x="5405" y="930"/>
                </a:lnTo>
                <a:lnTo>
                  <a:pt x="5115" y="1512"/>
                </a:lnTo>
                <a:lnTo>
                  <a:pt x="4708" y="2093"/>
                </a:lnTo>
                <a:lnTo>
                  <a:pt x="4476" y="2325"/>
                </a:lnTo>
                <a:lnTo>
                  <a:pt x="4243" y="2558"/>
                </a:lnTo>
                <a:lnTo>
                  <a:pt x="3953" y="2732"/>
                </a:lnTo>
                <a:lnTo>
                  <a:pt x="3604" y="2906"/>
                </a:lnTo>
                <a:lnTo>
                  <a:pt x="3255" y="3022"/>
                </a:lnTo>
                <a:lnTo>
                  <a:pt x="2907" y="3022"/>
                </a:lnTo>
                <a:lnTo>
                  <a:pt x="2907" y="3022"/>
                </a:lnTo>
                <a:lnTo>
                  <a:pt x="2500" y="3022"/>
                </a:lnTo>
                <a:lnTo>
                  <a:pt x="2151" y="2964"/>
                </a:lnTo>
                <a:lnTo>
                  <a:pt x="1861" y="2790"/>
                </a:lnTo>
                <a:lnTo>
                  <a:pt x="1570" y="2674"/>
                </a:lnTo>
                <a:lnTo>
                  <a:pt x="1279" y="2441"/>
                </a:lnTo>
                <a:lnTo>
                  <a:pt x="1047" y="2267"/>
                </a:lnTo>
                <a:lnTo>
                  <a:pt x="640" y="1744"/>
                </a:lnTo>
                <a:lnTo>
                  <a:pt x="350" y="1221"/>
                </a:lnTo>
                <a:lnTo>
                  <a:pt x="117" y="756"/>
                </a:lnTo>
                <a:lnTo>
                  <a:pt x="59" y="291"/>
                </a:lnTo>
                <a:lnTo>
                  <a:pt x="1" y="1"/>
                </a:lnTo>
                <a:lnTo>
                  <a:pt x="1" y="1"/>
                </a:lnTo>
                <a:close/>
              </a:path>
            </a:pathLst>
          </a:custGeom>
          <a:solidFill>
            <a:srgbClr val="869D3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2" name="Google Shape;212;p7"/>
          <p:cNvSpPr/>
          <p:nvPr/>
        </p:nvSpPr>
        <p:spPr>
          <a:xfrm>
            <a:off x="2124900" y="2019400"/>
            <a:ext cx="191800" cy="100767"/>
          </a:xfrm>
          <a:custGeom>
            <a:avLst/>
            <a:gdLst/>
            <a:ahLst/>
            <a:cxnLst/>
            <a:rect l="l" t="t" r="r" b="b"/>
            <a:pathLst>
              <a:path w="5754" h="3023" extrusionOk="0">
                <a:moveTo>
                  <a:pt x="1" y="1"/>
                </a:moveTo>
                <a:lnTo>
                  <a:pt x="1" y="1"/>
                </a:lnTo>
                <a:lnTo>
                  <a:pt x="408" y="1"/>
                </a:lnTo>
                <a:lnTo>
                  <a:pt x="815" y="59"/>
                </a:lnTo>
                <a:lnTo>
                  <a:pt x="1279" y="117"/>
                </a:lnTo>
                <a:lnTo>
                  <a:pt x="1802" y="291"/>
                </a:lnTo>
                <a:lnTo>
                  <a:pt x="2267" y="524"/>
                </a:lnTo>
                <a:lnTo>
                  <a:pt x="2500" y="698"/>
                </a:lnTo>
                <a:lnTo>
                  <a:pt x="2674" y="930"/>
                </a:lnTo>
                <a:lnTo>
                  <a:pt x="2790" y="1163"/>
                </a:lnTo>
                <a:lnTo>
                  <a:pt x="2907" y="1395"/>
                </a:lnTo>
                <a:lnTo>
                  <a:pt x="2907" y="1395"/>
                </a:lnTo>
                <a:lnTo>
                  <a:pt x="3139" y="1163"/>
                </a:lnTo>
                <a:lnTo>
                  <a:pt x="3430" y="930"/>
                </a:lnTo>
                <a:lnTo>
                  <a:pt x="3778" y="640"/>
                </a:lnTo>
                <a:lnTo>
                  <a:pt x="4185" y="407"/>
                </a:lnTo>
                <a:lnTo>
                  <a:pt x="4650" y="175"/>
                </a:lnTo>
                <a:lnTo>
                  <a:pt x="5173" y="1"/>
                </a:lnTo>
                <a:lnTo>
                  <a:pt x="5463" y="1"/>
                </a:lnTo>
                <a:lnTo>
                  <a:pt x="5754" y="1"/>
                </a:lnTo>
                <a:lnTo>
                  <a:pt x="5754" y="1"/>
                </a:lnTo>
                <a:lnTo>
                  <a:pt x="5580" y="466"/>
                </a:lnTo>
                <a:lnTo>
                  <a:pt x="5405" y="930"/>
                </a:lnTo>
                <a:lnTo>
                  <a:pt x="5115" y="1512"/>
                </a:lnTo>
                <a:lnTo>
                  <a:pt x="4708" y="2093"/>
                </a:lnTo>
                <a:lnTo>
                  <a:pt x="4476" y="2325"/>
                </a:lnTo>
                <a:lnTo>
                  <a:pt x="4243" y="2558"/>
                </a:lnTo>
                <a:lnTo>
                  <a:pt x="3953" y="2732"/>
                </a:lnTo>
                <a:lnTo>
                  <a:pt x="3604" y="2906"/>
                </a:lnTo>
                <a:lnTo>
                  <a:pt x="3255" y="3022"/>
                </a:lnTo>
                <a:lnTo>
                  <a:pt x="2907" y="3022"/>
                </a:lnTo>
                <a:lnTo>
                  <a:pt x="2907" y="3022"/>
                </a:lnTo>
                <a:lnTo>
                  <a:pt x="2500" y="3022"/>
                </a:lnTo>
                <a:lnTo>
                  <a:pt x="2151" y="2964"/>
                </a:lnTo>
                <a:lnTo>
                  <a:pt x="1861" y="2790"/>
                </a:lnTo>
                <a:lnTo>
                  <a:pt x="1570" y="2674"/>
                </a:lnTo>
                <a:lnTo>
                  <a:pt x="1279" y="2441"/>
                </a:lnTo>
                <a:lnTo>
                  <a:pt x="1047" y="2267"/>
                </a:lnTo>
                <a:lnTo>
                  <a:pt x="640" y="1744"/>
                </a:lnTo>
                <a:lnTo>
                  <a:pt x="350" y="1221"/>
                </a:lnTo>
                <a:lnTo>
                  <a:pt x="117" y="756"/>
                </a:lnTo>
                <a:lnTo>
                  <a:pt x="59" y="291"/>
                </a:lnTo>
                <a:lnTo>
                  <a:pt x="1" y="1"/>
                </a:lnTo>
                <a:lnTo>
                  <a:pt x="1" y="1"/>
                </a:lnTo>
                <a:close/>
              </a:path>
            </a:pathLst>
          </a:custGeom>
          <a:solidFill>
            <a:srgbClr val="869D3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a:p>
        </p:txBody>
      </p:sp>
      <p:sp>
        <p:nvSpPr>
          <p:cNvPr id="4" name="Date Placeholder 3"/>
          <p:cNvSpPr>
            <a:spLocks noGrp="1"/>
          </p:cNvSpPr>
          <p:nvPr>
            <p:ph type="dt" sz="half" idx="10"/>
          </p:nvPr>
        </p:nvSpPr>
        <p:spPr/>
        <p:txBody>
          <a:bodyPr/>
          <a:p>
            <a:pPr marL="0" marR="0" lvl="0" indent="0" algn="l" defTabSz="914400" rtl="0" eaLnBrk="1" fontAlgn="auto" latinLnBrk="0" hangingPunct="1">
              <a:lnSpc>
                <a:spcPct val="100000"/>
              </a:lnSpc>
              <a:spcBef>
                <a:spcPts val="0"/>
              </a:spcBef>
              <a:spcAft>
                <a:spcPts val="0"/>
              </a:spcAft>
              <a:buClrTx/>
              <a:buSzTx/>
              <a:buFontTx/>
              <a:buNone/>
              <a:defRPr/>
            </a:pPr>
            <a:fld id="{D8422E37-B93B-4BA6-964B-E7D99B8D050D}" type="datetimeFigureOut">
              <a:rPr kumimoji="0" lang="en-US" sz="1200" b="0" i="0" u="none" strike="noStrike" kern="1200" cap="none" spc="0" normalizeH="0" baseline="0" noProof="0" smtClean="0">
                <a:ln>
                  <a:noFill/>
                </a:ln>
                <a:solidFill>
                  <a:schemeClr val="tx1">
                    <a:tint val="75000"/>
                  </a:schemeClr>
                </a:solidFill>
                <a:effectLst/>
                <a:uLnTx/>
                <a:uFillTx/>
                <a:latin typeface="+mn-lt"/>
                <a:ea typeface="+mn-ea"/>
                <a:cs typeface="+mn-cs"/>
              </a:rPr>
            </a:fld>
            <a:endParaRPr kumimoji="0" lang="en-US" sz="1200" b="0" i="0" u="none" strike="noStrike" kern="1200" cap="none" spc="0" normalizeH="0" baseline="0" noProof="0" smtClean="0">
              <a:ln>
                <a:noFill/>
              </a:ln>
              <a:solidFill>
                <a:schemeClr val="tx1">
                  <a:tint val="75000"/>
                </a:schemeClr>
              </a:solidFill>
              <a:effectLst/>
              <a:uLnTx/>
              <a:uFillTx/>
              <a:latin typeface="+mn-lt"/>
              <a:ea typeface="+mn-ea"/>
              <a:cs typeface="+mn-cs"/>
            </a:endParaRPr>
          </a:p>
        </p:txBody>
      </p:sp>
      <p:sp>
        <p:nvSpPr>
          <p:cNvPr id="5" name="Footer Placeholder 4"/>
          <p:cNvSpPr>
            <a:spLocks noGrp="1"/>
          </p:cNvSpPr>
          <p:nvPr>
            <p:ph type="ftr" sz="quarter" idx="11"/>
          </p:nvPr>
        </p:nvSpPr>
        <p:spPr/>
        <p:txBody>
          <a:bodyPr/>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Slide Number Placeholder 5"/>
          <p:cNvSpPr>
            <a:spLocks noGrp="1"/>
          </p:cNvSpPr>
          <p:nvPr>
            <p:ph type="sldNum" sz="quarter" idx="12"/>
          </p:nvPr>
        </p:nvSpPr>
        <p:spPr/>
        <p:txBody>
          <a:bodyPr/>
          <a:p>
            <a:pPr lvl="0">
              <a:buNone/>
            </a:pPr>
            <a:fld id="{9A0DB2DC-4C9A-4742-B13C-FB6460FD3503}" type="slidenum">
              <a:rPr lang="en-US" dirty="0">
                <a:latin typeface="Calibri" panose="020F0502020204030204" pitchFamily="34" charset="0"/>
                <a:ea typeface="Arial" panose="020B0604020202020204" pitchFamily="34" charset="0"/>
              </a:rPr>
            </a:fld>
            <a:endParaRPr lang="en-US" dirty="0">
              <a:latin typeface="Calibri" panose="020F0502020204030204" pitchFamily="34" charset="0"/>
              <a:ea typeface="Arial" panose="020B0604020202020204" pitchFamily="34" charset="0"/>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5" Type="http://schemas.openxmlformats.org/officeDocument/2006/relationships/theme" Target="../theme/theme1.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Shape 5"/>
        <p:cNvGrpSpPr/>
        <p:nvPr/>
      </p:nvGrpSpPr>
      <p:grpSpPr>
        <a:xfrm>
          <a:off x="0" y="0"/>
          <a:ext cx="0" cy="0"/>
          <a:chOff x="0" y="0"/>
          <a:chExt cx="0" cy="0"/>
        </a:xfrm>
      </p:grpSpPr>
      <p:sp>
        <p:nvSpPr>
          <p:cNvPr id="6" name="Google Shape;6;p23"/>
          <p:cNvSpPr txBox="1"/>
          <p:nvPr/>
        </p:nvSpPr>
        <p:spPr>
          <a:xfrm>
            <a:off x="0" y="-1512332"/>
            <a:ext cx="12192000" cy="369332"/>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SG" sz="2400" b="0" i="0" u="none" strike="noStrike" cap="none">
                <a:solidFill>
                  <a:srgbClr val="CFCFCF"/>
                </a:solidFill>
                <a:latin typeface="Oi"/>
                <a:ea typeface="Oi"/>
                <a:cs typeface="Oi"/>
                <a:sym typeface="Oi"/>
              </a:rPr>
              <a:t>www.9slide.vn</a:t>
            </a:r>
            <a:endParaRPr lang="en-SG" sz="2400" b="0" i="0" u="none" strike="noStrike" cap="none">
              <a:solidFill>
                <a:srgbClr val="CFCFCF"/>
              </a:solidFill>
              <a:latin typeface="Oi"/>
              <a:ea typeface="Oi"/>
              <a:cs typeface="Oi"/>
              <a:sym typeface="Oi"/>
            </a:endParaRPr>
          </a:p>
        </p:txBody>
      </p:sp>
      <p:sp>
        <p:nvSpPr>
          <p:cNvPr id="7" name="Google Shape;7;p2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2"/>
              </a:buClr>
              <a:buSzPts val="4400"/>
              <a:buFont typeface="Arial" panose="020B0604020202020204"/>
              <a:buNone/>
              <a:defRPr sz="4400" b="0" i="0" u="none" strike="noStrike" cap="none">
                <a:solidFill>
                  <a:schemeClr val="dk2"/>
                </a:solidFill>
                <a:latin typeface="Arial" panose="020B0604020202020204"/>
                <a:ea typeface="Arial" panose="020B0604020202020204"/>
                <a:cs typeface="Arial" panose="020B0604020202020204"/>
                <a:sym typeface="Arial" panose="020B0604020202020204"/>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8" name="Google Shape;8;p23"/>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rgbClr val="7F7F7F"/>
              </a:buClr>
              <a:buSzPts val="2800"/>
              <a:buFont typeface="Arial" panose="020B0604020202020204"/>
              <a:buChar char="•"/>
              <a:defRPr sz="2800" b="0" i="0" u="none" strike="noStrike" cap="none">
                <a:solidFill>
                  <a:srgbClr val="7F7F7F"/>
                </a:solidFill>
                <a:latin typeface="Oi"/>
                <a:ea typeface="Oi"/>
                <a:cs typeface="Oi"/>
                <a:sym typeface="Oi"/>
              </a:defRPr>
            </a:lvl1pPr>
            <a:lvl2pPr marL="914400" marR="0" lvl="1" indent="-381000" algn="l" rtl="0">
              <a:lnSpc>
                <a:spcPct val="90000"/>
              </a:lnSpc>
              <a:spcBef>
                <a:spcPts val="500"/>
              </a:spcBef>
              <a:spcAft>
                <a:spcPts val="0"/>
              </a:spcAft>
              <a:buClr>
                <a:srgbClr val="7F7F7F"/>
              </a:buClr>
              <a:buSzPts val="2400"/>
              <a:buFont typeface="Arial" panose="020B0604020202020204"/>
              <a:buChar char="•"/>
              <a:defRPr sz="2400" b="0" i="0" u="none" strike="noStrike" cap="none">
                <a:solidFill>
                  <a:srgbClr val="7F7F7F"/>
                </a:solidFill>
                <a:latin typeface="Oi"/>
                <a:ea typeface="Oi"/>
                <a:cs typeface="Oi"/>
                <a:sym typeface="Oi"/>
              </a:defRPr>
            </a:lvl2pPr>
            <a:lvl3pPr marL="1371600" marR="0" lvl="2" indent="-355600" algn="l" rtl="0">
              <a:lnSpc>
                <a:spcPct val="90000"/>
              </a:lnSpc>
              <a:spcBef>
                <a:spcPts val="500"/>
              </a:spcBef>
              <a:spcAft>
                <a:spcPts val="0"/>
              </a:spcAft>
              <a:buClr>
                <a:srgbClr val="7F7F7F"/>
              </a:buClr>
              <a:buSzPts val="2000"/>
              <a:buFont typeface="Arial" panose="020B0604020202020204"/>
              <a:buChar char="•"/>
              <a:defRPr sz="2000" b="0" i="0" u="none" strike="noStrike" cap="none">
                <a:solidFill>
                  <a:srgbClr val="7F7F7F"/>
                </a:solidFill>
                <a:latin typeface="Oi"/>
                <a:ea typeface="Oi"/>
                <a:cs typeface="Oi"/>
                <a:sym typeface="Oi"/>
              </a:defRPr>
            </a:lvl3pPr>
            <a:lvl4pPr marL="1828800" marR="0" lvl="3" indent="-342900" algn="l" rtl="0">
              <a:lnSpc>
                <a:spcPct val="90000"/>
              </a:lnSpc>
              <a:spcBef>
                <a:spcPts val="500"/>
              </a:spcBef>
              <a:spcAft>
                <a:spcPts val="0"/>
              </a:spcAft>
              <a:buClr>
                <a:srgbClr val="7F7F7F"/>
              </a:buClr>
              <a:buSzPts val="1800"/>
              <a:buFont typeface="Arial" panose="020B0604020202020204"/>
              <a:buChar char="•"/>
              <a:defRPr sz="1800" b="0" i="0" u="none" strike="noStrike" cap="none">
                <a:solidFill>
                  <a:srgbClr val="7F7F7F"/>
                </a:solidFill>
                <a:latin typeface="Oi"/>
                <a:ea typeface="Oi"/>
                <a:cs typeface="Oi"/>
                <a:sym typeface="Oi"/>
              </a:defRPr>
            </a:lvl4pPr>
            <a:lvl5pPr marL="2286000" marR="0" lvl="4" indent="-342900" algn="l" rtl="0">
              <a:lnSpc>
                <a:spcPct val="90000"/>
              </a:lnSpc>
              <a:spcBef>
                <a:spcPts val="500"/>
              </a:spcBef>
              <a:spcAft>
                <a:spcPts val="0"/>
              </a:spcAft>
              <a:buClr>
                <a:srgbClr val="7F7F7F"/>
              </a:buClr>
              <a:buSzPts val="1800"/>
              <a:buFont typeface="Arial" panose="020B0604020202020204"/>
              <a:buChar char="•"/>
              <a:defRPr sz="1800" b="0" i="0" u="none" strike="noStrike" cap="none">
                <a:solidFill>
                  <a:srgbClr val="7F7F7F"/>
                </a:solidFill>
                <a:latin typeface="Oi"/>
                <a:ea typeface="Oi"/>
                <a:cs typeface="Oi"/>
                <a:sym typeface="Oi"/>
              </a:defRPr>
            </a:lvl5pPr>
            <a:lvl6pPr marL="2743200" marR="0" lvl="5" indent="-342900" algn="l" rtl="0">
              <a:lnSpc>
                <a:spcPct val="90000"/>
              </a:lnSpc>
              <a:spcBef>
                <a:spcPts val="500"/>
              </a:spcBef>
              <a:spcAft>
                <a:spcPts val="0"/>
              </a:spcAft>
              <a:buClr>
                <a:schemeClr val="dk1"/>
              </a:buClr>
              <a:buSzPts val="1800"/>
              <a:buFont typeface="Arial" panose="020B0604020202020204"/>
              <a:buChar char="•"/>
              <a:defRPr sz="1800" b="0" i="0" u="none" strike="noStrike" cap="none">
                <a:solidFill>
                  <a:schemeClr val="dk1"/>
                </a:solidFill>
                <a:latin typeface="Oi"/>
                <a:ea typeface="Oi"/>
                <a:cs typeface="Oi"/>
                <a:sym typeface="Oi"/>
              </a:defRPr>
            </a:lvl6pPr>
            <a:lvl7pPr marL="3200400" marR="0" lvl="6" indent="-342900" algn="l" rtl="0">
              <a:lnSpc>
                <a:spcPct val="90000"/>
              </a:lnSpc>
              <a:spcBef>
                <a:spcPts val="500"/>
              </a:spcBef>
              <a:spcAft>
                <a:spcPts val="0"/>
              </a:spcAft>
              <a:buClr>
                <a:schemeClr val="dk1"/>
              </a:buClr>
              <a:buSzPts val="1800"/>
              <a:buFont typeface="Arial" panose="020B0604020202020204"/>
              <a:buChar char="•"/>
              <a:defRPr sz="1800" b="0" i="0" u="none" strike="noStrike" cap="none">
                <a:solidFill>
                  <a:schemeClr val="dk1"/>
                </a:solidFill>
                <a:latin typeface="Oi"/>
                <a:ea typeface="Oi"/>
                <a:cs typeface="Oi"/>
                <a:sym typeface="Oi"/>
              </a:defRPr>
            </a:lvl7pPr>
            <a:lvl8pPr marL="3657600" marR="0" lvl="7" indent="-342900" algn="l" rtl="0">
              <a:lnSpc>
                <a:spcPct val="90000"/>
              </a:lnSpc>
              <a:spcBef>
                <a:spcPts val="500"/>
              </a:spcBef>
              <a:spcAft>
                <a:spcPts val="0"/>
              </a:spcAft>
              <a:buClr>
                <a:schemeClr val="dk1"/>
              </a:buClr>
              <a:buSzPts val="1800"/>
              <a:buFont typeface="Arial" panose="020B0604020202020204"/>
              <a:buChar char="•"/>
              <a:defRPr sz="1800" b="0" i="0" u="none" strike="noStrike" cap="none">
                <a:solidFill>
                  <a:schemeClr val="dk1"/>
                </a:solidFill>
                <a:latin typeface="Oi"/>
                <a:ea typeface="Oi"/>
                <a:cs typeface="Oi"/>
                <a:sym typeface="Oi"/>
              </a:defRPr>
            </a:lvl8pPr>
            <a:lvl9pPr marL="4114800" marR="0" lvl="8" indent="-342900" algn="l" rtl="0">
              <a:lnSpc>
                <a:spcPct val="90000"/>
              </a:lnSpc>
              <a:spcBef>
                <a:spcPts val="500"/>
              </a:spcBef>
              <a:spcAft>
                <a:spcPts val="0"/>
              </a:spcAft>
              <a:buClr>
                <a:schemeClr val="dk1"/>
              </a:buClr>
              <a:buSzPts val="1800"/>
              <a:buFont typeface="Arial" panose="020B0604020202020204"/>
              <a:buChar char="•"/>
              <a:defRPr sz="1800" b="0" i="0" u="none" strike="noStrike" cap="none">
                <a:solidFill>
                  <a:schemeClr val="dk1"/>
                </a:solidFill>
                <a:latin typeface="Oi"/>
                <a:ea typeface="Oi"/>
                <a:cs typeface="Oi"/>
                <a:sym typeface="Oi"/>
              </a:defRPr>
            </a:lvl9pPr>
          </a:lstStyle>
          <a:p/>
        </p:txBody>
      </p:sp>
      <p:sp>
        <p:nvSpPr>
          <p:cNvPr id="9" name="Google Shape;9;p2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Oi"/>
                <a:ea typeface="Oi"/>
                <a:cs typeface="Oi"/>
                <a:sym typeface="Oi"/>
              </a:defRPr>
            </a:lvl1pPr>
            <a:lvl2pPr marR="0" lvl="1" algn="l" rtl="0">
              <a:spcBef>
                <a:spcPts val="0"/>
              </a:spcBef>
              <a:spcAft>
                <a:spcPts val="0"/>
              </a:spcAft>
              <a:buSzPts val="1400"/>
              <a:buNone/>
              <a:defRPr sz="1800" b="0" i="0" u="none" strike="noStrike" cap="none">
                <a:solidFill>
                  <a:schemeClr val="dk1"/>
                </a:solidFill>
                <a:latin typeface="Oi"/>
                <a:ea typeface="Oi"/>
                <a:cs typeface="Oi"/>
                <a:sym typeface="Oi"/>
              </a:defRPr>
            </a:lvl2pPr>
            <a:lvl3pPr marR="0" lvl="2" algn="l" rtl="0">
              <a:spcBef>
                <a:spcPts val="0"/>
              </a:spcBef>
              <a:spcAft>
                <a:spcPts val="0"/>
              </a:spcAft>
              <a:buSzPts val="1400"/>
              <a:buNone/>
              <a:defRPr sz="1800" b="0" i="0" u="none" strike="noStrike" cap="none">
                <a:solidFill>
                  <a:schemeClr val="dk1"/>
                </a:solidFill>
                <a:latin typeface="Oi"/>
                <a:ea typeface="Oi"/>
                <a:cs typeface="Oi"/>
                <a:sym typeface="Oi"/>
              </a:defRPr>
            </a:lvl3pPr>
            <a:lvl4pPr marR="0" lvl="3" algn="l" rtl="0">
              <a:spcBef>
                <a:spcPts val="0"/>
              </a:spcBef>
              <a:spcAft>
                <a:spcPts val="0"/>
              </a:spcAft>
              <a:buSzPts val="1400"/>
              <a:buNone/>
              <a:defRPr sz="1800" b="0" i="0" u="none" strike="noStrike" cap="none">
                <a:solidFill>
                  <a:schemeClr val="dk1"/>
                </a:solidFill>
                <a:latin typeface="Oi"/>
                <a:ea typeface="Oi"/>
                <a:cs typeface="Oi"/>
                <a:sym typeface="Oi"/>
              </a:defRPr>
            </a:lvl4pPr>
            <a:lvl5pPr marR="0" lvl="4" algn="l" rtl="0">
              <a:spcBef>
                <a:spcPts val="0"/>
              </a:spcBef>
              <a:spcAft>
                <a:spcPts val="0"/>
              </a:spcAft>
              <a:buSzPts val="1400"/>
              <a:buNone/>
              <a:defRPr sz="1800" b="0" i="0" u="none" strike="noStrike" cap="none">
                <a:solidFill>
                  <a:schemeClr val="dk1"/>
                </a:solidFill>
                <a:latin typeface="Oi"/>
                <a:ea typeface="Oi"/>
                <a:cs typeface="Oi"/>
                <a:sym typeface="Oi"/>
              </a:defRPr>
            </a:lvl5pPr>
            <a:lvl6pPr marR="0" lvl="5" algn="l" rtl="0">
              <a:spcBef>
                <a:spcPts val="0"/>
              </a:spcBef>
              <a:spcAft>
                <a:spcPts val="0"/>
              </a:spcAft>
              <a:buSzPts val="1400"/>
              <a:buNone/>
              <a:defRPr sz="1800" b="0" i="0" u="none" strike="noStrike" cap="none">
                <a:solidFill>
                  <a:schemeClr val="dk1"/>
                </a:solidFill>
                <a:latin typeface="Oi"/>
                <a:ea typeface="Oi"/>
                <a:cs typeface="Oi"/>
                <a:sym typeface="Oi"/>
              </a:defRPr>
            </a:lvl6pPr>
            <a:lvl7pPr marR="0" lvl="6" algn="l" rtl="0">
              <a:spcBef>
                <a:spcPts val="0"/>
              </a:spcBef>
              <a:spcAft>
                <a:spcPts val="0"/>
              </a:spcAft>
              <a:buSzPts val="1400"/>
              <a:buNone/>
              <a:defRPr sz="1800" b="0" i="0" u="none" strike="noStrike" cap="none">
                <a:solidFill>
                  <a:schemeClr val="dk1"/>
                </a:solidFill>
                <a:latin typeface="Oi"/>
                <a:ea typeface="Oi"/>
                <a:cs typeface="Oi"/>
                <a:sym typeface="Oi"/>
              </a:defRPr>
            </a:lvl7pPr>
            <a:lvl8pPr marR="0" lvl="7" algn="l" rtl="0">
              <a:spcBef>
                <a:spcPts val="0"/>
              </a:spcBef>
              <a:spcAft>
                <a:spcPts val="0"/>
              </a:spcAft>
              <a:buSzPts val="1400"/>
              <a:buNone/>
              <a:defRPr sz="1800" b="0" i="0" u="none" strike="noStrike" cap="none">
                <a:solidFill>
                  <a:schemeClr val="dk1"/>
                </a:solidFill>
                <a:latin typeface="Oi"/>
                <a:ea typeface="Oi"/>
                <a:cs typeface="Oi"/>
                <a:sym typeface="Oi"/>
              </a:defRPr>
            </a:lvl8pPr>
            <a:lvl9pPr marR="0" lvl="8" algn="l" rtl="0">
              <a:spcBef>
                <a:spcPts val="0"/>
              </a:spcBef>
              <a:spcAft>
                <a:spcPts val="0"/>
              </a:spcAft>
              <a:buSzPts val="1400"/>
              <a:buNone/>
              <a:defRPr sz="1800" b="0" i="0" u="none" strike="noStrike" cap="none">
                <a:solidFill>
                  <a:schemeClr val="dk1"/>
                </a:solidFill>
                <a:latin typeface="Oi"/>
                <a:ea typeface="Oi"/>
                <a:cs typeface="Oi"/>
                <a:sym typeface="Oi"/>
              </a:defRPr>
            </a:lvl9pPr>
          </a:lstStyle>
          <a:p/>
        </p:txBody>
      </p:sp>
      <p:sp>
        <p:nvSpPr>
          <p:cNvPr id="10" name="Google Shape;10;p2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Oi"/>
                <a:ea typeface="Oi"/>
                <a:cs typeface="Oi"/>
                <a:sym typeface="Oi"/>
              </a:defRPr>
            </a:lvl1pPr>
            <a:lvl2pPr marR="0" lvl="1" algn="l" rtl="0">
              <a:spcBef>
                <a:spcPts val="0"/>
              </a:spcBef>
              <a:spcAft>
                <a:spcPts val="0"/>
              </a:spcAft>
              <a:buSzPts val="1400"/>
              <a:buNone/>
              <a:defRPr sz="1800" b="0" i="0" u="none" strike="noStrike" cap="none">
                <a:solidFill>
                  <a:schemeClr val="dk1"/>
                </a:solidFill>
                <a:latin typeface="Oi"/>
                <a:ea typeface="Oi"/>
                <a:cs typeface="Oi"/>
                <a:sym typeface="Oi"/>
              </a:defRPr>
            </a:lvl2pPr>
            <a:lvl3pPr marR="0" lvl="2" algn="l" rtl="0">
              <a:spcBef>
                <a:spcPts val="0"/>
              </a:spcBef>
              <a:spcAft>
                <a:spcPts val="0"/>
              </a:spcAft>
              <a:buSzPts val="1400"/>
              <a:buNone/>
              <a:defRPr sz="1800" b="0" i="0" u="none" strike="noStrike" cap="none">
                <a:solidFill>
                  <a:schemeClr val="dk1"/>
                </a:solidFill>
                <a:latin typeface="Oi"/>
                <a:ea typeface="Oi"/>
                <a:cs typeface="Oi"/>
                <a:sym typeface="Oi"/>
              </a:defRPr>
            </a:lvl3pPr>
            <a:lvl4pPr marR="0" lvl="3" algn="l" rtl="0">
              <a:spcBef>
                <a:spcPts val="0"/>
              </a:spcBef>
              <a:spcAft>
                <a:spcPts val="0"/>
              </a:spcAft>
              <a:buSzPts val="1400"/>
              <a:buNone/>
              <a:defRPr sz="1800" b="0" i="0" u="none" strike="noStrike" cap="none">
                <a:solidFill>
                  <a:schemeClr val="dk1"/>
                </a:solidFill>
                <a:latin typeface="Oi"/>
                <a:ea typeface="Oi"/>
                <a:cs typeface="Oi"/>
                <a:sym typeface="Oi"/>
              </a:defRPr>
            </a:lvl4pPr>
            <a:lvl5pPr marR="0" lvl="4" algn="l" rtl="0">
              <a:spcBef>
                <a:spcPts val="0"/>
              </a:spcBef>
              <a:spcAft>
                <a:spcPts val="0"/>
              </a:spcAft>
              <a:buSzPts val="1400"/>
              <a:buNone/>
              <a:defRPr sz="1800" b="0" i="0" u="none" strike="noStrike" cap="none">
                <a:solidFill>
                  <a:schemeClr val="dk1"/>
                </a:solidFill>
                <a:latin typeface="Oi"/>
                <a:ea typeface="Oi"/>
                <a:cs typeface="Oi"/>
                <a:sym typeface="Oi"/>
              </a:defRPr>
            </a:lvl5pPr>
            <a:lvl6pPr marR="0" lvl="5" algn="l" rtl="0">
              <a:spcBef>
                <a:spcPts val="0"/>
              </a:spcBef>
              <a:spcAft>
                <a:spcPts val="0"/>
              </a:spcAft>
              <a:buSzPts val="1400"/>
              <a:buNone/>
              <a:defRPr sz="1800" b="0" i="0" u="none" strike="noStrike" cap="none">
                <a:solidFill>
                  <a:schemeClr val="dk1"/>
                </a:solidFill>
                <a:latin typeface="Oi"/>
                <a:ea typeface="Oi"/>
                <a:cs typeface="Oi"/>
                <a:sym typeface="Oi"/>
              </a:defRPr>
            </a:lvl6pPr>
            <a:lvl7pPr marR="0" lvl="6" algn="l" rtl="0">
              <a:spcBef>
                <a:spcPts val="0"/>
              </a:spcBef>
              <a:spcAft>
                <a:spcPts val="0"/>
              </a:spcAft>
              <a:buSzPts val="1400"/>
              <a:buNone/>
              <a:defRPr sz="1800" b="0" i="0" u="none" strike="noStrike" cap="none">
                <a:solidFill>
                  <a:schemeClr val="dk1"/>
                </a:solidFill>
                <a:latin typeface="Oi"/>
                <a:ea typeface="Oi"/>
                <a:cs typeface="Oi"/>
                <a:sym typeface="Oi"/>
              </a:defRPr>
            </a:lvl7pPr>
            <a:lvl8pPr marR="0" lvl="7" algn="l" rtl="0">
              <a:spcBef>
                <a:spcPts val="0"/>
              </a:spcBef>
              <a:spcAft>
                <a:spcPts val="0"/>
              </a:spcAft>
              <a:buSzPts val="1400"/>
              <a:buNone/>
              <a:defRPr sz="1800" b="0" i="0" u="none" strike="noStrike" cap="none">
                <a:solidFill>
                  <a:schemeClr val="dk1"/>
                </a:solidFill>
                <a:latin typeface="Oi"/>
                <a:ea typeface="Oi"/>
                <a:cs typeface="Oi"/>
                <a:sym typeface="Oi"/>
              </a:defRPr>
            </a:lvl8pPr>
            <a:lvl9pPr marR="0" lvl="8" algn="l" rtl="0">
              <a:spcBef>
                <a:spcPts val="0"/>
              </a:spcBef>
              <a:spcAft>
                <a:spcPts val="0"/>
              </a:spcAft>
              <a:buSzPts val="1400"/>
              <a:buNone/>
              <a:defRPr sz="1800" b="0" i="0" u="none" strike="noStrike" cap="none">
                <a:solidFill>
                  <a:schemeClr val="dk1"/>
                </a:solidFill>
                <a:latin typeface="Oi"/>
                <a:ea typeface="Oi"/>
                <a:cs typeface="Oi"/>
                <a:sym typeface="Oi"/>
              </a:defRPr>
            </a:lvl9pPr>
          </a:lstStyle>
          <a:p/>
        </p:txBody>
      </p:sp>
      <p:sp>
        <p:nvSpPr>
          <p:cNvPr id="11" name="Google Shape;11;p2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Oi"/>
                <a:ea typeface="Oi"/>
                <a:cs typeface="Oi"/>
                <a:sym typeface="Oi"/>
              </a:defRPr>
            </a:lvl1pPr>
            <a:lvl2pPr marL="0" marR="0" lvl="1" indent="0" algn="r" rtl="0">
              <a:spcBef>
                <a:spcPts val="0"/>
              </a:spcBef>
              <a:buNone/>
              <a:defRPr sz="1200" b="0" i="0" u="none" strike="noStrike" cap="none">
                <a:solidFill>
                  <a:srgbClr val="888888"/>
                </a:solidFill>
                <a:latin typeface="Oi"/>
                <a:ea typeface="Oi"/>
                <a:cs typeface="Oi"/>
                <a:sym typeface="Oi"/>
              </a:defRPr>
            </a:lvl2pPr>
            <a:lvl3pPr marL="0" marR="0" lvl="2" indent="0" algn="r" rtl="0">
              <a:spcBef>
                <a:spcPts val="0"/>
              </a:spcBef>
              <a:buNone/>
              <a:defRPr sz="1200" b="0" i="0" u="none" strike="noStrike" cap="none">
                <a:solidFill>
                  <a:srgbClr val="888888"/>
                </a:solidFill>
                <a:latin typeface="Oi"/>
                <a:ea typeface="Oi"/>
                <a:cs typeface="Oi"/>
                <a:sym typeface="Oi"/>
              </a:defRPr>
            </a:lvl3pPr>
            <a:lvl4pPr marL="0" marR="0" lvl="3" indent="0" algn="r" rtl="0">
              <a:spcBef>
                <a:spcPts val="0"/>
              </a:spcBef>
              <a:buNone/>
              <a:defRPr sz="1200" b="0" i="0" u="none" strike="noStrike" cap="none">
                <a:solidFill>
                  <a:srgbClr val="888888"/>
                </a:solidFill>
                <a:latin typeface="Oi"/>
                <a:ea typeface="Oi"/>
                <a:cs typeface="Oi"/>
                <a:sym typeface="Oi"/>
              </a:defRPr>
            </a:lvl4pPr>
            <a:lvl5pPr marL="0" marR="0" lvl="4" indent="0" algn="r" rtl="0">
              <a:spcBef>
                <a:spcPts val="0"/>
              </a:spcBef>
              <a:buNone/>
              <a:defRPr sz="1200" b="0" i="0" u="none" strike="noStrike" cap="none">
                <a:solidFill>
                  <a:srgbClr val="888888"/>
                </a:solidFill>
                <a:latin typeface="Oi"/>
                <a:ea typeface="Oi"/>
                <a:cs typeface="Oi"/>
                <a:sym typeface="Oi"/>
              </a:defRPr>
            </a:lvl5pPr>
            <a:lvl6pPr marL="0" marR="0" lvl="5" indent="0" algn="r" rtl="0">
              <a:spcBef>
                <a:spcPts val="0"/>
              </a:spcBef>
              <a:buNone/>
              <a:defRPr sz="1200" b="0" i="0" u="none" strike="noStrike" cap="none">
                <a:solidFill>
                  <a:srgbClr val="888888"/>
                </a:solidFill>
                <a:latin typeface="Oi"/>
                <a:ea typeface="Oi"/>
                <a:cs typeface="Oi"/>
                <a:sym typeface="Oi"/>
              </a:defRPr>
            </a:lvl6pPr>
            <a:lvl7pPr marL="0" marR="0" lvl="6" indent="0" algn="r" rtl="0">
              <a:spcBef>
                <a:spcPts val="0"/>
              </a:spcBef>
              <a:buNone/>
              <a:defRPr sz="1200" b="0" i="0" u="none" strike="noStrike" cap="none">
                <a:solidFill>
                  <a:srgbClr val="888888"/>
                </a:solidFill>
                <a:latin typeface="Oi"/>
                <a:ea typeface="Oi"/>
                <a:cs typeface="Oi"/>
                <a:sym typeface="Oi"/>
              </a:defRPr>
            </a:lvl7pPr>
            <a:lvl8pPr marL="0" marR="0" lvl="7" indent="0" algn="r" rtl="0">
              <a:spcBef>
                <a:spcPts val="0"/>
              </a:spcBef>
              <a:buNone/>
              <a:defRPr sz="1200" b="0" i="0" u="none" strike="noStrike" cap="none">
                <a:solidFill>
                  <a:srgbClr val="888888"/>
                </a:solidFill>
                <a:latin typeface="Oi"/>
                <a:ea typeface="Oi"/>
                <a:cs typeface="Oi"/>
                <a:sym typeface="Oi"/>
              </a:defRPr>
            </a:lvl8pPr>
            <a:lvl9pPr marL="0" marR="0" lvl="8" indent="0" algn="r" rtl="0">
              <a:spcBef>
                <a:spcPts val="0"/>
              </a:spcBef>
              <a:buNone/>
              <a:defRPr sz="1200" b="0" i="0" u="none" strike="noStrike" cap="none">
                <a:solidFill>
                  <a:srgbClr val="888888"/>
                </a:solidFill>
                <a:latin typeface="Oi"/>
                <a:ea typeface="Oi"/>
                <a:cs typeface="Oi"/>
                <a:sym typeface="Oi"/>
              </a:defRPr>
            </a:lvl9pPr>
          </a:lstStyle>
          <a:p>
            <a:pPr marL="0" lvl="0" indent="0" algn="r" rtl="0">
              <a:spcBef>
                <a:spcPts val="0"/>
              </a:spcBef>
              <a:spcAft>
                <a:spcPts val="0"/>
              </a:spcAft>
              <a:buNone/>
            </a:pPr>
            <a:fld id="{00000000-1234-1234-1234-123412341234}" type="slidenum">
              <a:rPr lang="en-SG"/>
            </a:fld>
            <a:endParaRPr lang="en-SG"/>
          </a:p>
        </p:txBody>
      </p:sp>
      <p:grpSp>
        <p:nvGrpSpPr>
          <p:cNvPr id="12" name="Google Shape;12;p23"/>
          <p:cNvGrpSpPr/>
          <p:nvPr/>
        </p:nvGrpSpPr>
        <p:grpSpPr>
          <a:xfrm>
            <a:off x="-2202100" y="-2224223"/>
            <a:ext cx="16596200" cy="11284323"/>
            <a:chOff x="-2202100" y="-2224223"/>
            <a:chExt cx="16596200" cy="11284323"/>
          </a:xfrm>
        </p:grpSpPr>
        <p:sp>
          <p:nvSpPr>
            <p:cNvPr id="13" name="Google Shape;13;p23"/>
            <p:cNvSpPr/>
            <p:nvPr/>
          </p:nvSpPr>
          <p:spPr>
            <a:xfrm>
              <a:off x="4851540" y="8494776"/>
              <a:ext cx="2488920" cy="565324"/>
            </a:xfrm>
            <a:prstGeom prst="rect">
              <a:avLst/>
            </a:prstGeom>
            <a:noFill/>
            <a:ln w="21575" cap="flat" cmpd="sng">
              <a:solidFill>
                <a:srgbClr val="BFBFB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Oi"/>
                <a:ea typeface="Oi"/>
                <a:cs typeface="Oi"/>
                <a:sym typeface="Oi"/>
              </a:endParaRPr>
            </a:p>
          </p:txBody>
        </p:sp>
        <p:sp>
          <p:nvSpPr>
            <p:cNvPr id="14" name="Google Shape;14;p23"/>
            <p:cNvSpPr/>
            <p:nvPr/>
          </p:nvSpPr>
          <p:spPr>
            <a:xfrm>
              <a:off x="5006988" y="8647176"/>
              <a:ext cx="2178025" cy="260524"/>
            </a:xfrm>
            <a:custGeom>
              <a:avLst/>
              <a:gdLst/>
              <a:ahLst/>
              <a:cxnLst/>
              <a:rect l="l" t="t" r="r" b="b"/>
              <a:pathLst>
                <a:path w="2178025" h="260524" extrusionOk="0">
                  <a:moveTo>
                    <a:pt x="1807648" y="222182"/>
                  </a:moveTo>
                  <a:cubicBezTo>
                    <a:pt x="1814010" y="222182"/>
                    <a:pt x="1818838" y="223968"/>
                    <a:pt x="1822130" y="227540"/>
                  </a:cubicBezTo>
                  <a:cubicBezTo>
                    <a:pt x="1825423" y="231111"/>
                    <a:pt x="1827070" y="235576"/>
                    <a:pt x="1827070" y="240934"/>
                  </a:cubicBezTo>
                  <a:cubicBezTo>
                    <a:pt x="1827070" y="246069"/>
                    <a:pt x="1825423" y="250366"/>
                    <a:pt x="1822130" y="253826"/>
                  </a:cubicBezTo>
                  <a:cubicBezTo>
                    <a:pt x="1818838" y="257287"/>
                    <a:pt x="1814010" y="259017"/>
                    <a:pt x="1807648" y="259017"/>
                  </a:cubicBezTo>
                  <a:cubicBezTo>
                    <a:pt x="1801285" y="259017"/>
                    <a:pt x="1796513" y="257287"/>
                    <a:pt x="1793332" y="253826"/>
                  </a:cubicBezTo>
                  <a:cubicBezTo>
                    <a:pt x="1790151" y="250366"/>
                    <a:pt x="1788560" y="246069"/>
                    <a:pt x="1788560" y="240934"/>
                  </a:cubicBezTo>
                  <a:cubicBezTo>
                    <a:pt x="1788560" y="235576"/>
                    <a:pt x="1790151" y="231111"/>
                    <a:pt x="1793332" y="227540"/>
                  </a:cubicBezTo>
                  <a:cubicBezTo>
                    <a:pt x="1796513" y="223968"/>
                    <a:pt x="1801285" y="222182"/>
                    <a:pt x="1807648" y="222182"/>
                  </a:cubicBezTo>
                  <a:close/>
                  <a:moveTo>
                    <a:pt x="807523" y="222182"/>
                  </a:moveTo>
                  <a:cubicBezTo>
                    <a:pt x="813885" y="222182"/>
                    <a:pt x="818713" y="223968"/>
                    <a:pt x="822005" y="227540"/>
                  </a:cubicBezTo>
                  <a:cubicBezTo>
                    <a:pt x="825298" y="231111"/>
                    <a:pt x="826945" y="235576"/>
                    <a:pt x="826945" y="240934"/>
                  </a:cubicBezTo>
                  <a:cubicBezTo>
                    <a:pt x="826945" y="246069"/>
                    <a:pt x="825298" y="250366"/>
                    <a:pt x="822005" y="253826"/>
                  </a:cubicBezTo>
                  <a:cubicBezTo>
                    <a:pt x="818713" y="257287"/>
                    <a:pt x="813885" y="259017"/>
                    <a:pt x="807523" y="259017"/>
                  </a:cubicBezTo>
                  <a:cubicBezTo>
                    <a:pt x="801160" y="259017"/>
                    <a:pt x="796388" y="257287"/>
                    <a:pt x="793207" y="253826"/>
                  </a:cubicBezTo>
                  <a:cubicBezTo>
                    <a:pt x="790026" y="250366"/>
                    <a:pt x="788435" y="246069"/>
                    <a:pt x="788435" y="240934"/>
                  </a:cubicBezTo>
                  <a:cubicBezTo>
                    <a:pt x="788435" y="235576"/>
                    <a:pt x="790026" y="231111"/>
                    <a:pt x="793207" y="227540"/>
                  </a:cubicBezTo>
                  <a:cubicBezTo>
                    <a:pt x="796388" y="223968"/>
                    <a:pt x="801160" y="222182"/>
                    <a:pt x="807523" y="222182"/>
                  </a:cubicBezTo>
                  <a:close/>
                  <a:moveTo>
                    <a:pt x="1488076" y="98952"/>
                  </a:moveTo>
                  <a:cubicBezTo>
                    <a:pt x="1472896" y="98952"/>
                    <a:pt x="1461064" y="104812"/>
                    <a:pt x="1452581" y="116532"/>
                  </a:cubicBezTo>
                  <a:cubicBezTo>
                    <a:pt x="1444098" y="128253"/>
                    <a:pt x="1439856" y="145610"/>
                    <a:pt x="1439856" y="168604"/>
                  </a:cubicBezTo>
                  <a:cubicBezTo>
                    <a:pt x="1439856" y="189142"/>
                    <a:pt x="1444098" y="205215"/>
                    <a:pt x="1452581" y="216824"/>
                  </a:cubicBezTo>
                  <a:cubicBezTo>
                    <a:pt x="1461064" y="228433"/>
                    <a:pt x="1472784" y="234237"/>
                    <a:pt x="1487741" y="234237"/>
                  </a:cubicBezTo>
                  <a:cubicBezTo>
                    <a:pt x="1507387" y="234237"/>
                    <a:pt x="1521730" y="225419"/>
                    <a:pt x="1530771" y="207783"/>
                  </a:cubicBezTo>
                  <a:lnTo>
                    <a:pt x="1530771" y="124569"/>
                  </a:lnTo>
                  <a:cubicBezTo>
                    <a:pt x="1521507" y="107491"/>
                    <a:pt x="1507275" y="98952"/>
                    <a:pt x="1488076" y="98952"/>
                  </a:cubicBezTo>
                  <a:close/>
                  <a:moveTo>
                    <a:pt x="1678241" y="98115"/>
                  </a:moveTo>
                  <a:cubicBezTo>
                    <a:pt x="1665740" y="98115"/>
                    <a:pt x="1655248" y="102663"/>
                    <a:pt x="1646764" y="111761"/>
                  </a:cubicBezTo>
                  <a:cubicBezTo>
                    <a:pt x="1638281" y="120858"/>
                    <a:pt x="1633035" y="133610"/>
                    <a:pt x="1631026" y="150019"/>
                  </a:cubicBezTo>
                  <a:lnTo>
                    <a:pt x="1721774" y="150019"/>
                  </a:lnTo>
                  <a:lnTo>
                    <a:pt x="1721774" y="147675"/>
                  </a:lnTo>
                  <a:cubicBezTo>
                    <a:pt x="1720881" y="131936"/>
                    <a:pt x="1716639" y="119742"/>
                    <a:pt x="1709049" y="111091"/>
                  </a:cubicBezTo>
                  <a:cubicBezTo>
                    <a:pt x="1701459" y="102440"/>
                    <a:pt x="1691190" y="98115"/>
                    <a:pt x="1678241" y="98115"/>
                  </a:cubicBezTo>
                  <a:close/>
                  <a:moveTo>
                    <a:pt x="1855700" y="76014"/>
                  </a:moveTo>
                  <a:lnTo>
                    <a:pt x="1887345" y="76014"/>
                  </a:lnTo>
                  <a:lnTo>
                    <a:pt x="1933389" y="215150"/>
                  </a:lnTo>
                  <a:lnTo>
                    <a:pt x="1978260" y="76014"/>
                  </a:lnTo>
                  <a:lnTo>
                    <a:pt x="2009905" y="76014"/>
                  </a:lnTo>
                  <a:lnTo>
                    <a:pt x="1944941" y="257175"/>
                  </a:lnTo>
                  <a:lnTo>
                    <a:pt x="1921334" y="257175"/>
                  </a:lnTo>
                  <a:close/>
                  <a:moveTo>
                    <a:pt x="1333370" y="76014"/>
                  </a:moveTo>
                  <a:lnTo>
                    <a:pt x="1364344" y="76014"/>
                  </a:lnTo>
                  <a:lnTo>
                    <a:pt x="1364344" y="257175"/>
                  </a:lnTo>
                  <a:lnTo>
                    <a:pt x="1333370" y="257175"/>
                  </a:lnTo>
                  <a:close/>
                  <a:moveTo>
                    <a:pt x="514350" y="76014"/>
                  </a:moveTo>
                  <a:lnTo>
                    <a:pt x="545157" y="76014"/>
                  </a:lnTo>
                  <a:lnTo>
                    <a:pt x="580820" y="211634"/>
                  </a:lnTo>
                  <a:lnTo>
                    <a:pt x="623013" y="76014"/>
                  </a:lnTo>
                  <a:lnTo>
                    <a:pt x="647960" y="76014"/>
                  </a:lnTo>
                  <a:lnTo>
                    <a:pt x="690990" y="214480"/>
                  </a:lnTo>
                  <a:lnTo>
                    <a:pt x="725816" y="76014"/>
                  </a:lnTo>
                  <a:lnTo>
                    <a:pt x="756791" y="76014"/>
                  </a:lnTo>
                  <a:lnTo>
                    <a:pt x="704050" y="257175"/>
                  </a:lnTo>
                  <a:lnTo>
                    <a:pt x="678935" y="257175"/>
                  </a:lnTo>
                  <a:lnTo>
                    <a:pt x="634901" y="119881"/>
                  </a:lnTo>
                  <a:lnTo>
                    <a:pt x="592038" y="257175"/>
                  </a:lnTo>
                  <a:lnTo>
                    <a:pt x="566923" y="257175"/>
                  </a:lnTo>
                  <a:close/>
                  <a:moveTo>
                    <a:pt x="257175" y="76014"/>
                  </a:moveTo>
                  <a:lnTo>
                    <a:pt x="287982" y="76014"/>
                  </a:lnTo>
                  <a:lnTo>
                    <a:pt x="323645" y="211634"/>
                  </a:lnTo>
                  <a:lnTo>
                    <a:pt x="365838" y="76014"/>
                  </a:lnTo>
                  <a:lnTo>
                    <a:pt x="390785" y="76014"/>
                  </a:lnTo>
                  <a:lnTo>
                    <a:pt x="433815" y="214480"/>
                  </a:lnTo>
                  <a:lnTo>
                    <a:pt x="468641" y="76014"/>
                  </a:lnTo>
                  <a:lnTo>
                    <a:pt x="499616" y="76014"/>
                  </a:lnTo>
                  <a:lnTo>
                    <a:pt x="446875" y="257175"/>
                  </a:lnTo>
                  <a:lnTo>
                    <a:pt x="421760" y="257175"/>
                  </a:lnTo>
                  <a:lnTo>
                    <a:pt x="377726" y="119881"/>
                  </a:lnTo>
                  <a:lnTo>
                    <a:pt x="334863" y="257175"/>
                  </a:lnTo>
                  <a:lnTo>
                    <a:pt x="309748" y="257175"/>
                  </a:lnTo>
                  <a:close/>
                  <a:moveTo>
                    <a:pt x="0" y="76014"/>
                  </a:moveTo>
                  <a:lnTo>
                    <a:pt x="30807" y="76014"/>
                  </a:lnTo>
                  <a:lnTo>
                    <a:pt x="66470" y="211634"/>
                  </a:lnTo>
                  <a:lnTo>
                    <a:pt x="108663" y="76014"/>
                  </a:lnTo>
                  <a:lnTo>
                    <a:pt x="133610" y="76014"/>
                  </a:lnTo>
                  <a:lnTo>
                    <a:pt x="176640" y="214480"/>
                  </a:lnTo>
                  <a:lnTo>
                    <a:pt x="211466" y="76014"/>
                  </a:lnTo>
                  <a:lnTo>
                    <a:pt x="242441" y="76014"/>
                  </a:lnTo>
                  <a:lnTo>
                    <a:pt x="189700" y="257175"/>
                  </a:lnTo>
                  <a:lnTo>
                    <a:pt x="164585" y="257175"/>
                  </a:lnTo>
                  <a:lnTo>
                    <a:pt x="120551" y="119881"/>
                  </a:lnTo>
                  <a:lnTo>
                    <a:pt x="77688" y="257175"/>
                  </a:lnTo>
                  <a:lnTo>
                    <a:pt x="52573" y="257175"/>
                  </a:lnTo>
                  <a:close/>
                  <a:moveTo>
                    <a:pt x="2120094" y="72666"/>
                  </a:moveTo>
                  <a:cubicBezTo>
                    <a:pt x="2158380" y="72666"/>
                    <a:pt x="2177690" y="94264"/>
                    <a:pt x="2178025" y="137461"/>
                  </a:cubicBezTo>
                  <a:lnTo>
                    <a:pt x="2178025" y="257175"/>
                  </a:lnTo>
                  <a:lnTo>
                    <a:pt x="2147050" y="257175"/>
                  </a:lnTo>
                  <a:lnTo>
                    <a:pt x="2147050" y="137294"/>
                  </a:lnTo>
                  <a:cubicBezTo>
                    <a:pt x="2146938" y="124234"/>
                    <a:pt x="2143953" y="114579"/>
                    <a:pt x="2138092" y="108328"/>
                  </a:cubicBezTo>
                  <a:cubicBezTo>
                    <a:pt x="2132232" y="102077"/>
                    <a:pt x="2123107" y="98952"/>
                    <a:pt x="2110717" y="98952"/>
                  </a:cubicBezTo>
                  <a:cubicBezTo>
                    <a:pt x="2100671" y="98952"/>
                    <a:pt x="2091853" y="101631"/>
                    <a:pt x="2084263" y="106989"/>
                  </a:cubicBezTo>
                  <a:cubicBezTo>
                    <a:pt x="2076673" y="112347"/>
                    <a:pt x="2070757" y="119379"/>
                    <a:pt x="2066515" y="128085"/>
                  </a:cubicBezTo>
                  <a:lnTo>
                    <a:pt x="2066515" y="257175"/>
                  </a:lnTo>
                  <a:lnTo>
                    <a:pt x="2035541" y="257175"/>
                  </a:lnTo>
                  <a:lnTo>
                    <a:pt x="2035541" y="76014"/>
                  </a:lnTo>
                  <a:lnTo>
                    <a:pt x="2064841" y="76014"/>
                  </a:lnTo>
                  <a:lnTo>
                    <a:pt x="2065846" y="98785"/>
                  </a:lnTo>
                  <a:cubicBezTo>
                    <a:pt x="2079687" y="81372"/>
                    <a:pt x="2097769" y="72666"/>
                    <a:pt x="2120094" y="72666"/>
                  </a:cubicBezTo>
                  <a:close/>
                  <a:moveTo>
                    <a:pt x="1678241" y="72666"/>
                  </a:moveTo>
                  <a:cubicBezTo>
                    <a:pt x="1701794" y="72666"/>
                    <a:pt x="1720099" y="80423"/>
                    <a:pt x="1733159" y="95938"/>
                  </a:cubicBezTo>
                  <a:cubicBezTo>
                    <a:pt x="1746219" y="111454"/>
                    <a:pt x="1752749" y="133666"/>
                    <a:pt x="1752749" y="162576"/>
                  </a:cubicBezTo>
                  <a:lnTo>
                    <a:pt x="1752749" y="175468"/>
                  </a:lnTo>
                  <a:lnTo>
                    <a:pt x="1630021" y="175468"/>
                  </a:lnTo>
                  <a:cubicBezTo>
                    <a:pt x="1630468" y="193328"/>
                    <a:pt x="1635686" y="207755"/>
                    <a:pt x="1645676" y="218749"/>
                  </a:cubicBezTo>
                  <a:cubicBezTo>
                    <a:pt x="1655666" y="229744"/>
                    <a:pt x="1668363" y="235241"/>
                    <a:pt x="1683767" y="235241"/>
                  </a:cubicBezTo>
                  <a:cubicBezTo>
                    <a:pt x="1694706" y="235241"/>
                    <a:pt x="1703970" y="233009"/>
                    <a:pt x="1711560" y="228544"/>
                  </a:cubicBezTo>
                  <a:cubicBezTo>
                    <a:pt x="1719151" y="224079"/>
                    <a:pt x="1725792" y="218163"/>
                    <a:pt x="1731485" y="210796"/>
                  </a:cubicBezTo>
                  <a:lnTo>
                    <a:pt x="1750405" y="225530"/>
                  </a:lnTo>
                  <a:cubicBezTo>
                    <a:pt x="1735224" y="248859"/>
                    <a:pt x="1712453" y="260524"/>
                    <a:pt x="1682092" y="260524"/>
                  </a:cubicBezTo>
                  <a:cubicBezTo>
                    <a:pt x="1657536" y="260524"/>
                    <a:pt x="1637556" y="252459"/>
                    <a:pt x="1622152" y="236330"/>
                  </a:cubicBezTo>
                  <a:cubicBezTo>
                    <a:pt x="1606748" y="220201"/>
                    <a:pt x="1599046" y="198630"/>
                    <a:pt x="1599046" y="171617"/>
                  </a:cubicBezTo>
                  <a:lnTo>
                    <a:pt x="1599046" y="165925"/>
                  </a:lnTo>
                  <a:cubicBezTo>
                    <a:pt x="1599046" y="147954"/>
                    <a:pt x="1602479" y="131908"/>
                    <a:pt x="1609343" y="117788"/>
                  </a:cubicBezTo>
                  <a:cubicBezTo>
                    <a:pt x="1616208" y="103668"/>
                    <a:pt x="1625807" y="92618"/>
                    <a:pt x="1638142" y="84637"/>
                  </a:cubicBezTo>
                  <a:cubicBezTo>
                    <a:pt x="1650476" y="76656"/>
                    <a:pt x="1663842" y="72666"/>
                    <a:pt x="1678241" y="72666"/>
                  </a:cubicBezTo>
                  <a:close/>
                  <a:moveTo>
                    <a:pt x="1129624" y="72666"/>
                  </a:moveTo>
                  <a:cubicBezTo>
                    <a:pt x="1150162" y="72666"/>
                    <a:pt x="1166822" y="77968"/>
                    <a:pt x="1179602" y="88572"/>
                  </a:cubicBezTo>
                  <a:cubicBezTo>
                    <a:pt x="1192383" y="99175"/>
                    <a:pt x="1198773" y="112737"/>
                    <a:pt x="1198773" y="129257"/>
                  </a:cubicBezTo>
                  <a:lnTo>
                    <a:pt x="1167631" y="129257"/>
                  </a:lnTo>
                  <a:cubicBezTo>
                    <a:pt x="1167631" y="120774"/>
                    <a:pt x="1164031" y="113463"/>
                    <a:pt x="1156831" y="107324"/>
                  </a:cubicBezTo>
                  <a:cubicBezTo>
                    <a:pt x="1149632" y="101185"/>
                    <a:pt x="1140563" y="98115"/>
                    <a:pt x="1129624" y="98115"/>
                  </a:cubicBezTo>
                  <a:cubicBezTo>
                    <a:pt x="1118350" y="98115"/>
                    <a:pt x="1109532" y="100571"/>
                    <a:pt x="1103170" y="105482"/>
                  </a:cubicBezTo>
                  <a:cubicBezTo>
                    <a:pt x="1096807" y="110393"/>
                    <a:pt x="1093626" y="116811"/>
                    <a:pt x="1093626" y="124737"/>
                  </a:cubicBezTo>
                  <a:cubicBezTo>
                    <a:pt x="1093626" y="132215"/>
                    <a:pt x="1096584" y="137852"/>
                    <a:pt x="1102500" y="141647"/>
                  </a:cubicBezTo>
                  <a:cubicBezTo>
                    <a:pt x="1108416" y="145442"/>
                    <a:pt x="1119104" y="149070"/>
                    <a:pt x="1134563" y="152530"/>
                  </a:cubicBezTo>
                  <a:cubicBezTo>
                    <a:pt x="1150023" y="155990"/>
                    <a:pt x="1162552" y="160120"/>
                    <a:pt x="1172151" y="164920"/>
                  </a:cubicBezTo>
                  <a:cubicBezTo>
                    <a:pt x="1181751" y="169720"/>
                    <a:pt x="1188867" y="175496"/>
                    <a:pt x="1193499" y="182249"/>
                  </a:cubicBezTo>
                  <a:cubicBezTo>
                    <a:pt x="1198131" y="189002"/>
                    <a:pt x="1200447" y="197234"/>
                    <a:pt x="1200447" y="206945"/>
                  </a:cubicBezTo>
                  <a:cubicBezTo>
                    <a:pt x="1200447" y="223131"/>
                    <a:pt x="1193973" y="236107"/>
                    <a:pt x="1181025" y="245873"/>
                  </a:cubicBezTo>
                  <a:cubicBezTo>
                    <a:pt x="1168077" y="255640"/>
                    <a:pt x="1151278" y="260524"/>
                    <a:pt x="1130628" y="260524"/>
                  </a:cubicBezTo>
                  <a:cubicBezTo>
                    <a:pt x="1116118" y="260524"/>
                    <a:pt x="1103281" y="257956"/>
                    <a:pt x="1092119" y="252822"/>
                  </a:cubicBezTo>
                  <a:cubicBezTo>
                    <a:pt x="1080957" y="247687"/>
                    <a:pt x="1072223" y="240516"/>
                    <a:pt x="1065916" y="231307"/>
                  </a:cubicBezTo>
                  <a:cubicBezTo>
                    <a:pt x="1059610" y="222098"/>
                    <a:pt x="1056456" y="212136"/>
                    <a:pt x="1056456" y="201420"/>
                  </a:cubicBezTo>
                  <a:lnTo>
                    <a:pt x="1087431" y="201420"/>
                  </a:lnTo>
                  <a:cubicBezTo>
                    <a:pt x="1087989" y="211801"/>
                    <a:pt x="1092147" y="220033"/>
                    <a:pt x="1099905" y="226116"/>
                  </a:cubicBezTo>
                  <a:cubicBezTo>
                    <a:pt x="1107662" y="232200"/>
                    <a:pt x="1117904" y="235241"/>
                    <a:pt x="1130628" y="235241"/>
                  </a:cubicBezTo>
                  <a:cubicBezTo>
                    <a:pt x="1142349" y="235241"/>
                    <a:pt x="1151753" y="232869"/>
                    <a:pt x="1158841" y="228126"/>
                  </a:cubicBezTo>
                  <a:cubicBezTo>
                    <a:pt x="1165929" y="223382"/>
                    <a:pt x="1169473" y="217047"/>
                    <a:pt x="1169473" y="209122"/>
                  </a:cubicBezTo>
                  <a:cubicBezTo>
                    <a:pt x="1169473" y="200751"/>
                    <a:pt x="1166319" y="194249"/>
                    <a:pt x="1160013" y="189616"/>
                  </a:cubicBezTo>
                  <a:cubicBezTo>
                    <a:pt x="1153706" y="184984"/>
                    <a:pt x="1142711" y="180994"/>
                    <a:pt x="1127029" y="177645"/>
                  </a:cubicBezTo>
                  <a:cubicBezTo>
                    <a:pt x="1111346" y="174296"/>
                    <a:pt x="1098900" y="170278"/>
                    <a:pt x="1089691" y="165590"/>
                  </a:cubicBezTo>
                  <a:cubicBezTo>
                    <a:pt x="1080483" y="160902"/>
                    <a:pt x="1073674" y="155321"/>
                    <a:pt x="1069265" y="148847"/>
                  </a:cubicBezTo>
                  <a:cubicBezTo>
                    <a:pt x="1064856" y="142373"/>
                    <a:pt x="1062651" y="134671"/>
                    <a:pt x="1062651" y="125741"/>
                  </a:cubicBezTo>
                  <a:cubicBezTo>
                    <a:pt x="1062651" y="110896"/>
                    <a:pt x="1068930" y="98338"/>
                    <a:pt x="1081487" y="88069"/>
                  </a:cubicBezTo>
                  <a:cubicBezTo>
                    <a:pt x="1094045" y="77800"/>
                    <a:pt x="1110090" y="72666"/>
                    <a:pt x="1129624" y="72666"/>
                  </a:cubicBezTo>
                  <a:close/>
                  <a:moveTo>
                    <a:pt x="942472" y="35831"/>
                  </a:moveTo>
                  <a:cubicBezTo>
                    <a:pt x="928855" y="35831"/>
                    <a:pt x="917916" y="41049"/>
                    <a:pt x="909656" y="51485"/>
                  </a:cubicBezTo>
                  <a:cubicBezTo>
                    <a:pt x="901396" y="61922"/>
                    <a:pt x="897266" y="75679"/>
                    <a:pt x="897266" y="92757"/>
                  </a:cubicBezTo>
                  <a:cubicBezTo>
                    <a:pt x="897266" y="109389"/>
                    <a:pt x="901256" y="123090"/>
                    <a:pt x="909237" y="133862"/>
                  </a:cubicBezTo>
                  <a:cubicBezTo>
                    <a:pt x="917218" y="144633"/>
                    <a:pt x="927906" y="150019"/>
                    <a:pt x="941300" y="150019"/>
                  </a:cubicBezTo>
                  <a:cubicBezTo>
                    <a:pt x="951681" y="150019"/>
                    <a:pt x="961253" y="146838"/>
                    <a:pt x="970015" y="140475"/>
                  </a:cubicBezTo>
                  <a:cubicBezTo>
                    <a:pt x="978777" y="134113"/>
                    <a:pt x="985168" y="126243"/>
                    <a:pt x="989186" y="116867"/>
                  </a:cubicBezTo>
                  <a:lnTo>
                    <a:pt x="989186" y="104477"/>
                  </a:lnTo>
                  <a:cubicBezTo>
                    <a:pt x="989186" y="84163"/>
                    <a:pt x="984777" y="67643"/>
                    <a:pt x="975959" y="54918"/>
                  </a:cubicBezTo>
                  <a:cubicBezTo>
                    <a:pt x="967141" y="42193"/>
                    <a:pt x="955979" y="35831"/>
                    <a:pt x="942472" y="35831"/>
                  </a:cubicBezTo>
                  <a:close/>
                  <a:moveTo>
                    <a:pt x="1349108" y="10046"/>
                  </a:moveTo>
                  <a:cubicBezTo>
                    <a:pt x="1355136" y="10046"/>
                    <a:pt x="1359712" y="11776"/>
                    <a:pt x="1362837" y="15237"/>
                  </a:cubicBezTo>
                  <a:cubicBezTo>
                    <a:pt x="1365963" y="18697"/>
                    <a:pt x="1367526" y="22938"/>
                    <a:pt x="1367526" y="27961"/>
                  </a:cubicBezTo>
                  <a:cubicBezTo>
                    <a:pt x="1367526" y="32984"/>
                    <a:pt x="1365963" y="37170"/>
                    <a:pt x="1362837" y="40519"/>
                  </a:cubicBezTo>
                  <a:cubicBezTo>
                    <a:pt x="1359712" y="43867"/>
                    <a:pt x="1355136" y="45542"/>
                    <a:pt x="1349108" y="45542"/>
                  </a:cubicBezTo>
                  <a:cubicBezTo>
                    <a:pt x="1343081" y="45542"/>
                    <a:pt x="1338532" y="43867"/>
                    <a:pt x="1335462" y="40519"/>
                  </a:cubicBezTo>
                  <a:cubicBezTo>
                    <a:pt x="1332393" y="37170"/>
                    <a:pt x="1330858" y="32984"/>
                    <a:pt x="1330858" y="27961"/>
                  </a:cubicBezTo>
                  <a:cubicBezTo>
                    <a:pt x="1330858" y="22938"/>
                    <a:pt x="1332393" y="18697"/>
                    <a:pt x="1335462" y="15237"/>
                  </a:cubicBezTo>
                  <a:cubicBezTo>
                    <a:pt x="1338532" y="11776"/>
                    <a:pt x="1343081" y="10046"/>
                    <a:pt x="1349108" y="10046"/>
                  </a:cubicBezTo>
                  <a:close/>
                  <a:moveTo>
                    <a:pt x="942305" y="10046"/>
                  </a:moveTo>
                  <a:cubicBezTo>
                    <a:pt x="966415" y="10046"/>
                    <a:pt x="985419" y="19060"/>
                    <a:pt x="999316" y="37086"/>
                  </a:cubicBezTo>
                  <a:cubicBezTo>
                    <a:pt x="1013212" y="55113"/>
                    <a:pt x="1020161" y="79698"/>
                    <a:pt x="1020161" y="110840"/>
                  </a:cubicBezTo>
                  <a:lnTo>
                    <a:pt x="1020161" y="119881"/>
                  </a:lnTo>
                  <a:cubicBezTo>
                    <a:pt x="1020161" y="167320"/>
                    <a:pt x="1010785" y="201950"/>
                    <a:pt x="992032" y="223772"/>
                  </a:cubicBezTo>
                  <a:cubicBezTo>
                    <a:pt x="973280" y="245594"/>
                    <a:pt x="944984" y="256784"/>
                    <a:pt x="907144" y="257342"/>
                  </a:cubicBezTo>
                  <a:lnTo>
                    <a:pt x="901117" y="257342"/>
                  </a:lnTo>
                  <a:lnTo>
                    <a:pt x="901117" y="231056"/>
                  </a:lnTo>
                  <a:lnTo>
                    <a:pt x="907647" y="231056"/>
                  </a:lnTo>
                  <a:cubicBezTo>
                    <a:pt x="933208" y="230611"/>
                    <a:pt x="952853" y="223956"/>
                    <a:pt x="966583" y="211089"/>
                  </a:cubicBezTo>
                  <a:cubicBezTo>
                    <a:pt x="980312" y="198223"/>
                    <a:pt x="987791" y="177866"/>
                    <a:pt x="989018" y="150019"/>
                  </a:cubicBezTo>
                  <a:cubicBezTo>
                    <a:pt x="982545" y="157721"/>
                    <a:pt x="974815" y="163916"/>
                    <a:pt x="965829" y="168604"/>
                  </a:cubicBezTo>
                  <a:cubicBezTo>
                    <a:pt x="956844" y="173292"/>
                    <a:pt x="946993" y="175636"/>
                    <a:pt x="936278" y="175636"/>
                  </a:cubicBezTo>
                  <a:cubicBezTo>
                    <a:pt x="922213" y="175636"/>
                    <a:pt x="909963" y="172176"/>
                    <a:pt x="899526" y="165255"/>
                  </a:cubicBezTo>
                  <a:cubicBezTo>
                    <a:pt x="889090" y="158335"/>
                    <a:pt x="881025" y="148596"/>
                    <a:pt x="875332" y="136038"/>
                  </a:cubicBezTo>
                  <a:cubicBezTo>
                    <a:pt x="869640" y="123481"/>
                    <a:pt x="866793" y="109612"/>
                    <a:pt x="866793" y="94431"/>
                  </a:cubicBezTo>
                  <a:cubicBezTo>
                    <a:pt x="866793" y="78135"/>
                    <a:pt x="869891" y="63457"/>
                    <a:pt x="876086" y="50397"/>
                  </a:cubicBezTo>
                  <a:cubicBezTo>
                    <a:pt x="882281" y="37338"/>
                    <a:pt x="891071" y="27347"/>
                    <a:pt x="902456" y="20427"/>
                  </a:cubicBezTo>
                  <a:cubicBezTo>
                    <a:pt x="913842" y="13506"/>
                    <a:pt x="927125" y="10046"/>
                    <a:pt x="942305" y="10046"/>
                  </a:cubicBezTo>
                  <a:close/>
                  <a:moveTo>
                    <a:pt x="1530771" y="0"/>
                  </a:moveTo>
                  <a:lnTo>
                    <a:pt x="1561746" y="0"/>
                  </a:lnTo>
                  <a:lnTo>
                    <a:pt x="1561746" y="257175"/>
                  </a:lnTo>
                  <a:lnTo>
                    <a:pt x="1533283" y="257175"/>
                  </a:lnTo>
                  <a:lnTo>
                    <a:pt x="1531776" y="237753"/>
                  </a:lnTo>
                  <a:cubicBezTo>
                    <a:pt x="1519386" y="252933"/>
                    <a:pt x="1502141" y="260524"/>
                    <a:pt x="1480040" y="260524"/>
                  </a:cubicBezTo>
                  <a:cubicBezTo>
                    <a:pt x="1459055" y="260524"/>
                    <a:pt x="1441949" y="251929"/>
                    <a:pt x="1428722" y="234739"/>
                  </a:cubicBezTo>
                  <a:cubicBezTo>
                    <a:pt x="1415495" y="217549"/>
                    <a:pt x="1408881" y="195114"/>
                    <a:pt x="1408881" y="167432"/>
                  </a:cubicBezTo>
                  <a:lnTo>
                    <a:pt x="1408881" y="165088"/>
                  </a:lnTo>
                  <a:cubicBezTo>
                    <a:pt x="1408881" y="137294"/>
                    <a:pt x="1415467" y="114942"/>
                    <a:pt x="1428638" y="98031"/>
                  </a:cubicBezTo>
                  <a:cubicBezTo>
                    <a:pt x="1441809" y="81121"/>
                    <a:pt x="1459055" y="72666"/>
                    <a:pt x="1480375" y="72666"/>
                  </a:cubicBezTo>
                  <a:cubicBezTo>
                    <a:pt x="1501583" y="72666"/>
                    <a:pt x="1518381" y="79921"/>
                    <a:pt x="1530771" y="94431"/>
                  </a:cubicBezTo>
                  <a:close/>
                  <a:moveTo>
                    <a:pt x="1247645" y="0"/>
                  </a:moveTo>
                  <a:lnTo>
                    <a:pt x="1278619" y="0"/>
                  </a:lnTo>
                  <a:lnTo>
                    <a:pt x="1278619" y="257175"/>
                  </a:lnTo>
                  <a:lnTo>
                    <a:pt x="1247645" y="257175"/>
                  </a:lnTo>
                  <a:close/>
                </a:path>
              </a:pathLst>
            </a:custGeom>
            <a:solidFill>
              <a:srgbClr val="BFBFBF"/>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2700" b="0" i="0" u="none" strike="noStrike" cap="none">
                <a:solidFill>
                  <a:srgbClr val="BFBFBF"/>
                </a:solidFill>
                <a:latin typeface="Oi"/>
                <a:ea typeface="Oi"/>
                <a:cs typeface="Oi"/>
                <a:sym typeface="Oi"/>
              </a:endParaRPr>
            </a:p>
          </p:txBody>
        </p:sp>
        <p:sp>
          <p:nvSpPr>
            <p:cNvPr id="15" name="Google Shape;15;p23"/>
            <p:cNvSpPr/>
            <p:nvPr/>
          </p:nvSpPr>
          <p:spPr>
            <a:xfrm>
              <a:off x="-2202100" y="-2224223"/>
              <a:ext cx="16596200" cy="11284323"/>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Oi"/>
                <a:ea typeface="Oi"/>
                <a:cs typeface="Oi"/>
                <a:sym typeface="Oi"/>
              </a:endParaRPr>
            </a:p>
          </p:txBody>
        </p:sp>
      </p:grpSp>
      <p:sp>
        <p:nvSpPr>
          <p:cNvPr id="16" name="Google Shape;16;p23"/>
          <p:cNvSpPr/>
          <p:nvPr/>
        </p:nvSpPr>
        <p:spPr>
          <a:xfrm>
            <a:off x="6091428" y="-8915400"/>
            <a:ext cx="9144" cy="9144"/>
          </a:xfrm>
          <a:prstGeom prst="ellipse">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Oi"/>
              <a:ea typeface="Oi"/>
              <a:cs typeface="Oi"/>
              <a:sym typeface="Oi"/>
            </a:endParaRPr>
          </a:p>
        </p:txBody>
      </p:sp>
      <p:sp>
        <p:nvSpPr>
          <p:cNvPr id="17" name="Google Shape;17;p23"/>
          <p:cNvSpPr/>
          <p:nvPr/>
        </p:nvSpPr>
        <p:spPr>
          <a:xfrm>
            <a:off x="6091428" y="15764256"/>
            <a:ext cx="9144" cy="9144"/>
          </a:xfrm>
          <a:prstGeom prst="ellipse">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Oi"/>
              <a:ea typeface="Oi"/>
              <a:cs typeface="Oi"/>
              <a:sym typeface="Oi"/>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s/_rels/slide1.xml.rels><?xml version="1.0" encoding="UTF-8" standalone="yes"?>
<Relationships xmlns="http://schemas.openxmlformats.org/package/2006/relationships"><Relationship Id="rId9" Type="http://schemas.openxmlformats.org/officeDocument/2006/relationships/image" Target="../media/image9.png"/><Relationship Id="rId8" Type="http://schemas.openxmlformats.org/officeDocument/2006/relationships/image" Target="../media/image8.png"/><Relationship Id="rId7" Type="http://schemas.openxmlformats.org/officeDocument/2006/relationships/image" Target="../media/image7.png"/><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 Id="rId3" Type="http://schemas.openxmlformats.org/officeDocument/2006/relationships/image" Target="../media/image3.png"/><Relationship Id="rId2" Type="http://schemas.openxmlformats.org/officeDocument/2006/relationships/image" Target="../media/image2.png"/><Relationship Id="rId12" Type="http://schemas.openxmlformats.org/officeDocument/2006/relationships/notesSlide" Target="../notesSlides/notesSlide1.xml"/><Relationship Id="rId11" Type="http://schemas.openxmlformats.org/officeDocument/2006/relationships/slideLayout" Target="../slideLayouts/slideLayout1.xml"/><Relationship Id="rId10" Type="http://schemas.openxmlformats.org/officeDocument/2006/relationships/audio" Target="../media/audio1.wav"/><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image" Target="../media/image10.png"/><Relationship Id="rId3" Type="http://schemas.openxmlformats.org/officeDocument/2006/relationships/tags" Target="../tags/tag1.xml"/><Relationship Id="rId2" Type="http://schemas.microsoft.com/office/2007/relationships/media" Target="../media/media1.mp4"/><Relationship Id="rId1" Type="http://schemas.openxmlformats.org/officeDocument/2006/relationships/video" Target="../media/media1.mp4"/></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1.jpeg"/></Relationships>
</file>

<file path=ppt/slides/_rels/slide5.xml.rels><?xml version="1.0" encoding="UTF-8" standalone="yes"?>
<Relationships xmlns="http://schemas.openxmlformats.org/package/2006/relationships"><Relationship Id="rId9" Type="http://schemas.openxmlformats.org/officeDocument/2006/relationships/notesSlide" Target="../notesSlides/notesSlide2.xml"/><Relationship Id="rId8" Type="http://schemas.openxmlformats.org/officeDocument/2006/relationships/slideLayout" Target="../slideLayouts/slideLayout3.xml"/><Relationship Id="rId7" Type="http://schemas.openxmlformats.org/officeDocument/2006/relationships/image" Target="../media/image17.png"/><Relationship Id="rId6" Type="http://schemas.openxmlformats.org/officeDocument/2006/relationships/image" Target="../media/image2.svg"/><Relationship Id="rId5" Type="http://schemas.openxmlformats.org/officeDocument/2006/relationships/image" Target="../media/image16.png"/><Relationship Id="rId4" Type="http://schemas.openxmlformats.org/officeDocument/2006/relationships/image" Target="../media/image15.png"/><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image" Target="../media/image12.png"/></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image" Target="../media/image3.tif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9" Type="http://schemas.openxmlformats.org/officeDocument/2006/relationships/image" Target="../media/image13.png"/><Relationship Id="rId8" Type="http://schemas.openxmlformats.org/officeDocument/2006/relationships/image" Target="../media/image25.png"/><Relationship Id="rId7" Type="http://schemas.openxmlformats.org/officeDocument/2006/relationships/image" Target="../media/image24.png"/><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 Id="rId3" Type="http://schemas.openxmlformats.org/officeDocument/2006/relationships/image" Target="../media/image20.png"/><Relationship Id="rId2" Type="http://schemas.openxmlformats.org/officeDocument/2006/relationships/image" Target="../media/image19.png"/><Relationship Id="rId12" Type="http://schemas.openxmlformats.org/officeDocument/2006/relationships/notesSlide" Target="../notesSlides/notesSlide3.xml"/><Relationship Id="rId11" Type="http://schemas.openxmlformats.org/officeDocument/2006/relationships/slideLayout" Target="../slideLayouts/slideLayout1.xml"/><Relationship Id="rId10" Type="http://schemas.openxmlformats.org/officeDocument/2006/relationships/image" Target="../media/image26.png"/><Relationship Id="rId1" Type="http://schemas.openxmlformats.org/officeDocument/2006/relationships/image" Target="../media/image18.png"/></Relationships>
</file>

<file path=ppt/slides/_rels/slide9.xml.rels><?xml version="1.0" encoding="UTF-8" standalone="yes"?>
<Relationships xmlns="http://schemas.openxmlformats.org/package/2006/relationships"><Relationship Id="rId9" Type="http://schemas.openxmlformats.org/officeDocument/2006/relationships/notesSlide" Target="../notesSlides/notesSlide4.xml"/><Relationship Id="rId8" Type="http://schemas.openxmlformats.org/officeDocument/2006/relationships/slideLayout" Target="../slideLayouts/slideLayout1.xml"/><Relationship Id="rId7" Type="http://schemas.microsoft.com/office/2007/relationships/hdphoto" Target="../media/image31.wdp"/><Relationship Id="rId6" Type="http://schemas.openxmlformats.org/officeDocument/2006/relationships/image" Target="../media/image30.png"/><Relationship Id="rId5" Type="http://schemas.microsoft.com/office/2007/relationships/hdphoto" Target="../media/image29.wdp"/><Relationship Id="rId4" Type="http://schemas.openxmlformats.org/officeDocument/2006/relationships/image" Target="../media/image28.png"/><Relationship Id="rId3" Type="http://schemas.openxmlformats.org/officeDocument/2006/relationships/image" Target="../media/image4.svg"/><Relationship Id="rId2" Type="http://schemas.openxmlformats.org/officeDocument/2006/relationships/image" Target="../media/image27.png"/><Relationship Id="rId1" Type="http://schemas.openxmlformats.org/officeDocument/2006/relationships/image" Target="../media/image26.png"/></Relationships>
</file>

<file path=ppt/slides/_rels/slide10.xml.rels><?xml version="1.0" encoding="UTF-8" standalone="yes"?>
<Relationships xmlns="http://schemas.openxmlformats.org/package/2006/relationships"><Relationship Id="rId9" Type="http://schemas.openxmlformats.org/officeDocument/2006/relationships/notesSlide" Target="../notesSlides/notesSlide5.xml"/><Relationship Id="rId8" Type="http://schemas.openxmlformats.org/officeDocument/2006/relationships/slideLayout" Target="../slideLayouts/slideLayout1.xml"/><Relationship Id="rId7" Type="http://schemas.microsoft.com/office/2007/relationships/hdphoto" Target="../media/image35.wdp"/><Relationship Id="rId6" Type="http://schemas.openxmlformats.org/officeDocument/2006/relationships/image" Target="../media/image34.png"/><Relationship Id="rId5" Type="http://schemas.microsoft.com/office/2007/relationships/hdphoto" Target="../media/image33.wdp"/><Relationship Id="rId4" Type="http://schemas.openxmlformats.org/officeDocument/2006/relationships/image" Target="../media/image32.png"/><Relationship Id="rId3" Type="http://schemas.openxmlformats.org/officeDocument/2006/relationships/image" Target="../media/image4.svg"/><Relationship Id="rId2" Type="http://schemas.openxmlformats.org/officeDocument/2006/relationships/image" Target="../media/image27.png"/><Relationship Id="rId1" Type="http://schemas.openxmlformats.org/officeDocument/2006/relationships/image" Target="../media/image26.png"/></Relationships>
</file>

<file path=ppt/slides/_rels/slide11.xml.rels><?xml version="1.0" encoding="UTF-8" standalone="yes"?>
<Relationships xmlns="http://schemas.openxmlformats.org/package/2006/relationships"><Relationship Id="rId5" Type="http://schemas.openxmlformats.org/officeDocument/2006/relationships/notesSlide" Target="../notesSlides/notesSlide6.xml"/><Relationship Id="rId4" Type="http://schemas.openxmlformats.org/officeDocument/2006/relationships/slideLayout" Target="../slideLayouts/slideLayout1.xml"/><Relationship Id="rId3" Type="http://schemas.openxmlformats.org/officeDocument/2006/relationships/image" Target="../media/image6.tiff"/><Relationship Id="rId2" Type="http://schemas.openxmlformats.org/officeDocument/2006/relationships/image" Target="../media/image5.tiff"/><Relationship Id="rId1" Type="http://schemas.openxmlformats.org/officeDocument/2006/relationships/image" Target="../media/image36.png"/></Relationships>
</file>

<file path=ppt/slides/_rels/slide12.xml.rels><?xml version="1.0" encoding="UTF-8" standalone="yes"?>
<Relationships xmlns="http://schemas.openxmlformats.org/package/2006/relationships"><Relationship Id="rId4" Type="http://schemas.openxmlformats.org/officeDocument/2006/relationships/notesSlide" Target="../notesSlides/notesSlide7.xml"/><Relationship Id="rId3" Type="http://schemas.openxmlformats.org/officeDocument/2006/relationships/slideLayout" Target="../slideLayouts/slideLayout1.xml"/><Relationship Id="rId2" Type="http://schemas.openxmlformats.org/officeDocument/2006/relationships/image" Target="../media/image27.png"/><Relationship Id="rId1" Type="http://schemas.openxmlformats.org/officeDocument/2006/relationships/image" Target="../media/image26.png"/></Relationships>
</file>

<file path=ppt/slides/_rels/slide13.xml.rels><?xml version="1.0" encoding="UTF-8" standalone="yes"?>
<Relationships xmlns="http://schemas.openxmlformats.org/package/2006/relationships"><Relationship Id="rId4" Type="http://schemas.openxmlformats.org/officeDocument/2006/relationships/notesSlide" Target="../notesSlides/notesSlide8.xml"/><Relationship Id="rId3" Type="http://schemas.openxmlformats.org/officeDocument/2006/relationships/slideLayout" Target="../slideLayouts/slideLayout1.xml"/><Relationship Id="rId2" Type="http://schemas.openxmlformats.org/officeDocument/2006/relationships/image" Target="../media/image27.png"/><Relationship Id="rId1" Type="http://schemas.openxmlformats.org/officeDocument/2006/relationships/image" Target="../media/image26.png"/></Relationships>
</file>

<file path=ppt/slides/_rels/slide14.xml.rels><?xml version="1.0" encoding="UTF-8" standalone="yes"?>
<Relationships xmlns="http://schemas.openxmlformats.org/package/2006/relationships"><Relationship Id="rId9" Type="http://schemas.openxmlformats.org/officeDocument/2006/relationships/slideLayout" Target="../slideLayouts/slideLayout1.xml"/><Relationship Id="rId8" Type="http://schemas.openxmlformats.org/officeDocument/2006/relationships/image" Target="../media/image26.png"/><Relationship Id="rId7" Type="http://schemas.openxmlformats.org/officeDocument/2006/relationships/image" Target="../media/image13.png"/><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 Id="rId3" Type="http://schemas.openxmlformats.org/officeDocument/2006/relationships/image" Target="../media/image20.png"/><Relationship Id="rId2" Type="http://schemas.openxmlformats.org/officeDocument/2006/relationships/image" Target="../media/image19.png"/><Relationship Id="rId10" Type="http://schemas.openxmlformats.org/officeDocument/2006/relationships/notesSlide" Target="../notesSlides/notesSlide9.xml"/><Relationship Id="rId1" Type="http://schemas.openxmlformats.org/officeDocument/2006/relationships/image" Target="../media/image18.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4" Type="http://schemas.openxmlformats.org/officeDocument/2006/relationships/notesSlide" Target="../notesSlides/notesSlide10.xml"/><Relationship Id="rId3" Type="http://schemas.openxmlformats.org/officeDocument/2006/relationships/slideLayout" Target="../slideLayouts/slideLayout1.xml"/><Relationship Id="rId2" Type="http://schemas.openxmlformats.org/officeDocument/2006/relationships/image" Target="../media/image37.png"/><Relationship Id="rId1" Type="http://schemas.openxmlformats.org/officeDocument/2006/relationships/image" Target="../media/image26.png"/></Relationships>
</file>

<file path=ppt/slides/_rels/slide17.xml.rels><?xml version="1.0" encoding="UTF-8" standalone="yes"?>
<Relationships xmlns="http://schemas.openxmlformats.org/package/2006/relationships"><Relationship Id="rId9" Type="http://schemas.openxmlformats.org/officeDocument/2006/relationships/image" Target="../media/image38.png"/><Relationship Id="rId8" Type="http://schemas.openxmlformats.org/officeDocument/2006/relationships/image" Target="../media/image26.png"/><Relationship Id="rId7" Type="http://schemas.openxmlformats.org/officeDocument/2006/relationships/image" Target="../media/image13.png"/><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 Id="rId3" Type="http://schemas.openxmlformats.org/officeDocument/2006/relationships/image" Target="../media/image20.png"/><Relationship Id="rId2" Type="http://schemas.openxmlformats.org/officeDocument/2006/relationships/image" Target="../media/image19.png"/><Relationship Id="rId13" Type="http://schemas.openxmlformats.org/officeDocument/2006/relationships/notesSlide" Target="../notesSlides/notesSlide11.xml"/><Relationship Id="rId12" Type="http://schemas.openxmlformats.org/officeDocument/2006/relationships/slideLayout" Target="../slideLayouts/slideLayout1.xml"/><Relationship Id="rId11" Type="http://schemas.openxmlformats.org/officeDocument/2006/relationships/image" Target="../media/image7.tiff"/><Relationship Id="rId10" Type="http://schemas.openxmlformats.org/officeDocument/2006/relationships/image" Target="../media/image39.png"/><Relationship Id="rId1" Type="http://schemas.openxmlformats.org/officeDocument/2006/relationships/image" Target="../media/image18.png"/></Relationships>
</file>

<file path=ppt/slides/_rels/slide18.xml.rels><?xml version="1.0" encoding="UTF-8" standalone="yes"?>
<Relationships xmlns="http://schemas.openxmlformats.org/package/2006/relationships"><Relationship Id="rId6" Type="http://schemas.openxmlformats.org/officeDocument/2006/relationships/notesSlide" Target="../notesSlides/notesSlide12.xml"/><Relationship Id="rId5" Type="http://schemas.openxmlformats.org/officeDocument/2006/relationships/slideLayout" Target="../slideLayouts/slideLayout1.xml"/><Relationship Id="rId4" Type="http://schemas.openxmlformats.org/officeDocument/2006/relationships/image" Target="../media/image42.png"/><Relationship Id="rId3" Type="http://schemas.openxmlformats.org/officeDocument/2006/relationships/image" Target="../media/image26.png"/><Relationship Id="rId2" Type="http://schemas.openxmlformats.org/officeDocument/2006/relationships/image" Target="../media/image41.png"/><Relationship Id="rId1" Type="http://schemas.openxmlformats.org/officeDocument/2006/relationships/image" Target="../media/image40.png"/></Relationships>
</file>

<file path=ppt/slides/_rels/slide19.xml.rels><?xml version="1.0" encoding="UTF-8" standalone="yes"?>
<Relationships xmlns="http://schemas.openxmlformats.org/package/2006/relationships"><Relationship Id="rId6" Type="http://schemas.openxmlformats.org/officeDocument/2006/relationships/notesSlide" Target="../notesSlides/notesSlide13.xml"/><Relationship Id="rId5" Type="http://schemas.openxmlformats.org/officeDocument/2006/relationships/slideLayout" Target="../slideLayouts/slideLayout1.xml"/><Relationship Id="rId4" Type="http://schemas.openxmlformats.org/officeDocument/2006/relationships/image" Target="../media/image44.png"/><Relationship Id="rId3" Type="http://schemas.openxmlformats.org/officeDocument/2006/relationships/image" Target="../media/image17.png"/><Relationship Id="rId2" Type="http://schemas.openxmlformats.org/officeDocument/2006/relationships/image" Target="../media/image8.svg"/><Relationship Id="rId1" Type="http://schemas.openxmlformats.org/officeDocument/2006/relationships/image" Target="../media/image43.png"/></Relationships>
</file>

<file path=ppt/slides/_rels/slide20.xml.rels><?xml version="1.0" encoding="UTF-8" standalone="yes"?>
<Relationships xmlns="http://schemas.openxmlformats.org/package/2006/relationships"><Relationship Id="rId9" Type="http://schemas.openxmlformats.org/officeDocument/2006/relationships/image" Target="../media/image9.svg"/><Relationship Id="rId8" Type="http://schemas.openxmlformats.org/officeDocument/2006/relationships/image" Target="../media/image45.png"/><Relationship Id="rId7" Type="http://schemas.openxmlformats.org/officeDocument/2006/relationships/image" Target="../media/image26.png"/><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 Id="rId3" Type="http://schemas.openxmlformats.org/officeDocument/2006/relationships/image" Target="../media/image20.png"/><Relationship Id="rId2" Type="http://schemas.openxmlformats.org/officeDocument/2006/relationships/image" Target="../media/image19.png"/><Relationship Id="rId12" Type="http://schemas.openxmlformats.org/officeDocument/2006/relationships/notesSlide" Target="../notesSlides/notesSlide14.xml"/><Relationship Id="rId11" Type="http://schemas.openxmlformats.org/officeDocument/2006/relationships/slideLayout" Target="../slideLayouts/slideLayout1.xml"/><Relationship Id="rId10" Type="http://schemas.openxmlformats.org/officeDocument/2006/relationships/image" Target="../media/image13.png"/><Relationship Id="rId1" Type="http://schemas.openxmlformats.org/officeDocument/2006/relationships/image" Target="../media/image18.png"/></Relationships>
</file>

<file path=ppt/slides/_rels/slide21.xml.rels><?xml version="1.0" encoding="UTF-8" standalone="yes"?>
<Relationships xmlns="http://schemas.openxmlformats.org/package/2006/relationships"><Relationship Id="rId7" Type="http://schemas.openxmlformats.org/officeDocument/2006/relationships/notesSlide" Target="../notesSlides/notesSlide15.xml"/><Relationship Id="rId6" Type="http://schemas.openxmlformats.org/officeDocument/2006/relationships/slideLayout" Target="../slideLayouts/slideLayout1.xml"/><Relationship Id="rId5" Type="http://schemas.openxmlformats.org/officeDocument/2006/relationships/image" Target="../media/image13.png"/><Relationship Id="rId4" Type="http://schemas.openxmlformats.org/officeDocument/2006/relationships/image" Target="../media/image26.png"/><Relationship Id="rId3" Type="http://schemas.openxmlformats.org/officeDocument/2006/relationships/image" Target="../media/image10.svg"/><Relationship Id="rId2" Type="http://schemas.openxmlformats.org/officeDocument/2006/relationships/image" Target="../media/image47.png"/><Relationship Id="rId1" Type="http://schemas.openxmlformats.org/officeDocument/2006/relationships/image" Target="../media/image46.png"/></Relationships>
</file>

<file path=ppt/slides/_rels/slide22.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image" Target="../media/image48.png"/><Relationship Id="rId3" Type="http://schemas.openxmlformats.org/officeDocument/2006/relationships/tags" Target="../tags/tag2.xml"/><Relationship Id="rId2" Type="http://schemas.microsoft.com/office/2007/relationships/media" Target="../media/media2.mp4"/><Relationship Id="rId1" Type="http://schemas.openxmlformats.org/officeDocument/2006/relationships/video" Target="../media/media2.mp4"/></Relationships>
</file>

<file path=ppt/slides/_rels/slide23.xml.rels><?xml version="1.0" encoding="UTF-8" standalone="yes"?>
<Relationships xmlns="http://schemas.openxmlformats.org/package/2006/relationships"><Relationship Id="rId9" Type="http://schemas.openxmlformats.org/officeDocument/2006/relationships/image" Target="../media/image26.png"/><Relationship Id="rId8" Type="http://schemas.openxmlformats.org/officeDocument/2006/relationships/image" Target="../media/image13.png"/><Relationship Id="rId7" Type="http://schemas.openxmlformats.org/officeDocument/2006/relationships/image" Target="../media/image25.png"/><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 Id="rId3" Type="http://schemas.openxmlformats.org/officeDocument/2006/relationships/image" Target="../media/image20.png"/><Relationship Id="rId2" Type="http://schemas.openxmlformats.org/officeDocument/2006/relationships/image" Target="../media/image19.png"/><Relationship Id="rId11" Type="http://schemas.openxmlformats.org/officeDocument/2006/relationships/notesSlide" Target="../notesSlides/notesSlide16.xml"/><Relationship Id="rId10" Type="http://schemas.openxmlformats.org/officeDocument/2006/relationships/slideLayout" Target="../slideLayouts/slideLayout1.xml"/><Relationship Id="rId1" Type="http://schemas.openxmlformats.org/officeDocument/2006/relationships/image" Target="../media/image18.png"/></Relationships>
</file>

<file path=ppt/slides/_rels/slide24.xml.rels><?xml version="1.0" encoding="UTF-8" standalone="yes"?>
<Relationships xmlns="http://schemas.openxmlformats.org/package/2006/relationships"><Relationship Id="rId9" Type="http://schemas.microsoft.com/office/2007/relationships/hdphoto" Target="../media/image29.wdp"/><Relationship Id="rId8" Type="http://schemas.openxmlformats.org/officeDocument/2006/relationships/image" Target="../media/image28.png"/><Relationship Id="rId7" Type="http://schemas.openxmlformats.org/officeDocument/2006/relationships/image" Target="../media/image54.png"/><Relationship Id="rId6" Type="http://schemas.openxmlformats.org/officeDocument/2006/relationships/image" Target="../media/image53.png"/><Relationship Id="rId5" Type="http://schemas.openxmlformats.org/officeDocument/2006/relationships/image" Target="../media/image52.png"/><Relationship Id="rId4" Type="http://schemas.openxmlformats.org/officeDocument/2006/relationships/image" Target="../media/image44.png"/><Relationship Id="rId3" Type="http://schemas.openxmlformats.org/officeDocument/2006/relationships/image" Target="../media/image51.png"/><Relationship Id="rId2" Type="http://schemas.openxmlformats.org/officeDocument/2006/relationships/image" Target="../media/image50.png"/><Relationship Id="rId13" Type="http://schemas.openxmlformats.org/officeDocument/2006/relationships/notesSlide" Target="../notesSlides/notesSlide17.xml"/><Relationship Id="rId12" Type="http://schemas.openxmlformats.org/officeDocument/2006/relationships/slideLayout" Target="../slideLayouts/slideLayout1.xml"/><Relationship Id="rId11" Type="http://schemas.microsoft.com/office/2007/relationships/hdphoto" Target="../media/image31.wdp"/><Relationship Id="rId10" Type="http://schemas.openxmlformats.org/officeDocument/2006/relationships/image" Target="../media/image30.png"/><Relationship Id="rId1" Type="http://schemas.openxmlformats.org/officeDocument/2006/relationships/image" Target="../media/image49.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4" Type="http://schemas.openxmlformats.org/officeDocument/2006/relationships/notesSlide" Target="../notesSlides/notesSlide18.xml"/><Relationship Id="rId3" Type="http://schemas.openxmlformats.org/officeDocument/2006/relationships/slideLayout" Target="../slideLayouts/slideLayout3.xml"/><Relationship Id="rId2" Type="http://schemas.openxmlformats.org/officeDocument/2006/relationships/image" Target="../media/image15.png"/><Relationship Id="rId1" Type="http://schemas.openxmlformats.org/officeDocument/2006/relationships/image" Target="../media/image12.png"/></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image" Target="../media/image55.jpeg"/></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image" Target="../media/image11.tiff"/></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image" Target="../media/image56.jpe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image" Target="../media/image13.tiff"/><Relationship Id="rId1" Type="http://schemas.openxmlformats.org/officeDocument/2006/relationships/image" Target="../media/image12.tiff"/></Relationships>
</file>

<file path=ppt/slides/_rels/slide31.xml.rels><?xml version="1.0" encoding="UTF-8" standalone="yes"?>
<Relationships xmlns="http://schemas.openxmlformats.org/package/2006/relationships"><Relationship Id="rId9" Type="http://schemas.openxmlformats.org/officeDocument/2006/relationships/slideLayout" Target="../slideLayouts/slideLayout1.xml"/><Relationship Id="rId8" Type="http://schemas.openxmlformats.org/officeDocument/2006/relationships/image" Target="../media/image26.png"/><Relationship Id="rId7" Type="http://schemas.openxmlformats.org/officeDocument/2006/relationships/image" Target="../media/image13.png"/><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 Id="rId3" Type="http://schemas.openxmlformats.org/officeDocument/2006/relationships/image" Target="../media/image20.png"/><Relationship Id="rId2" Type="http://schemas.openxmlformats.org/officeDocument/2006/relationships/image" Target="../media/image19.png"/><Relationship Id="rId10" Type="http://schemas.openxmlformats.org/officeDocument/2006/relationships/notesSlide" Target="../notesSlides/notesSlide19.xml"/><Relationship Id="rId1" Type="http://schemas.openxmlformats.org/officeDocument/2006/relationships/image" Target="../media/image1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图片 11"/>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852170" y="857250"/>
            <a:ext cx="10497820" cy="5701665"/>
          </a:xfrm>
          <a:prstGeom prst="rect">
            <a:avLst/>
          </a:prstGeom>
        </p:spPr>
      </p:pic>
      <p:pic>
        <p:nvPicPr>
          <p:cNvPr id="6" name="图片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62271" y="4964515"/>
            <a:ext cx="536404" cy="481544"/>
          </a:xfrm>
          <a:prstGeom prst="rect">
            <a:avLst/>
          </a:prstGeom>
        </p:spPr>
      </p:pic>
      <p:pic>
        <p:nvPicPr>
          <p:cNvPr id="7" name="图片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4646" y="5089062"/>
            <a:ext cx="2946939" cy="911689"/>
          </a:xfrm>
          <a:prstGeom prst="rect">
            <a:avLst/>
          </a:prstGeom>
        </p:spPr>
      </p:pic>
      <p:pic>
        <p:nvPicPr>
          <p:cNvPr id="8" name="图片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41584" y="3928282"/>
            <a:ext cx="1590924" cy="2072469"/>
          </a:xfrm>
          <a:prstGeom prst="rect">
            <a:avLst/>
          </a:prstGeom>
        </p:spPr>
      </p:pic>
      <p:pic>
        <p:nvPicPr>
          <p:cNvPr id="10" name="图片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97992" y="3273746"/>
            <a:ext cx="2026768" cy="2727004"/>
          </a:xfrm>
          <a:prstGeom prst="rect">
            <a:avLst/>
          </a:prstGeom>
        </p:spPr>
      </p:pic>
      <p:pic>
        <p:nvPicPr>
          <p:cNvPr id="11" name="图片 1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291499" y="394612"/>
            <a:ext cx="1091094" cy="1036234"/>
          </a:xfrm>
          <a:prstGeom prst="rect">
            <a:avLst/>
          </a:prstGeom>
        </p:spPr>
      </p:pic>
      <p:pic>
        <p:nvPicPr>
          <p:cNvPr id="9" name="图片 8"/>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524001" y="5458252"/>
            <a:ext cx="4504571" cy="542499"/>
          </a:xfrm>
          <a:prstGeom prst="rect">
            <a:avLst/>
          </a:prstGeom>
        </p:spPr>
      </p:pic>
      <p:pic>
        <p:nvPicPr>
          <p:cNvPr id="14" name="图片 13"/>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386409" y="4584746"/>
            <a:ext cx="2651544" cy="1447827"/>
          </a:xfrm>
          <a:prstGeom prst="rect">
            <a:avLst/>
          </a:prstGeom>
        </p:spPr>
      </p:pic>
      <p:sp>
        <p:nvSpPr>
          <p:cNvPr id="21" name="TextBox 20"/>
          <p:cNvSpPr txBox="1"/>
          <p:nvPr/>
        </p:nvSpPr>
        <p:spPr>
          <a:xfrm>
            <a:off x="3290213" y="259736"/>
            <a:ext cx="5752006" cy="460375"/>
          </a:xfrm>
          <a:prstGeom prst="rect">
            <a:avLst/>
          </a:prstGeom>
          <a:noFill/>
        </p:spPr>
        <p:txBody>
          <a:bodyPr wrap="square" rtlCol="0">
            <a:spAutoFit/>
          </a:bodyPr>
          <a:lstStyle/>
          <a:p>
            <a:pPr algn="ctr"/>
            <a:r>
              <a:rPr lang="en-US" sz="2400" b="1" dirty="0">
                <a:latin typeface="Times New Roman" panose="02020603050405020304" pitchFamily="18" charset="0"/>
                <a:cs typeface="Times New Roman" panose="02020603050405020304" pitchFamily="18" charset="0"/>
              </a:rPr>
              <a:t>TRƯỜNG TIỂU HỌC </a:t>
            </a:r>
            <a:r>
              <a:rPr lang="en-US" sz="2400" b="1" dirty="0" smtClean="0">
                <a:latin typeface="Times New Roman" panose="02020603050405020304" pitchFamily="18" charset="0"/>
                <a:cs typeface="Times New Roman" panose="02020603050405020304" pitchFamily="18" charset="0"/>
              </a:rPr>
              <a:t>TÂN HÒA</a:t>
            </a:r>
            <a:endParaRPr lang="en-US" sz="2400" b="1" dirty="0">
              <a:latin typeface="Times New Roman" panose="02020603050405020304" pitchFamily="18" charset="0"/>
              <a:cs typeface="Times New Roman" panose="02020603050405020304" pitchFamily="18" charset="0"/>
            </a:endParaRPr>
          </a:p>
        </p:txBody>
      </p:sp>
      <p:sp>
        <p:nvSpPr>
          <p:cNvPr id="2" name="Rectangle 1"/>
          <p:cNvSpPr/>
          <p:nvPr/>
        </p:nvSpPr>
        <p:spPr>
          <a:xfrm>
            <a:off x="2511376" y="2805374"/>
            <a:ext cx="7389074" cy="1323439"/>
          </a:xfrm>
          <a:prstGeom prst="rect">
            <a:avLst/>
          </a:prstGeom>
          <a:noFill/>
        </p:spPr>
        <p:txBody>
          <a:bodyPr wrap="none" lIns="91440" tIns="45720" rIns="91440" bIns="45720">
            <a:prstTxWarp prst="textArchUp">
              <a:avLst/>
            </a:prstTxWarp>
            <a:spAutoFit/>
          </a:bodyPr>
          <a:lstStyle/>
          <a:p>
            <a:pPr algn="ctr">
              <a:lnSpc>
                <a:spcPct val="150000"/>
              </a:lnSpc>
            </a:pPr>
            <a:r>
              <a:rPr lang="en-US" sz="4000" b="1"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Times New Roman" panose="02020603050405020304" pitchFamily="18" charset="0"/>
                <a:cs typeface="Times New Roman" panose="02020603050405020304" pitchFamily="18" charset="0"/>
              </a:rPr>
              <a:t>CHÀO MỪNG QUÝ THẦY CÔ </a:t>
            </a:r>
            <a:endParaRPr lang="en-US" sz="4000" b="1"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Times New Roman" panose="02020603050405020304" pitchFamily="18" charset="0"/>
              <a:cs typeface="Times New Roman" panose="02020603050405020304" pitchFamily="18" charset="0"/>
            </a:endParaRPr>
          </a:p>
          <a:p>
            <a:pPr algn="ctr">
              <a:lnSpc>
                <a:spcPct val="150000"/>
              </a:lnSpc>
            </a:pPr>
            <a:r>
              <a:rPr lang="en-US" sz="4000" b="1"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Times New Roman" panose="02020603050405020304" pitchFamily="18" charset="0"/>
                <a:cs typeface="Times New Roman" panose="02020603050405020304" pitchFamily="18" charset="0"/>
              </a:rPr>
              <a:t>ĐẾN DỰ GIỜ, THĂM LỚP 5</a:t>
            </a:r>
            <a:r>
              <a:rPr lang="en-GB" altLang="en-US" sz="4000" b="1"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Times New Roman" panose="02020603050405020304" pitchFamily="18" charset="0"/>
                <a:cs typeface="Times New Roman" panose="02020603050405020304" pitchFamily="18" charset="0"/>
              </a:rPr>
              <a:t>C</a:t>
            </a:r>
            <a:endParaRPr lang="en-GB" altLang="en-US" sz="4000" b="1"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Times New Roman" panose="02020603050405020304" pitchFamily="18" charset="0"/>
              <a:cs typeface="Times New Roman" panose="02020603050405020304" pitchFamily="18" charset="0"/>
            </a:endParaRPr>
          </a:p>
        </p:txBody>
      </p:sp>
      <p:sp>
        <p:nvSpPr>
          <p:cNvPr id="13" name="TextBox 12"/>
          <p:cNvSpPr txBox="1"/>
          <p:nvPr/>
        </p:nvSpPr>
        <p:spPr>
          <a:xfrm>
            <a:off x="3771834" y="4022725"/>
            <a:ext cx="5881542" cy="460375"/>
          </a:xfrm>
          <a:prstGeom prst="rect">
            <a:avLst/>
          </a:prstGeom>
          <a:noFill/>
        </p:spPr>
        <p:txBody>
          <a:bodyPr wrap="square" rtlCol="0">
            <a:spAutoFit/>
          </a:bodyPr>
          <a:lstStyle/>
          <a:p>
            <a:r>
              <a:rPr lang="x-none" sz="2400" b="1" dirty="0">
                <a:solidFill>
                  <a:prstClr val="black"/>
                </a:solidFill>
                <a:latin typeface="Times New Roman" panose="02020603050405020304" pitchFamily="18" charset="0"/>
                <a:ea typeface="字魂59号-创粗黑"/>
                <a:cs typeface="Times New Roman" panose="02020603050405020304" pitchFamily="18" charset="0"/>
              </a:rPr>
              <a:t>GIÁO </a:t>
            </a:r>
            <a:r>
              <a:rPr lang="x-none" sz="2400" b="1" dirty="0" smtClean="0">
                <a:solidFill>
                  <a:prstClr val="black"/>
                </a:solidFill>
                <a:latin typeface="Times New Roman" panose="02020603050405020304" pitchFamily="18" charset="0"/>
                <a:ea typeface="字魂59号-创粗黑"/>
                <a:cs typeface="Times New Roman" panose="02020603050405020304" pitchFamily="18" charset="0"/>
              </a:rPr>
              <a:t>V</a:t>
            </a:r>
            <a:r>
              <a:rPr lang="en-US" altLang="x-none" sz="2400" b="1" dirty="0" smtClean="0">
                <a:solidFill>
                  <a:prstClr val="black"/>
                </a:solidFill>
                <a:latin typeface="Times New Roman" panose="02020603050405020304" pitchFamily="18" charset="0"/>
                <a:ea typeface="字魂59号-创粗黑"/>
                <a:cs typeface="Times New Roman" panose="02020603050405020304" pitchFamily="18" charset="0"/>
              </a:rPr>
              <a:t>IÊN:  HOÀNG THỊ HUỆ</a:t>
            </a:r>
            <a:endParaRPr lang="en-US" altLang="x-none" sz="2400" b="1" dirty="0" smtClean="0">
              <a:solidFill>
                <a:prstClr val="black"/>
              </a:solidFill>
              <a:latin typeface="Times New Roman" panose="02020603050405020304" pitchFamily="18" charset="0"/>
              <a:ea typeface="字魂59号-创粗黑"/>
              <a:cs typeface="Times New Roman" panose="02020603050405020304" pitchFamily="18" charset="0"/>
            </a:endParaRPr>
          </a:p>
        </p:txBody>
      </p:sp>
      <p:pic>
        <p:nvPicPr>
          <p:cNvPr id="3" name="Picture 2"/>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192545" y="4584419"/>
            <a:ext cx="380096" cy="380096"/>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4" fill="hold" nodeType="after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wipe(down)">
                                      <p:cBhvr>
                                        <p:cTn id="13" dur="1000"/>
                                        <p:tgtEl>
                                          <p:spTgt spid="10"/>
                                        </p:tgtEl>
                                      </p:cBhvr>
                                    </p:animEffect>
                                  </p:childTnLst>
                                </p:cTn>
                              </p:par>
                            </p:childTnLst>
                          </p:cTn>
                        </p:par>
                        <p:par>
                          <p:cTn id="14" fill="hold">
                            <p:stCondLst>
                              <p:cond delay="2000"/>
                            </p:stCondLst>
                            <p:childTnLst>
                              <p:par>
                                <p:cTn id="15" presetID="16" presetClass="entr" presetSubtype="21" fill="hold"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arn(inVertical)">
                                      <p:cBhvr>
                                        <p:cTn id="17" dur="1000"/>
                                        <p:tgtEl>
                                          <p:spTgt spid="7"/>
                                        </p:tgtEl>
                                      </p:cBhvr>
                                    </p:animEffect>
                                  </p:childTnLst>
                                </p:cTn>
                              </p:par>
                            </p:childTnLst>
                          </p:cTn>
                        </p:par>
                        <p:par>
                          <p:cTn id="18" fill="hold">
                            <p:stCondLst>
                              <p:cond delay="3000"/>
                            </p:stCondLst>
                            <p:childTnLst>
                              <p:par>
                                <p:cTn id="19" presetID="2" presetClass="entr" presetSubtype="8" fill="hold" nodeType="afterEffect">
                                  <p:stCondLst>
                                    <p:cond delay="0"/>
                                  </p:stCondLst>
                                  <p:childTnLst>
                                    <p:set>
                                      <p:cBhvr>
                                        <p:cTn id="20" dur="1" fill="hold">
                                          <p:stCondLst>
                                            <p:cond delay="0"/>
                                          </p:stCondLst>
                                        </p:cTn>
                                        <p:tgtEl>
                                          <p:spTgt spid="14"/>
                                        </p:tgtEl>
                                        <p:attrNameLst>
                                          <p:attrName>style.visibility</p:attrName>
                                        </p:attrNameLst>
                                      </p:cBhvr>
                                      <p:to>
                                        <p:strVal val="visible"/>
                                      </p:to>
                                    </p:set>
                                    <p:anim calcmode="lin" valueType="num">
                                      <p:cBhvr additive="base">
                                        <p:cTn id="21" dur="1000" fill="hold"/>
                                        <p:tgtEl>
                                          <p:spTgt spid="14"/>
                                        </p:tgtEl>
                                        <p:attrNameLst>
                                          <p:attrName>ppt_x</p:attrName>
                                        </p:attrNameLst>
                                      </p:cBhvr>
                                      <p:tavLst>
                                        <p:tav tm="0">
                                          <p:val>
                                            <p:strVal val="0-#ppt_w/2"/>
                                          </p:val>
                                        </p:tav>
                                        <p:tav tm="100000">
                                          <p:val>
                                            <p:strVal val="#ppt_x"/>
                                          </p:val>
                                        </p:tav>
                                      </p:tavLst>
                                    </p:anim>
                                    <p:anim calcmode="lin" valueType="num">
                                      <p:cBhvr additive="base">
                                        <p:cTn id="22" dur="1000" fill="hold"/>
                                        <p:tgtEl>
                                          <p:spTgt spid="14"/>
                                        </p:tgtEl>
                                        <p:attrNameLst>
                                          <p:attrName>ppt_y</p:attrName>
                                        </p:attrNameLst>
                                      </p:cBhvr>
                                      <p:tavLst>
                                        <p:tav tm="0">
                                          <p:val>
                                            <p:strVal val="#ppt_y"/>
                                          </p:val>
                                        </p:tav>
                                        <p:tav tm="100000">
                                          <p:val>
                                            <p:strVal val="#ppt_y"/>
                                          </p:val>
                                        </p:tav>
                                      </p:tavLst>
                                    </p:anim>
                                  </p:childTnLst>
                                </p:cTn>
                              </p:par>
                            </p:childTnLst>
                          </p:cTn>
                        </p:par>
                        <p:par>
                          <p:cTn id="23" fill="hold">
                            <p:stCondLst>
                              <p:cond delay="4000"/>
                            </p:stCondLst>
                            <p:childTnLst>
                              <p:par>
                                <p:cTn id="24" presetID="42" presetClass="entr" presetSubtype="0" fill="hold" nodeType="after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fade">
                                      <p:cBhvr>
                                        <p:cTn id="26" dur="1000"/>
                                        <p:tgtEl>
                                          <p:spTgt spid="8"/>
                                        </p:tgtEl>
                                      </p:cBhvr>
                                    </p:animEffect>
                                    <p:anim calcmode="lin" valueType="num">
                                      <p:cBhvr>
                                        <p:cTn id="27" dur="1000" fill="hold"/>
                                        <p:tgtEl>
                                          <p:spTgt spid="8"/>
                                        </p:tgtEl>
                                        <p:attrNameLst>
                                          <p:attrName>ppt_x</p:attrName>
                                        </p:attrNameLst>
                                      </p:cBhvr>
                                      <p:tavLst>
                                        <p:tav tm="0">
                                          <p:val>
                                            <p:strVal val="#ppt_x"/>
                                          </p:val>
                                        </p:tav>
                                        <p:tav tm="100000">
                                          <p:val>
                                            <p:strVal val="#ppt_x"/>
                                          </p:val>
                                        </p:tav>
                                      </p:tavLst>
                                    </p:anim>
                                    <p:anim calcmode="lin" valueType="num">
                                      <p:cBhvr>
                                        <p:cTn id="28" dur="1000" fill="hold"/>
                                        <p:tgtEl>
                                          <p:spTgt spid="8"/>
                                        </p:tgtEl>
                                        <p:attrNameLst>
                                          <p:attrName>ppt_y</p:attrName>
                                        </p:attrNameLst>
                                      </p:cBhvr>
                                      <p:tavLst>
                                        <p:tav tm="0">
                                          <p:val>
                                            <p:strVal val="#ppt_y+.1"/>
                                          </p:val>
                                        </p:tav>
                                        <p:tav tm="100000">
                                          <p:val>
                                            <p:strVal val="#ppt_y"/>
                                          </p:val>
                                        </p:tav>
                                      </p:tavLst>
                                    </p:anim>
                                  </p:childTnLst>
                                </p:cTn>
                              </p:par>
                            </p:childTnLst>
                          </p:cTn>
                        </p:par>
                        <p:par>
                          <p:cTn id="29" fill="hold">
                            <p:stCondLst>
                              <p:cond delay="5000"/>
                            </p:stCondLst>
                            <p:childTnLst>
                              <p:par>
                                <p:cTn id="30" presetID="42" presetClass="entr" presetSubtype="0" fill="hold" nodeType="after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1000"/>
                                        <p:tgtEl>
                                          <p:spTgt spid="6"/>
                                        </p:tgtEl>
                                      </p:cBhvr>
                                    </p:animEffect>
                                    <p:anim calcmode="lin" valueType="num">
                                      <p:cBhvr>
                                        <p:cTn id="33" dur="1000" fill="hold"/>
                                        <p:tgtEl>
                                          <p:spTgt spid="6"/>
                                        </p:tgtEl>
                                        <p:attrNameLst>
                                          <p:attrName>ppt_x</p:attrName>
                                        </p:attrNameLst>
                                      </p:cBhvr>
                                      <p:tavLst>
                                        <p:tav tm="0">
                                          <p:val>
                                            <p:strVal val="#ppt_x"/>
                                          </p:val>
                                        </p:tav>
                                        <p:tav tm="100000">
                                          <p:val>
                                            <p:strVal val="#ppt_x"/>
                                          </p:val>
                                        </p:tav>
                                      </p:tavLst>
                                    </p:anim>
                                    <p:anim calcmode="lin" valueType="num">
                                      <p:cBhvr>
                                        <p:cTn id="34" dur="1000" fill="hold"/>
                                        <p:tgtEl>
                                          <p:spTgt spid="6"/>
                                        </p:tgtEl>
                                        <p:attrNameLst>
                                          <p:attrName>ppt_y</p:attrName>
                                        </p:attrNameLst>
                                      </p:cBhvr>
                                      <p:tavLst>
                                        <p:tav tm="0">
                                          <p:val>
                                            <p:strVal val="#ppt_y+.1"/>
                                          </p:val>
                                        </p:tav>
                                        <p:tav tm="100000">
                                          <p:val>
                                            <p:strVal val="#ppt_y"/>
                                          </p:val>
                                        </p:tav>
                                      </p:tavLst>
                                    </p:anim>
                                  </p:childTnLst>
                                </p:cTn>
                              </p:par>
                            </p:childTnLst>
                          </p:cTn>
                        </p:par>
                        <p:par>
                          <p:cTn id="35" fill="hold">
                            <p:stCondLst>
                              <p:cond delay="6000"/>
                            </p:stCondLst>
                            <p:childTnLst>
                              <p:par>
                                <p:cTn id="36" presetID="2" presetClass="entr" presetSubtype="6" fill="hold" nodeType="afterEffect">
                                  <p:stCondLst>
                                    <p:cond delay="0"/>
                                  </p:stCondLst>
                                  <p:childTnLst>
                                    <p:set>
                                      <p:cBhvr>
                                        <p:cTn id="37" dur="1" fill="hold">
                                          <p:stCondLst>
                                            <p:cond delay="0"/>
                                          </p:stCondLst>
                                        </p:cTn>
                                        <p:tgtEl>
                                          <p:spTgt spid="11"/>
                                        </p:tgtEl>
                                        <p:attrNameLst>
                                          <p:attrName>style.visibility</p:attrName>
                                        </p:attrNameLst>
                                      </p:cBhvr>
                                      <p:to>
                                        <p:strVal val="visible"/>
                                      </p:to>
                                    </p:set>
                                    <p:anim calcmode="lin" valueType="num">
                                      <p:cBhvr additive="base">
                                        <p:cTn id="38" dur="500" fill="hold"/>
                                        <p:tgtEl>
                                          <p:spTgt spid="11"/>
                                        </p:tgtEl>
                                        <p:attrNameLst>
                                          <p:attrName>ppt_x</p:attrName>
                                        </p:attrNameLst>
                                      </p:cBhvr>
                                      <p:tavLst>
                                        <p:tav tm="0">
                                          <p:val>
                                            <p:strVal val="1+#ppt_w/2"/>
                                          </p:val>
                                        </p:tav>
                                        <p:tav tm="100000">
                                          <p:val>
                                            <p:strVal val="#ppt_x"/>
                                          </p:val>
                                        </p:tav>
                                      </p:tavLst>
                                    </p:anim>
                                    <p:anim calcmode="lin" valueType="num">
                                      <p:cBhvr additive="base">
                                        <p:cTn id="39"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42" presetClass="entr" presetSubtype="0" fill="hold" nodeType="clickEffect">
                                  <p:stCondLst>
                                    <p:cond delay="0"/>
                                  </p:stCondLst>
                                  <p:childTnLst>
                                    <p:set>
                                      <p:cBhvr>
                                        <p:cTn id="43" dur="1" fill="hold">
                                          <p:stCondLst>
                                            <p:cond delay="0"/>
                                          </p:stCondLst>
                                        </p:cTn>
                                        <p:tgtEl>
                                          <p:spTgt spid="3"/>
                                        </p:tgtEl>
                                        <p:attrNameLst>
                                          <p:attrName>style.visibility</p:attrName>
                                        </p:attrNameLst>
                                      </p:cBhvr>
                                      <p:to>
                                        <p:strVal val="visible"/>
                                      </p:to>
                                    </p:set>
                                    <p:animEffect transition="in" filter="fade">
                                      <p:cBhvr>
                                        <p:cTn id="44" dur="1000"/>
                                        <p:tgtEl>
                                          <p:spTgt spid="3"/>
                                        </p:tgtEl>
                                      </p:cBhvr>
                                    </p:animEffect>
                                    <p:anim calcmode="lin" valueType="num">
                                      <p:cBhvr>
                                        <p:cTn id="45" dur="1000" fill="hold"/>
                                        <p:tgtEl>
                                          <p:spTgt spid="3"/>
                                        </p:tgtEl>
                                        <p:attrNameLst>
                                          <p:attrName>ppt_x</p:attrName>
                                        </p:attrNameLst>
                                      </p:cBhvr>
                                      <p:tavLst>
                                        <p:tav tm="0">
                                          <p:val>
                                            <p:strVal val="#ppt_x"/>
                                          </p:val>
                                        </p:tav>
                                        <p:tav tm="100000">
                                          <p:val>
                                            <p:strVal val="#ppt_x"/>
                                          </p:val>
                                        </p:tav>
                                      </p:tavLst>
                                    </p:anim>
                                    <p:anim calcmode="lin" valueType="num">
                                      <p:cBhvr>
                                        <p:cTn id="46" dur="1000" fill="hold"/>
                                        <p:tgtEl>
                                          <p:spTgt spid="3"/>
                                        </p:tgtEl>
                                        <p:attrNameLst>
                                          <p:attrName>ppt_y</p:attrName>
                                        </p:attrNameLst>
                                      </p:cBhvr>
                                      <p:tavLst>
                                        <p:tav tm="0">
                                          <p:val>
                                            <p:strVal val="#ppt_y+.1"/>
                                          </p:val>
                                        </p:tav>
                                        <p:tav tm="100000">
                                          <p:val>
                                            <p:strVal val="#ppt_y"/>
                                          </p:val>
                                        </p:tav>
                                      </p:tavLst>
                                    </p:anim>
                                  </p:childTnLst>
                                  <p:subTnLst>
                                    <p:audio>
                                      <p:cMediaNode>
                                        <p:cTn display="0" masterRel="sameClick">
                                          <p:stCondLst>
                                            <p:cond evt="begin" delay="0">
                                              <p:tn val="42"/>
                                            </p:cond>
                                          </p:stCondLst>
                                          <p:endCondLst>
                                            <p:cond evt="onStopAudio" delay="0">
                                              <p:tgtEl>
                                                <p:sldTgt/>
                                              </p:tgtEl>
                                            </p:cond>
                                          </p:endCondLst>
                                        </p:cTn>
                                        <p:tgtEl>
                                          <p:sndTgt r:embed="rId10" name="applause.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Bàn Tay Mẹ - Nhạc Thiếu Nhi Cho Bé - Nhạc Thiếu Nhi Hay Nhất Mới Nhất 2017 (online-video-cutter.com)">
            <a:hlinkClick r:id="" action="ppaction://media"/>
          </p:cNvPr>
          <p:cNvPicPr/>
          <p:nvPr>
            <a:videoFile r:link="rId1"/>
            <p:extLst>
              <p:ext uri="{DAA4B4D4-6D71-4841-9C94-3DE7FCFB9230}">
                <p14:media xmlns:p14="http://schemas.microsoft.com/office/powerpoint/2010/main" r:embed="rId2"/>
              </p:ext>
            </p:extLst>
            <p:custDataLst>
              <p:tags r:id="rId3"/>
            </p:custDataLst>
          </p:nvPr>
        </p:nvPicPr>
        <p:blipFill>
          <a:blip r:embed="rId4"/>
          <a:stretch>
            <a:fillRect/>
          </a:stretch>
        </p:blipFill>
        <p:spPr>
          <a:xfrm>
            <a:off x="0" y="0"/>
            <a:ext cx="12192000" cy="68580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video fullScrn="0">
              <p:cMediaNode>
                <p:cTn id="2" fill="hold" display="1">
                  <p:stCondLst>
                    <p:cond delay="indefinite"/>
                  </p:stCondLst>
                </p:cTn>
                <p:tgtEl>
                  <p:spTgt spid="4"/>
                </p:tgtEl>
              </p:cMediaNode>
            </p:video>
            <p:seq concurrent="1" nextAc="seek">
              <p:cTn id="3" restart="whenNotActive" fill="hold" evtFilter="cancelBubble" nodeType="interactiveSeq">
                <p:stCondLst>
                  <p:cond evt="onClick" delay="0">
                    <p:tgtEl>
                      <p:spTgt spid="4"/>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additive="base">
                                        <p:cTn id="7"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5" name="Picture 4" descr="2"/>
          <p:cNvPicPr>
            <a:picLocks noChangeAspect="1"/>
          </p:cNvPicPr>
          <p:nvPr/>
        </p:nvPicPr>
        <p:blipFill>
          <a:blip r:embed="rId1"/>
          <a:stretch>
            <a:fillRect/>
          </a:stretch>
        </p:blipFill>
        <p:spPr>
          <a:xfrm>
            <a:off x="511175" y="354965"/>
            <a:ext cx="10843895" cy="608711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1">
            <a:lum/>
          </a:blip>
          <a:srcRect/>
          <a:stretch>
            <a:fillRect t="-1000" b="-1000"/>
          </a:stretch>
        </a:blipFill>
        <a:effectLst/>
      </p:bgPr>
    </p:bg>
    <p:spTree>
      <p:nvGrpSpPr>
        <p:cNvPr id="1" name="Shape 1507"/>
        <p:cNvGrpSpPr/>
        <p:nvPr/>
      </p:nvGrpSpPr>
      <p:grpSpPr>
        <a:xfrm>
          <a:off x="0" y="0"/>
          <a:ext cx="0" cy="0"/>
          <a:chOff x="0" y="0"/>
          <a:chExt cx="0" cy="0"/>
        </a:xfrm>
      </p:grpSpPr>
      <p:pic>
        <p:nvPicPr>
          <p:cNvPr id="99" name="Google Shape;183;p5"/>
          <p:cNvPicPr preferRelativeResize="0"/>
          <p:nvPr/>
        </p:nvPicPr>
        <p:blipFill rotWithShape="1">
          <a:blip r:embed="rId2"/>
          <a:srcRect b="4810"/>
          <a:stretch>
            <a:fillRect/>
          </a:stretch>
        </p:blipFill>
        <p:spPr>
          <a:xfrm>
            <a:off x="-736341" y="4183005"/>
            <a:ext cx="4967111" cy="2922227"/>
          </a:xfrm>
          <a:prstGeom prst="rect">
            <a:avLst/>
          </a:prstGeom>
          <a:noFill/>
          <a:ln>
            <a:noFill/>
          </a:ln>
        </p:spPr>
      </p:pic>
      <p:sp>
        <p:nvSpPr>
          <p:cNvPr id="114" name="Google Shape;2255;p51"/>
          <p:cNvSpPr/>
          <p:nvPr/>
        </p:nvSpPr>
        <p:spPr>
          <a:xfrm>
            <a:off x="2536523" y="1432888"/>
            <a:ext cx="7382553" cy="2763282"/>
          </a:xfrm>
          <a:prstGeom prst="round2DiagRect">
            <a:avLst>
              <a:gd name="adj1" fmla="val 50000"/>
              <a:gd name="adj2" fmla="val 0"/>
            </a:avLst>
          </a:prstGeom>
          <a:solidFill>
            <a:srgbClr val="D4E6B5"/>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dirty="0">
              <a:ln>
                <a:noFill/>
              </a:ln>
              <a:solidFill>
                <a:srgbClr val="000000"/>
              </a:solidFill>
              <a:effectLst/>
              <a:uLnTx/>
              <a:uFillTx/>
              <a:cs typeface="Arial" panose="020B0604020202020204"/>
              <a:sym typeface="Arial" panose="020B0604020202020204"/>
            </a:endParaRPr>
          </a:p>
        </p:txBody>
      </p:sp>
      <p:grpSp>
        <p:nvGrpSpPr>
          <p:cNvPr id="115" name="Google Shape;2422;p51"/>
          <p:cNvGrpSpPr/>
          <p:nvPr/>
        </p:nvGrpSpPr>
        <p:grpSpPr>
          <a:xfrm>
            <a:off x="5304899" y="4665080"/>
            <a:ext cx="463528" cy="473297"/>
            <a:chOff x="7348550" y="1658600"/>
            <a:chExt cx="1664175" cy="1699250"/>
          </a:xfrm>
        </p:grpSpPr>
        <p:sp>
          <p:nvSpPr>
            <p:cNvPr id="116" name="Google Shape;2423;p51"/>
            <p:cNvSpPr/>
            <p:nvPr/>
          </p:nvSpPr>
          <p:spPr>
            <a:xfrm>
              <a:off x="8057825" y="2298825"/>
              <a:ext cx="609050" cy="520425"/>
            </a:xfrm>
            <a:custGeom>
              <a:avLst/>
              <a:gdLst/>
              <a:ahLst/>
              <a:cxnLst/>
              <a:rect l="l" t="t" r="r" b="b"/>
              <a:pathLst>
                <a:path w="24362" h="20817" extrusionOk="0">
                  <a:moveTo>
                    <a:pt x="14101" y="0"/>
                  </a:moveTo>
                  <a:cubicBezTo>
                    <a:pt x="6615" y="0"/>
                    <a:pt x="0" y="16882"/>
                    <a:pt x="0" y="16882"/>
                  </a:cubicBezTo>
                  <a:cubicBezTo>
                    <a:pt x="1780" y="20441"/>
                    <a:pt x="3860" y="20817"/>
                    <a:pt x="3860" y="20817"/>
                  </a:cubicBezTo>
                  <a:cubicBezTo>
                    <a:pt x="12080" y="17032"/>
                    <a:pt x="24361" y="6305"/>
                    <a:pt x="17394" y="1167"/>
                  </a:cubicBezTo>
                  <a:cubicBezTo>
                    <a:pt x="16290" y="355"/>
                    <a:pt x="15186" y="0"/>
                    <a:pt x="14101" y="0"/>
                  </a:cubicBezTo>
                  <a:close/>
                </a:path>
              </a:pathLst>
            </a:custGeom>
            <a:solidFill>
              <a:srgbClr val="8BB174"/>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17" name="Google Shape;2424;p51"/>
            <p:cNvSpPr/>
            <p:nvPr/>
          </p:nvSpPr>
          <p:spPr>
            <a:xfrm>
              <a:off x="8171225" y="2496975"/>
              <a:ext cx="663575" cy="381800"/>
            </a:xfrm>
            <a:custGeom>
              <a:avLst/>
              <a:gdLst/>
              <a:ahLst/>
              <a:cxnLst/>
              <a:rect l="l" t="t" r="r" b="b"/>
              <a:pathLst>
                <a:path w="26543" h="15272" extrusionOk="0">
                  <a:moveTo>
                    <a:pt x="17381" y="1"/>
                  </a:moveTo>
                  <a:cubicBezTo>
                    <a:pt x="10306" y="1"/>
                    <a:pt x="1" y="10109"/>
                    <a:pt x="1" y="10109"/>
                  </a:cubicBezTo>
                  <a:cubicBezTo>
                    <a:pt x="176" y="14094"/>
                    <a:pt x="1930" y="15271"/>
                    <a:pt x="1930" y="15271"/>
                  </a:cubicBezTo>
                  <a:cubicBezTo>
                    <a:pt x="10978" y="15196"/>
                    <a:pt x="26542" y="10409"/>
                    <a:pt x="22306" y="2890"/>
                  </a:cubicBezTo>
                  <a:cubicBezTo>
                    <a:pt x="21129" y="811"/>
                    <a:pt x="19384" y="1"/>
                    <a:pt x="17381" y="1"/>
                  </a:cubicBezTo>
                  <a:close/>
                </a:path>
              </a:pathLst>
            </a:custGeom>
            <a:solidFill>
              <a:srgbClr val="D4E6B5"/>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18" name="Google Shape;2425;p51"/>
            <p:cNvSpPr/>
            <p:nvPr/>
          </p:nvSpPr>
          <p:spPr>
            <a:xfrm>
              <a:off x="8218850" y="2871850"/>
              <a:ext cx="395375" cy="373475"/>
            </a:xfrm>
            <a:custGeom>
              <a:avLst/>
              <a:gdLst/>
              <a:ahLst/>
              <a:cxnLst/>
              <a:rect l="l" t="t" r="r" b="b"/>
              <a:pathLst>
                <a:path w="15815" h="14939" extrusionOk="0">
                  <a:moveTo>
                    <a:pt x="9374" y="1"/>
                  </a:moveTo>
                  <a:cubicBezTo>
                    <a:pt x="7344" y="3008"/>
                    <a:pt x="4311" y="6617"/>
                    <a:pt x="0" y="9750"/>
                  </a:cubicBezTo>
                  <a:cubicBezTo>
                    <a:pt x="2807" y="11906"/>
                    <a:pt x="5539" y="13610"/>
                    <a:pt x="7995" y="14938"/>
                  </a:cubicBezTo>
                  <a:cubicBezTo>
                    <a:pt x="12231" y="11680"/>
                    <a:pt x="14537" y="7495"/>
                    <a:pt x="15815" y="3911"/>
                  </a:cubicBezTo>
                  <a:cubicBezTo>
                    <a:pt x="13910" y="2983"/>
                    <a:pt x="11705" y="1705"/>
                    <a:pt x="9374" y="1"/>
                  </a:cubicBezTo>
                  <a:close/>
                </a:path>
              </a:pathLst>
            </a:custGeom>
            <a:solidFill>
              <a:srgbClr val="2A4849"/>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19" name="Google Shape;2426;p51"/>
            <p:cNvSpPr/>
            <p:nvPr/>
          </p:nvSpPr>
          <p:spPr>
            <a:xfrm>
              <a:off x="8609200" y="3027250"/>
              <a:ext cx="295150" cy="330600"/>
            </a:xfrm>
            <a:custGeom>
              <a:avLst/>
              <a:gdLst/>
              <a:ahLst/>
              <a:cxnLst/>
              <a:rect l="l" t="t" r="r" b="b"/>
              <a:pathLst>
                <a:path w="11806" h="13224" extrusionOk="0">
                  <a:moveTo>
                    <a:pt x="6066" y="0"/>
                  </a:moveTo>
                  <a:cubicBezTo>
                    <a:pt x="5364" y="3735"/>
                    <a:pt x="3710" y="8271"/>
                    <a:pt x="0" y="12156"/>
                  </a:cubicBezTo>
                  <a:cubicBezTo>
                    <a:pt x="1604" y="12732"/>
                    <a:pt x="2657" y="12983"/>
                    <a:pt x="2833" y="13033"/>
                  </a:cubicBezTo>
                  <a:cubicBezTo>
                    <a:pt x="3364" y="13162"/>
                    <a:pt x="3895" y="13224"/>
                    <a:pt x="4418" y="13224"/>
                  </a:cubicBezTo>
                  <a:cubicBezTo>
                    <a:pt x="7451" y="13224"/>
                    <a:pt x="10201" y="11149"/>
                    <a:pt x="10928" y="8071"/>
                  </a:cubicBezTo>
                  <a:cubicBezTo>
                    <a:pt x="11805" y="4512"/>
                    <a:pt x="9625" y="903"/>
                    <a:pt x="6066" y="0"/>
                  </a:cubicBezTo>
                  <a:close/>
                </a:path>
              </a:pathLst>
            </a:custGeom>
            <a:solidFill>
              <a:srgbClr val="2A4849"/>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20" name="Google Shape;2427;p51"/>
            <p:cNvSpPr/>
            <p:nvPr/>
          </p:nvSpPr>
          <p:spPr>
            <a:xfrm>
              <a:off x="8418725" y="2969600"/>
              <a:ext cx="342125" cy="361550"/>
            </a:xfrm>
            <a:custGeom>
              <a:avLst/>
              <a:gdLst/>
              <a:ahLst/>
              <a:cxnLst/>
              <a:rect l="l" t="t" r="r" b="b"/>
              <a:pathLst>
                <a:path w="13685" h="14462" extrusionOk="0">
                  <a:moveTo>
                    <a:pt x="7820" y="1"/>
                  </a:moveTo>
                  <a:cubicBezTo>
                    <a:pt x="6542" y="3585"/>
                    <a:pt x="4236" y="7770"/>
                    <a:pt x="0" y="11028"/>
                  </a:cubicBezTo>
                  <a:cubicBezTo>
                    <a:pt x="3108" y="12707"/>
                    <a:pt x="5765" y="13810"/>
                    <a:pt x="7619" y="14462"/>
                  </a:cubicBezTo>
                  <a:cubicBezTo>
                    <a:pt x="11329" y="10577"/>
                    <a:pt x="12983" y="6041"/>
                    <a:pt x="13685" y="2306"/>
                  </a:cubicBezTo>
                  <a:cubicBezTo>
                    <a:pt x="13660" y="2306"/>
                    <a:pt x="13660" y="2281"/>
                    <a:pt x="13635" y="2281"/>
                  </a:cubicBezTo>
                  <a:cubicBezTo>
                    <a:pt x="13359" y="2206"/>
                    <a:pt x="11078" y="1605"/>
                    <a:pt x="7820" y="1"/>
                  </a:cubicBezTo>
                  <a:close/>
                </a:path>
              </a:pathLst>
            </a:custGeom>
            <a:solidFill>
              <a:srgbClr val="EF920F"/>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21" name="Google Shape;2428;p51"/>
            <p:cNvSpPr/>
            <p:nvPr/>
          </p:nvSpPr>
          <p:spPr>
            <a:xfrm>
              <a:off x="7770850" y="2393750"/>
              <a:ext cx="539500" cy="556450"/>
            </a:xfrm>
            <a:custGeom>
              <a:avLst/>
              <a:gdLst/>
              <a:ahLst/>
              <a:cxnLst/>
              <a:rect l="l" t="t" r="r" b="b"/>
              <a:pathLst>
                <a:path w="21580" h="22258" extrusionOk="0">
                  <a:moveTo>
                    <a:pt x="7670" y="0"/>
                  </a:moveTo>
                  <a:cubicBezTo>
                    <a:pt x="6576" y="0"/>
                    <a:pt x="5465" y="267"/>
                    <a:pt x="4437" y="829"/>
                  </a:cubicBezTo>
                  <a:cubicBezTo>
                    <a:pt x="1203" y="2608"/>
                    <a:pt x="0" y="6694"/>
                    <a:pt x="1780" y="9952"/>
                  </a:cubicBezTo>
                  <a:cubicBezTo>
                    <a:pt x="4462" y="14814"/>
                    <a:pt x="7494" y="18874"/>
                    <a:pt x="10677" y="22258"/>
                  </a:cubicBezTo>
                  <a:cubicBezTo>
                    <a:pt x="15439" y="19927"/>
                    <a:pt x="19048" y="16894"/>
                    <a:pt x="21580" y="14263"/>
                  </a:cubicBezTo>
                  <a:cubicBezTo>
                    <a:pt x="18747" y="11405"/>
                    <a:pt x="15965" y="7847"/>
                    <a:pt x="13559" y="3486"/>
                  </a:cubicBezTo>
                  <a:cubicBezTo>
                    <a:pt x="12342" y="1256"/>
                    <a:pt x="10044" y="0"/>
                    <a:pt x="7670" y="0"/>
                  </a:cubicBezTo>
                  <a:close/>
                </a:path>
              </a:pathLst>
            </a:custGeom>
            <a:solidFill>
              <a:srgbClr val="2A4849"/>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22" name="Google Shape;2429;p51"/>
            <p:cNvSpPr/>
            <p:nvPr/>
          </p:nvSpPr>
          <p:spPr>
            <a:xfrm>
              <a:off x="8037775" y="2750300"/>
              <a:ext cx="415425" cy="365325"/>
            </a:xfrm>
            <a:custGeom>
              <a:avLst/>
              <a:gdLst/>
              <a:ahLst/>
              <a:cxnLst/>
              <a:rect l="l" t="t" r="r" b="b"/>
              <a:pathLst>
                <a:path w="16617" h="14613" extrusionOk="0">
                  <a:moveTo>
                    <a:pt x="10903" y="1"/>
                  </a:moveTo>
                  <a:cubicBezTo>
                    <a:pt x="8371" y="2632"/>
                    <a:pt x="4762" y="5665"/>
                    <a:pt x="0" y="7996"/>
                  </a:cubicBezTo>
                  <a:cubicBezTo>
                    <a:pt x="351" y="8372"/>
                    <a:pt x="702" y="8773"/>
                    <a:pt x="1078" y="9123"/>
                  </a:cubicBezTo>
                  <a:cubicBezTo>
                    <a:pt x="3133" y="11229"/>
                    <a:pt x="5213" y="13033"/>
                    <a:pt x="7268" y="14612"/>
                  </a:cubicBezTo>
                  <a:cubicBezTo>
                    <a:pt x="11554" y="11479"/>
                    <a:pt x="14587" y="7870"/>
                    <a:pt x="16617" y="4863"/>
                  </a:cubicBezTo>
                  <a:cubicBezTo>
                    <a:pt x="14762" y="3534"/>
                    <a:pt x="12807" y="1905"/>
                    <a:pt x="10903" y="1"/>
                  </a:cubicBezTo>
                  <a:close/>
                </a:path>
              </a:pathLst>
            </a:custGeom>
            <a:solidFill>
              <a:srgbClr val="EF920F"/>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23" name="Google Shape;2430;p51"/>
            <p:cNvSpPr/>
            <p:nvPr/>
          </p:nvSpPr>
          <p:spPr>
            <a:xfrm>
              <a:off x="7694400" y="2229250"/>
              <a:ext cx="542025" cy="550525"/>
            </a:xfrm>
            <a:custGeom>
              <a:avLst/>
              <a:gdLst/>
              <a:ahLst/>
              <a:cxnLst/>
              <a:rect l="l" t="t" r="r" b="b"/>
              <a:pathLst>
                <a:path w="21681" h="22021" extrusionOk="0">
                  <a:moveTo>
                    <a:pt x="10385" y="0"/>
                  </a:moveTo>
                  <a:cubicBezTo>
                    <a:pt x="10200" y="0"/>
                    <a:pt x="10013" y="5"/>
                    <a:pt x="9825" y="15"/>
                  </a:cubicBezTo>
                  <a:cubicBezTo>
                    <a:pt x="4261" y="291"/>
                    <a:pt x="1" y="5103"/>
                    <a:pt x="302" y="10642"/>
                  </a:cubicBezTo>
                  <a:cubicBezTo>
                    <a:pt x="377" y="12296"/>
                    <a:pt x="703" y="13825"/>
                    <a:pt x="803" y="14251"/>
                  </a:cubicBezTo>
                  <a:cubicBezTo>
                    <a:pt x="1254" y="16106"/>
                    <a:pt x="2181" y="17735"/>
                    <a:pt x="3434" y="18988"/>
                  </a:cubicBezTo>
                  <a:cubicBezTo>
                    <a:pt x="5294" y="20886"/>
                    <a:pt x="7872" y="22021"/>
                    <a:pt x="10607" y="22021"/>
                  </a:cubicBezTo>
                  <a:cubicBezTo>
                    <a:pt x="11374" y="22021"/>
                    <a:pt x="12154" y="21932"/>
                    <a:pt x="12933" y="21745"/>
                  </a:cubicBezTo>
                  <a:cubicBezTo>
                    <a:pt x="18322" y="20492"/>
                    <a:pt x="21680" y="15103"/>
                    <a:pt x="20452" y="9715"/>
                  </a:cubicBezTo>
                  <a:cubicBezTo>
                    <a:pt x="20452" y="9665"/>
                    <a:pt x="20427" y="9589"/>
                    <a:pt x="20402" y="9489"/>
                  </a:cubicBezTo>
                  <a:cubicBezTo>
                    <a:pt x="20136" y="4113"/>
                    <a:pt x="15704" y="0"/>
                    <a:pt x="10385" y="0"/>
                  </a:cubicBezTo>
                  <a:close/>
                </a:path>
              </a:pathLst>
            </a:custGeom>
            <a:solidFill>
              <a:srgbClr val="2A4849"/>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24" name="Google Shape;2431;p51"/>
            <p:cNvSpPr/>
            <p:nvPr/>
          </p:nvSpPr>
          <p:spPr>
            <a:xfrm>
              <a:off x="7416550" y="1887700"/>
              <a:ext cx="471600" cy="585750"/>
            </a:xfrm>
            <a:custGeom>
              <a:avLst/>
              <a:gdLst/>
              <a:ahLst/>
              <a:cxnLst/>
              <a:rect l="l" t="t" r="r" b="b"/>
              <a:pathLst>
                <a:path w="18864" h="23430" extrusionOk="0">
                  <a:moveTo>
                    <a:pt x="983" y="1"/>
                  </a:moveTo>
                  <a:cubicBezTo>
                    <a:pt x="391" y="1"/>
                    <a:pt x="1" y="889"/>
                    <a:pt x="639" y="1271"/>
                  </a:cubicBezTo>
                  <a:cubicBezTo>
                    <a:pt x="7932" y="5582"/>
                    <a:pt x="15751" y="14379"/>
                    <a:pt x="17456" y="22951"/>
                  </a:cubicBezTo>
                  <a:cubicBezTo>
                    <a:pt x="17526" y="23284"/>
                    <a:pt x="17780" y="23430"/>
                    <a:pt x="18046" y="23430"/>
                  </a:cubicBezTo>
                  <a:cubicBezTo>
                    <a:pt x="18441" y="23430"/>
                    <a:pt x="18864" y="23109"/>
                    <a:pt x="18759" y="22600"/>
                  </a:cubicBezTo>
                  <a:cubicBezTo>
                    <a:pt x="16979" y="13702"/>
                    <a:pt x="8909" y="4605"/>
                    <a:pt x="1315" y="93"/>
                  </a:cubicBezTo>
                  <a:cubicBezTo>
                    <a:pt x="1201" y="29"/>
                    <a:pt x="1089" y="1"/>
                    <a:pt x="983" y="1"/>
                  </a:cubicBezTo>
                  <a:close/>
                </a:path>
              </a:pathLst>
            </a:custGeom>
            <a:solidFill>
              <a:srgbClr val="2A4849"/>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25" name="Google Shape;2432;p51"/>
            <p:cNvSpPr/>
            <p:nvPr/>
          </p:nvSpPr>
          <p:spPr>
            <a:xfrm>
              <a:off x="7348550" y="1849900"/>
              <a:ext cx="139750" cy="112850"/>
            </a:xfrm>
            <a:custGeom>
              <a:avLst/>
              <a:gdLst/>
              <a:ahLst/>
              <a:cxnLst/>
              <a:rect l="l" t="t" r="r" b="b"/>
              <a:pathLst>
                <a:path w="5590" h="4514" extrusionOk="0">
                  <a:moveTo>
                    <a:pt x="2238" y="0"/>
                  </a:moveTo>
                  <a:cubicBezTo>
                    <a:pt x="1372" y="0"/>
                    <a:pt x="529" y="718"/>
                    <a:pt x="301" y="1505"/>
                  </a:cubicBezTo>
                  <a:cubicBezTo>
                    <a:pt x="0" y="2633"/>
                    <a:pt x="702" y="3610"/>
                    <a:pt x="1729" y="3986"/>
                  </a:cubicBezTo>
                  <a:cubicBezTo>
                    <a:pt x="2080" y="4137"/>
                    <a:pt x="2456" y="4262"/>
                    <a:pt x="2807" y="4412"/>
                  </a:cubicBezTo>
                  <a:cubicBezTo>
                    <a:pt x="2986" y="4482"/>
                    <a:pt x="3170" y="4514"/>
                    <a:pt x="3353" y="4514"/>
                  </a:cubicBezTo>
                  <a:cubicBezTo>
                    <a:pt x="4224" y="4514"/>
                    <a:pt x="5081" y="3796"/>
                    <a:pt x="5288" y="3009"/>
                  </a:cubicBezTo>
                  <a:cubicBezTo>
                    <a:pt x="5589" y="1881"/>
                    <a:pt x="4887" y="904"/>
                    <a:pt x="3885" y="528"/>
                  </a:cubicBezTo>
                  <a:cubicBezTo>
                    <a:pt x="3509" y="377"/>
                    <a:pt x="3133" y="252"/>
                    <a:pt x="2782" y="102"/>
                  </a:cubicBezTo>
                  <a:cubicBezTo>
                    <a:pt x="2603" y="32"/>
                    <a:pt x="2420" y="0"/>
                    <a:pt x="2238" y="0"/>
                  </a:cubicBezTo>
                  <a:close/>
                </a:path>
              </a:pathLst>
            </a:custGeom>
            <a:solidFill>
              <a:srgbClr val="2A4849"/>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26" name="Google Shape;2433;p51"/>
            <p:cNvSpPr/>
            <p:nvPr/>
          </p:nvSpPr>
          <p:spPr>
            <a:xfrm>
              <a:off x="7639900" y="1658600"/>
              <a:ext cx="151025" cy="129350"/>
            </a:xfrm>
            <a:custGeom>
              <a:avLst/>
              <a:gdLst/>
              <a:ahLst/>
              <a:cxnLst/>
              <a:rect l="l" t="t" r="r" b="b"/>
              <a:pathLst>
                <a:path w="6041" h="5174" extrusionOk="0">
                  <a:moveTo>
                    <a:pt x="2231" y="1"/>
                  </a:moveTo>
                  <a:cubicBezTo>
                    <a:pt x="1362" y="1"/>
                    <a:pt x="508" y="748"/>
                    <a:pt x="301" y="1513"/>
                  </a:cubicBezTo>
                  <a:cubicBezTo>
                    <a:pt x="0" y="2666"/>
                    <a:pt x="702" y="3568"/>
                    <a:pt x="1705" y="3994"/>
                  </a:cubicBezTo>
                  <a:cubicBezTo>
                    <a:pt x="1402" y="3866"/>
                    <a:pt x="1291" y="3821"/>
                    <a:pt x="1280" y="3821"/>
                  </a:cubicBezTo>
                  <a:cubicBezTo>
                    <a:pt x="1260" y="3821"/>
                    <a:pt x="1543" y="3956"/>
                    <a:pt x="1654" y="4019"/>
                  </a:cubicBezTo>
                  <a:cubicBezTo>
                    <a:pt x="1682" y="4039"/>
                    <a:pt x="1706" y="4056"/>
                    <a:pt x="1726" y="4069"/>
                  </a:cubicBezTo>
                  <a:lnTo>
                    <a:pt x="1726" y="4069"/>
                  </a:lnTo>
                  <a:cubicBezTo>
                    <a:pt x="1807" y="4163"/>
                    <a:pt x="1854" y="4214"/>
                    <a:pt x="1869" y="4214"/>
                  </a:cubicBezTo>
                  <a:cubicBezTo>
                    <a:pt x="1879" y="4214"/>
                    <a:pt x="1874" y="4192"/>
                    <a:pt x="1855" y="4145"/>
                  </a:cubicBezTo>
                  <a:lnTo>
                    <a:pt x="1855" y="4145"/>
                  </a:lnTo>
                  <a:cubicBezTo>
                    <a:pt x="2310" y="4757"/>
                    <a:pt x="2948" y="5174"/>
                    <a:pt x="3658" y="5174"/>
                  </a:cubicBezTo>
                  <a:cubicBezTo>
                    <a:pt x="3965" y="5174"/>
                    <a:pt x="4286" y="5096"/>
                    <a:pt x="4612" y="4922"/>
                  </a:cubicBezTo>
                  <a:cubicBezTo>
                    <a:pt x="5464" y="4445"/>
                    <a:pt x="6040" y="3042"/>
                    <a:pt x="5389" y="2165"/>
                  </a:cubicBezTo>
                  <a:cubicBezTo>
                    <a:pt x="4662" y="1212"/>
                    <a:pt x="3885" y="561"/>
                    <a:pt x="2782" y="109"/>
                  </a:cubicBezTo>
                  <a:cubicBezTo>
                    <a:pt x="2602" y="35"/>
                    <a:pt x="2416" y="1"/>
                    <a:pt x="2231" y="1"/>
                  </a:cubicBezTo>
                  <a:close/>
                </a:path>
              </a:pathLst>
            </a:custGeom>
            <a:solidFill>
              <a:srgbClr val="2A4849"/>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27" name="Google Shape;2434;p51"/>
            <p:cNvSpPr/>
            <p:nvPr/>
          </p:nvSpPr>
          <p:spPr>
            <a:xfrm>
              <a:off x="7715425" y="1735150"/>
              <a:ext cx="276925" cy="713025"/>
            </a:xfrm>
            <a:custGeom>
              <a:avLst/>
              <a:gdLst/>
              <a:ahLst/>
              <a:cxnLst/>
              <a:rect l="l" t="t" r="r" b="b"/>
              <a:pathLst>
                <a:path w="11077" h="28521" extrusionOk="0">
                  <a:moveTo>
                    <a:pt x="977" y="0"/>
                  </a:moveTo>
                  <a:cubicBezTo>
                    <a:pt x="472" y="0"/>
                    <a:pt x="0" y="676"/>
                    <a:pt x="463" y="1158"/>
                  </a:cubicBezTo>
                  <a:cubicBezTo>
                    <a:pt x="7155" y="8301"/>
                    <a:pt x="9536" y="18301"/>
                    <a:pt x="9711" y="27850"/>
                  </a:cubicBezTo>
                  <a:cubicBezTo>
                    <a:pt x="9724" y="28295"/>
                    <a:pt x="10078" y="28520"/>
                    <a:pt x="10421" y="28520"/>
                  </a:cubicBezTo>
                  <a:cubicBezTo>
                    <a:pt x="10754" y="28520"/>
                    <a:pt x="11077" y="28307"/>
                    <a:pt x="11065" y="27875"/>
                  </a:cubicBezTo>
                  <a:cubicBezTo>
                    <a:pt x="10889" y="17950"/>
                    <a:pt x="8358" y="7624"/>
                    <a:pt x="1415" y="205"/>
                  </a:cubicBezTo>
                  <a:cubicBezTo>
                    <a:pt x="1283" y="61"/>
                    <a:pt x="1128" y="0"/>
                    <a:pt x="977" y="0"/>
                  </a:cubicBezTo>
                  <a:close/>
                </a:path>
              </a:pathLst>
            </a:custGeom>
            <a:solidFill>
              <a:srgbClr val="2A4849"/>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28" name="Google Shape;2435;p51"/>
            <p:cNvSpPr/>
            <p:nvPr/>
          </p:nvSpPr>
          <p:spPr>
            <a:xfrm>
              <a:off x="8836650" y="3187650"/>
              <a:ext cx="176075" cy="96525"/>
            </a:xfrm>
            <a:custGeom>
              <a:avLst/>
              <a:gdLst/>
              <a:ahLst/>
              <a:cxnLst/>
              <a:rect l="l" t="t" r="r" b="b"/>
              <a:pathLst>
                <a:path w="7043" h="3861" extrusionOk="0">
                  <a:moveTo>
                    <a:pt x="1278" y="0"/>
                  </a:moveTo>
                  <a:lnTo>
                    <a:pt x="0" y="3008"/>
                  </a:lnTo>
                  <a:lnTo>
                    <a:pt x="7043" y="3860"/>
                  </a:lnTo>
                  <a:lnTo>
                    <a:pt x="1278" y="0"/>
                  </a:lnTo>
                  <a:close/>
                </a:path>
              </a:pathLst>
            </a:custGeom>
            <a:solidFill>
              <a:srgbClr val="2A4849"/>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grpSp>
      <p:grpSp>
        <p:nvGrpSpPr>
          <p:cNvPr id="129" name="Google Shape;2436;p51"/>
          <p:cNvGrpSpPr/>
          <p:nvPr/>
        </p:nvGrpSpPr>
        <p:grpSpPr>
          <a:xfrm>
            <a:off x="1529376" y="115998"/>
            <a:ext cx="1057839" cy="780768"/>
            <a:chOff x="7757175" y="1399875"/>
            <a:chExt cx="1347450" cy="994525"/>
          </a:xfrm>
        </p:grpSpPr>
        <p:sp>
          <p:nvSpPr>
            <p:cNvPr id="130" name="Google Shape;2437;p51"/>
            <p:cNvSpPr/>
            <p:nvPr/>
          </p:nvSpPr>
          <p:spPr>
            <a:xfrm>
              <a:off x="8092400" y="1885625"/>
              <a:ext cx="1012225" cy="367725"/>
            </a:xfrm>
            <a:custGeom>
              <a:avLst/>
              <a:gdLst/>
              <a:ahLst/>
              <a:cxnLst/>
              <a:rect l="l" t="t" r="r" b="b"/>
              <a:pathLst>
                <a:path w="40489" h="14709" extrusionOk="0">
                  <a:moveTo>
                    <a:pt x="18824" y="1"/>
                  </a:moveTo>
                  <a:cubicBezTo>
                    <a:pt x="18393" y="1"/>
                    <a:pt x="17965" y="46"/>
                    <a:pt x="17544" y="127"/>
                  </a:cubicBezTo>
                  <a:cubicBezTo>
                    <a:pt x="12657" y="1054"/>
                    <a:pt x="0" y="4262"/>
                    <a:pt x="3083" y="8974"/>
                  </a:cubicBezTo>
                  <a:cubicBezTo>
                    <a:pt x="4946" y="11816"/>
                    <a:pt x="7757" y="12501"/>
                    <a:pt x="10507" y="12501"/>
                  </a:cubicBezTo>
                  <a:cubicBezTo>
                    <a:pt x="12752" y="12501"/>
                    <a:pt x="14956" y="12044"/>
                    <a:pt x="16567" y="11932"/>
                  </a:cubicBezTo>
                  <a:cubicBezTo>
                    <a:pt x="17583" y="11861"/>
                    <a:pt x="18635" y="11806"/>
                    <a:pt x="19696" y="11806"/>
                  </a:cubicBezTo>
                  <a:cubicBezTo>
                    <a:pt x="22378" y="11806"/>
                    <a:pt x="25117" y="12157"/>
                    <a:pt x="27469" y="13486"/>
                  </a:cubicBezTo>
                  <a:cubicBezTo>
                    <a:pt x="28709" y="14195"/>
                    <a:pt x="31015" y="14708"/>
                    <a:pt x="33259" y="14708"/>
                  </a:cubicBezTo>
                  <a:cubicBezTo>
                    <a:pt x="36960" y="14708"/>
                    <a:pt x="40489" y="13312"/>
                    <a:pt x="38773" y="9100"/>
                  </a:cubicBezTo>
                  <a:cubicBezTo>
                    <a:pt x="36442" y="3435"/>
                    <a:pt x="23885" y="804"/>
                    <a:pt x="19925" y="102"/>
                  </a:cubicBezTo>
                  <a:cubicBezTo>
                    <a:pt x="19558" y="33"/>
                    <a:pt x="19190" y="1"/>
                    <a:pt x="18824" y="1"/>
                  </a:cubicBezTo>
                  <a:close/>
                </a:path>
              </a:pathLst>
            </a:custGeom>
            <a:solidFill>
              <a:srgbClr val="D4E6B5"/>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31" name="Google Shape;2438;p51"/>
            <p:cNvSpPr/>
            <p:nvPr/>
          </p:nvSpPr>
          <p:spPr>
            <a:xfrm>
              <a:off x="8092400" y="1885625"/>
              <a:ext cx="783225" cy="312550"/>
            </a:xfrm>
            <a:custGeom>
              <a:avLst/>
              <a:gdLst/>
              <a:ahLst/>
              <a:cxnLst/>
              <a:rect l="l" t="t" r="r" b="b"/>
              <a:pathLst>
                <a:path w="31329" h="12502" extrusionOk="0">
                  <a:moveTo>
                    <a:pt x="18824" y="1"/>
                  </a:moveTo>
                  <a:cubicBezTo>
                    <a:pt x="18393" y="1"/>
                    <a:pt x="17965" y="46"/>
                    <a:pt x="17544" y="127"/>
                  </a:cubicBezTo>
                  <a:cubicBezTo>
                    <a:pt x="12657" y="1054"/>
                    <a:pt x="0" y="4262"/>
                    <a:pt x="3083" y="8974"/>
                  </a:cubicBezTo>
                  <a:cubicBezTo>
                    <a:pt x="4935" y="11817"/>
                    <a:pt x="7756" y="12501"/>
                    <a:pt x="10514" y="12501"/>
                  </a:cubicBezTo>
                  <a:cubicBezTo>
                    <a:pt x="12012" y="12501"/>
                    <a:pt x="13491" y="12300"/>
                    <a:pt x="14788" y="12132"/>
                  </a:cubicBezTo>
                  <a:cubicBezTo>
                    <a:pt x="16191" y="10478"/>
                    <a:pt x="17820" y="8999"/>
                    <a:pt x="19650" y="7771"/>
                  </a:cubicBezTo>
                  <a:cubicBezTo>
                    <a:pt x="22958" y="5566"/>
                    <a:pt x="27169" y="3310"/>
                    <a:pt x="31329" y="3285"/>
                  </a:cubicBezTo>
                  <a:cubicBezTo>
                    <a:pt x="27018" y="1480"/>
                    <a:pt x="22131" y="478"/>
                    <a:pt x="19925" y="102"/>
                  </a:cubicBezTo>
                  <a:cubicBezTo>
                    <a:pt x="19558" y="33"/>
                    <a:pt x="19190" y="1"/>
                    <a:pt x="18824" y="1"/>
                  </a:cubicBezTo>
                  <a:close/>
                </a:path>
              </a:pathLst>
            </a:custGeom>
            <a:solidFill>
              <a:srgbClr val="8BB174">
                <a:alpha val="22350"/>
              </a:srgbClr>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32" name="Google Shape;2439;p51"/>
            <p:cNvSpPr/>
            <p:nvPr/>
          </p:nvSpPr>
          <p:spPr>
            <a:xfrm>
              <a:off x="8012200" y="1828450"/>
              <a:ext cx="562050" cy="172425"/>
            </a:xfrm>
            <a:custGeom>
              <a:avLst/>
              <a:gdLst/>
              <a:ahLst/>
              <a:cxnLst/>
              <a:rect l="l" t="t" r="r" b="b"/>
              <a:pathLst>
                <a:path w="22482" h="6897" extrusionOk="0">
                  <a:moveTo>
                    <a:pt x="19497" y="1"/>
                  </a:moveTo>
                  <a:cubicBezTo>
                    <a:pt x="18192" y="1"/>
                    <a:pt x="16423" y="509"/>
                    <a:pt x="14336" y="2088"/>
                  </a:cubicBezTo>
                  <a:cubicBezTo>
                    <a:pt x="13418" y="2788"/>
                    <a:pt x="11794" y="2963"/>
                    <a:pt x="10021" y="2963"/>
                  </a:cubicBezTo>
                  <a:cubicBezTo>
                    <a:pt x="8245" y="2963"/>
                    <a:pt x="6320" y="2787"/>
                    <a:pt x="4808" y="2787"/>
                  </a:cubicBezTo>
                  <a:cubicBezTo>
                    <a:pt x="4369" y="2787"/>
                    <a:pt x="3965" y="2802"/>
                    <a:pt x="3609" y="2840"/>
                  </a:cubicBezTo>
                  <a:cubicBezTo>
                    <a:pt x="777" y="3141"/>
                    <a:pt x="0" y="4845"/>
                    <a:pt x="2682" y="5747"/>
                  </a:cubicBezTo>
                  <a:cubicBezTo>
                    <a:pt x="4044" y="6201"/>
                    <a:pt x="7095" y="6897"/>
                    <a:pt x="10512" y="6897"/>
                  </a:cubicBezTo>
                  <a:cubicBezTo>
                    <a:pt x="12376" y="6897"/>
                    <a:pt x="14349" y="6690"/>
                    <a:pt x="16216" y="6123"/>
                  </a:cubicBezTo>
                  <a:cubicBezTo>
                    <a:pt x="21504" y="4519"/>
                    <a:pt x="22482" y="1462"/>
                    <a:pt x="21630" y="660"/>
                  </a:cubicBezTo>
                  <a:cubicBezTo>
                    <a:pt x="21246" y="309"/>
                    <a:pt x="20512" y="1"/>
                    <a:pt x="19497" y="1"/>
                  </a:cubicBezTo>
                  <a:close/>
                </a:path>
              </a:pathLst>
            </a:custGeom>
            <a:solidFill>
              <a:srgbClr val="2A4849"/>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33" name="Google Shape;2440;p51"/>
            <p:cNvSpPr/>
            <p:nvPr/>
          </p:nvSpPr>
          <p:spPr>
            <a:xfrm>
              <a:off x="8489650" y="1781575"/>
              <a:ext cx="161375" cy="138650"/>
            </a:xfrm>
            <a:custGeom>
              <a:avLst/>
              <a:gdLst/>
              <a:ahLst/>
              <a:cxnLst/>
              <a:rect l="l" t="t" r="r" b="b"/>
              <a:pathLst>
                <a:path w="6455" h="5546" extrusionOk="0">
                  <a:moveTo>
                    <a:pt x="3916" y="1"/>
                  </a:moveTo>
                  <a:cubicBezTo>
                    <a:pt x="3692" y="1"/>
                    <a:pt x="3448" y="26"/>
                    <a:pt x="3183" y="79"/>
                  </a:cubicBezTo>
                  <a:cubicBezTo>
                    <a:pt x="50" y="705"/>
                    <a:pt x="0" y="3387"/>
                    <a:pt x="0" y="3387"/>
                  </a:cubicBezTo>
                  <a:cubicBezTo>
                    <a:pt x="313" y="4949"/>
                    <a:pt x="1373" y="5545"/>
                    <a:pt x="2513" y="5545"/>
                  </a:cubicBezTo>
                  <a:cubicBezTo>
                    <a:pt x="3659" y="5545"/>
                    <a:pt x="4886" y="4943"/>
                    <a:pt x="5514" y="4114"/>
                  </a:cubicBezTo>
                  <a:cubicBezTo>
                    <a:pt x="6455" y="2898"/>
                    <a:pt x="6345" y="1"/>
                    <a:pt x="3916" y="1"/>
                  </a:cubicBezTo>
                  <a:close/>
                </a:path>
              </a:pathLst>
            </a:custGeom>
            <a:solidFill>
              <a:srgbClr val="2A4849"/>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34" name="Google Shape;2441;p51"/>
            <p:cNvSpPr/>
            <p:nvPr/>
          </p:nvSpPr>
          <p:spPr>
            <a:xfrm>
              <a:off x="8598975" y="1530550"/>
              <a:ext cx="265925" cy="301625"/>
            </a:xfrm>
            <a:custGeom>
              <a:avLst/>
              <a:gdLst/>
              <a:ahLst/>
              <a:cxnLst/>
              <a:rect l="l" t="t" r="r" b="b"/>
              <a:pathLst>
                <a:path w="10637" h="12065" extrusionOk="0">
                  <a:moveTo>
                    <a:pt x="10012" y="1"/>
                  </a:moveTo>
                  <a:cubicBezTo>
                    <a:pt x="9939" y="1"/>
                    <a:pt x="9862" y="21"/>
                    <a:pt x="9788" y="69"/>
                  </a:cubicBezTo>
                  <a:cubicBezTo>
                    <a:pt x="5352" y="2801"/>
                    <a:pt x="2068" y="6711"/>
                    <a:pt x="114" y="11523"/>
                  </a:cubicBezTo>
                  <a:cubicBezTo>
                    <a:pt x="0" y="11830"/>
                    <a:pt x="262" y="12064"/>
                    <a:pt x="516" y="12064"/>
                  </a:cubicBezTo>
                  <a:cubicBezTo>
                    <a:pt x="656" y="12064"/>
                    <a:pt x="794" y="11993"/>
                    <a:pt x="865" y="11824"/>
                  </a:cubicBezTo>
                  <a:cubicBezTo>
                    <a:pt x="2770" y="7112"/>
                    <a:pt x="5953" y="3353"/>
                    <a:pt x="10264" y="671"/>
                  </a:cubicBezTo>
                  <a:cubicBezTo>
                    <a:pt x="10636" y="464"/>
                    <a:pt x="10360" y="1"/>
                    <a:pt x="10012" y="1"/>
                  </a:cubicBezTo>
                  <a:close/>
                </a:path>
              </a:pathLst>
            </a:custGeom>
            <a:solidFill>
              <a:srgbClr val="2A4849"/>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35" name="Google Shape;2442;p51"/>
            <p:cNvSpPr/>
            <p:nvPr/>
          </p:nvSpPr>
          <p:spPr>
            <a:xfrm>
              <a:off x="8821125" y="1481850"/>
              <a:ext cx="111400" cy="83025"/>
            </a:xfrm>
            <a:custGeom>
              <a:avLst/>
              <a:gdLst/>
              <a:ahLst/>
              <a:cxnLst/>
              <a:rect l="l" t="t" r="r" b="b"/>
              <a:pathLst>
                <a:path w="4456" h="3321" extrusionOk="0">
                  <a:moveTo>
                    <a:pt x="2902" y="0"/>
                  </a:moveTo>
                  <a:cubicBezTo>
                    <a:pt x="2739" y="0"/>
                    <a:pt x="2564" y="42"/>
                    <a:pt x="2380" y="138"/>
                  </a:cubicBezTo>
                  <a:cubicBezTo>
                    <a:pt x="1829" y="413"/>
                    <a:pt x="1328" y="739"/>
                    <a:pt x="877" y="1165"/>
                  </a:cubicBezTo>
                  <a:cubicBezTo>
                    <a:pt x="0" y="1982"/>
                    <a:pt x="722" y="3320"/>
                    <a:pt x="1622" y="3320"/>
                  </a:cubicBezTo>
                  <a:cubicBezTo>
                    <a:pt x="1854" y="3320"/>
                    <a:pt x="2099" y="3231"/>
                    <a:pt x="2330" y="3020"/>
                  </a:cubicBezTo>
                  <a:cubicBezTo>
                    <a:pt x="2631" y="2744"/>
                    <a:pt x="2957" y="2494"/>
                    <a:pt x="3308" y="2318"/>
                  </a:cubicBezTo>
                  <a:cubicBezTo>
                    <a:pt x="4456" y="1712"/>
                    <a:pt x="3938" y="0"/>
                    <a:pt x="2902" y="0"/>
                  </a:cubicBezTo>
                  <a:close/>
                </a:path>
              </a:pathLst>
            </a:custGeom>
            <a:solidFill>
              <a:srgbClr val="2A4849"/>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36" name="Google Shape;2443;p51"/>
            <p:cNvSpPr/>
            <p:nvPr/>
          </p:nvSpPr>
          <p:spPr>
            <a:xfrm>
              <a:off x="8540400" y="1465450"/>
              <a:ext cx="88450" cy="373700"/>
            </a:xfrm>
            <a:custGeom>
              <a:avLst/>
              <a:gdLst/>
              <a:ahLst/>
              <a:cxnLst/>
              <a:rect l="l" t="t" r="r" b="b"/>
              <a:pathLst>
                <a:path w="3538" h="14948" extrusionOk="0">
                  <a:moveTo>
                    <a:pt x="3027" y="1"/>
                  </a:moveTo>
                  <a:cubicBezTo>
                    <a:pt x="2883" y="1"/>
                    <a:pt x="2738" y="72"/>
                    <a:pt x="2657" y="242"/>
                  </a:cubicBezTo>
                  <a:cubicBezTo>
                    <a:pt x="602" y="4804"/>
                    <a:pt x="0" y="9691"/>
                    <a:pt x="928" y="14628"/>
                  </a:cubicBezTo>
                  <a:cubicBezTo>
                    <a:pt x="972" y="14848"/>
                    <a:pt x="1146" y="14947"/>
                    <a:pt x="1319" y="14947"/>
                  </a:cubicBezTo>
                  <a:cubicBezTo>
                    <a:pt x="1541" y="14947"/>
                    <a:pt x="1761" y="14784"/>
                    <a:pt x="1705" y="14503"/>
                  </a:cubicBezTo>
                  <a:cubicBezTo>
                    <a:pt x="802" y="9691"/>
                    <a:pt x="1379" y="4979"/>
                    <a:pt x="3409" y="518"/>
                  </a:cubicBezTo>
                  <a:cubicBezTo>
                    <a:pt x="3538" y="228"/>
                    <a:pt x="3284" y="1"/>
                    <a:pt x="3027" y="1"/>
                  </a:cubicBezTo>
                  <a:close/>
                </a:path>
              </a:pathLst>
            </a:custGeom>
            <a:solidFill>
              <a:srgbClr val="2A4849"/>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37" name="Google Shape;2444;p51"/>
            <p:cNvSpPr/>
            <p:nvPr/>
          </p:nvSpPr>
          <p:spPr>
            <a:xfrm>
              <a:off x="8588775" y="1399875"/>
              <a:ext cx="83225" cy="80650"/>
            </a:xfrm>
            <a:custGeom>
              <a:avLst/>
              <a:gdLst/>
              <a:ahLst/>
              <a:cxnLst/>
              <a:rect l="l" t="t" r="r" b="b"/>
              <a:pathLst>
                <a:path w="3329" h="3226" extrusionOk="0">
                  <a:moveTo>
                    <a:pt x="1925" y="1"/>
                  </a:moveTo>
                  <a:cubicBezTo>
                    <a:pt x="1454" y="1"/>
                    <a:pt x="1055" y="308"/>
                    <a:pt x="822" y="735"/>
                  </a:cubicBezTo>
                  <a:cubicBezTo>
                    <a:pt x="647" y="1036"/>
                    <a:pt x="496" y="1336"/>
                    <a:pt x="371" y="1637"/>
                  </a:cubicBezTo>
                  <a:cubicBezTo>
                    <a:pt x="0" y="2540"/>
                    <a:pt x="771" y="3225"/>
                    <a:pt x="1521" y="3225"/>
                  </a:cubicBezTo>
                  <a:cubicBezTo>
                    <a:pt x="1937" y="3225"/>
                    <a:pt x="2346" y="3015"/>
                    <a:pt x="2552" y="2514"/>
                  </a:cubicBezTo>
                  <a:cubicBezTo>
                    <a:pt x="2702" y="2214"/>
                    <a:pt x="2827" y="1913"/>
                    <a:pt x="3003" y="1612"/>
                  </a:cubicBezTo>
                  <a:cubicBezTo>
                    <a:pt x="3329" y="1061"/>
                    <a:pt x="2877" y="309"/>
                    <a:pt x="2351" y="83"/>
                  </a:cubicBezTo>
                  <a:cubicBezTo>
                    <a:pt x="2204" y="27"/>
                    <a:pt x="2061" y="1"/>
                    <a:pt x="1925" y="1"/>
                  </a:cubicBezTo>
                  <a:close/>
                </a:path>
              </a:pathLst>
            </a:custGeom>
            <a:solidFill>
              <a:srgbClr val="2A4849"/>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38" name="Google Shape;2445;p51"/>
            <p:cNvSpPr/>
            <p:nvPr/>
          </p:nvSpPr>
          <p:spPr>
            <a:xfrm>
              <a:off x="7757175" y="1881100"/>
              <a:ext cx="710450" cy="513300"/>
            </a:xfrm>
            <a:custGeom>
              <a:avLst/>
              <a:gdLst/>
              <a:ahLst/>
              <a:cxnLst/>
              <a:rect l="l" t="t" r="r" b="b"/>
              <a:pathLst>
                <a:path w="28418" h="20532" extrusionOk="0">
                  <a:moveTo>
                    <a:pt x="27232" y="0"/>
                  </a:moveTo>
                  <a:cubicBezTo>
                    <a:pt x="26478" y="0"/>
                    <a:pt x="25447" y="412"/>
                    <a:pt x="24587" y="784"/>
                  </a:cubicBezTo>
                  <a:cubicBezTo>
                    <a:pt x="19826" y="2814"/>
                    <a:pt x="10477" y="8228"/>
                    <a:pt x="4963" y="12063"/>
                  </a:cubicBezTo>
                  <a:cubicBezTo>
                    <a:pt x="3134" y="13316"/>
                    <a:pt x="1" y="17752"/>
                    <a:pt x="953" y="20058"/>
                  </a:cubicBezTo>
                  <a:cubicBezTo>
                    <a:pt x="1091" y="20381"/>
                    <a:pt x="1488" y="20531"/>
                    <a:pt x="2086" y="20531"/>
                  </a:cubicBezTo>
                  <a:cubicBezTo>
                    <a:pt x="5748" y="20531"/>
                    <a:pt x="16943" y="14918"/>
                    <a:pt x="22156" y="9230"/>
                  </a:cubicBezTo>
                  <a:cubicBezTo>
                    <a:pt x="23234" y="8052"/>
                    <a:pt x="27971" y="3441"/>
                    <a:pt x="28247" y="1511"/>
                  </a:cubicBezTo>
                  <a:cubicBezTo>
                    <a:pt x="28418" y="374"/>
                    <a:pt x="27951" y="0"/>
                    <a:pt x="27232" y="0"/>
                  </a:cubicBezTo>
                  <a:close/>
                </a:path>
              </a:pathLst>
            </a:custGeom>
            <a:solidFill>
              <a:srgbClr val="D4E6B5"/>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grpSp>
      <p:grpSp>
        <p:nvGrpSpPr>
          <p:cNvPr id="139" name="Google Shape;2446;p51"/>
          <p:cNvGrpSpPr/>
          <p:nvPr/>
        </p:nvGrpSpPr>
        <p:grpSpPr>
          <a:xfrm>
            <a:off x="9497911" y="872652"/>
            <a:ext cx="874935" cy="1034345"/>
            <a:chOff x="4377350" y="3576850"/>
            <a:chExt cx="1070125" cy="1265100"/>
          </a:xfrm>
        </p:grpSpPr>
        <p:sp>
          <p:nvSpPr>
            <p:cNvPr id="140" name="Google Shape;2447;p51"/>
            <p:cNvSpPr/>
            <p:nvPr/>
          </p:nvSpPr>
          <p:spPr>
            <a:xfrm>
              <a:off x="4570325" y="3718650"/>
              <a:ext cx="877150" cy="1021050"/>
            </a:xfrm>
            <a:custGeom>
              <a:avLst/>
              <a:gdLst/>
              <a:ahLst/>
              <a:cxnLst/>
              <a:rect l="l" t="t" r="r" b="b"/>
              <a:pathLst>
                <a:path w="35086" h="40842" extrusionOk="0">
                  <a:moveTo>
                    <a:pt x="10809" y="1"/>
                  </a:moveTo>
                  <a:cubicBezTo>
                    <a:pt x="10782" y="1"/>
                    <a:pt x="10755" y="2"/>
                    <a:pt x="10728" y="3"/>
                  </a:cubicBezTo>
                  <a:cubicBezTo>
                    <a:pt x="8848" y="103"/>
                    <a:pt x="6091" y="2083"/>
                    <a:pt x="3560" y="6269"/>
                  </a:cubicBezTo>
                  <a:cubicBezTo>
                    <a:pt x="1304" y="14138"/>
                    <a:pt x="1" y="24188"/>
                    <a:pt x="1605" y="30128"/>
                  </a:cubicBezTo>
                  <a:lnTo>
                    <a:pt x="6768" y="35767"/>
                  </a:lnTo>
                  <a:cubicBezTo>
                    <a:pt x="7442" y="35381"/>
                    <a:pt x="8160" y="35216"/>
                    <a:pt x="8914" y="35216"/>
                  </a:cubicBezTo>
                  <a:cubicBezTo>
                    <a:pt x="13315" y="35216"/>
                    <a:pt x="18948" y="40842"/>
                    <a:pt x="24411" y="40842"/>
                  </a:cubicBezTo>
                  <a:cubicBezTo>
                    <a:pt x="26078" y="40842"/>
                    <a:pt x="27729" y="40318"/>
                    <a:pt x="29324" y="38950"/>
                  </a:cubicBezTo>
                  <a:cubicBezTo>
                    <a:pt x="31705" y="36895"/>
                    <a:pt x="23585" y="32584"/>
                    <a:pt x="31780" y="30479"/>
                  </a:cubicBezTo>
                  <a:cubicBezTo>
                    <a:pt x="35085" y="29623"/>
                    <a:pt x="34623" y="23759"/>
                    <a:pt x="28511" y="23759"/>
                  </a:cubicBezTo>
                  <a:cubicBezTo>
                    <a:pt x="28180" y="23759"/>
                    <a:pt x="27833" y="23776"/>
                    <a:pt x="27470" y="23812"/>
                  </a:cubicBezTo>
                  <a:cubicBezTo>
                    <a:pt x="27770" y="21632"/>
                    <a:pt x="27294" y="20680"/>
                    <a:pt x="25690" y="19101"/>
                  </a:cubicBezTo>
                  <a:cubicBezTo>
                    <a:pt x="24111" y="17522"/>
                    <a:pt x="24963" y="14990"/>
                    <a:pt x="23334" y="12509"/>
                  </a:cubicBezTo>
                  <a:cubicBezTo>
                    <a:pt x="21705" y="10053"/>
                    <a:pt x="17620" y="9376"/>
                    <a:pt x="15590" y="7572"/>
                  </a:cubicBezTo>
                  <a:cubicBezTo>
                    <a:pt x="13581" y="5811"/>
                    <a:pt x="13364" y="1"/>
                    <a:pt x="10809" y="1"/>
                  </a:cubicBezTo>
                  <a:close/>
                </a:path>
              </a:pathLst>
            </a:custGeom>
            <a:solidFill>
              <a:srgbClr val="8BB174"/>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41" name="Google Shape;2448;p51"/>
            <p:cNvSpPr/>
            <p:nvPr/>
          </p:nvSpPr>
          <p:spPr>
            <a:xfrm>
              <a:off x="4652400" y="3833350"/>
              <a:ext cx="359050" cy="552225"/>
            </a:xfrm>
            <a:custGeom>
              <a:avLst/>
              <a:gdLst/>
              <a:ahLst/>
              <a:cxnLst/>
              <a:rect l="l" t="t" r="r" b="b"/>
              <a:pathLst>
                <a:path w="14362" h="22089" extrusionOk="0">
                  <a:moveTo>
                    <a:pt x="7224" y="0"/>
                  </a:moveTo>
                  <a:cubicBezTo>
                    <a:pt x="5641" y="0"/>
                    <a:pt x="4830" y="1674"/>
                    <a:pt x="4287" y="2909"/>
                  </a:cubicBezTo>
                  <a:cubicBezTo>
                    <a:pt x="3409" y="4989"/>
                    <a:pt x="2908" y="7219"/>
                    <a:pt x="2382" y="9400"/>
                  </a:cubicBezTo>
                  <a:cubicBezTo>
                    <a:pt x="1" y="19074"/>
                    <a:pt x="753" y="21280"/>
                    <a:pt x="778" y="21480"/>
                  </a:cubicBezTo>
                  <a:cubicBezTo>
                    <a:pt x="842" y="21901"/>
                    <a:pt x="1158" y="22088"/>
                    <a:pt x="1494" y="22088"/>
                  </a:cubicBezTo>
                  <a:cubicBezTo>
                    <a:pt x="1818" y="22088"/>
                    <a:pt x="2159" y="21913"/>
                    <a:pt x="2307" y="21605"/>
                  </a:cubicBezTo>
                  <a:cubicBezTo>
                    <a:pt x="4562" y="18823"/>
                    <a:pt x="6668" y="15891"/>
                    <a:pt x="9374" y="13535"/>
                  </a:cubicBezTo>
                  <a:cubicBezTo>
                    <a:pt x="10502" y="12533"/>
                    <a:pt x="14362" y="8999"/>
                    <a:pt x="11505" y="7671"/>
                  </a:cubicBezTo>
                  <a:cubicBezTo>
                    <a:pt x="11229" y="7539"/>
                    <a:pt x="10945" y="7481"/>
                    <a:pt x="10657" y="7481"/>
                  </a:cubicBezTo>
                  <a:cubicBezTo>
                    <a:pt x="8854" y="7481"/>
                    <a:pt x="6903" y="9793"/>
                    <a:pt x="5866" y="11154"/>
                  </a:cubicBezTo>
                  <a:cubicBezTo>
                    <a:pt x="6267" y="10177"/>
                    <a:pt x="6668" y="9224"/>
                    <a:pt x="7069" y="8247"/>
                  </a:cubicBezTo>
                  <a:cubicBezTo>
                    <a:pt x="7720" y="6718"/>
                    <a:pt x="11379" y="177"/>
                    <a:pt x="7294" y="1"/>
                  </a:cubicBezTo>
                  <a:cubicBezTo>
                    <a:pt x="7271" y="1"/>
                    <a:pt x="7247" y="0"/>
                    <a:pt x="7224" y="0"/>
                  </a:cubicBezTo>
                  <a:close/>
                </a:path>
              </a:pathLst>
            </a:custGeom>
            <a:solidFill>
              <a:srgbClr val="D4E6B5"/>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42" name="Google Shape;2449;p51"/>
            <p:cNvSpPr/>
            <p:nvPr/>
          </p:nvSpPr>
          <p:spPr>
            <a:xfrm>
              <a:off x="4718200" y="4162075"/>
              <a:ext cx="488750" cy="286775"/>
            </a:xfrm>
            <a:custGeom>
              <a:avLst/>
              <a:gdLst/>
              <a:ahLst/>
              <a:cxnLst/>
              <a:rect l="l" t="t" r="r" b="b"/>
              <a:pathLst>
                <a:path w="19550" h="11471" extrusionOk="0">
                  <a:moveTo>
                    <a:pt x="11786" y="0"/>
                  </a:moveTo>
                  <a:cubicBezTo>
                    <a:pt x="10189" y="0"/>
                    <a:pt x="8233" y="1838"/>
                    <a:pt x="7244" y="2642"/>
                  </a:cubicBezTo>
                  <a:cubicBezTo>
                    <a:pt x="7219" y="2667"/>
                    <a:pt x="1" y="8732"/>
                    <a:pt x="1103" y="11088"/>
                  </a:cubicBezTo>
                  <a:cubicBezTo>
                    <a:pt x="1204" y="11314"/>
                    <a:pt x="1454" y="11439"/>
                    <a:pt x="1705" y="11464"/>
                  </a:cubicBezTo>
                  <a:cubicBezTo>
                    <a:pt x="1758" y="11468"/>
                    <a:pt x="1810" y="11470"/>
                    <a:pt x="1863" y="11470"/>
                  </a:cubicBezTo>
                  <a:cubicBezTo>
                    <a:pt x="3339" y="11470"/>
                    <a:pt x="4848" y="9812"/>
                    <a:pt x="8647" y="8481"/>
                  </a:cubicBezTo>
                  <a:cubicBezTo>
                    <a:pt x="11554" y="7433"/>
                    <a:pt x="13513" y="7307"/>
                    <a:pt x="14918" y="7307"/>
                  </a:cubicBezTo>
                  <a:cubicBezTo>
                    <a:pt x="15361" y="7307"/>
                    <a:pt x="15750" y="7319"/>
                    <a:pt x="16095" y="7319"/>
                  </a:cubicBezTo>
                  <a:cubicBezTo>
                    <a:pt x="17063" y="7319"/>
                    <a:pt x="17698" y="7221"/>
                    <a:pt x="18271" y="6476"/>
                  </a:cubicBezTo>
                  <a:cubicBezTo>
                    <a:pt x="19550" y="4847"/>
                    <a:pt x="17695" y="3143"/>
                    <a:pt x="16116" y="2867"/>
                  </a:cubicBezTo>
                  <a:cubicBezTo>
                    <a:pt x="15856" y="2822"/>
                    <a:pt x="15593" y="2801"/>
                    <a:pt x="15327" y="2801"/>
                  </a:cubicBezTo>
                  <a:cubicBezTo>
                    <a:pt x="14281" y="2801"/>
                    <a:pt x="13195" y="3125"/>
                    <a:pt x="12156" y="3544"/>
                  </a:cubicBezTo>
                  <a:cubicBezTo>
                    <a:pt x="13184" y="2592"/>
                    <a:pt x="14161" y="1213"/>
                    <a:pt x="12757" y="286"/>
                  </a:cubicBezTo>
                  <a:cubicBezTo>
                    <a:pt x="12459" y="86"/>
                    <a:pt x="12131" y="0"/>
                    <a:pt x="11786" y="0"/>
                  </a:cubicBezTo>
                  <a:close/>
                </a:path>
              </a:pathLst>
            </a:custGeom>
            <a:solidFill>
              <a:srgbClr val="D4E6B5"/>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43" name="Google Shape;2450;p51"/>
            <p:cNvSpPr/>
            <p:nvPr/>
          </p:nvSpPr>
          <p:spPr>
            <a:xfrm>
              <a:off x="4796525" y="4381725"/>
              <a:ext cx="439225" cy="240050"/>
            </a:xfrm>
            <a:custGeom>
              <a:avLst/>
              <a:gdLst/>
              <a:ahLst/>
              <a:cxnLst/>
              <a:rect l="l" t="t" r="r" b="b"/>
              <a:pathLst>
                <a:path w="17569" h="9602" extrusionOk="0">
                  <a:moveTo>
                    <a:pt x="13369" y="0"/>
                  </a:moveTo>
                  <a:cubicBezTo>
                    <a:pt x="9588" y="0"/>
                    <a:pt x="4177" y="1476"/>
                    <a:pt x="1554" y="3229"/>
                  </a:cubicBezTo>
                  <a:cubicBezTo>
                    <a:pt x="351" y="4006"/>
                    <a:pt x="0" y="5059"/>
                    <a:pt x="226" y="5234"/>
                  </a:cubicBezTo>
                  <a:cubicBezTo>
                    <a:pt x="401" y="6011"/>
                    <a:pt x="4462" y="6287"/>
                    <a:pt x="8722" y="8944"/>
                  </a:cubicBezTo>
                  <a:cubicBezTo>
                    <a:pt x="9246" y="9270"/>
                    <a:pt x="10328" y="9601"/>
                    <a:pt x="11285" y="9601"/>
                  </a:cubicBezTo>
                  <a:cubicBezTo>
                    <a:pt x="12388" y="9601"/>
                    <a:pt x="13326" y="9161"/>
                    <a:pt x="13058" y="7766"/>
                  </a:cubicBezTo>
                  <a:cubicBezTo>
                    <a:pt x="12782" y="6337"/>
                    <a:pt x="10477" y="5385"/>
                    <a:pt x="8848" y="4909"/>
                  </a:cubicBezTo>
                  <a:cubicBezTo>
                    <a:pt x="9382" y="4909"/>
                    <a:pt x="9906" y="4897"/>
                    <a:pt x="10433" y="4897"/>
                  </a:cubicBezTo>
                  <a:cubicBezTo>
                    <a:pt x="10697" y="4897"/>
                    <a:pt x="10961" y="4900"/>
                    <a:pt x="11229" y="4909"/>
                  </a:cubicBezTo>
                  <a:cubicBezTo>
                    <a:pt x="11601" y="4924"/>
                    <a:pt x="12086" y="4947"/>
                    <a:pt x="12620" y="4947"/>
                  </a:cubicBezTo>
                  <a:cubicBezTo>
                    <a:pt x="14712" y="4947"/>
                    <a:pt x="17569" y="4586"/>
                    <a:pt x="17469" y="1951"/>
                  </a:cubicBezTo>
                  <a:cubicBezTo>
                    <a:pt x="17402" y="558"/>
                    <a:pt x="15693" y="0"/>
                    <a:pt x="13369" y="0"/>
                  </a:cubicBezTo>
                  <a:close/>
                </a:path>
              </a:pathLst>
            </a:custGeom>
            <a:solidFill>
              <a:srgbClr val="D4E6B5"/>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44" name="Google Shape;2451;p51"/>
            <p:cNvSpPr/>
            <p:nvPr/>
          </p:nvSpPr>
          <p:spPr>
            <a:xfrm>
              <a:off x="4659300" y="3576850"/>
              <a:ext cx="661050" cy="737125"/>
            </a:xfrm>
            <a:custGeom>
              <a:avLst/>
              <a:gdLst/>
              <a:ahLst/>
              <a:cxnLst/>
              <a:rect l="l" t="t" r="r" b="b"/>
              <a:pathLst>
                <a:path w="26442" h="29485" extrusionOk="0">
                  <a:moveTo>
                    <a:pt x="7290" y="0"/>
                  </a:moveTo>
                  <a:cubicBezTo>
                    <a:pt x="6450" y="0"/>
                    <a:pt x="5612" y="377"/>
                    <a:pt x="4813" y="1189"/>
                  </a:cubicBezTo>
                  <a:cubicBezTo>
                    <a:pt x="3184" y="2868"/>
                    <a:pt x="1404" y="6978"/>
                    <a:pt x="1" y="11941"/>
                  </a:cubicBezTo>
                  <a:cubicBezTo>
                    <a:pt x="2532" y="7755"/>
                    <a:pt x="5289" y="5775"/>
                    <a:pt x="7169" y="5675"/>
                  </a:cubicBezTo>
                  <a:cubicBezTo>
                    <a:pt x="7196" y="5674"/>
                    <a:pt x="7223" y="5673"/>
                    <a:pt x="7250" y="5673"/>
                  </a:cubicBezTo>
                  <a:cubicBezTo>
                    <a:pt x="9805" y="5673"/>
                    <a:pt x="10022" y="11483"/>
                    <a:pt x="12031" y="13244"/>
                  </a:cubicBezTo>
                  <a:cubicBezTo>
                    <a:pt x="14061" y="15048"/>
                    <a:pt x="18146" y="15725"/>
                    <a:pt x="19775" y="18181"/>
                  </a:cubicBezTo>
                  <a:cubicBezTo>
                    <a:pt x="21404" y="20662"/>
                    <a:pt x="20552" y="23194"/>
                    <a:pt x="22131" y="24773"/>
                  </a:cubicBezTo>
                  <a:cubicBezTo>
                    <a:pt x="23735" y="26352"/>
                    <a:pt x="24211" y="27304"/>
                    <a:pt x="23911" y="29484"/>
                  </a:cubicBezTo>
                  <a:cubicBezTo>
                    <a:pt x="25790" y="27530"/>
                    <a:pt x="26442" y="25374"/>
                    <a:pt x="24487" y="23469"/>
                  </a:cubicBezTo>
                  <a:cubicBezTo>
                    <a:pt x="21078" y="20111"/>
                    <a:pt x="24913" y="18156"/>
                    <a:pt x="22557" y="15850"/>
                  </a:cubicBezTo>
                  <a:cubicBezTo>
                    <a:pt x="22557" y="15850"/>
                    <a:pt x="22557" y="15850"/>
                    <a:pt x="22557" y="15825"/>
                  </a:cubicBezTo>
                  <a:cubicBezTo>
                    <a:pt x="20276" y="13620"/>
                    <a:pt x="16768" y="13845"/>
                    <a:pt x="14512" y="11640"/>
                  </a:cubicBezTo>
                  <a:cubicBezTo>
                    <a:pt x="11705" y="8908"/>
                    <a:pt x="12958" y="4146"/>
                    <a:pt x="10176" y="1439"/>
                  </a:cubicBezTo>
                  <a:cubicBezTo>
                    <a:pt x="9247" y="510"/>
                    <a:pt x="8266" y="0"/>
                    <a:pt x="7290" y="0"/>
                  </a:cubicBezTo>
                  <a:close/>
                </a:path>
              </a:pathLst>
            </a:custGeom>
            <a:solidFill>
              <a:srgbClr val="2F6E68"/>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45" name="Google Shape;2452;p51"/>
            <p:cNvSpPr/>
            <p:nvPr/>
          </p:nvSpPr>
          <p:spPr>
            <a:xfrm>
              <a:off x="4377350" y="4184075"/>
              <a:ext cx="537000" cy="657875"/>
            </a:xfrm>
            <a:custGeom>
              <a:avLst/>
              <a:gdLst/>
              <a:ahLst/>
              <a:cxnLst/>
              <a:rect l="l" t="t" r="r" b="b"/>
              <a:pathLst>
                <a:path w="21480" h="26315" extrusionOk="0">
                  <a:moveTo>
                    <a:pt x="6688" y="1"/>
                  </a:moveTo>
                  <a:cubicBezTo>
                    <a:pt x="6657" y="1"/>
                    <a:pt x="6625" y="3"/>
                    <a:pt x="6592" y="7"/>
                  </a:cubicBezTo>
                  <a:cubicBezTo>
                    <a:pt x="4261" y="308"/>
                    <a:pt x="5163" y="3742"/>
                    <a:pt x="5639" y="5346"/>
                  </a:cubicBezTo>
                  <a:cubicBezTo>
                    <a:pt x="5539" y="5371"/>
                    <a:pt x="5439" y="5396"/>
                    <a:pt x="5364" y="5421"/>
                  </a:cubicBezTo>
                  <a:cubicBezTo>
                    <a:pt x="4637" y="4469"/>
                    <a:pt x="3885" y="3642"/>
                    <a:pt x="2983" y="2840"/>
                  </a:cubicBezTo>
                  <a:cubicBezTo>
                    <a:pt x="2481" y="2396"/>
                    <a:pt x="1875" y="1922"/>
                    <a:pt x="1223" y="1922"/>
                  </a:cubicBezTo>
                  <a:cubicBezTo>
                    <a:pt x="1028" y="1922"/>
                    <a:pt x="829" y="1965"/>
                    <a:pt x="627" y="2063"/>
                  </a:cubicBezTo>
                  <a:cubicBezTo>
                    <a:pt x="0" y="2363"/>
                    <a:pt x="0" y="3316"/>
                    <a:pt x="727" y="3491"/>
                  </a:cubicBezTo>
                  <a:cubicBezTo>
                    <a:pt x="783" y="3504"/>
                    <a:pt x="836" y="3511"/>
                    <a:pt x="888" y="3511"/>
                  </a:cubicBezTo>
                  <a:cubicBezTo>
                    <a:pt x="1322" y="3511"/>
                    <a:pt x="1586" y="3062"/>
                    <a:pt x="1429" y="2614"/>
                  </a:cubicBezTo>
                  <a:lnTo>
                    <a:pt x="1429" y="2614"/>
                  </a:lnTo>
                  <a:cubicBezTo>
                    <a:pt x="1604" y="2689"/>
                    <a:pt x="1805" y="2739"/>
                    <a:pt x="1955" y="2815"/>
                  </a:cubicBezTo>
                  <a:cubicBezTo>
                    <a:pt x="2131" y="2890"/>
                    <a:pt x="2256" y="3015"/>
                    <a:pt x="2406" y="3115"/>
                  </a:cubicBezTo>
                  <a:cubicBezTo>
                    <a:pt x="2832" y="3441"/>
                    <a:pt x="3233" y="3817"/>
                    <a:pt x="3609" y="4193"/>
                  </a:cubicBezTo>
                  <a:cubicBezTo>
                    <a:pt x="4086" y="4669"/>
                    <a:pt x="4537" y="5145"/>
                    <a:pt x="4963" y="5672"/>
                  </a:cubicBezTo>
                  <a:cubicBezTo>
                    <a:pt x="4637" y="5772"/>
                    <a:pt x="4211" y="6749"/>
                    <a:pt x="4211" y="6900"/>
                  </a:cubicBezTo>
                  <a:cubicBezTo>
                    <a:pt x="4236" y="8228"/>
                    <a:pt x="4888" y="8880"/>
                    <a:pt x="6066" y="9105"/>
                  </a:cubicBezTo>
                  <a:cubicBezTo>
                    <a:pt x="5238" y="12013"/>
                    <a:pt x="7093" y="13717"/>
                    <a:pt x="9173" y="15471"/>
                  </a:cubicBezTo>
                  <a:cubicBezTo>
                    <a:pt x="9173" y="17576"/>
                    <a:pt x="10226" y="18930"/>
                    <a:pt x="12031" y="20258"/>
                  </a:cubicBezTo>
                  <a:cubicBezTo>
                    <a:pt x="14687" y="22238"/>
                    <a:pt x="17895" y="24394"/>
                    <a:pt x="20853" y="26173"/>
                  </a:cubicBezTo>
                  <a:cubicBezTo>
                    <a:pt x="20970" y="26251"/>
                    <a:pt x="21133" y="26314"/>
                    <a:pt x="21283" y="26314"/>
                  </a:cubicBezTo>
                  <a:cubicBezTo>
                    <a:pt x="21325" y="26314"/>
                    <a:pt x="21366" y="26309"/>
                    <a:pt x="21404" y="26298"/>
                  </a:cubicBezTo>
                  <a:cubicBezTo>
                    <a:pt x="21479" y="26123"/>
                    <a:pt x="21404" y="25872"/>
                    <a:pt x="21329" y="25722"/>
                  </a:cubicBezTo>
                  <a:cubicBezTo>
                    <a:pt x="19800" y="22664"/>
                    <a:pt x="17770" y="19381"/>
                    <a:pt x="16015" y="16649"/>
                  </a:cubicBezTo>
                  <a:cubicBezTo>
                    <a:pt x="14838" y="14820"/>
                    <a:pt x="13910" y="13767"/>
                    <a:pt x="11930" y="13341"/>
                  </a:cubicBezTo>
                  <a:cubicBezTo>
                    <a:pt x="10978" y="11135"/>
                    <a:pt x="10076" y="8855"/>
                    <a:pt x="7544" y="8203"/>
                  </a:cubicBezTo>
                  <a:cubicBezTo>
                    <a:pt x="8046" y="7100"/>
                    <a:pt x="7870" y="6073"/>
                    <a:pt x="6792" y="5471"/>
                  </a:cubicBezTo>
                  <a:cubicBezTo>
                    <a:pt x="6517" y="5321"/>
                    <a:pt x="6291" y="5346"/>
                    <a:pt x="6015" y="5296"/>
                  </a:cubicBezTo>
                  <a:cubicBezTo>
                    <a:pt x="5865" y="4569"/>
                    <a:pt x="5740" y="3817"/>
                    <a:pt x="5690" y="3090"/>
                  </a:cubicBezTo>
                  <a:cubicBezTo>
                    <a:pt x="5665" y="2714"/>
                    <a:pt x="5614" y="2288"/>
                    <a:pt x="5639" y="1962"/>
                  </a:cubicBezTo>
                  <a:cubicBezTo>
                    <a:pt x="5665" y="1637"/>
                    <a:pt x="5740" y="1386"/>
                    <a:pt x="5840" y="1135"/>
                  </a:cubicBezTo>
                  <a:cubicBezTo>
                    <a:pt x="5965" y="860"/>
                    <a:pt x="6066" y="759"/>
                    <a:pt x="6291" y="659"/>
                  </a:cubicBezTo>
                  <a:lnTo>
                    <a:pt x="6291" y="659"/>
                  </a:lnTo>
                  <a:cubicBezTo>
                    <a:pt x="6179" y="1091"/>
                    <a:pt x="6417" y="1438"/>
                    <a:pt x="6765" y="1438"/>
                  </a:cubicBezTo>
                  <a:cubicBezTo>
                    <a:pt x="6882" y="1438"/>
                    <a:pt x="7011" y="1399"/>
                    <a:pt x="7143" y="1311"/>
                  </a:cubicBezTo>
                  <a:cubicBezTo>
                    <a:pt x="7646" y="976"/>
                    <a:pt x="7349" y="1"/>
                    <a:pt x="6688" y="1"/>
                  </a:cubicBezTo>
                  <a:close/>
                </a:path>
              </a:pathLst>
            </a:custGeom>
            <a:solidFill>
              <a:srgbClr val="2A4849"/>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grpSp>
      <p:grpSp>
        <p:nvGrpSpPr>
          <p:cNvPr id="151" name="Google Shape;2453;p51"/>
          <p:cNvGrpSpPr/>
          <p:nvPr/>
        </p:nvGrpSpPr>
        <p:grpSpPr>
          <a:xfrm rot="3044906">
            <a:off x="3437350" y="2021021"/>
            <a:ext cx="614884" cy="496204"/>
            <a:chOff x="3973200" y="2218800"/>
            <a:chExt cx="1850925" cy="1081725"/>
          </a:xfrm>
        </p:grpSpPr>
        <p:sp>
          <p:nvSpPr>
            <p:cNvPr id="152" name="Google Shape;2454;p51"/>
            <p:cNvSpPr/>
            <p:nvPr/>
          </p:nvSpPr>
          <p:spPr>
            <a:xfrm>
              <a:off x="3973200" y="2218800"/>
              <a:ext cx="886625" cy="1081725"/>
            </a:xfrm>
            <a:custGeom>
              <a:avLst/>
              <a:gdLst/>
              <a:ahLst/>
              <a:cxnLst/>
              <a:rect l="l" t="t" r="r" b="b"/>
              <a:pathLst>
                <a:path w="35465" h="43269" extrusionOk="0">
                  <a:moveTo>
                    <a:pt x="14159" y="1"/>
                  </a:moveTo>
                  <a:cubicBezTo>
                    <a:pt x="12638" y="1"/>
                    <a:pt x="11181" y="333"/>
                    <a:pt x="9825" y="1024"/>
                  </a:cubicBezTo>
                  <a:cubicBezTo>
                    <a:pt x="1" y="6012"/>
                    <a:pt x="7620" y="16839"/>
                    <a:pt x="13735" y="20047"/>
                  </a:cubicBezTo>
                  <a:cubicBezTo>
                    <a:pt x="9806" y="22948"/>
                    <a:pt x="13686" y="27370"/>
                    <a:pt x="18466" y="27370"/>
                  </a:cubicBezTo>
                  <a:cubicBezTo>
                    <a:pt x="18929" y="27370"/>
                    <a:pt x="19401" y="27328"/>
                    <a:pt x="19876" y="27240"/>
                  </a:cubicBezTo>
                  <a:lnTo>
                    <a:pt x="19876" y="27240"/>
                  </a:lnTo>
                  <a:cubicBezTo>
                    <a:pt x="19851" y="27265"/>
                    <a:pt x="15916" y="28267"/>
                    <a:pt x="13384" y="30322"/>
                  </a:cubicBezTo>
                  <a:cubicBezTo>
                    <a:pt x="11054" y="32202"/>
                    <a:pt x="11680" y="35210"/>
                    <a:pt x="15916" y="37014"/>
                  </a:cubicBezTo>
                  <a:cubicBezTo>
                    <a:pt x="15916" y="37014"/>
                    <a:pt x="14862" y="43269"/>
                    <a:pt x="21893" y="43269"/>
                  </a:cubicBezTo>
                  <a:cubicBezTo>
                    <a:pt x="22296" y="43269"/>
                    <a:pt x="22726" y="43248"/>
                    <a:pt x="23184" y="43205"/>
                  </a:cubicBezTo>
                  <a:cubicBezTo>
                    <a:pt x="31655" y="42403"/>
                    <a:pt x="32683" y="33856"/>
                    <a:pt x="35465" y="30648"/>
                  </a:cubicBezTo>
                  <a:lnTo>
                    <a:pt x="35465" y="18042"/>
                  </a:lnTo>
                  <a:cubicBezTo>
                    <a:pt x="29322" y="6866"/>
                    <a:pt x="21074" y="1"/>
                    <a:pt x="14159" y="1"/>
                  </a:cubicBezTo>
                  <a:close/>
                </a:path>
              </a:pathLst>
            </a:custGeom>
            <a:solidFill>
              <a:srgbClr val="2F6E68"/>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53" name="Google Shape;2455;p51"/>
            <p:cNvSpPr/>
            <p:nvPr/>
          </p:nvSpPr>
          <p:spPr>
            <a:xfrm>
              <a:off x="4214450" y="2311975"/>
              <a:ext cx="542700" cy="382000"/>
            </a:xfrm>
            <a:custGeom>
              <a:avLst/>
              <a:gdLst/>
              <a:ahLst/>
              <a:cxnLst/>
              <a:rect l="l" t="t" r="r" b="b"/>
              <a:pathLst>
                <a:path w="21708" h="15280" extrusionOk="0">
                  <a:moveTo>
                    <a:pt x="5991" y="0"/>
                  </a:moveTo>
                  <a:cubicBezTo>
                    <a:pt x="4867" y="0"/>
                    <a:pt x="3757" y="249"/>
                    <a:pt x="2757" y="856"/>
                  </a:cubicBezTo>
                  <a:cubicBezTo>
                    <a:pt x="752" y="2059"/>
                    <a:pt x="0" y="4465"/>
                    <a:pt x="902" y="6620"/>
                  </a:cubicBezTo>
                  <a:cubicBezTo>
                    <a:pt x="1615" y="8332"/>
                    <a:pt x="3339" y="9679"/>
                    <a:pt x="5170" y="9679"/>
                  </a:cubicBezTo>
                  <a:cubicBezTo>
                    <a:pt x="5592" y="9679"/>
                    <a:pt x="6019" y="9607"/>
                    <a:pt x="6441" y="9453"/>
                  </a:cubicBezTo>
                  <a:cubicBezTo>
                    <a:pt x="8973" y="8525"/>
                    <a:pt x="9499" y="5242"/>
                    <a:pt x="7519" y="3864"/>
                  </a:cubicBezTo>
                  <a:lnTo>
                    <a:pt x="7519" y="3864"/>
                  </a:lnTo>
                  <a:cubicBezTo>
                    <a:pt x="14186" y="4490"/>
                    <a:pt x="17569" y="11257"/>
                    <a:pt x="21128" y="15217"/>
                  </a:cubicBezTo>
                  <a:cubicBezTo>
                    <a:pt x="21172" y="15261"/>
                    <a:pt x="21225" y="15279"/>
                    <a:pt x="21280" y="15279"/>
                  </a:cubicBezTo>
                  <a:cubicBezTo>
                    <a:pt x="21479" y="15279"/>
                    <a:pt x="21708" y="15037"/>
                    <a:pt x="21629" y="14841"/>
                  </a:cubicBezTo>
                  <a:cubicBezTo>
                    <a:pt x="20552" y="11984"/>
                    <a:pt x="18446" y="9052"/>
                    <a:pt x="16642" y="6595"/>
                  </a:cubicBezTo>
                  <a:cubicBezTo>
                    <a:pt x="14912" y="4239"/>
                    <a:pt x="12707" y="2159"/>
                    <a:pt x="10025" y="931"/>
                  </a:cubicBezTo>
                  <a:cubicBezTo>
                    <a:pt x="8780" y="378"/>
                    <a:pt x="7375" y="0"/>
                    <a:pt x="5991" y="0"/>
                  </a:cubicBezTo>
                  <a:close/>
                </a:path>
              </a:pathLst>
            </a:custGeom>
            <a:solidFill>
              <a:srgbClr val="8BB174"/>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54" name="Google Shape;2456;p51"/>
            <p:cNvSpPr/>
            <p:nvPr/>
          </p:nvSpPr>
          <p:spPr>
            <a:xfrm>
              <a:off x="4367500" y="2677600"/>
              <a:ext cx="328800" cy="160775"/>
            </a:xfrm>
            <a:custGeom>
              <a:avLst/>
              <a:gdLst/>
              <a:ahLst/>
              <a:cxnLst/>
              <a:rect l="l" t="t" r="r" b="b"/>
              <a:pathLst>
                <a:path w="13152" h="6431" extrusionOk="0">
                  <a:moveTo>
                    <a:pt x="6691" y="0"/>
                  </a:moveTo>
                  <a:cubicBezTo>
                    <a:pt x="4026" y="0"/>
                    <a:pt x="1364" y="761"/>
                    <a:pt x="620" y="3123"/>
                  </a:cubicBezTo>
                  <a:cubicBezTo>
                    <a:pt x="1" y="5135"/>
                    <a:pt x="1924" y="6430"/>
                    <a:pt x="3681" y="6430"/>
                  </a:cubicBezTo>
                  <a:cubicBezTo>
                    <a:pt x="4768" y="6430"/>
                    <a:pt x="5792" y="5934"/>
                    <a:pt x="6109" y="4803"/>
                  </a:cubicBezTo>
                  <a:cubicBezTo>
                    <a:pt x="6560" y="3274"/>
                    <a:pt x="5231" y="2422"/>
                    <a:pt x="4028" y="2396"/>
                  </a:cubicBezTo>
                  <a:cubicBezTo>
                    <a:pt x="4524" y="2035"/>
                    <a:pt x="4997" y="1885"/>
                    <a:pt x="5460" y="1885"/>
                  </a:cubicBezTo>
                  <a:cubicBezTo>
                    <a:pt x="6472" y="1885"/>
                    <a:pt x="7433" y="2600"/>
                    <a:pt x="8465" y="3374"/>
                  </a:cubicBezTo>
                  <a:cubicBezTo>
                    <a:pt x="8527" y="3424"/>
                    <a:pt x="8625" y="3447"/>
                    <a:pt x="8750" y="3447"/>
                  </a:cubicBezTo>
                  <a:cubicBezTo>
                    <a:pt x="9625" y="3447"/>
                    <a:pt x="11810" y="2331"/>
                    <a:pt x="12249" y="1695"/>
                  </a:cubicBezTo>
                  <a:cubicBezTo>
                    <a:pt x="13151" y="442"/>
                    <a:pt x="9417" y="241"/>
                    <a:pt x="9392" y="241"/>
                  </a:cubicBezTo>
                  <a:cubicBezTo>
                    <a:pt x="8545" y="92"/>
                    <a:pt x="7618" y="0"/>
                    <a:pt x="6691" y="0"/>
                  </a:cubicBezTo>
                  <a:close/>
                </a:path>
              </a:pathLst>
            </a:custGeom>
            <a:solidFill>
              <a:srgbClr val="8BB174"/>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55" name="Google Shape;2457;p51"/>
            <p:cNvSpPr/>
            <p:nvPr/>
          </p:nvSpPr>
          <p:spPr>
            <a:xfrm>
              <a:off x="4307800" y="2488725"/>
              <a:ext cx="342675" cy="173650"/>
            </a:xfrm>
            <a:custGeom>
              <a:avLst/>
              <a:gdLst/>
              <a:ahLst/>
              <a:cxnLst/>
              <a:rect l="l" t="t" r="r" b="b"/>
              <a:pathLst>
                <a:path w="13707" h="6946" extrusionOk="0">
                  <a:moveTo>
                    <a:pt x="6900" y="0"/>
                  </a:moveTo>
                  <a:cubicBezTo>
                    <a:pt x="6547" y="0"/>
                    <a:pt x="6396" y="181"/>
                    <a:pt x="6366" y="327"/>
                  </a:cubicBezTo>
                  <a:cubicBezTo>
                    <a:pt x="5239" y="4964"/>
                    <a:pt x="1279" y="3886"/>
                    <a:pt x="727" y="4413"/>
                  </a:cubicBezTo>
                  <a:cubicBezTo>
                    <a:pt x="0" y="5164"/>
                    <a:pt x="1304" y="5992"/>
                    <a:pt x="2005" y="6242"/>
                  </a:cubicBezTo>
                  <a:cubicBezTo>
                    <a:pt x="2595" y="6431"/>
                    <a:pt x="3224" y="6495"/>
                    <a:pt x="3870" y="6495"/>
                  </a:cubicBezTo>
                  <a:cubicBezTo>
                    <a:pt x="5195" y="6495"/>
                    <a:pt x="6593" y="6228"/>
                    <a:pt x="7881" y="6228"/>
                  </a:cubicBezTo>
                  <a:cubicBezTo>
                    <a:pt x="8046" y="6228"/>
                    <a:pt x="8210" y="6232"/>
                    <a:pt x="8371" y="6242"/>
                  </a:cubicBezTo>
                  <a:cubicBezTo>
                    <a:pt x="9775" y="6317"/>
                    <a:pt x="11229" y="6944"/>
                    <a:pt x="12582" y="6944"/>
                  </a:cubicBezTo>
                  <a:cubicBezTo>
                    <a:pt x="12617" y="6945"/>
                    <a:pt x="12651" y="6945"/>
                    <a:pt x="12683" y="6945"/>
                  </a:cubicBezTo>
                  <a:cubicBezTo>
                    <a:pt x="13547" y="6945"/>
                    <a:pt x="13707" y="6636"/>
                    <a:pt x="13635" y="6443"/>
                  </a:cubicBezTo>
                  <a:cubicBezTo>
                    <a:pt x="13108" y="4914"/>
                    <a:pt x="11504" y="3260"/>
                    <a:pt x="10351" y="2157"/>
                  </a:cubicBezTo>
                  <a:cubicBezTo>
                    <a:pt x="8500" y="444"/>
                    <a:pt x="7452" y="0"/>
                    <a:pt x="6900" y="0"/>
                  </a:cubicBezTo>
                  <a:close/>
                </a:path>
              </a:pathLst>
            </a:custGeom>
            <a:solidFill>
              <a:srgbClr val="8BB174"/>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56" name="Google Shape;2458;p51"/>
            <p:cNvSpPr/>
            <p:nvPr/>
          </p:nvSpPr>
          <p:spPr>
            <a:xfrm>
              <a:off x="4500050" y="2753125"/>
              <a:ext cx="277700" cy="187075"/>
            </a:xfrm>
            <a:custGeom>
              <a:avLst/>
              <a:gdLst/>
              <a:ahLst/>
              <a:cxnLst/>
              <a:rect l="l" t="t" r="r" b="b"/>
              <a:pathLst>
                <a:path w="11108" h="7483" extrusionOk="0">
                  <a:moveTo>
                    <a:pt x="8659" y="1"/>
                  </a:moveTo>
                  <a:cubicBezTo>
                    <a:pt x="5432" y="1"/>
                    <a:pt x="0" y="2867"/>
                    <a:pt x="1809" y="6092"/>
                  </a:cubicBezTo>
                  <a:cubicBezTo>
                    <a:pt x="2293" y="6968"/>
                    <a:pt x="3242" y="7483"/>
                    <a:pt x="4229" y="7483"/>
                  </a:cubicBezTo>
                  <a:cubicBezTo>
                    <a:pt x="4316" y="7483"/>
                    <a:pt x="4404" y="7479"/>
                    <a:pt x="4491" y="7471"/>
                  </a:cubicBezTo>
                  <a:cubicBezTo>
                    <a:pt x="6020" y="7295"/>
                    <a:pt x="6521" y="6193"/>
                    <a:pt x="7273" y="5040"/>
                  </a:cubicBezTo>
                  <a:cubicBezTo>
                    <a:pt x="7925" y="4087"/>
                    <a:pt x="8752" y="3461"/>
                    <a:pt x="9729" y="2859"/>
                  </a:cubicBezTo>
                  <a:cubicBezTo>
                    <a:pt x="10130" y="2609"/>
                    <a:pt x="10581" y="2358"/>
                    <a:pt x="10757" y="1857"/>
                  </a:cubicBezTo>
                  <a:cubicBezTo>
                    <a:pt x="11107" y="954"/>
                    <a:pt x="10757" y="503"/>
                    <a:pt x="9930" y="203"/>
                  </a:cubicBezTo>
                  <a:cubicBezTo>
                    <a:pt x="9577" y="65"/>
                    <a:pt x="9142" y="1"/>
                    <a:pt x="8659" y="1"/>
                  </a:cubicBezTo>
                  <a:close/>
                </a:path>
              </a:pathLst>
            </a:custGeom>
            <a:solidFill>
              <a:srgbClr val="8BB174"/>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57" name="Google Shape;2459;p51"/>
            <p:cNvSpPr/>
            <p:nvPr/>
          </p:nvSpPr>
          <p:spPr>
            <a:xfrm>
              <a:off x="4308425" y="2902100"/>
              <a:ext cx="507650" cy="196575"/>
            </a:xfrm>
            <a:custGeom>
              <a:avLst/>
              <a:gdLst/>
              <a:ahLst/>
              <a:cxnLst/>
              <a:rect l="l" t="t" r="r" b="b"/>
              <a:pathLst>
                <a:path w="20306" h="7863" extrusionOk="0">
                  <a:moveTo>
                    <a:pt x="18049" y="0"/>
                  </a:moveTo>
                  <a:cubicBezTo>
                    <a:pt x="17391" y="0"/>
                    <a:pt x="16019" y="1812"/>
                    <a:pt x="14211" y="2640"/>
                  </a:cubicBezTo>
                  <a:cubicBezTo>
                    <a:pt x="13550" y="2952"/>
                    <a:pt x="12826" y="3091"/>
                    <a:pt x="12103" y="3091"/>
                  </a:cubicBezTo>
                  <a:cubicBezTo>
                    <a:pt x="11316" y="3091"/>
                    <a:pt x="10530" y="2927"/>
                    <a:pt x="9825" y="2640"/>
                  </a:cubicBezTo>
                  <a:cubicBezTo>
                    <a:pt x="8838" y="2251"/>
                    <a:pt x="7966" y="2030"/>
                    <a:pt x="7033" y="2030"/>
                  </a:cubicBezTo>
                  <a:cubicBezTo>
                    <a:pt x="6521" y="2030"/>
                    <a:pt x="5991" y="2097"/>
                    <a:pt x="5414" y="2239"/>
                  </a:cubicBezTo>
                  <a:cubicBezTo>
                    <a:pt x="3760" y="2640"/>
                    <a:pt x="0" y="4795"/>
                    <a:pt x="2081" y="6850"/>
                  </a:cubicBezTo>
                  <a:cubicBezTo>
                    <a:pt x="2796" y="7561"/>
                    <a:pt x="3964" y="7862"/>
                    <a:pt x="5356" y="7862"/>
                  </a:cubicBezTo>
                  <a:cubicBezTo>
                    <a:pt x="10989" y="7862"/>
                    <a:pt x="20306" y="2926"/>
                    <a:pt x="18296" y="133"/>
                  </a:cubicBezTo>
                  <a:cubicBezTo>
                    <a:pt x="18231" y="41"/>
                    <a:pt x="18148" y="0"/>
                    <a:pt x="18049" y="0"/>
                  </a:cubicBezTo>
                  <a:close/>
                </a:path>
              </a:pathLst>
            </a:custGeom>
            <a:solidFill>
              <a:srgbClr val="8BB174"/>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58" name="Google Shape;2460;p51"/>
            <p:cNvSpPr/>
            <p:nvPr/>
          </p:nvSpPr>
          <p:spPr>
            <a:xfrm>
              <a:off x="4484300" y="3070225"/>
              <a:ext cx="253350" cy="166975"/>
            </a:xfrm>
            <a:custGeom>
              <a:avLst/>
              <a:gdLst/>
              <a:ahLst/>
              <a:cxnLst/>
              <a:rect l="l" t="t" r="r" b="b"/>
              <a:pathLst>
                <a:path w="10134" h="6679" extrusionOk="0">
                  <a:moveTo>
                    <a:pt x="8838" y="1"/>
                  </a:moveTo>
                  <a:cubicBezTo>
                    <a:pt x="6655" y="1"/>
                    <a:pt x="1834" y="1343"/>
                    <a:pt x="835" y="3634"/>
                  </a:cubicBezTo>
                  <a:cubicBezTo>
                    <a:pt x="0" y="5543"/>
                    <a:pt x="1657" y="6679"/>
                    <a:pt x="3329" y="6679"/>
                  </a:cubicBezTo>
                  <a:cubicBezTo>
                    <a:pt x="3765" y="6679"/>
                    <a:pt x="4201" y="6602"/>
                    <a:pt x="4595" y="6441"/>
                  </a:cubicBezTo>
                  <a:cubicBezTo>
                    <a:pt x="5923" y="5940"/>
                    <a:pt x="7226" y="4687"/>
                    <a:pt x="8179" y="3659"/>
                  </a:cubicBezTo>
                  <a:cubicBezTo>
                    <a:pt x="8805" y="2982"/>
                    <a:pt x="10133" y="1403"/>
                    <a:pt x="9908" y="326"/>
                  </a:cubicBezTo>
                  <a:cubicBezTo>
                    <a:pt x="9853" y="106"/>
                    <a:pt x="9449" y="1"/>
                    <a:pt x="8838" y="1"/>
                  </a:cubicBezTo>
                  <a:close/>
                </a:path>
              </a:pathLst>
            </a:custGeom>
            <a:solidFill>
              <a:srgbClr val="8BB174"/>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59" name="Google Shape;2461;p51"/>
            <p:cNvSpPr/>
            <p:nvPr/>
          </p:nvSpPr>
          <p:spPr>
            <a:xfrm>
              <a:off x="4937500" y="2218800"/>
              <a:ext cx="886625" cy="1081725"/>
            </a:xfrm>
            <a:custGeom>
              <a:avLst/>
              <a:gdLst/>
              <a:ahLst/>
              <a:cxnLst/>
              <a:rect l="l" t="t" r="r" b="b"/>
              <a:pathLst>
                <a:path w="35465" h="43269" extrusionOk="0">
                  <a:moveTo>
                    <a:pt x="21316" y="1"/>
                  </a:moveTo>
                  <a:cubicBezTo>
                    <a:pt x="14408" y="1"/>
                    <a:pt x="6143" y="6866"/>
                    <a:pt x="1" y="18042"/>
                  </a:cubicBezTo>
                  <a:lnTo>
                    <a:pt x="1" y="30648"/>
                  </a:lnTo>
                  <a:cubicBezTo>
                    <a:pt x="2808" y="33856"/>
                    <a:pt x="3835" y="42403"/>
                    <a:pt x="12281" y="43205"/>
                  </a:cubicBezTo>
                  <a:cubicBezTo>
                    <a:pt x="12741" y="43248"/>
                    <a:pt x="13172" y="43269"/>
                    <a:pt x="13576" y="43269"/>
                  </a:cubicBezTo>
                  <a:cubicBezTo>
                    <a:pt x="20626" y="43269"/>
                    <a:pt x="19549" y="37014"/>
                    <a:pt x="19549" y="37014"/>
                  </a:cubicBezTo>
                  <a:cubicBezTo>
                    <a:pt x="23785" y="35210"/>
                    <a:pt x="24412" y="32202"/>
                    <a:pt x="22106" y="30322"/>
                  </a:cubicBezTo>
                  <a:cubicBezTo>
                    <a:pt x="19549" y="28267"/>
                    <a:pt x="15615" y="27265"/>
                    <a:pt x="15590" y="27240"/>
                  </a:cubicBezTo>
                  <a:lnTo>
                    <a:pt x="15590" y="27240"/>
                  </a:lnTo>
                  <a:cubicBezTo>
                    <a:pt x="16066" y="27328"/>
                    <a:pt x="16540" y="27370"/>
                    <a:pt x="17005" y="27370"/>
                  </a:cubicBezTo>
                  <a:cubicBezTo>
                    <a:pt x="21800" y="27370"/>
                    <a:pt x="25662" y="22948"/>
                    <a:pt x="21755" y="20047"/>
                  </a:cubicBezTo>
                  <a:cubicBezTo>
                    <a:pt x="27845" y="16839"/>
                    <a:pt x="35464" y="6012"/>
                    <a:pt x="25640" y="1024"/>
                  </a:cubicBezTo>
                  <a:cubicBezTo>
                    <a:pt x="24289" y="333"/>
                    <a:pt x="22835" y="1"/>
                    <a:pt x="21316" y="1"/>
                  </a:cubicBezTo>
                  <a:close/>
                </a:path>
              </a:pathLst>
            </a:custGeom>
            <a:solidFill>
              <a:srgbClr val="2F6E68"/>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60" name="Google Shape;2462;p51"/>
            <p:cNvSpPr/>
            <p:nvPr/>
          </p:nvSpPr>
          <p:spPr>
            <a:xfrm>
              <a:off x="5040175" y="2311975"/>
              <a:ext cx="542725" cy="382000"/>
            </a:xfrm>
            <a:custGeom>
              <a:avLst/>
              <a:gdLst/>
              <a:ahLst/>
              <a:cxnLst/>
              <a:rect l="l" t="t" r="r" b="b"/>
              <a:pathLst>
                <a:path w="21709" h="15280" extrusionOk="0">
                  <a:moveTo>
                    <a:pt x="15717" y="0"/>
                  </a:moveTo>
                  <a:cubicBezTo>
                    <a:pt x="14333" y="0"/>
                    <a:pt x="12928" y="378"/>
                    <a:pt x="11683" y="931"/>
                  </a:cubicBezTo>
                  <a:cubicBezTo>
                    <a:pt x="9001" y="2159"/>
                    <a:pt x="6821" y="4239"/>
                    <a:pt x="5066" y="6595"/>
                  </a:cubicBezTo>
                  <a:cubicBezTo>
                    <a:pt x="3262" y="9052"/>
                    <a:pt x="1157" y="11984"/>
                    <a:pt x="79" y="14841"/>
                  </a:cubicBezTo>
                  <a:cubicBezTo>
                    <a:pt x="1" y="15037"/>
                    <a:pt x="229" y="15279"/>
                    <a:pt x="428" y="15279"/>
                  </a:cubicBezTo>
                  <a:cubicBezTo>
                    <a:pt x="484" y="15279"/>
                    <a:pt x="537" y="15261"/>
                    <a:pt x="580" y="15217"/>
                  </a:cubicBezTo>
                  <a:cubicBezTo>
                    <a:pt x="4139" y="11257"/>
                    <a:pt x="7523" y="4490"/>
                    <a:pt x="14189" y="3864"/>
                  </a:cubicBezTo>
                  <a:lnTo>
                    <a:pt x="14189" y="3864"/>
                  </a:lnTo>
                  <a:cubicBezTo>
                    <a:pt x="12209" y="5242"/>
                    <a:pt x="12736" y="8525"/>
                    <a:pt x="15267" y="9453"/>
                  </a:cubicBezTo>
                  <a:cubicBezTo>
                    <a:pt x="15694" y="9607"/>
                    <a:pt x="16124" y="9679"/>
                    <a:pt x="16547" y="9679"/>
                  </a:cubicBezTo>
                  <a:cubicBezTo>
                    <a:pt x="18386" y="9679"/>
                    <a:pt x="20093" y="8332"/>
                    <a:pt x="20806" y="6620"/>
                  </a:cubicBezTo>
                  <a:cubicBezTo>
                    <a:pt x="21708" y="4465"/>
                    <a:pt x="20956" y="2059"/>
                    <a:pt x="18951" y="856"/>
                  </a:cubicBezTo>
                  <a:cubicBezTo>
                    <a:pt x="17952" y="249"/>
                    <a:pt x="16841" y="0"/>
                    <a:pt x="15717" y="0"/>
                  </a:cubicBezTo>
                  <a:close/>
                </a:path>
              </a:pathLst>
            </a:custGeom>
            <a:solidFill>
              <a:srgbClr val="8BB174"/>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61" name="Google Shape;2463;p51"/>
            <p:cNvSpPr/>
            <p:nvPr/>
          </p:nvSpPr>
          <p:spPr>
            <a:xfrm>
              <a:off x="5101025" y="2677600"/>
              <a:ext cx="328800" cy="160775"/>
            </a:xfrm>
            <a:custGeom>
              <a:avLst/>
              <a:gdLst/>
              <a:ahLst/>
              <a:cxnLst/>
              <a:rect l="l" t="t" r="r" b="b"/>
              <a:pathLst>
                <a:path w="13152" h="6431" extrusionOk="0">
                  <a:moveTo>
                    <a:pt x="6486" y="0"/>
                  </a:moveTo>
                  <a:cubicBezTo>
                    <a:pt x="5559" y="0"/>
                    <a:pt x="4632" y="92"/>
                    <a:pt x="3785" y="241"/>
                  </a:cubicBezTo>
                  <a:cubicBezTo>
                    <a:pt x="3735" y="241"/>
                    <a:pt x="1" y="442"/>
                    <a:pt x="903" y="1695"/>
                  </a:cubicBezTo>
                  <a:cubicBezTo>
                    <a:pt x="1342" y="2331"/>
                    <a:pt x="3527" y="3447"/>
                    <a:pt x="4402" y="3447"/>
                  </a:cubicBezTo>
                  <a:cubicBezTo>
                    <a:pt x="4527" y="3447"/>
                    <a:pt x="4625" y="3424"/>
                    <a:pt x="4688" y="3374"/>
                  </a:cubicBezTo>
                  <a:cubicBezTo>
                    <a:pt x="5719" y="2600"/>
                    <a:pt x="6681" y="1885"/>
                    <a:pt x="7692" y="1885"/>
                  </a:cubicBezTo>
                  <a:cubicBezTo>
                    <a:pt x="8155" y="1885"/>
                    <a:pt x="8628" y="2035"/>
                    <a:pt x="9124" y="2396"/>
                  </a:cubicBezTo>
                  <a:cubicBezTo>
                    <a:pt x="7921" y="2422"/>
                    <a:pt x="6592" y="3274"/>
                    <a:pt x="7044" y="4803"/>
                  </a:cubicBezTo>
                  <a:cubicBezTo>
                    <a:pt x="7369" y="5934"/>
                    <a:pt x="8396" y="6430"/>
                    <a:pt x="9483" y="6430"/>
                  </a:cubicBezTo>
                  <a:cubicBezTo>
                    <a:pt x="11238" y="6430"/>
                    <a:pt x="13151" y="5135"/>
                    <a:pt x="12532" y="3123"/>
                  </a:cubicBezTo>
                  <a:cubicBezTo>
                    <a:pt x="11807" y="761"/>
                    <a:pt x="9150" y="0"/>
                    <a:pt x="6486" y="0"/>
                  </a:cubicBezTo>
                  <a:close/>
                </a:path>
              </a:pathLst>
            </a:custGeom>
            <a:solidFill>
              <a:srgbClr val="8BB174"/>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62" name="Google Shape;2464;p51"/>
            <p:cNvSpPr/>
            <p:nvPr/>
          </p:nvSpPr>
          <p:spPr>
            <a:xfrm>
              <a:off x="5147450" y="2488725"/>
              <a:ext cx="342075" cy="173650"/>
            </a:xfrm>
            <a:custGeom>
              <a:avLst/>
              <a:gdLst/>
              <a:ahLst/>
              <a:cxnLst/>
              <a:rect l="l" t="t" r="r" b="b"/>
              <a:pathLst>
                <a:path w="13683" h="6946" extrusionOk="0">
                  <a:moveTo>
                    <a:pt x="6791" y="0"/>
                  </a:moveTo>
                  <a:cubicBezTo>
                    <a:pt x="6235" y="0"/>
                    <a:pt x="5193" y="444"/>
                    <a:pt x="3357" y="2157"/>
                  </a:cubicBezTo>
                  <a:cubicBezTo>
                    <a:pt x="2179" y="3260"/>
                    <a:pt x="600" y="4914"/>
                    <a:pt x="49" y="6443"/>
                  </a:cubicBezTo>
                  <a:cubicBezTo>
                    <a:pt x="0" y="6636"/>
                    <a:pt x="138" y="6945"/>
                    <a:pt x="1000" y="6945"/>
                  </a:cubicBezTo>
                  <a:cubicBezTo>
                    <a:pt x="1033" y="6945"/>
                    <a:pt x="1066" y="6945"/>
                    <a:pt x="1101" y="6944"/>
                  </a:cubicBezTo>
                  <a:cubicBezTo>
                    <a:pt x="2480" y="6944"/>
                    <a:pt x="3908" y="6317"/>
                    <a:pt x="5312" y="6242"/>
                  </a:cubicBezTo>
                  <a:cubicBezTo>
                    <a:pt x="5473" y="6232"/>
                    <a:pt x="5637" y="6228"/>
                    <a:pt x="5803" y="6228"/>
                  </a:cubicBezTo>
                  <a:cubicBezTo>
                    <a:pt x="7090" y="6228"/>
                    <a:pt x="8488" y="6495"/>
                    <a:pt x="9813" y="6495"/>
                  </a:cubicBezTo>
                  <a:cubicBezTo>
                    <a:pt x="10459" y="6495"/>
                    <a:pt x="11088" y="6431"/>
                    <a:pt x="11678" y="6242"/>
                  </a:cubicBezTo>
                  <a:cubicBezTo>
                    <a:pt x="12380" y="5992"/>
                    <a:pt x="13683" y="5164"/>
                    <a:pt x="12956" y="4413"/>
                  </a:cubicBezTo>
                  <a:cubicBezTo>
                    <a:pt x="12430" y="3886"/>
                    <a:pt x="8470" y="4964"/>
                    <a:pt x="7342" y="327"/>
                  </a:cubicBezTo>
                  <a:cubicBezTo>
                    <a:pt x="7303" y="181"/>
                    <a:pt x="7146" y="0"/>
                    <a:pt x="6791" y="0"/>
                  </a:cubicBezTo>
                  <a:close/>
                </a:path>
              </a:pathLst>
            </a:custGeom>
            <a:solidFill>
              <a:srgbClr val="8BB174"/>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63" name="Google Shape;2465;p51"/>
            <p:cNvSpPr/>
            <p:nvPr/>
          </p:nvSpPr>
          <p:spPr>
            <a:xfrm>
              <a:off x="5019575" y="2753125"/>
              <a:ext cx="277800" cy="187075"/>
            </a:xfrm>
            <a:custGeom>
              <a:avLst/>
              <a:gdLst/>
              <a:ahLst/>
              <a:cxnLst/>
              <a:rect l="l" t="t" r="r" b="b"/>
              <a:pathLst>
                <a:path w="11112" h="7483" extrusionOk="0">
                  <a:moveTo>
                    <a:pt x="2466" y="1"/>
                  </a:moveTo>
                  <a:cubicBezTo>
                    <a:pt x="1985" y="1"/>
                    <a:pt x="1553" y="65"/>
                    <a:pt x="1204" y="203"/>
                  </a:cubicBezTo>
                  <a:cubicBezTo>
                    <a:pt x="352" y="503"/>
                    <a:pt x="1" y="954"/>
                    <a:pt x="352" y="1857"/>
                  </a:cubicBezTo>
                  <a:cubicBezTo>
                    <a:pt x="527" y="2358"/>
                    <a:pt x="978" y="2609"/>
                    <a:pt x="1379" y="2859"/>
                  </a:cubicBezTo>
                  <a:cubicBezTo>
                    <a:pt x="2382" y="3461"/>
                    <a:pt x="3184" y="4087"/>
                    <a:pt x="3835" y="5040"/>
                  </a:cubicBezTo>
                  <a:cubicBezTo>
                    <a:pt x="4587" y="6193"/>
                    <a:pt x="5114" y="7295"/>
                    <a:pt x="6617" y="7471"/>
                  </a:cubicBezTo>
                  <a:cubicBezTo>
                    <a:pt x="6705" y="7479"/>
                    <a:pt x="6792" y="7483"/>
                    <a:pt x="6879" y="7483"/>
                  </a:cubicBezTo>
                  <a:cubicBezTo>
                    <a:pt x="7866" y="7483"/>
                    <a:pt x="8817" y="6968"/>
                    <a:pt x="9324" y="6092"/>
                  </a:cubicBezTo>
                  <a:cubicBezTo>
                    <a:pt x="11111" y="2867"/>
                    <a:pt x="5677" y="1"/>
                    <a:pt x="2466" y="1"/>
                  </a:cubicBezTo>
                  <a:close/>
                </a:path>
              </a:pathLst>
            </a:custGeom>
            <a:solidFill>
              <a:srgbClr val="8BB174"/>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64" name="Google Shape;2466;p51"/>
            <p:cNvSpPr/>
            <p:nvPr/>
          </p:nvSpPr>
          <p:spPr>
            <a:xfrm>
              <a:off x="4981250" y="2902100"/>
              <a:ext cx="507650" cy="196575"/>
            </a:xfrm>
            <a:custGeom>
              <a:avLst/>
              <a:gdLst/>
              <a:ahLst/>
              <a:cxnLst/>
              <a:rect l="l" t="t" r="r" b="b"/>
              <a:pathLst>
                <a:path w="20306" h="7863" extrusionOk="0">
                  <a:moveTo>
                    <a:pt x="2259" y="0"/>
                  </a:moveTo>
                  <a:cubicBezTo>
                    <a:pt x="2159" y="0"/>
                    <a:pt x="2076" y="41"/>
                    <a:pt x="2010" y="133"/>
                  </a:cubicBezTo>
                  <a:cubicBezTo>
                    <a:pt x="0" y="2926"/>
                    <a:pt x="9333" y="7862"/>
                    <a:pt x="14959" y="7862"/>
                  </a:cubicBezTo>
                  <a:cubicBezTo>
                    <a:pt x="16351" y="7862"/>
                    <a:pt x="17515" y="7561"/>
                    <a:pt x="18226" y="6850"/>
                  </a:cubicBezTo>
                  <a:cubicBezTo>
                    <a:pt x="20306" y="4795"/>
                    <a:pt x="16546" y="2640"/>
                    <a:pt x="14892" y="2239"/>
                  </a:cubicBezTo>
                  <a:cubicBezTo>
                    <a:pt x="14315" y="2097"/>
                    <a:pt x="13785" y="2030"/>
                    <a:pt x="13275" y="2030"/>
                  </a:cubicBezTo>
                  <a:cubicBezTo>
                    <a:pt x="12344" y="2030"/>
                    <a:pt x="11477" y="2251"/>
                    <a:pt x="10506" y="2640"/>
                  </a:cubicBezTo>
                  <a:cubicBezTo>
                    <a:pt x="9788" y="2927"/>
                    <a:pt x="8996" y="3091"/>
                    <a:pt x="8206" y="3091"/>
                  </a:cubicBezTo>
                  <a:cubicBezTo>
                    <a:pt x="7480" y="3091"/>
                    <a:pt x="6756" y="2952"/>
                    <a:pt x="6095" y="2640"/>
                  </a:cubicBezTo>
                  <a:cubicBezTo>
                    <a:pt x="4309" y="1812"/>
                    <a:pt x="2921" y="0"/>
                    <a:pt x="2259" y="0"/>
                  </a:cubicBezTo>
                  <a:close/>
                </a:path>
              </a:pathLst>
            </a:custGeom>
            <a:solidFill>
              <a:srgbClr val="8BB174"/>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65" name="Google Shape;2467;p51"/>
            <p:cNvSpPr/>
            <p:nvPr/>
          </p:nvSpPr>
          <p:spPr>
            <a:xfrm>
              <a:off x="5059675" y="3070225"/>
              <a:ext cx="254000" cy="166975"/>
            </a:xfrm>
            <a:custGeom>
              <a:avLst/>
              <a:gdLst/>
              <a:ahLst/>
              <a:cxnLst/>
              <a:rect l="l" t="t" r="r" b="b"/>
              <a:pathLst>
                <a:path w="10160" h="6679" extrusionOk="0">
                  <a:moveTo>
                    <a:pt x="1309" y="1"/>
                  </a:moveTo>
                  <a:cubicBezTo>
                    <a:pt x="701" y="1"/>
                    <a:pt x="301" y="106"/>
                    <a:pt x="251" y="326"/>
                  </a:cubicBezTo>
                  <a:cubicBezTo>
                    <a:pt x="1" y="1403"/>
                    <a:pt x="1329" y="2982"/>
                    <a:pt x="1981" y="3659"/>
                  </a:cubicBezTo>
                  <a:cubicBezTo>
                    <a:pt x="2933" y="4687"/>
                    <a:pt x="4236" y="5940"/>
                    <a:pt x="5540" y="6441"/>
                  </a:cubicBezTo>
                  <a:cubicBezTo>
                    <a:pt x="5933" y="6602"/>
                    <a:pt x="6371" y="6679"/>
                    <a:pt x="6808" y="6679"/>
                  </a:cubicBezTo>
                  <a:cubicBezTo>
                    <a:pt x="8486" y="6679"/>
                    <a:pt x="10159" y="5543"/>
                    <a:pt x="9324" y="3634"/>
                  </a:cubicBezTo>
                  <a:cubicBezTo>
                    <a:pt x="8306" y="1343"/>
                    <a:pt x="3480" y="1"/>
                    <a:pt x="1309" y="1"/>
                  </a:cubicBezTo>
                  <a:close/>
                </a:path>
              </a:pathLst>
            </a:custGeom>
            <a:solidFill>
              <a:srgbClr val="8BB174"/>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66" name="Google Shape;2468;p51"/>
            <p:cNvSpPr/>
            <p:nvPr/>
          </p:nvSpPr>
          <p:spPr>
            <a:xfrm>
              <a:off x="4782725" y="2452975"/>
              <a:ext cx="232500" cy="740700"/>
            </a:xfrm>
            <a:custGeom>
              <a:avLst/>
              <a:gdLst/>
              <a:ahLst/>
              <a:cxnLst/>
              <a:rect l="l" t="t" r="r" b="b"/>
              <a:pathLst>
                <a:path w="9300" h="29628" extrusionOk="0">
                  <a:moveTo>
                    <a:pt x="1216" y="0"/>
                  </a:moveTo>
                  <a:cubicBezTo>
                    <a:pt x="984" y="0"/>
                    <a:pt x="745" y="78"/>
                    <a:pt x="502" y="254"/>
                  </a:cubicBezTo>
                  <a:cubicBezTo>
                    <a:pt x="1" y="604"/>
                    <a:pt x="1" y="1657"/>
                    <a:pt x="753" y="1732"/>
                  </a:cubicBezTo>
                  <a:cubicBezTo>
                    <a:pt x="774" y="1734"/>
                    <a:pt x="794" y="1735"/>
                    <a:pt x="814" y="1735"/>
                  </a:cubicBezTo>
                  <a:cubicBezTo>
                    <a:pt x="1414" y="1735"/>
                    <a:pt x="1541" y="1020"/>
                    <a:pt x="1129" y="705"/>
                  </a:cubicBezTo>
                  <a:cubicBezTo>
                    <a:pt x="1171" y="693"/>
                    <a:pt x="1215" y="686"/>
                    <a:pt x="1261" y="686"/>
                  </a:cubicBezTo>
                  <a:cubicBezTo>
                    <a:pt x="1405" y="686"/>
                    <a:pt x="1566" y="747"/>
                    <a:pt x="1755" y="880"/>
                  </a:cubicBezTo>
                  <a:cubicBezTo>
                    <a:pt x="1981" y="1056"/>
                    <a:pt x="2181" y="1256"/>
                    <a:pt x="2357" y="1507"/>
                  </a:cubicBezTo>
                  <a:cubicBezTo>
                    <a:pt x="2557" y="1807"/>
                    <a:pt x="2733" y="2158"/>
                    <a:pt x="2883" y="2484"/>
                  </a:cubicBezTo>
                  <a:cubicBezTo>
                    <a:pt x="3234" y="3186"/>
                    <a:pt x="3485" y="3863"/>
                    <a:pt x="3735" y="4564"/>
                  </a:cubicBezTo>
                  <a:cubicBezTo>
                    <a:pt x="3535" y="4690"/>
                    <a:pt x="3334" y="4865"/>
                    <a:pt x="3159" y="5091"/>
                  </a:cubicBezTo>
                  <a:cubicBezTo>
                    <a:pt x="2407" y="5993"/>
                    <a:pt x="2808" y="7321"/>
                    <a:pt x="3760" y="7848"/>
                  </a:cubicBezTo>
                  <a:cubicBezTo>
                    <a:pt x="1806" y="9276"/>
                    <a:pt x="2181" y="11983"/>
                    <a:pt x="2908" y="14489"/>
                  </a:cubicBezTo>
                  <a:cubicBezTo>
                    <a:pt x="1605" y="15291"/>
                    <a:pt x="1580" y="17672"/>
                    <a:pt x="1906" y="19051"/>
                  </a:cubicBezTo>
                  <a:cubicBezTo>
                    <a:pt x="2382" y="21081"/>
                    <a:pt x="3084" y="25091"/>
                    <a:pt x="4312" y="29151"/>
                  </a:cubicBezTo>
                  <a:cubicBezTo>
                    <a:pt x="4362" y="29352"/>
                    <a:pt x="4462" y="29552"/>
                    <a:pt x="4638" y="29627"/>
                  </a:cubicBezTo>
                  <a:cubicBezTo>
                    <a:pt x="4813" y="29552"/>
                    <a:pt x="4913" y="29352"/>
                    <a:pt x="4988" y="29151"/>
                  </a:cubicBezTo>
                  <a:cubicBezTo>
                    <a:pt x="6192" y="25091"/>
                    <a:pt x="6893" y="21081"/>
                    <a:pt x="7369" y="19051"/>
                  </a:cubicBezTo>
                  <a:cubicBezTo>
                    <a:pt x="7695" y="17672"/>
                    <a:pt x="7670" y="15291"/>
                    <a:pt x="6367" y="14489"/>
                  </a:cubicBezTo>
                  <a:cubicBezTo>
                    <a:pt x="7094" y="11983"/>
                    <a:pt x="7495" y="9276"/>
                    <a:pt x="5515" y="7848"/>
                  </a:cubicBezTo>
                  <a:cubicBezTo>
                    <a:pt x="6467" y="7321"/>
                    <a:pt x="6868" y="5993"/>
                    <a:pt x="6141" y="5091"/>
                  </a:cubicBezTo>
                  <a:cubicBezTo>
                    <a:pt x="5941" y="4865"/>
                    <a:pt x="5740" y="4690"/>
                    <a:pt x="5540" y="4564"/>
                  </a:cubicBezTo>
                  <a:cubicBezTo>
                    <a:pt x="5790" y="3863"/>
                    <a:pt x="6041" y="3186"/>
                    <a:pt x="6392" y="2484"/>
                  </a:cubicBezTo>
                  <a:cubicBezTo>
                    <a:pt x="6567" y="2158"/>
                    <a:pt x="6718" y="1807"/>
                    <a:pt x="6918" y="1507"/>
                  </a:cubicBezTo>
                  <a:cubicBezTo>
                    <a:pt x="7094" y="1256"/>
                    <a:pt x="7294" y="1056"/>
                    <a:pt x="7545" y="880"/>
                  </a:cubicBezTo>
                  <a:cubicBezTo>
                    <a:pt x="7716" y="747"/>
                    <a:pt x="7872" y="686"/>
                    <a:pt x="8014" y="686"/>
                  </a:cubicBezTo>
                  <a:cubicBezTo>
                    <a:pt x="8060" y="686"/>
                    <a:pt x="8104" y="693"/>
                    <a:pt x="8146" y="705"/>
                  </a:cubicBezTo>
                  <a:cubicBezTo>
                    <a:pt x="7734" y="1020"/>
                    <a:pt x="7862" y="1735"/>
                    <a:pt x="8461" y="1735"/>
                  </a:cubicBezTo>
                  <a:cubicBezTo>
                    <a:pt x="8481" y="1735"/>
                    <a:pt x="8501" y="1734"/>
                    <a:pt x="8522" y="1732"/>
                  </a:cubicBezTo>
                  <a:cubicBezTo>
                    <a:pt x="9299" y="1657"/>
                    <a:pt x="9299" y="604"/>
                    <a:pt x="8773" y="254"/>
                  </a:cubicBezTo>
                  <a:cubicBezTo>
                    <a:pt x="8530" y="78"/>
                    <a:pt x="8292" y="0"/>
                    <a:pt x="8061" y="0"/>
                  </a:cubicBezTo>
                  <a:cubicBezTo>
                    <a:pt x="6675" y="0"/>
                    <a:pt x="5554" y="2824"/>
                    <a:pt x="5189" y="4414"/>
                  </a:cubicBezTo>
                  <a:cubicBezTo>
                    <a:pt x="5014" y="4364"/>
                    <a:pt x="4813" y="4339"/>
                    <a:pt x="4638" y="4339"/>
                  </a:cubicBezTo>
                  <a:cubicBezTo>
                    <a:pt x="4462" y="4339"/>
                    <a:pt x="4287" y="4364"/>
                    <a:pt x="4086" y="4414"/>
                  </a:cubicBezTo>
                  <a:cubicBezTo>
                    <a:pt x="3742" y="2824"/>
                    <a:pt x="2607" y="0"/>
                    <a:pt x="1216" y="0"/>
                  </a:cubicBezTo>
                  <a:close/>
                </a:path>
              </a:pathLst>
            </a:custGeom>
            <a:solidFill>
              <a:srgbClr val="2A4849"/>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grpSp>
      <p:pic>
        <p:nvPicPr>
          <p:cNvPr id="71" name="Picture 70"/>
          <p:cNvPicPr>
            <a:picLocks noChangeAspect="1"/>
          </p:cNvPicPr>
          <p:nvPr/>
        </p:nvPicPr>
        <p:blipFill>
          <a:blip r:embed="rId3"/>
          <a:stretch>
            <a:fillRect/>
          </a:stretch>
        </p:blipFill>
        <p:spPr>
          <a:xfrm>
            <a:off x="3830922" y="1363936"/>
            <a:ext cx="4915862" cy="1284922"/>
          </a:xfrm>
          <a:prstGeom prst="rect">
            <a:avLst/>
          </a:prstGeom>
        </p:spPr>
      </p:pic>
      <p:pic>
        <p:nvPicPr>
          <p:cNvPr id="72" name="Picture 71"/>
          <p:cNvPicPr>
            <a:picLocks noChangeAspect="1"/>
          </p:cNvPicPr>
          <p:nvPr/>
        </p:nvPicPr>
        <p:blipFill>
          <a:blip r:embed="rId4"/>
          <a:stretch>
            <a:fillRect/>
          </a:stretch>
        </p:blipFill>
        <p:spPr>
          <a:xfrm rot="1232718">
            <a:off x="10442572" y="-49877"/>
            <a:ext cx="1823005" cy="1814939"/>
          </a:xfrm>
          <a:prstGeom prst="rect">
            <a:avLst/>
          </a:prstGeom>
        </p:spPr>
      </p:pic>
      <p:sp>
        <p:nvSpPr>
          <p:cNvPr id="2" name="TextBox 1"/>
          <p:cNvSpPr txBox="1"/>
          <p:nvPr/>
        </p:nvSpPr>
        <p:spPr>
          <a:xfrm>
            <a:off x="3908568" y="2387632"/>
            <a:ext cx="4817525" cy="1200329"/>
          </a:xfrm>
          <a:prstGeom prst="rect">
            <a:avLst/>
          </a:prstGeom>
          <a:noFill/>
        </p:spPr>
        <p:txBody>
          <a:bodyPr wrap="square" rtlCol="0">
            <a:spAutoFit/>
          </a:bodyPr>
          <a:lstStyle/>
          <a:p>
            <a:pPr algn="ctr"/>
            <a:r>
              <a:rPr lang="en-US" sz="7200" b="1" dirty="0">
                <a:solidFill>
                  <a:srgbClr val="FF0000"/>
                </a:solidFill>
                <a:latin typeface="UTM Cooper Black" panose="02040603050506020204" pitchFamily="18"/>
                <a:ea typeface="Noto Sans Masaram Gondi" pitchFamily="2" charset="0"/>
                <a:cs typeface="Noto Sans Masaram Gondi" pitchFamily="2" charset="0"/>
              </a:rPr>
              <a:t>Bầm ơi</a:t>
            </a:r>
            <a:endParaRPr lang="en-US" sz="7200" b="1" dirty="0">
              <a:solidFill>
                <a:srgbClr val="FF0000"/>
              </a:solidFill>
              <a:latin typeface="UTM Cooper Black" panose="02040603050506020204" pitchFamily="18"/>
              <a:ea typeface="Noto Sans Masaram Gondi" pitchFamily="2" charset="0"/>
              <a:cs typeface="Noto Sans Masaram Gondi" pitchFamily="2" charset="0"/>
            </a:endParaRPr>
          </a:p>
        </p:txBody>
      </p:sp>
      <p:pic>
        <p:nvPicPr>
          <p:cNvPr id="74" name="Picture 2"/>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flipH="1">
            <a:off x="8845482" y="3723036"/>
            <a:ext cx="3680594" cy="3098936"/>
          </a:xfrm>
          <a:prstGeom prst="rect">
            <a:avLst/>
          </a:prstGeom>
        </p:spPr>
      </p:pic>
      <p:pic>
        <p:nvPicPr>
          <p:cNvPr id="75" name="Picture 74"/>
          <p:cNvPicPr>
            <a:picLocks noChangeAspect="1"/>
          </p:cNvPicPr>
          <p:nvPr/>
        </p:nvPicPr>
        <p:blipFill rotWithShape="1">
          <a:blip r:embed="rId7" cstate="print">
            <a:extLst>
              <a:ext uri="{28A0092B-C50C-407E-A947-70E740481C1C}">
                <a14:useLocalDpi xmlns:a14="http://schemas.microsoft.com/office/drawing/2010/main" val="0"/>
              </a:ext>
            </a:extLst>
          </a:blip>
          <a:srcRect l="24006" t="-1775" r="51471" b="1775"/>
          <a:stretch>
            <a:fillRect/>
          </a:stretch>
        </p:blipFill>
        <p:spPr>
          <a:xfrm>
            <a:off x="-89143" y="1788355"/>
            <a:ext cx="3562647" cy="9057944"/>
          </a:xfrm>
          <a:prstGeom prst="rect">
            <a:avLst/>
          </a:prstGeom>
          <a:ln>
            <a:noFill/>
          </a:ln>
          <a:effectLst>
            <a:outerShdw blurRad="190500" algn="tl" rotWithShape="0">
              <a:srgbClr val="000000">
                <a:alpha val="70000"/>
              </a:srgbClr>
            </a:outerShdw>
          </a:effectLst>
        </p:spPr>
      </p:pic>
      <p:sp>
        <p:nvSpPr>
          <p:cNvPr id="98" name="TextBox 97"/>
          <p:cNvSpPr txBox="1"/>
          <p:nvPr/>
        </p:nvSpPr>
        <p:spPr>
          <a:xfrm>
            <a:off x="5868254" y="3614137"/>
            <a:ext cx="4817525" cy="523220"/>
          </a:xfrm>
          <a:prstGeom prst="rect">
            <a:avLst/>
          </a:prstGeom>
          <a:noFill/>
        </p:spPr>
        <p:txBody>
          <a:bodyPr wrap="square" rtlCol="0">
            <a:spAutoFit/>
          </a:bodyPr>
          <a:lstStyle/>
          <a:p>
            <a:pPr algn="ctr"/>
            <a:r>
              <a:rPr lang="en-US" sz="2800" i="1" dirty="0">
                <a:solidFill>
                  <a:schemeClr val="tx1"/>
                </a:solidFill>
                <a:latin typeface="Calibri" panose="020F0502020204030204" pitchFamily="34" charset="0"/>
                <a:ea typeface="Noto Sans Masaram Gondi" pitchFamily="2" charset="0"/>
                <a:cs typeface="Calibri" panose="020F0502020204030204" pitchFamily="34" charset="0"/>
              </a:rPr>
              <a:t>Tố Hữu</a:t>
            </a:r>
            <a:endParaRPr lang="en-US" sz="2800" i="1" dirty="0">
              <a:solidFill>
                <a:schemeClr val="tx1"/>
              </a:solidFill>
              <a:latin typeface="Calibri" panose="020F0502020204030204" pitchFamily="34" charset="0"/>
              <a:ea typeface="Noto Sans Masaram Gondi" pitchFamily="2" charset="0"/>
              <a:cs typeface="Calibri" panose="020F0502020204030204" pitchFamily="34" charset="0"/>
            </a:endParaRPr>
          </a:p>
        </p:txBody>
      </p:sp>
      <p:pic>
        <p:nvPicPr>
          <p:cNvPr id="100" name="Google Shape;183;p5"/>
          <p:cNvPicPr preferRelativeResize="0"/>
          <p:nvPr/>
        </p:nvPicPr>
        <p:blipFill rotWithShape="1">
          <a:blip r:embed="rId2"/>
          <a:srcRect b="4810"/>
          <a:stretch>
            <a:fillRect/>
          </a:stretch>
        </p:blipFill>
        <p:spPr>
          <a:xfrm>
            <a:off x="4047641" y="4308096"/>
            <a:ext cx="4967111" cy="2922227"/>
          </a:xfrm>
          <a:prstGeom prst="rect">
            <a:avLst/>
          </a:prstGeom>
          <a:noFill/>
          <a:ln>
            <a:noFill/>
          </a:ln>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114"/>
                                        </p:tgtEl>
                                        <p:attrNameLst>
                                          <p:attrName>style.visibility</p:attrName>
                                        </p:attrNameLst>
                                      </p:cBhvr>
                                      <p:to>
                                        <p:strVal val="visible"/>
                                      </p:to>
                                    </p:set>
                                    <p:animEffect transition="in" filter="dissolve">
                                      <p:cBhvr>
                                        <p:cTn id="7" dur="500"/>
                                        <p:tgtEl>
                                          <p:spTgt spid="114"/>
                                        </p:tgtEl>
                                      </p:cBhvr>
                                    </p:animEffect>
                                  </p:childTnLst>
                                </p:cTn>
                              </p:par>
                              <p:par>
                                <p:cTn id="8" presetID="10" presetClass="entr" presetSubtype="0" fill="hold" nodeType="withEffect">
                                  <p:stCondLst>
                                    <p:cond delay="0"/>
                                  </p:stCondLst>
                                  <p:childTnLst>
                                    <p:set>
                                      <p:cBhvr>
                                        <p:cTn id="9" dur="1" fill="hold">
                                          <p:stCondLst>
                                            <p:cond delay="0"/>
                                          </p:stCondLst>
                                        </p:cTn>
                                        <p:tgtEl>
                                          <p:spTgt spid="75"/>
                                        </p:tgtEl>
                                        <p:attrNameLst>
                                          <p:attrName>style.visibility</p:attrName>
                                        </p:attrNameLst>
                                      </p:cBhvr>
                                      <p:to>
                                        <p:strVal val="visible"/>
                                      </p:to>
                                    </p:set>
                                    <p:animEffect transition="in" filter="fade">
                                      <p:cBhvr>
                                        <p:cTn id="10" dur="500"/>
                                        <p:tgtEl>
                                          <p:spTgt spid="75"/>
                                        </p:tgtEl>
                                      </p:cBhvr>
                                    </p:animEffect>
                                  </p:childTnLst>
                                </p:cTn>
                              </p:par>
                            </p:childTnLst>
                          </p:cTn>
                        </p:par>
                        <p:par>
                          <p:cTn id="11" fill="hold">
                            <p:stCondLst>
                              <p:cond delay="500"/>
                            </p:stCondLst>
                            <p:childTnLst>
                              <p:par>
                                <p:cTn id="12" presetID="9" presetClass="entr" presetSubtype="0" fill="hold" nodeType="afterEffect">
                                  <p:stCondLst>
                                    <p:cond delay="0"/>
                                  </p:stCondLst>
                                  <p:childTnLst>
                                    <p:set>
                                      <p:cBhvr>
                                        <p:cTn id="13" dur="1" fill="hold">
                                          <p:stCondLst>
                                            <p:cond delay="0"/>
                                          </p:stCondLst>
                                        </p:cTn>
                                        <p:tgtEl>
                                          <p:spTgt spid="71"/>
                                        </p:tgtEl>
                                        <p:attrNameLst>
                                          <p:attrName>style.visibility</p:attrName>
                                        </p:attrNameLst>
                                      </p:cBhvr>
                                      <p:to>
                                        <p:strVal val="visible"/>
                                      </p:to>
                                    </p:set>
                                    <p:animEffect transition="in" filter="dissolve">
                                      <p:cBhvr>
                                        <p:cTn id="14" dur="500"/>
                                        <p:tgtEl>
                                          <p:spTgt spid="71"/>
                                        </p:tgtEl>
                                      </p:cBhvr>
                                    </p:animEffect>
                                  </p:childTnLst>
                                </p:cTn>
                              </p:par>
                            </p:childTnLst>
                          </p:cTn>
                        </p:par>
                        <p:par>
                          <p:cTn id="15" fill="hold">
                            <p:stCondLst>
                              <p:cond delay="1000"/>
                            </p:stCondLst>
                            <p:childTnLst>
                              <p:par>
                                <p:cTn id="16" presetID="55" presetClass="entr" presetSubtype="0" fill="hold" grpId="0" nodeType="after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p:cTn id="18" dur="1000" fill="hold"/>
                                        <p:tgtEl>
                                          <p:spTgt spid="2"/>
                                        </p:tgtEl>
                                        <p:attrNameLst>
                                          <p:attrName>ppt_w</p:attrName>
                                        </p:attrNameLst>
                                      </p:cBhvr>
                                      <p:tavLst>
                                        <p:tav tm="0">
                                          <p:val>
                                            <p:strVal val="#ppt_w*0.70"/>
                                          </p:val>
                                        </p:tav>
                                        <p:tav tm="100000">
                                          <p:val>
                                            <p:strVal val="#ppt_w"/>
                                          </p:val>
                                        </p:tav>
                                      </p:tavLst>
                                    </p:anim>
                                    <p:anim calcmode="lin" valueType="num">
                                      <p:cBhvr>
                                        <p:cTn id="19" dur="1000" fill="hold"/>
                                        <p:tgtEl>
                                          <p:spTgt spid="2"/>
                                        </p:tgtEl>
                                        <p:attrNameLst>
                                          <p:attrName>ppt_h</p:attrName>
                                        </p:attrNameLst>
                                      </p:cBhvr>
                                      <p:tavLst>
                                        <p:tav tm="0">
                                          <p:val>
                                            <p:strVal val="#ppt_h"/>
                                          </p:val>
                                        </p:tav>
                                        <p:tav tm="100000">
                                          <p:val>
                                            <p:strVal val="#ppt_h"/>
                                          </p:val>
                                        </p:tav>
                                      </p:tavLst>
                                    </p:anim>
                                    <p:animEffect transition="in" filter="fade">
                                      <p:cBhvr>
                                        <p:cTn id="20" dur="1000"/>
                                        <p:tgtEl>
                                          <p:spTgt spid="2"/>
                                        </p:tgtEl>
                                      </p:cBhvr>
                                    </p:animEffect>
                                  </p:childTnLst>
                                </p:cTn>
                              </p:par>
                            </p:childTnLst>
                          </p:cTn>
                        </p:par>
                        <p:par>
                          <p:cTn id="21" fill="hold">
                            <p:stCondLst>
                              <p:cond delay="2000"/>
                            </p:stCondLst>
                            <p:childTnLst>
                              <p:par>
                                <p:cTn id="22" presetID="55" presetClass="entr" presetSubtype="0" fill="hold" grpId="0" nodeType="afterEffect">
                                  <p:stCondLst>
                                    <p:cond delay="0"/>
                                  </p:stCondLst>
                                  <p:childTnLst>
                                    <p:set>
                                      <p:cBhvr>
                                        <p:cTn id="23" dur="1" fill="hold">
                                          <p:stCondLst>
                                            <p:cond delay="0"/>
                                          </p:stCondLst>
                                        </p:cTn>
                                        <p:tgtEl>
                                          <p:spTgt spid="98"/>
                                        </p:tgtEl>
                                        <p:attrNameLst>
                                          <p:attrName>style.visibility</p:attrName>
                                        </p:attrNameLst>
                                      </p:cBhvr>
                                      <p:to>
                                        <p:strVal val="visible"/>
                                      </p:to>
                                    </p:set>
                                    <p:anim calcmode="lin" valueType="num">
                                      <p:cBhvr>
                                        <p:cTn id="24" dur="1000" fill="hold"/>
                                        <p:tgtEl>
                                          <p:spTgt spid="98"/>
                                        </p:tgtEl>
                                        <p:attrNameLst>
                                          <p:attrName>ppt_w</p:attrName>
                                        </p:attrNameLst>
                                      </p:cBhvr>
                                      <p:tavLst>
                                        <p:tav tm="0">
                                          <p:val>
                                            <p:strVal val="#ppt_w*0.70"/>
                                          </p:val>
                                        </p:tav>
                                        <p:tav tm="100000">
                                          <p:val>
                                            <p:strVal val="#ppt_w"/>
                                          </p:val>
                                        </p:tav>
                                      </p:tavLst>
                                    </p:anim>
                                    <p:anim calcmode="lin" valueType="num">
                                      <p:cBhvr>
                                        <p:cTn id="25" dur="1000" fill="hold"/>
                                        <p:tgtEl>
                                          <p:spTgt spid="98"/>
                                        </p:tgtEl>
                                        <p:attrNameLst>
                                          <p:attrName>ppt_h</p:attrName>
                                        </p:attrNameLst>
                                      </p:cBhvr>
                                      <p:tavLst>
                                        <p:tav tm="0">
                                          <p:val>
                                            <p:strVal val="#ppt_h"/>
                                          </p:val>
                                        </p:tav>
                                        <p:tav tm="100000">
                                          <p:val>
                                            <p:strVal val="#ppt_h"/>
                                          </p:val>
                                        </p:tav>
                                      </p:tavLst>
                                    </p:anim>
                                    <p:animEffect transition="in" filter="fade">
                                      <p:cBhvr>
                                        <p:cTn id="26" dur="1000"/>
                                        <p:tgtEl>
                                          <p:spTgt spid="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4" grpId="0" animBg="1"/>
      <p:bldP spid="2" grpId="0"/>
      <p:bldP spid="9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1"/>
          <a:stretch>
            <a:fillRect/>
          </a:stretch>
        </p:blipFill>
        <p:spPr>
          <a:xfrm>
            <a:off x="7388777" y="826020"/>
            <a:ext cx="3921822" cy="5205959"/>
          </a:xfrm>
          <a:prstGeom prst="rect">
            <a:avLst/>
          </a:prstGeom>
        </p:spPr>
      </p:pic>
      <p:sp>
        <p:nvSpPr>
          <p:cNvPr id="5" name="Rectangle 4"/>
          <p:cNvSpPr/>
          <p:nvPr/>
        </p:nvSpPr>
        <p:spPr>
          <a:xfrm>
            <a:off x="769495" y="1108157"/>
            <a:ext cx="6096000" cy="4536755"/>
          </a:xfrm>
          <a:prstGeom prst="rect">
            <a:avLst/>
          </a:prstGeom>
        </p:spPr>
        <p:txBody>
          <a:bodyPr>
            <a:spAutoFit/>
          </a:bodyPr>
          <a:lstStyle/>
          <a:p>
            <a:pPr algn="just">
              <a:lnSpc>
                <a:spcPct val="150000"/>
              </a:lnSpc>
            </a:pPr>
            <a:r>
              <a:rPr lang="en-US" sz="2800" b="1" dirty="0">
                <a:solidFill>
                  <a:srgbClr val="002060"/>
                </a:solidFill>
                <a:latin typeface="Arial" panose="020B0604020202020204" pitchFamily="34" charset="0"/>
              </a:rPr>
              <a:t>	</a:t>
            </a:r>
            <a:r>
              <a:rPr lang="vi-VN" sz="2800" b="1" dirty="0" err="1">
                <a:solidFill>
                  <a:srgbClr val="002060"/>
                </a:solidFill>
                <a:latin typeface="Arial" panose="020B0604020202020204" pitchFamily="34" charset="0"/>
              </a:rPr>
              <a:t>Nhà</a:t>
            </a:r>
            <a:r>
              <a:rPr lang="vi-VN" sz="2800" b="1" dirty="0">
                <a:solidFill>
                  <a:srgbClr val="002060"/>
                </a:solidFill>
                <a:latin typeface="Arial" panose="020B0604020202020204" pitchFamily="34" charset="0"/>
              </a:rPr>
              <a:t> thơ Tố Hữu, tên thật là Nguyễn Kim Thành (1920 - 2002) quê gốc ở làng Phù Lai, nay thuộc xã Quảng Thọ, huyện Quảng Điền, tỉnh Thừa Thiên </a:t>
            </a:r>
            <a:r>
              <a:rPr lang="vi-VN" sz="2800" b="1" dirty="0" err="1">
                <a:solidFill>
                  <a:srgbClr val="002060"/>
                </a:solidFill>
                <a:latin typeface="Arial" panose="020B0604020202020204" pitchFamily="34" charset="0"/>
              </a:rPr>
              <a:t>Huế</a:t>
            </a:r>
            <a:r>
              <a:rPr lang="en-US" sz="2800" b="1" dirty="0">
                <a:solidFill>
                  <a:srgbClr val="002060"/>
                </a:solidFill>
                <a:latin typeface="Arial" panose="020B0604020202020204" pitchFamily="34" charset="0"/>
              </a:rPr>
              <a:t>. </a:t>
            </a:r>
            <a:r>
              <a:rPr lang="en-US" sz="2800" b="1" dirty="0" err="1">
                <a:solidFill>
                  <a:srgbClr val="002060"/>
                </a:solidFill>
                <a:latin typeface="Arial" panose="020B0604020202020204" pitchFamily="34" charset="0"/>
              </a:rPr>
              <a:t>Ông</a:t>
            </a:r>
            <a:r>
              <a:rPr lang="en-US" sz="2800" b="1" dirty="0">
                <a:solidFill>
                  <a:srgbClr val="002060"/>
                </a:solidFill>
                <a:latin typeface="Arial" panose="020B0604020202020204" pitchFamily="34" charset="0"/>
              </a:rPr>
              <a:t> </a:t>
            </a:r>
            <a:r>
              <a:rPr lang="vi-VN" sz="2800" b="1" dirty="0" err="1">
                <a:solidFill>
                  <a:srgbClr val="002060"/>
                </a:solidFill>
                <a:latin typeface="Arial" panose="020B0604020202020204" pitchFamily="34" charset="0"/>
              </a:rPr>
              <a:t>là</a:t>
            </a:r>
            <a:r>
              <a:rPr lang="vi-VN" sz="2800" b="1" dirty="0">
                <a:solidFill>
                  <a:srgbClr val="002060"/>
                </a:solidFill>
                <a:latin typeface="Arial" panose="020B0604020202020204" pitchFamily="34" charset="0"/>
              </a:rPr>
              <a:t> một nhà thơ tiêu biểu của thơ cách mạng Việt Nam.</a:t>
            </a:r>
            <a:endParaRPr lang="en-US" sz="2800" b="1" dirty="0">
              <a:solidFill>
                <a:srgbClr val="002060"/>
              </a:solidFill>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a:xfrm>
            <a:off x="492760" y="2600960"/>
            <a:ext cx="11205845" cy="2249805"/>
          </a:xfrm>
        </p:spPr>
        <p:txBody>
          <a:bodyPr/>
          <a:p>
            <a:pPr algn="l"/>
            <a:r>
              <a:rPr lang="en-GB" altLang="en-US" sz="4800">
                <a:latin typeface="Times New Roman" panose="02020603050405020304" pitchFamily="18" charset="0"/>
                <a:cs typeface="Times New Roman" panose="02020603050405020304" pitchFamily="18" charset="0"/>
              </a:rPr>
              <a:t>Bài thơ chia làm 4 đoạn</a:t>
            </a:r>
            <a:br>
              <a:rPr lang="en-GB" altLang="en-US" sz="4400">
                <a:latin typeface="Times New Roman" panose="02020603050405020304" pitchFamily="18" charset="0"/>
                <a:cs typeface="Times New Roman" panose="02020603050405020304" pitchFamily="18" charset="0"/>
              </a:rPr>
            </a:br>
            <a:r>
              <a:rPr lang="en-GB" altLang="en-US" sz="4000">
                <a:latin typeface="Times New Roman" panose="02020603050405020304" pitchFamily="18" charset="0"/>
                <a:cs typeface="Times New Roman" panose="02020603050405020304" pitchFamily="18" charset="0"/>
              </a:rPr>
              <a:t>Đoạn 1: Ai về thăm mẹ ......... </a:t>
            </a:r>
            <a:r>
              <a:rPr lang="en-US" altLang="en-GB" sz="4000">
                <a:latin typeface="Times New Roman" panose="02020603050405020304" pitchFamily="18" charset="0"/>
                <a:cs typeface="Times New Roman" panose="02020603050405020304" pitchFamily="18" charset="0"/>
              </a:rPr>
              <a:t>n</a:t>
            </a:r>
            <a:r>
              <a:rPr lang="en-GB" altLang="en-US" sz="4000">
                <a:latin typeface="Times New Roman" panose="02020603050405020304" pitchFamily="18" charset="0"/>
                <a:cs typeface="Times New Roman" panose="02020603050405020304" pitchFamily="18" charset="0"/>
              </a:rPr>
              <a:t>hớ thầm</a:t>
            </a:r>
            <a:br>
              <a:rPr lang="en-GB" altLang="en-US" sz="4000">
                <a:latin typeface="Times New Roman" panose="02020603050405020304" pitchFamily="18" charset="0"/>
                <a:cs typeface="Times New Roman" panose="02020603050405020304" pitchFamily="18" charset="0"/>
              </a:rPr>
            </a:br>
            <a:r>
              <a:rPr lang="en-GB" altLang="en-US" sz="4000">
                <a:latin typeface="Times New Roman" panose="02020603050405020304" pitchFamily="18" charset="0"/>
                <a:cs typeface="Times New Roman" panose="02020603050405020304" pitchFamily="18" charset="0"/>
              </a:rPr>
              <a:t>Đoạn 2: Bầm ơi...........</a:t>
            </a:r>
            <a:r>
              <a:rPr lang="en-US" altLang="en-GB" sz="4000">
                <a:latin typeface="Times New Roman" panose="02020603050405020304" pitchFamily="18" charset="0"/>
                <a:cs typeface="Times New Roman" panose="02020603050405020304" pitchFamily="18" charset="0"/>
              </a:rPr>
              <a:t>t</a:t>
            </a:r>
            <a:r>
              <a:rPr lang="en-GB" altLang="en-US" sz="4000">
                <a:latin typeface="Times New Roman" panose="02020603050405020304" pitchFamily="18" charset="0"/>
                <a:cs typeface="Times New Roman" panose="02020603050405020304" pitchFamily="18" charset="0"/>
              </a:rPr>
              <a:t>hương bầm bấy nhiêu.</a:t>
            </a:r>
            <a:br>
              <a:rPr lang="en-GB" altLang="en-US" sz="4000">
                <a:latin typeface="Times New Roman" panose="02020603050405020304" pitchFamily="18" charset="0"/>
                <a:cs typeface="Times New Roman" panose="02020603050405020304" pitchFamily="18" charset="0"/>
              </a:rPr>
            </a:br>
            <a:r>
              <a:rPr lang="en-GB" altLang="en-US" sz="4000">
                <a:latin typeface="Times New Roman" panose="02020603050405020304" pitchFamily="18" charset="0"/>
                <a:cs typeface="Times New Roman" panose="02020603050405020304" pitchFamily="18" charset="0"/>
              </a:rPr>
              <a:t>Đoạn 3: Bầm ơi, sớm sớm..........</a:t>
            </a:r>
            <a:r>
              <a:rPr lang="en-US" altLang="en-GB" sz="4000">
                <a:latin typeface="Times New Roman" panose="02020603050405020304" pitchFamily="18" charset="0"/>
                <a:cs typeface="Times New Roman" panose="02020603050405020304" pitchFamily="18" charset="0"/>
              </a:rPr>
              <a:t>đ</a:t>
            </a:r>
            <a:r>
              <a:rPr lang="en-GB" altLang="en-US" sz="4000">
                <a:latin typeface="Times New Roman" panose="02020603050405020304" pitchFamily="18" charset="0"/>
                <a:cs typeface="Times New Roman" panose="02020603050405020304" pitchFamily="18" charset="0"/>
              </a:rPr>
              <a:t>ời bầm sáu mươi.</a:t>
            </a:r>
            <a:br>
              <a:rPr lang="en-GB" altLang="en-US" sz="4000">
                <a:latin typeface="Times New Roman" panose="02020603050405020304" pitchFamily="18" charset="0"/>
                <a:cs typeface="Times New Roman" panose="02020603050405020304" pitchFamily="18" charset="0"/>
              </a:rPr>
            </a:br>
            <a:r>
              <a:rPr lang="en-GB" altLang="en-US" sz="4000">
                <a:latin typeface="Times New Roman" panose="02020603050405020304" pitchFamily="18" charset="0"/>
                <a:cs typeface="Times New Roman" panose="02020603050405020304" pitchFamily="18" charset="0"/>
              </a:rPr>
              <a:t>Đoạn 4: Con ra tiền tuyến......... </a:t>
            </a:r>
            <a:r>
              <a:rPr lang="en-US" altLang="en-GB" sz="4000">
                <a:latin typeface="Times New Roman" panose="02020603050405020304" pitchFamily="18" charset="0"/>
                <a:cs typeface="Times New Roman" panose="02020603050405020304" pitchFamily="18" charset="0"/>
              </a:rPr>
              <a:t>c</a:t>
            </a:r>
            <a:r>
              <a:rPr lang="en-GB" altLang="en-US" sz="4000">
                <a:latin typeface="Times New Roman" panose="02020603050405020304" pitchFamily="18" charset="0"/>
                <a:cs typeface="Times New Roman" panose="02020603050405020304" pitchFamily="18" charset="0"/>
              </a:rPr>
              <a:t>ả đôi mẹ hiền</a:t>
            </a:r>
            <a:r>
              <a:rPr lang="en-GB" altLang="en-US" sz="4400">
                <a:latin typeface="Times New Roman" panose="02020603050405020304" pitchFamily="18" charset="0"/>
                <a:cs typeface="Times New Roman" panose="02020603050405020304" pitchFamily="18" charset="0"/>
              </a:rPr>
              <a:t>.</a:t>
            </a:r>
            <a:endParaRPr lang="en-GB" altLang="en-US" sz="4400">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Shape 161"/>
        <p:cNvGrpSpPr/>
        <p:nvPr/>
      </p:nvGrpSpPr>
      <p:grpSpPr>
        <a:xfrm>
          <a:off x="0" y="0"/>
          <a:ext cx="0" cy="0"/>
          <a:chOff x="0" y="0"/>
          <a:chExt cx="0" cy="0"/>
        </a:xfrm>
      </p:grpSpPr>
      <p:sp>
        <p:nvSpPr>
          <p:cNvPr id="163" name="Google Shape;163;p5"/>
          <p:cNvSpPr/>
          <p:nvPr/>
        </p:nvSpPr>
        <p:spPr>
          <a:xfrm>
            <a:off x="281248" y="297526"/>
            <a:ext cx="1409921" cy="766312"/>
          </a:xfrm>
          <a:custGeom>
            <a:avLst/>
            <a:gdLst/>
            <a:ahLst/>
            <a:cxnLst/>
            <a:rect l="l" t="t" r="r" b="b"/>
            <a:pathLst>
              <a:path w="18761" h="11853" extrusionOk="0">
                <a:moveTo>
                  <a:pt x="8803" y="0"/>
                </a:moveTo>
                <a:cubicBezTo>
                  <a:pt x="5892" y="0"/>
                  <a:pt x="3559" y="2334"/>
                  <a:pt x="3559" y="5245"/>
                </a:cubicBezTo>
                <a:lnTo>
                  <a:pt x="3559" y="5337"/>
                </a:lnTo>
                <a:lnTo>
                  <a:pt x="3489" y="5337"/>
                </a:lnTo>
                <a:cubicBezTo>
                  <a:pt x="1595" y="5337"/>
                  <a:pt x="1" y="6816"/>
                  <a:pt x="1" y="8595"/>
                </a:cubicBezTo>
                <a:cubicBezTo>
                  <a:pt x="1" y="10397"/>
                  <a:pt x="1572" y="11853"/>
                  <a:pt x="3489" y="11853"/>
                </a:cubicBezTo>
                <a:lnTo>
                  <a:pt x="15249" y="11853"/>
                </a:lnTo>
                <a:cubicBezTo>
                  <a:pt x="17167" y="11853"/>
                  <a:pt x="18738" y="10397"/>
                  <a:pt x="18738" y="8595"/>
                </a:cubicBezTo>
                <a:cubicBezTo>
                  <a:pt x="18761" y="6816"/>
                  <a:pt x="17190" y="5337"/>
                  <a:pt x="15295" y="5337"/>
                </a:cubicBezTo>
                <a:lnTo>
                  <a:pt x="14071" y="5337"/>
                </a:lnTo>
                <a:lnTo>
                  <a:pt x="14071" y="5245"/>
                </a:lnTo>
                <a:cubicBezTo>
                  <a:pt x="14071" y="2357"/>
                  <a:pt x="11737" y="0"/>
                  <a:pt x="880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Oi"/>
              <a:buNone/>
            </a:pPr>
            <a:endParaRPr sz="1800" b="0" i="0" u="none" strike="noStrike" cap="none">
              <a:solidFill>
                <a:schemeClr val="dk1"/>
              </a:solidFill>
              <a:latin typeface="Oi"/>
              <a:ea typeface="Oi"/>
              <a:cs typeface="Oi"/>
              <a:sym typeface="Oi"/>
            </a:endParaRPr>
          </a:p>
        </p:txBody>
      </p:sp>
      <p:sp>
        <p:nvSpPr>
          <p:cNvPr id="164" name="Google Shape;164;p5"/>
          <p:cNvSpPr/>
          <p:nvPr/>
        </p:nvSpPr>
        <p:spPr>
          <a:xfrm>
            <a:off x="8230258" y="-333826"/>
            <a:ext cx="2299437" cy="1262704"/>
          </a:xfrm>
          <a:custGeom>
            <a:avLst/>
            <a:gdLst/>
            <a:ahLst/>
            <a:cxnLst/>
            <a:rect l="l" t="t" r="r" b="b"/>
            <a:pathLst>
              <a:path w="18761" h="11853" extrusionOk="0">
                <a:moveTo>
                  <a:pt x="8803" y="0"/>
                </a:moveTo>
                <a:cubicBezTo>
                  <a:pt x="5892" y="0"/>
                  <a:pt x="3559" y="2334"/>
                  <a:pt x="3559" y="5245"/>
                </a:cubicBezTo>
                <a:lnTo>
                  <a:pt x="3559" y="5337"/>
                </a:lnTo>
                <a:lnTo>
                  <a:pt x="3489" y="5337"/>
                </a:lnTo>
                <a:cubicBezTo>
                  <a:pt x="1595" y="5337"/>
                  <a:pt x="1" y="6816"/>
                  <a:pt x="1" y="8595"/>
                </a:cubicBezTo>
                <a:cubicBezTo>
                  <a:pt x="1" y="10397"/>
                  <a:pt x="1572" y="11853"/>
                  <a:pt x="3489" y="11853"/>
                </a:cubicBezTo>
                <a:lnTo>
                  <a:pt x="15249" y="11853"/>
                </a:lnTo>
                <a:cubicBezTo>
                  <a:pt x="17167" y="11853"/>
                  <a:pt x="18738" y="10397"/>
                  <a:pt x="18738" y="8595"/>
                </a:cubicBezTo>
                <a:cubicBezTo>
                  <a:pt x="18761" y="6816"/>
                  <a:pt x="17190" y="5337"/>
                  <a:pt x="15295" y="5337"/>
                </a:cubicBezTo>
                <a:lnTo>
                  <a:pt x="14071" y="5337"/>
                </a:lnTo>
                <a:lnTo>
                  <a:pt x="14071" y="5245"/>
                </a:lnTo>
                <a:cubicBezTo>
                  <a:pt x="14071" y="2357"/>
                  <a:pt x="11737" y="0"/>
                  <a:pt x="880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Oi"/>
              <a:buNone/>
            </a:pPr>
            <a:endParaRPr sz="1800" b="0" i="0" u="none" strike="noStrike" cap="none">
              <a:solidFill>
                <a:schemeClr val="dk1"/>
              </a:solidFill>
              <a:latin typeface="Oi"/>
              <a:ea typeface="Oi"/>
              <a:cs typeface="Oi"/>
              <a:sym typeface="Oi"/>
            </a:endParaRPr>
          </a:p>
        </p:txBody>
      </p:sp>
      <p:sp>
        <p:nvSpPr>
          <p:cNvPr id="165" name="Google Shape;165;p5"/>
          <p:cNvSpPr/>
          <p:nvPr/>
        </p:nvSpPr>
        <p:spPr>
          <a:xfrm>
            <a:off x="3193422" y="766780"/>
            <a:ext cx="2299437" cy="1262704"/>
          </a:xfrm>
          <a:custGeom>
            <a:avLst/>
            <a:gdLst/>
            <a:ahLst/>
            <a:cxnLst/>
            <a:rect l="l" t="t" r="r" b="b"/>
            <a:pathLst>
              <a:path w="18761" h="11853" extrusionOk="0">
                <a:moveTo>
                  <a:pt x="8803" y="0"/>
                </a:moveTo>
                <a:cubicBezTo>
                  <a:pt x="5892" y="0"/>
                  <a:pt x="3559" y="2334"/>
                  <a:pt x="3559" y="5245"/>
                </a:cubicBezTo>
                <a:lnTo>
                  <a:pt x="3559" y="5337"/>
                </a:lnTo>
                <a:lnTo>
                  <a:pt x="3489" y="5337"/>
                </a:lnTo>
                <a:cubicBezTo>
                  <a:pt x="1595" y="5337"/>
                  <a:pt x="1" y="6816"/>
                  <a:pt x="1" y="8595"/>
                </a:cubicBezTo>
                <a:cubicBezTo>
                  <a:pt x="1" y="10397"/>
                  <a:pt x="1572" y="11853"/>
                  <a:pt x="3489" y="11853"/>
                </a:cubicBezTo>
                <a:lnTo>
                  <a:pt x="15249" y="11853"/>
                </a:lnTo>
                <a:cubicBezTo>
                  <a:pt x="17167" y="11853"/>
                  <a:pt x="18738" y="10397"/>
                  <a:pt x="18738" y="8595"/>
                </a:cubicBezTo>
                <a:cubicBezTo>
                  <a:pt x="18761" y="6816"/>
                  <a:pt x="17190" y="5337"/>
                  <a:pt x="15295" y="5337"/>
                </a:cubicBezTo>
                <a:lnTo>
                  <a:pt x="14071" y="5337"/>
                </a:lnTo>
                <a:lnTo>
                  <a:pt x="14071" y="5245"/>
                </a:lnTo>
                <a:cubicBezTo>
                  <a:pt x="14071" y="2357"/>
                  <a:pt x="11737" y="0"/>
                  <a:pt x="880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Oi"/>
              <a:buNone/>
            </a:pPr>
            <a:endParaRPr sz="1800" b="0" i="0" u="none" strike="noStrike" cap="none">
              <a:solidFill>
                <a:schemeClr val="dk1"/>
              </a:solidFill>
              <a:latin typeface="Oi"/>
              <a:ea typeface="Oi"/>
              <a:cs typeface="Oi"/>
              <a:sym typeface="Oi"/>
            </a:endParaRPr>
          </a:p>
        </p:txBody>
      </p:sp>
      <p:sp>
        <p:nvSpPr>
          <p:cNvPr id="167" name="Google Shape;167;p5"/>
          <p:cNvSpPr/>
          <p:nvPr/>
        </p:nvSpPr>
        <p:spPr>
          <a:xfrm>
            <a:off x="9819427" y="-1476643"/>
            <a:ext cx="3832239" cy="3638350"/>
          </a:xfrm>
          <a:prstGeom prst="ellipse">
            <a:avLst/>
          </a:prstGeom>
          <a:solidFill>
            <a:srgbClr val="FED000">
              <a:alpha val="31764"/>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Oi"/>
              <a:ea typeface="Oi"/>
              <a:cs typeface="Oi"/>
              <a:sym typeface="Oi"/>
            </a:endParaRPr>
          </a:p>
        </p:txBody>
      </p:sp>
      <p:sp>
        <p:nvSpPr>
          <p:cNvPr id="168" name="Google Shape;168;p5"/>
          <p:cNvSpPr/>
          <p:nvPr/>
        </p:nvSpPr>
        <p:spPr>
          <a:xfrm>
            <a:off x="10613487" y="-762865"/>
            <a:ext cx="2266918" cy="2129406"/>
          </a:xfrm>
          <a:prstGeom prst="ellipse">
            <a:avLst/>
          </a:prstGeom>
          <a:solidFill>
            <a:srgbClr val="FED000">
              <a:alpha val="48627"/>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Oi"/>
              <a:ea typeface="Oi"/>
              <a:cs typeface="Oi"/>
              <a:sym typeface="Oi"/>
            </a:endParaRPr>
          </a:p>
        </p:txBody>
      </p:sp>
      <p:pic>
        <p:nvPicPr>
          <p:cNvPr id="169" name="Google Shape;169;p5"/>
          <p:cNvPicPr preferRelativeResize="0"/>
          <p:nvPr/>
        </p:nvPicPr>
        <p:blipFill rotWithShape="1">
          <a:blip r:embed="rId1"/>
          <a:srcRect l="15000" t="51840" r="58689" b="21402"/>
          <a:stretch>
            <a:fillRect/>
          </a:stretch>
        </p:blipFill>
        <p:spPr>
          <a:xfrm>
            <a:off x="-149268" y="3008349"/>
            <a:ext cx="4396450" cy="2524867"/>
          </a:xfrm>
          <a:prstGeom prst="rect">
            <a:avLst/>
          </a:prstGeom>
          <a:noFill/>
          <a:ln>
            <a:noFill/>
          </a:ln>
        </p:spPr>
      </p:pic>
      <p:pic>
        <p:nvPicPr>
          <p:cNvPr id="170" name="Google Shape;170;p5"/>
          <p:cNvPicPr preferRelativeResize="0"/>
          <p:nvPr/>
        </p:nvPicPr>
        <p:blipFill rotWithShape="1">
          <a:blip r:embed="rId2"/>
          <a:srcRect l="40414" t="51840" r="38029" b="21402"/>
          <a:stretch>
            <a:fillRect/>
          </a:stretch>
        </p:blipFill>
        <p:spPr>
          <a:xfrm>
            <a:off x="3982242" y="3075412"/>
            <a:ext cx="3601985" cy="2524867"/>
          </a:xfrm>
          <a:prstGeom prst="rect">
            <a:avLst/>
          </a:prstGeom>
          <a:noFill/>
          <a:ln>
            <a:noFill/>
          </a:ln>
        </p:spPr>
      </p:pic>
      <p:pic>
        <p:nvPicPr>
          <p:cNvPr id="171" name="Google Shape;171;p5"/>
          <p:cNvPicPr preferRelativeResize="0"/>
          <p:nvPr/>
        </p:nvPicPr>
        <p:blipFill rotWithShape="1">
          <a:blip r:embed="rId1"/>
          <a:srcRect l="64101" t="51840" r="7500" b="21402"/>
          <a:stretch>
            <a:fillRect/>
          </a:stretch>
        </p:blipFill>
        <p:spPr>
          <a:xfrm>
            <a:off x="7446854" y="3625021"/>
            <a:ext cx="4745146" cy="2524867"/>
          </a:xfrm>
          <a:prstGeom prst="rect">
            <a:avLst/>
          </a:prstGeom>
          <a:noFill/>
          <a:ln>
            <a:noFill/>
          </a:ln>
        </p:spPr>
      </p:pic>
      <p:pic>
        <p:nvPicPr>
          <p:cNvPr id="172" name="Google Shape;172;p5"/>
          <p:cNvPicPr preferRelativeResize="0"/>
          <p:nvPr/>
        </p:nvPicPr>
        <p:blipFill rotWithShape="1">
          <a:blip r:embed="rId3"/>
          <a:srcRect t="37954" r="90625" b="31467"/>
          <a:stretch>
            <a:fillRect/>
          </a:stretch>
        </p:blipFill>
        <p:spPr>
          <a:xfrm>
            <a:off x="160130" y="2905012"/>
            <a:ext cx="979642" cy="1804381"/>
          </a:xfrm>
          <a:prstGeom prst="rect">
            <a:avLst/>
          </a:prstGeom>
          <a:noFill/>
          <a:ln>
            <a:noFill/>
          </a:ln>
        </p:spPr>
      </p:pic>
      <p:pic>
        <p:nvPicPr>
          <p:cNvPr id="173" name="Google Shape;173;p5"/>
          <p:cNvPicPr preferRelativeResize="0"/>
          <p:nvPr/>
        </p:nvPicPr>
        <p:blipFill rotWithShape="1">
          <a:blip r:embed="rId4"/>
          <a:srcRect l="55533" t="65911" b="392"/>
          <a:stretch>
            <a:fillRect/>
          </a:stretch>
        </p:blipFill>
        <p:spPr>
          <a:xfrm>
            <a:off x="6694395" y="4559103"/>
            <a:ext cx="5497605" cy="2352685"/>
          </a:xfrm>
          <a:prstGeom prst="rect">
            <a:avLst/>
          </a:prstGeom>
          <a:noFill/>
          <a:ln>
            <a:noFill/>
          </a:ln>
        </p:spPr>
      </p:pic>
      <p:pic>
        <p:nvPicPr>
          <p:cNvPr id="174" name="Google Shape;174;p5"/>
          <p:cNvPicPr preferRelativeResize="0"/>
          <p:nvPr/>
        </p:nvPicPr>
        <p:blipFill rotWithShape="1">
          <a:blip r:embed="rId5"/>
          <a:srcRect t="65810" r="26875" b="392"/>
          <a:stretch>
            <a:fillRect/>
          </a:stretch>
        </p:blipFill>
        <p:spPr>
          <a:xfrm>
            <a:off x="0" y="4529129"/>
            <a:ext cx="8980582" cy="2343979"/>
          </a:xfrm>
          <a:prstGeom prst="rect">
            <a:avLst/>
          </a:prstGeom>
          <a:noFill/>
          <a:ln>
            <a:noFill/>
          </a:ln>
        </p:spPr>
      </p:pic>
      <p:pic>
        <p:nvPicPr>
          <p:cNvPr id="175" name="Google Shape;175;p5"/>
          <p:cNvPicPr preferRelativeResize="0"/>
          <p:nvPr/>
        </p:nvPicPr>
        <p:blipFill rotWithShape="1">
          <a:blip r:embed="rId6"/>
          <a:srcRect l="70819" t="55251" r="-1" b="19293"/>
          <a:stretch>
            <a:fillRect/>
          </a:stretch>
        </p:blipFill>
        <p:spPr>
          <a:xfrm>
            <a:off x="8327244" y="3824044"/>
            <a:ext cx="3806580" cy="1875120"/>
          </a:xfrm>
          <a:prstGeom prst="rect">
            <a:avLst/>
          </a:prstGeom>
          <a:noFill/>
          <a:ln>
            <a:noFill/>
          </a:ln>
        </p:spPr>
      </p:pic>
      <p:pic>
        <p:nvPicPr>
          <p:cNvPr id="176" name="Google Shape;176;p5"/>
          <p:cNvPicPr preferRelativeResize="0"/>
          <p:nvPr/>
        </p:nvPicPr>
        <p:blipFill rotWithShape="1">
          <a:blip r:embed="rId6"/>
          <a:srcRect l="58533" t="55251" r="31396" b="19293"/>
          <a:stretch>
            <a:fillRect/>
          </a:stretch>
        </p:blipFill>
        <p:spPr>
          <a:xfrm>
            <a:off x="7066016" y="3785364"/>
            <a:ext cx="1261228" cy="1800435"/>
          </a:xfrm>
          <a:prstGeom prst="rect">
            <a:avLst/>
          </a:prstGeom>
          <a:noFill/>
          <a:ln>
            <a:noFill/>
          </a:ln>
        </p:spPr>
      </p:pic>
      <p:pic>
        <p:nvPicPr>
          <p:cNvPr id="177" name="Google Shape;177;p5"/>
          <p:cNvPicPr preferRelativeResize="0"/>
          <p:nvPr/>
        </p:nvPicPr>
        <p:blipFill rotWithShape="1">
          <a:blip r:embed="rId7"/>
          <a:srcRect/>
          <a:stretch>
            <a:fillRect/>
          </a:stretch>
        </p:blipFill>
        <p:spPr>
          <a:xfrm>
            <a:off x="1750630" y="1188969"/>
            <a:ext cx="4622893" cy="5241823"/>
          </a:xfrm>
          <a:prstGeom prst="rect">
            <a:avLst/>
          </a:prstGeom>
          <a:noFill/>
          <a:ln>
            <a:noFill/>
          </a:ln>
        </p:spPr>
      </p:pic>
      <p:sp>
        <p:nvSpPr>
          <p:cNvPr id="178" name="Google Shape;178;p5"/>
          <p:cNvSpPr txBox="1"/>
          <p:nvPr/>
        </p:nvSpPr>
        <p:spPr>
          <a:xfrm>
            <a:off x="2298955" y="2270028"/>
            <a:ext cx="3383940" cy="1846659"/>
          </a:xfrm>
          <a:prstGeom prst="rect">
            <a:avLst/>
          </a:prstGeom>
          <a:noFill/>
          <a:ln>
            <a:noFill/>
          </a:ln>
          <a:effectLst>
            <a:outerShdw blurRad="50800" dist="38100" dir="8100000" algn="tr" rotWithShape="0">
              <a:srgbClr val="000000">
                <a:alpha val="40000"/>
              </a:srgbClr>
            </a:outerShdw>
          </a:effectLst>
        </p:spPr>
        <p:txBody>
          <a:bodyPr spcFirstLastPara="1" wrap="square" lIns="0" tIns="0" rIns="0" bIns="0" anchor="t" anchorCtr="0">
            <a:spAutoFit/>
          </a:bodyPr>
          <a:lstStyle/>
          <a:p>
            <a:pPr marL="0" marR="0" lvl="0" indent="0" algn="ctr" rtl="0">
              <a:spcBef>
                <a:spcPts val="0"/>
              </a:spcBef>
              <a:spcAft>
                <a:spcPts val="0"/>
              </a:spcAft>
              <a:buNone/>
            </a:pPr>
            <a:r>
              <a:rPr lang="en-SG" sz="6000" b="1" i="0" u="none" strike="noStrike" cap="none" dirty="0">
                <a:solidFill>
                  <a:srgbClr val="0C0C0C"/>
                </a:solidFill>
                <a:latin typeface="Calibri" panose="020F0502020204030204" pitchFamily="34" charset="0"/>
                <a:cs typeface="Calibri" panose="020F0502020204030204" pitchFamily="34" charset="0"/>
                <a:sym typeface="Arial" panose="020B0604020202020204"/>
              </a:rPr>
              <a:t>LUYỆN ĐỌC</a:t>
            </a:r>
            <a:endParaRPr sz="6000" b="1" i="0" u="none" strike="noStrike" cap="none" dirty="0">
              <a:solidFill>
                <a:srgbClr val="0C0C0C"/>
              </a:solidFill>
              <a:latin typeface="Calibri" panose="020F0502020204030204" pitchFamily="34" charset="0"/>
              <a:cs typeface="Calibri" panose="020F0502020204030204" pitchFamily="34" charset="0"/>
              <a:sym typeface="Arial" panose="020B0604020202020204"/>
            </a:endParaRPr>
          </a:p>
        </p:txBody>
      </p:sp>
      <p:pic>
        <p:nvPicPr>
          <p:cNvPr id="179" name="Google Shape;179;p5"/>
          <p:cNvPicPr preferRelativeResize="0"/>
          <p:nvPr/>
        </p:nvPicPr>
        <p:blipFill rotWithShape="1">
          <a:blip r:embed="rId8"/>
          <a:srcRect l="50181" b="8695"/>
          <a:stretch>
            <a:fillRect/>
          </a:stretch>
        </p:blipFill>
        <p:spPr>
          <a:xfrm rot="818977">
            <a:off x="8675888" y="1649568"/>
            <a:ext cx="2486751" cy="4468498"/>
          </a:xfrm>
          <a:prstGeom prst="rect">
            <a:avLst/>
          </a:prstGeom>
          <a:noFill/>
          <a:ln>
            <a:noFill/>
          </a:ln>
        </p:spPr>
      </p:pic>
      <p:sp>
        <p:nvSpPr>
          <p:cNvPr id="181" name="Google Shape;181;p5"/>
          <p:cNvSpPr/>
          <p:nvPr/>
        </p:nvSpPr>
        <p:spPr>
          <a:xfrm>
            <a:off x="10989128" y="-460162"/>
            <a:ext cx="1524000" cy="1524000"/>
          </a:xfrm>
          <a:prstGeom prst="ellipse">
            <a:avLst/>
          </a:prstGeom>
          <a:solidFill>
            <a:srgbClr val="FED00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Oi"/>
              <a:ea typeface="Oi"/>
              <a:cs typeface="Oi"/>
              <a:sym typeface="Oi"/>
            </a:endParaRPr>
          </a:p>
        </p:txBody>
      </p:sp>
      <p:grpSp>
        <p:nvGrpSpPr>
          <p:cNvPr id="182" name="Google Shape;182;p5"/>
          <p:cNvGrpSpPr/>
          <p:nvPr/>
        </p:nvGrpSpPr>
        <p:grpSpPr>
          <a:xfrm>
            <a:off x="-381083" y="3941048"/>
            <a:ext cx="12819327" cy="2938532"/>
            <a:chOff x="-29140" y="3368913"/>
            <a:chExt cx="13654110" cy="3545778"/>
          </a:xfrm>
        </p:grpSpPr>
        <p:pic>
          <p:nvPicPr>
            <p:cNvPr id="183" name="Google Shape;183;p5"/>
            <p:cNvPicPr preferRelativeResize="0"/>
            <p:nvPr/>
          </p:nvPicPr>
          <p:blipFill rotWithShape="1">
            <a:blip r:embed="rId9"/>
            <a:srcRect b="4810"/>
            <a:stretch>
              <a:fillRect/>
            </a:stretch>
          </p:blipFill>
          <p:spPr>
            <a:xfrm>
              <a:off x="-29140" y="3388588"/>
              <a:ext cx="5290565" cy="3526103"/>
            </a:xfrm>
            <a:prstGeom prst="rect">
              <a:avLst/>
            </a:prstGeom>
            <a:noFill/>
            <a:ln>
              <a:noFill/>
            </a:ln>
          </p:spPr>
        </p:pic>
        <p:pic>
          <p:nvPicPr>
            <p:cNvPr id="184" name="Google Shape;184;p5"/>
            <p:cNvPicPr preferRelativeResize="0"/>
            <p:nvPr/>
          </p:nvPicPr>
          <p:blipFill rotWithShape="1">
            <a:blip r:embed="rId9"/>
            <a:srcRect b="4810"/>
            <a:stretch>
              <a:fillRect/>
            </a:stretch>
          </p:blipFill>
          <p:spPr>
            <a:xfrm>
              <a:off x="4704260" y="3368913"/>
              <a:ext cx="5290565" cy="3526103"/>
            </a:xfrm>
            <a:prstGeom prst="rect">
              <a:avLst/>
            </a:prstGeom>
            <a:noFill/>
            <a:ln>
              <a:noFill/>
            </a:ln>
          </p:spPr>
        </p:pic>
        <p:pic>
          <p:nvPicPr>
            <p:cNvPr id="185" name="Google Shape;185;p5"/>
            <p:cNvPicPr preferRelativeResize="0"/>
            <p:nvPr/>
          </p:nvPicPr>
          <p:blipFill rotWithShape="1">
            <a:blip r:embed="rId9"/>
            <a:srcRect b="4810"/>
            <a:stretch>
              <a:fillRect/>
            </a:stretch>
          </p:blipFill>
          <p:spPr>
            <a:xfrm>
              <a:off x="8698865" y="3368913"/>
              <a:ext cx="4926105" cy="3526103"/>
            </a:xfrm>
            <a:prstGeom prst="rect">
              <a:avLst/>
            </a:prstGeom>
            <a:noFill/>
            <a:ln>
              <a:noFill/>
            </a:ln>
          </p:spPr>
        </p:pic>
      </p:grpSp>
      <p:pic>
        <p:nvPicPr>
          <p:cNvPr id="186" name="Google Shape;186;p5"/>
          <p:cNvPicPr preferRelativeResize="0"/>
          <p:nvPr/>
        </p:nvPicPr>
        <p:blipFill rotWithShape="1">
          <a:blip r:embed="rId10"/>
          <a:srcRect l="35184" t="55183" r="22473" b="-1013"/>
          <a:stretch>
            <a:fillRect/>
          </a:stretch>
        </p:blipFill>
        <p:spPr>
          <a:xfrm>
            <a:off x="7146961" y="46671"/>
            <a:ext cx="1343719" cy="1454336"/>
          </a:xfrm>
          <a:prstGeom prst="rect">
            <a:avLst/>
          </a:prstGeom>
          <a:noFill/>
          <a:ln>
            <a:noFill/>
          </a:ln>
        </p:spPr>
      </p:pic>
      <p:pic>
        <p:nvPicPr>
          <p:cNvPr id="187" name="Google Shape;187;p5"/>
          <p:cNvPicPr preferRelativeResize="0"/>
          <p:nvPr/>
        </p:nvPicPr>
        <p:blipFill rotWithShape="1">
          <a:blip r:embed="rId10"/>
          <a:srcRect r="57657" b="54170"/>
          <a:stretch>
            <a:fillRect/>
          </a:stretch>
        </p:blipFill>
        <p:spPr>
          <a:xfrm rot="6872548">
            <a:off x="7480640" y="3526826"/>
            <a:ext cx="1343719" cy="1454336"/>
          </a:xfrm>
          <a:prstGeom prst="rect">
            <a:avLst/>
          </a:prstGeom>
          <a:noFill/>
          <a:ln>
            <a:noFill/>
          </a:ln>
        </p:spPr>
      </p:pic>
      <p:pic>
        <p:nvPicPr>
          <p:cNvPr id="188" name="Google Shape;188;p5"/>
          <p:cNvPicPr preferRelativeResize="0"/>
          <p:nvPr/>
        </p:nvPicPr>
        <p:blipFill rotWithShape="1">
          <a:blip r:embed="rId10"/>
          <a:srcRect r="57657" b="54170"/>
          <a:stretch>
            <a:fillRect/>
          </a:stretch>
        </p:blipFill>
        <p:spPr>
          <a:xfrm rot="3908138" flipH="1">
            <a:off x="-30599" y="505257"/>
            <a:ext cx="1443745" cy="1562596"/>
          </a:xfrm>
          <a:prstGeom prst="rect">
            <a:avLst/>
          </a:prstGeom>
          <a:noFill/>
          <a:ln>
            <a:noFill/>
          </a:ln>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p:nvSpPr>
          <p:cNvPr id="34" name="Google Shape;1027;p28"/>
          <p:cNvSpPr/>
          <p:nvPr/>
        </p:nvSpPr>
        <p:spPr>
          <a:xfrm>
            <a:off x="3321922" y="241134"/>
            <a:ext cx="5901070" cy="652273"/>
          </a:xfrm>
          <a:custGeom>
            <a:avLst/>
            <a:gdLst/>
            <a:ahLst/>
            <a:cxnLst/>
            <a:rect l="l" t="t" r="r" b="b"/>
            <a:pathLst>
              <a:path w="40258" h="29674" extrusionOk="0">
                <a:moveTo>
                  <a:pt x="36470" y="989"/>
                </a:moveTo>
                <a:cubicBezTo>
                  <a:pt x="36245" y="944"/>
                  <a:pt x="36017" y="903"/>
                  <a:pt x="35785" y="882"/>
                </a:cubicBezTo>
                <a:cubicBezTo>
                  <a:pt x="34672" y="778"/>
                  <a:pt x="33549" y="713"/>
                  <a:pt x="32429" y="685"/>
                </a:cubicBezTo>
                <a:cubicBezTo>
                  <a:pt x="30887" y="640"/>
                  <a:pt x="29346" y="654"/>
                  <a:pt x="27808" y="640"/>
                </a:cubicBezTo>
                <a:cubicBezTo>
                  <a:pt x="27210" y="636"/>
                  <a:pt x="26612" y="640"/>
                  <a:pt x="26014" y="630"/>
                </a:cubicBezTo>
                <a:cubicBezTo>
                  <a:pt x="25308" y="619"/>
                  <a:pt x="24607" y="598"/>
                  <a:pt x="23906" y="560"/>
                </a:cubicBezTo>
                <a:cubicBezTo>
                  <a:pt x="22416" y="477"/>
                  <a:pt x="20926" y="432"/>
                  <a:pt x="19447" y="260"/>
                </a:cubicBezTo>
                <a:cubicBezTo>
                  <a:pt x="17984" y="94"/>
                  <a:pt x="16529" y="18"/>
                  <a:pt x="15064" y="8"/>
                </a:cubicBezTo>
                <a:cubicBezTo>
                  <a:pt x="13765" y="0"/>
                  <a:pt x="12468" y="91"/>
                  <a:pt x="11172" y="198"/>
                </a:cubicBezTo>
                <a:cubicBezTo>
                  <a:pt x="10630" y="246"/>
                  <a:pt x="10080" y="177"/>
                  <a:pt x="9534" y="201"/>
                </a:cubicBezTo>
                <a:cubicBezTo>
                  <a:pt x="8593" y="239"/>
                  <a:pt x="7657" y="180"/>
                  <a:pt x="6720" y="94"/>
                </a:cubicBezTo>
                <a:cubicBezTo>
                  <a:pt x="6565" y="73"/>
                  <a:pt x="6406" y="73"/>
                  <a:pt x="6254" y="91"/>
                </a:cubicBezTo>
                <a:cubicBezTo>
                  <a:pt x="5286" y="270"/>
                  <a:pt x="4318" y="453"/>
                  <a:pt x="3347" y="640"/>
                </a:cubicBezTo>
                <a:cubicBezTo>
                  <a:pt x="2666" y="767"/>
                  <a:pt x="2078" y="1069"/>
                  <a:pt x="1674" y="1694"/>
                </a:cubicBezTo>
                <a:cubicBezTo>
                  <a:pt x="1339" y="2209"/>
                  <a:pt x="958" y="2720"/>
                  <a:pt x="810" y="3342"/>
                </a:cubicBezTo>
                <a:cubicBezTo>
                  <a:pt x="647" y="4010"/>
                  <a:pt x="499" y="4680"/>
                  <a:pt x="513" y="5400"/>
                </a:cubicBezTo>
                <a:cubicBezTo>
                  <a:pt x="516" y="5786"/>
                  <a:pt x="447" y="6170"/>
                  <a:pt x="412" y="6561"/>
                </a:cubicBezTo>
                <a:cubicBezTo>
                  <a:pt x="350" y="7283"/>
                  <a:pt x="277" y="8002"/>
                  <a:pt x="232" y="8731"/>
                </a:cubicBezTo>
                <a:cubicBezTo>
                  <a:pt x="184" y="9426"/>
                  <a:pt x="170" y="10128"/>
                  <a:pt x="149" y="10822"/>
                </a:cubicBezTo>
                <a:cubicBezTo>
                  <a:pt x="119" y="11915"/>
                  <a:pt x="74" y="13006"/>
                  <a:pt x="63" y="14096"/>
                </a:cubicBezTo>
                <a:cubicBezTo>
                  <a:pt x="57" y="15530"/>
                  <a:pt x="122" y="16961"/>
                  <a:pt x="63" y="18382"/>
                </a:cubicBezTo>
                <a:cubicBezTo>
                  <a:pt x="1" y="19844"/>
                  <a:pt x="12" y="21292"/>
                  <a:pt x="132" y="22750"/>
                </a:cubicBezTo>
                <a:cubicBezTo>
                  <a:pt x="212" y="23732"/>
                  <a:pt x="364" y="24700"/>
                  <a:pt x="706" y="25633"/>
                </a:cubicBezTo>
                <a:cubicBezTo>
                  <a:pt x="1194" y="26957"/>
                  <a:pt x="2027" y="27880"/>
                  <a:pt x="3250" y="28419"/>
                </a:cubicBezTo>
                <a:cubicBezTo>
                  <a:pt x="3855" y="28689"/>
                  <a:pt x="4477" y="28875"/>
                  <a:pt x="5106" y="29003"/>
                </a:cubicBezTo>
                <a:cubicBezTo>
                  <a:pt x="5787" y="29145"/>
                  <a:pt x="6478" y="29217"/>
                  <a:pt x="7167" y="29255"/>
                </a:cubicBezTo>
                <a:cubicBezTo>
                  <a:pt x="8963" y="29348"/>
                  <a:pt x="10764" y="29390"/>
                  <a:pt x="12565" y="29477"/>
                </a:cubicBezTo>
                <a:cubicBezTo>
                  <a:pt x="14234" y="29570"/>
                  <a:pt x="15897" y="29597"/>
                  <a:pt x="17566" y="29556"/>
                </a:cubicBezTo>
                <a:cubicBezTo>
                  <a:pt x="18635" y="29528"/>
                  <a:pt x="19702" y="29556"/>
                  <a:pt x="20771" y="29584"/>
                </a:cubicBezTo>
                <a:cubicBezTo>
                  <a:pt x="22388" y="29618"/>
                  <a:pt x="24006" y="29674"/>
                  <a:pt x="25616" y="29542"/>
                </a:cubicBezTo>
                <a:cubicBezTo>
                  <a:pt x="25979" y="29514"/>
                  <a:pt x="26345" y="29501"/>
                  <a:pt x="26709" y="29525"/>
                </a:cubicBezTo>
                <a:cubicBezTo>
                  <a:pt x="26768" y="29528"/>
                  <a:pt x="26830" y="29535"/>
                  <a:pt x="26889" y="29549"/>
                </a:cubicBezTo>
                <a:cubicBezTo>
                  <a:pt x="27130" y="29597"/>
                  <a:pt x="31195" y="28983"/>
                  <a:pt x="31319" y="28979"/>
                </a:cubicBezTo>
                <a:cubicBezTo>
                  <a:pt x="32332" y="28910"/>
                  <a:pt x="33348" y="28837"/>
                  <a:pt x="34361" y="28778"/>
                </a:cubicBezTo>
                <a:cubicBezTo>
                  <a:pt x="35371" y="28710"/>
                  <a:pt x="36379" y="28592"/>
                  <a:pt x="37396" y="28613"/>
                </a:cubicBezTo>
                <a:cubicBezTo>
                  <a:pt x="37942" y="28627"/>
                  <a:pt x="38353" y="28474"/>
                  <a:pt x="38710" y="28094"/>
                </a:cubicBezTo>
                <a:cubicBezTo>
                  <a:pt x="38871" y="27922"/>
                  <a:pt x="39024" y="27727"/>
                  <a:pt x="39148" y="27523"/>
                </a:cubicBezTo>
                <a:cubicBezTo>
                  <a:pt x="39556" y="26836"/>
                  <a:pt x="39805" y="26092"/>
                  <a:pt x="39857" y="25263"/>
                </a:cubicBezTo>
                <a:cubicBezTo>
                  <a:pt x="39978" y="23362"/>
                  <a:pt x="40109" y="21475"/>
                  <a:pt x="40223" y="19571"/>
                </a:cubicBezTo>
                <a:cubicBezTo>
                  <a:pt x="40257" y="19014"/>
                  <a:pt x="40254" y="18457"/>
                  <a:pt x="40251" y="17894"/>
                </a:cubicBezTo>
                <a:cubicBezTo>
                  <a:pt x="40251" y="16463"/>
                  <a:pt x="40223" y="15039"/>
                  <a:pt x="40219" y="13612"/>
                </a:cubicBezTo>
                <a:cubicBezTo>
                  <a:pt x="40216" y="12267"/>
                  <a:pt x="40144" y="10923"/>
                  <a:pt x="40029" y="9585"/>
                </a:cubicBezTo>
                <a:cubicBezTo>
                  <a:pt x="39943" y="8600"/>
                  <a:pt x="39912" y="7622"/>
                  <a:pt x="39839" y="6640"/>
                </a:cubicBezTo>
                <a:cubicBezTo>
                  <a:pt x="39791" y="6028"/>
                  <a:pt x="39742" y="5410"/>
                  <a:pt x="39653" y="4798"/>
                </a:cubicBezTo>
                <a:cubicBezTo>
                  <a:pt x="39493" y="3754"/>
                  <a:pt x="39134" y="2787"/>
                  <a:pt x="38530" y="1922"/>
                </a:cubicBezTo>
                <a:cubicBezTo>
                  <a:pt x="38287" y="1576"/>
                  <a:pt x="38011" y="1314"/>
                  <a:pt x="37606" y="1235"/>
                </a:cubicBezTo>
                <a:cubicBezTo>
                  <a:pt x="37596" y="1231"/>
                  <a:pt x="37582" y="1227"/>
                  <a:pt x="37569" y="1224"/>
                </a:cubicBezTo>
                <a:cubicBezTo>
                  <a:pt x="37499" y="1214"/>
                  <a:pt x="37430" y="1200"/>
                  <a:pt x="37362" y="1186"/>
                </a:cubicBezTo>
                <a:cubicBezTo>
                  <a:pt x="37064" y="1128"/>
                  <a:pt x="36767" y="1051"/>
                  <a:pt x="36470" y="989"/>
                </a:cubicBezTo>
                <a:close/>
              </a:path>
            </a:pathLst>
          </a:custGeom>
          <a:solidFill>
            <a:sysClr val="window" lastClr="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panose="020B0604020202020204"/>
              <a:buNone/>
              <a:defRPr/>
            </a:pPr>
            <a:endParaRPr kumimoji="0" sz="1400"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240" name="Google Shape;240;p7"/>
          <p:cNvSpPr/>
          <p:nvPr/>
        </p:nvSpPr>
        <p:spPr>
          <a:xfrm>
            <a:off x="9300623" y="500711"/>
            <a:ext cx="2299437" cy="1262704"/>
          </a:xfrm>
          <a:custGeom>
            <a:avLst/>
            <a:gdLst/>
            <a:ahLst/>
            <a:cxnLst/>
            <a:rect l="l" t="t" r="r" b="b"/>
            <a:pathLst>
              <a:path w="18761" h="11853" extrusionOk="0">
                <a:moveTo>
                  <a:pt x="8803" y="0"/>
                </a:moveTo>
                <a:cubicBezTo>
                  <a:pt x="5892" y="0"/>
                  <a:pt x="3559" y="2334"/>
                  <a:pt x="3559" y="5245"/>
                </a:cubicBezTo>
                <a:lnTo>
                  <a:pt x="3559" y="5337"/>
                </a:lnTo>
                <a:lnTo>
                  <a:pt x="3489" y="5337"/>
                </a:lnTo>
                <a:cubicBezTo>
                  <a:pt x="1595" y="5337"/>
                  <a:pt x="1" y="6816"/>
                  <a:pt x="1" y="8595"/>
                </a:cubicBezTo>
                <a:cubicBezTo>
                  <a:pt x="1" y="10397"/>
                  <a:pt x="1572" y="11853"/>
                  <a:pt x="3489" y="11853"/>
                </a:cubicBezTo>
                <a:lnTo>
                  <a:pt x="15249" y="11853"/>
                </a:lnTo>
                <a:cubicBezTo>
                  <a:pt x="17167" y="11853"/>
                  <a:pt x="18738" y="10397"/>
                  <a:pt x="18738" y="8595"/>
                </a:cubicBezTo>
                <a:cubicBezTo>
                  <a:pt x="18761" y="6816"/>
                  <a:pt x="17190" y="5337"/>
                  <a:pt x="15295" y="5337"/>
                </a:cubicBezTo>
                <a:lnTo>
                  <a:pt x="14071" y="5337"/>
                </a:lnTo>
                <a:lnTo>
                  <a:pt x="14071" y="5245"/>
                </a:lnTo>
                <a:cubicBezTo>
                  <a:pt x="14071" y="2357"/>
                  <a:pt x="11737" y="0"/>
                  <a:pt x="880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Oi"/>
              <a:buNone/>
            </a:pPr>
            <a:endParaRPr sz="1800" b="0" i="0" u="none" strike="noStrike" cap="none">
              <a:solidFill>
                <a:schemeClr val="dk1"/>
              </a:solidFill>
              <a:latin typeface="Oi"/>
              <a:ea typeface="Oi"/>
              <a:cs typeface="Oi"/>
              <a:sym typeface="Oi"/>
            </a:endParaRPr>
          </a:p>
        </p:txBody>
      </p:sp>
      <p:sp>
        <p:nvSpPr>
          <p:cNvPr id="243" name="Google Shape;243;p7"/>
          <p:cNvSpPr/>
          <p:nvPr/>
        </p:nvSpPr>
        <p:spPr>
          <a:xfrm>
            <a:off x="9819427" y="-1476643"/>
            <a:ext cx="3832239" cy="3638350"/>
          </a:xfrm>
          <a:prstGeom prst="ellipse">
            <a:avLst/>
          </a:prstGeom>
          <a:solidFill>
            <a:srgbClr val="FED000">
              <a:alpha val="31764"/>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Oi"/>
              <a:ea typeface="Oi"/>
              <a:cs typeface="Oi"/>
              <a:sym typeface="Oi"/>
            </a:endParaRPr>
          </a:p>
        </p:txBody>
      </p:sp>
      <p:sp>
        <p:nvSpPr>
          <p:cNvPr id="244" name="Google Shape;244;p7"/>
          <p:cNvSpPr/>
          <p:nvPr/>
        </p:nvSpPr>
        <p:spPr>
          <a:xfrm>
            <a:off x="10613487" y="-762865"/>
            <a:ext cx="2266918" cy="2129406"/>
          </a:xfrm>
          <a:prstGeom prst="ellipse">
            <a:avLst/>
          </a:prstGeom>
          <a:solidFill>
            <a:srgbClr val="FED000">
              <a:alpha val="48627"/>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Oi"/>
              <a:ea typeface="Oi"/>
              <a:cs typeface="Oi"/>
              <a:sym typeface="Oi"/>
            </a:endParaRPr>
          </a:p>
        </p:txBody>
      </p:sp>
      <p:sp>
        <p:nvSpPr>
          <p:cNvPr id="246" name="Google Shape;246;p7"/>
          <p:cNvSpPr/>
          <p:nvPr/>
        </p:nvSpPr>
        <p:spPr>
          <a:xfrm>
            <a:off x="10989128" y="-460162"/>
            <a:ext cx="1524000" cy="1524000"/>
          </a:xfrm>
          <a:prstGeom prst="ellipse">
            <a:avLst/>
          </a:prstGeom>
          <a:solidFill>
            <a:srgbClr val="FED00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Oi"/>
              <a:ea typeface="Oi"/>
              <a:cs typeface="Oi"/>
              <a:sym typeface="Oi"/>
            </a:endParaRPr>
          </a:p>
        </p:txBody>
      </p:sp>
      <p:sp>
        <p:nvSpPr>
          <p:cNvPr id="247" name="Google Shape;247;p7"/>
          <p:cNvSpPr/>
          <p:nvPr/>
        </p:nvSpPr>
        <p:spPr>
          <a:xfrm>
            <a:off x="224019" y="500711"/>
            <a:ext cx="1409921" cy="766312"/>
          </a:xfrm>
          <a:custGeom>
            <a:avLst/>
            <a:gdLst/>
            <a:ahLst/>
            <a:cxnLst/>
            <a:rect l="l" t="t" r="r" b="b"/>
            <a:pathLst>
              <a:path w="18761" h="11853" extrusionOk="0">
                <a:moveTo>
                  <a:pt x="8803" y="0"/>
                </a:moveTo>
                <a:cubicBezTo>
                  <a:pt x="5892" y="0"/>
                  <a:pt x="3559" y="2334"/>
                  <a:pt x="3559" y="5245"/>
                </a:cubicBezTo>
                <a:lnTo>
                  <a:pt x="3559" y="5337"/>
                </a:lnTo>
                <a:lnTo>
                  <a:pt x="3489" y="5337"/>
                </a:lnTo>
                <a:cubicBezTo>
                  <a:pt x="1595" y="5337"/>
                  <a:pt x="1" y="6816"/>
                  <a:pt x="1" y="8595"/>
                </a:cubicBezTo>
                <a:cubicBezTo>
                  <a:pt x="1" y="10397"/>
                  <a:pt x="1572" y="11853"/>
                  <a:pt x="3489" y="11853"/>
                </a:cubicBezTo>
                <a:lnTo>
                  <a:pt x="15249" y="11853"/>
                </a:lnTo>
                <a:cubicBezTo>
                  <a:pt x="17167" y="11853"/>
                  <a:pt x="18738" y="10397"/>
                  <a:pt x="18738" y="8595"/>
                </a:cubicBezTo>
                <a:cubicBezTo>
                  <a:pt x="18761" y="6816"/>
                  <a:pt x="17190" y="5337"/>
                  <a:pt x="15295" y="5337"/>
                </a:cubicBezTo>
                <a:lnTo>
                  <a:pt x="14071" y="5337"/>
                </a:lnTo>
                <a:lnTo>
                  <a:pt x="14071" y="5245"/>
                </a:lnTo>
                <a:cubicBezTo>
                  <a:pt x="14071" y="2357"/>
                  <a:pt x="11737" y="0"/>
                  <a:pt x="880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Oi"/>
              <a:buNone/>
            </a:pPr>
            <a:endParaRPr sz="1800" b="0" i="0" u="none" strike="noStrike" cap="none" dirty="0">
              <a:solidFill>
                <a:schemeClr val="dk1"/>
              </a:solidFill>
              <a:latin typeface="Oi"/>
              <a:ea typeface="Oi"/>
              <a:cs typeface="Oi"/>
              <a:sym typeface="Oi"/>
            </a:endParaRPr>
          </a:p>
        </p:txBody>
      </p:sp>
      <p:pic>
        <p:nvPicPr>
          <p:cNvPr id="268" name="Google Shape;268;p7"/>
          <p:cNvPicPr preferRelativeResize="0"/>
          <p:nvPr/>
        </p:nvPicPr>
        <p:blipFill rotWithShape="1">
          <a:blip r:embed="rId1"/>
          <a:srcRect r="57657" b="54170"/>
          <a:stretch>
            <a:fillRect/>
          </a:stretch>
        </p:blipFill>
        <p:spPr>
          <a:xfrm rot="-1375193" flipH="1">
            <a:off x="506728" y="1299547"/>
            <a:ext cx="1443745" cy="1562596"/>
          </a:xfrm>
          <a:prstGeom prst="rect">
            <a:avLst/>
          </a:prstGeom>
          <a:noFill/>
          <a:ln>
            <a:noFill/>
          </a:ln>
        </p:spPr>
      </p:pic>
      <p:sp>
        <p:nvSpPr>
          <p:cNvPr id="33" name="TextBox 32"/>
          <p:cNvSpPr txBox="1"/>
          <p:nvPr/>
        </p:nvSpPr>
        <p:spPr>
          <a:xfrm>
            <a:off x="3689038" y="207471"/>
            <a:ext cx="4817525" cy="769441"/>
          </a:xfrm>
          <a:prstGeom prst="rect">
            <a:avLst/>
          </a:prstGeom>
          <a:noFill/>
        </p:spPr>
        <p:txBody>
          <a:bodyPr wrap="square" rtlCol="0">
            <a:spAutoFit/>
          </a:bodyPr>
          <a:lstStyle/>
          <a:p>
            <a:pPr algn="ctr"/>
            <a:r>
              <a:rPr lang="en-US" sz="4400" b="1" dirty="0">
                <a:solidFill>
                  <a:srgbClr val="FF0000"/>
                </a:solidFill>
                <a:latin typeface="UTM Cooper Black" panose="02040603050506020204" pitchFamily="18"/>
                <a:ea typeface="Noto Sans Masaram Gondi" pitchFamily="2" charset="0"/>
                <a:cs typeface="Noto Sans Masaram Gondi" pitchFamily="2" charset="0"/>
              </a:rPr>
              <a:t>Bầm ơi</a:t>
            </a:r>
            <a:endParaRPr lang="en-US" sz="4400" b="1" dirty="0">
              <a:solidFill>
                <a:srgbClr val="FF0000"/>
              </a:solidFill>
              <a:latin typeface="UTM Cooper Black" panose="02040603050506020204" pitchFamily="18"/>
              <a:ea typeface="Noto Sans Masaram Gondi" pitchFamily="2" charset="0"/>
              <a:cs typeface="Noto Sans Masaram Gondi" pitchFamily="2" charset="0"/>
            </a:endParaRPr>
          </a:p>
        </p:txBody>
      </p:sp>
      <p:sp>
        <p:nvSpPr>
          <p:cNvPr id="2" name="TextBox 1"/>
          <p:cNvSpPr txBox="1"/>
          <p:nvPr/>
        </p:nvSpPr>
        <p:spPr>
          <a:xfrm>
            <a:off x="1954580" y="950615"/>
            <a:ext cx="9780966" cy="6001643"/>
          </a:xfrm>
          <a:prstGeom prst="rect">
            <a:avLst/>
          </a:prstGeom>
          <a:noFill/>
        </p:spPr>
        <p:txBody>
          <a:bodyPr wrap="square" rtlCol="0">
            <a:spAutoFit/>
          </a:bodyPr>
          <a:lstStyle/>
          <a:p>
            <a:pPr indent="1565275" algn="just"/>
            <a:r>
              <a:rPr lang="vi-VN" sz="3600" b="1" dirty="0">
                <a:latin typeface="Calibri" panose="020F0502020204030204" pitchFamily="34" charset="0"/>
                <a:cs typeface="Calibri" panose="020F0502020204030204" pitchFamily="34" charset="0"/>
              </a:rPr>
              <a:t>Ai về thăm mẹ quê ta</a:t>
            </a:r>
            <a:endParaRPr lang="vi-VN" sz="3600" b="1" dirty="0">
              <a:latin typeface="Calibri" panose="020F0502020204030204" pitchFamily="34" charset="0"/>
              <a:cs typeface="Calibri" panose="020F0502020204030204" pitchFamily="34" charset="0"/>
            </a:endParaRPr>
          </a:p>
          <a:p>
            <a:pPr indent="900430" algn="just"/>
            <a:r>
              <a:rPr lang="vi-VN" sz="3600" b="1" dirty="0">
                <a:latin typeface="Calibri" panose="020F0502020204030204" pitchFamily="34" charset="0"/>
                <a:cs typeface="Calibri" panose="020F0502020204030204" pitchFamily="34" charset="0"/>
              </a:rPr>
              <a:t>Chiều nay có đứa con xa nhớ thầm…</a:t>
            </a:r>
            <a:endParaRPr lang="vi-VN" sz="3600" b="1" dirty="0">
              <a:latin typeface="Calibri" panose="020F0502020204030204" pitchFamily="34" charset="0"/>
              <a:cs typeface="Calibri" panose="020F0502020204030204" pitchFamily="34" charset="0"/>
            </a:endParaRPr>
          </a:p>
          <a:p>
            <a:pPr indent="1565275" algn="just"/>
            <a:endParaRPr lang="vi-VN" sz="2000" b="1" dirty="0">
              <a:latin typeface="Calibri" panose="020F0502020204030204" pitchFamily="34" charset="0"/>
              <a:cs typeface="Calibri" panose="020F0502020204030204" pitchFamily="34" charset="0"/>
            </a:endParaRPr>
          </a:p>
          <a:p>
            <a:pPr indent="1565275" algn="just"/>
            <a:r>
              <a:rPr lang="vi-VN" sz="3600" b="1" dirty="0">
                <a:latin typeface="Calibri" panose="020F0502020204030204" pitchFamily="34" charset="0"/>
                <a:cs typeface="Calibri" panose="020F0502020204030204" pitchFamily="34" charset="0"/>
              </a:rPr>
              <a:t>Bầm ơi có rét không bầm ?</a:t>
            </a:r>
            <a:endParaRPr lang="vi-VN" sz="3600" b="1" dirty="0">
              <a:latin typeface="Calibri" panose="020F0502020204030204" pitchFamily="34" charset="0"/>
              <a:cs typeface="Calibri" panose="020F0502020204030204" pitchFamily="34" charset="0"/>
            </a:endParaRPr>
          </a:p>
          <a:p>
            <a:pPr indent="900430" algn="just"/>
            <a:r>
              <a:rPr lang="vi-VN" sz="3600" b="1" dirty="0">
                <a:latin typeface="Calibri" panose="020F0502020204030204" pitchFamily="34" charset="0"/>
                <a:cs typeface="Calibri" panose="020F0502020204030204" pitchFamily="34" charset="0"/>
              </a:rPr>
              <a:t>Heo heo gió núi, lâm thâm mưa phùn</a:t>
            </a:r>
            <a:endParaRPr lang="vi-VN" sz="3600" b="1" dirty="0">
              <a:latin typeface="Calibri" panose="020F0502020204030204" pitchFamily="34" charset="0"/>
              <a:cs typeface="Calibri" panose="020F0502020204030204" pitchFamily="34" charset="0"/>
            </a:endParaRPr>
          </a:p>
          <a:p>
            <a:pPr indent="1565275" algn="just"/>
            <a:r>
              <a:rPr lang="vi-VN" sz="3600" b="1" dirty="0">
                <a:latin typeface="Calibri" panose="020F0502020204030204" pitchFamily="34" charset="0"/>
                <a:cs typeface="Calibri" panose="020F0502020204030204" pitchFamily="34" charset="0"/>
              </a:rPr>
              <a:t>Bầm ra ruộng cấy bầm run</a:t>
            </a:r>
            <a:endParaRPr lang="vi-VN" sz="3600" b="1" dirty="0">
              <a:latin typeface="Calibri" panose="020F0502020204030204" pitchFamily="34" charset="0"/>
              <a:cs typeface="Calibri" panose="020F0502020204030204" pitchFamily="34" charset="0"/>
            </a:endParaRPr>
          </a:p>
          <a:p>
            <a:pPr indent="900430" algn="just"/>
            <a:r>
              <a:rPr lang="vi-VN" sz="3600" b="1" dirty="0">
                <a:latin typeface="Calibri" panose="020F0502020204030204" pitchFamily="34" charset="0"/>
                <a:cs typeface="Calibri" panose="020F0502020204030204" pitchFamily="34" charset="0"/>
              </a:rPr>
              <a:t>Chân lội dưới bùn, tay cấy mạ non</a:t>
            </a:r>
            <a:endParaRPr lang="vi-VN" sz="3600" b="1" dirty="0">
              <a:latin typeface="Calibri" panose="020F0502020204030204" pitchFamily="34" charset="0"/>
              <a:cs typeface="Calibri" panose="020F0502020204030204" pitchFamily="34" charset="0"/>
            </a:endParaRPr>
          </a:p>
          <a:p>
            <a:pPr indent="1565275" algn="just"/>
            <a:r>
              <a:rPr lang="vi-VN" sz="3600" b="1" dirty="0">
                <a:latin typeface="Calibri" panose="020F0502020204030204" pitchFamily="34" charset="0"/>
                <a:cs typeface="Calibri" panose="020F0502020204030204" pitchFamily="34" charset="0"/>
              </a:rPr>
              <a:t>Mạ non bầm cấy mấy đon</a:t>
            </a:r>
            <a:endParaRPr lang="vi-VN" sz="3600" b="1" dirty="0">
              <a:latin typeface="Calibri" panose="020F0502020204030204" pitchFamily="34" charset="0"/>
              <a:cs typeface="Calibri" panose="020F0502020204030204" pitchFamily="34" charset="0"/>
            </a:endParaRPr>
          </a:p>
          <a:p>
            <a:pPr indent="900430" algn="just"/>
            <a:r>
              <a:rPr lang="vi-VN" sz="3600" b="1" dirty="0">
                <a:latin typeface="Calibri" panose="020F0502020204030204" pitchFamily="34" charset="0"/>
                <a:cs typeface="Calibri" panose="020F0502020204030204" pitchFamily="34" charset="0"/>
              </a:rPr>
              <a:t>Ruột gan bầm lại thương con mấy lần.</a:t>
            </a:r>
            <a:endParaRPr lang="vi-VN" sz="3600" b="1" dirty="0">
              <a:latin typeface="Calibri" panose="020F0502020204030204" pitchFamily="34" charset="0"/>
              <a:cs typeface="Calibri" panose="020F0502020204030204" pitchFamily="34" charset="0"/>
            </a:endParaRPr>
          </a:p>
          <a:p>
            <a:pPr indent="1565275" algn="just"/>
            <a:r>
              <a:rPr lang="vi-VN" sz="3600" b="1" dirty="0">
                <a:latin typeface="Calibri" panose="020F0502020204030204" pitchFamily="34" charset="0"/>
                <a:cs typeface="Calibri" panose="020F0502020204030204" pitchFamily="34" charset="0"/>
              </a:rPr>
              <a:t>Mưa phùn ướt áo tứ thân</a:t>
            </a:r>
            <a:endParaRPr lang="vi-VN" sz="3600" b="1" dirty="0">
              <a:latin typeface="Calibri" panose="020F0502020204030204" pitchFamily="34" charset="0"/>
              <a:cs typeface="Calibri" panose="020F0502020204030204" pitchFamily="34" charset="0"/>
            </a:endParaRPr>
          </a:p>
          <a:p>
            <a:pPr indent="900430" algn="just"/>
            <a:r>
              <a:rPr lang="vi-VN" sz="3600" b="1" dirty="0">
                <a:latin typeface="Calibri" panose="020F0502020204030204" pitchFamily="34" charset="0"/>
                <a:cs typeface="Calibri" panose="020F0502020204030204" pitchFamily="34" charset="0"/>
              </a:rPr>
              <a:t>Mưa bao nhiêu hạt, thương bầm bấy nhiêu !</a:t>
            </a:r>
            <a:endParaRPr lang="vi-VN" sz="3600" b="1" dirty="0">
              <a:latin typeface="Calibri" panose="020F0502020204030204" pitchFamily="34" charset="0"/>
              <a:cs typeface="Calibri" panose="020F0502020204030204" pitchFamily="34" charset="0"/>
            </a:endParaRPr>
          </a:p>
        </p:txBody>
      </p:sp>
      <p:pic>
        <p:nvPicPr>
          <p:cNvPr id="48" name="Picture 6"/>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flipH="1">
            <a:off x="-173135" y="3207895"/>
            <a:ext cx="2921477" cy="3650105"/>
          </a:xfrm>
          <a:prstGeom prst="rect">
            <a:avLst/>
          </a:prstGeom>
        </p:spPr>
      </p:pic>
      <p:pic>
        <p:nvPicPr>
          <p:cNvPr id="53" name="Picture 4" descr="Colorful numbers with clouds Container sticker - TenStickers"/>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2095" b="30447" l="3250" r="29500">
                        <a14:foregroundMark x1="21500" y1="2095" x2="21500" y2="2095"/>
                      </a14:backgroundRemoval>
                    </a14:imgEffect>
                  </a14:imgLayer>
                </a14:imgProps>
              </a:ext>
              <a:ext uri="{28A0092B-C50C-407E-A947-70E740481C1C}">
                <a14:useLocalDpi xmlns:a14="http://schemas.microsoft.com/office/drawing/2010/main" val="0"/>
              </a:ext>
            </a:extLst>
          </a:blip>
          <a:srcRect r="67113" b="66150"/>
          <a:stretch>
            <a:fillRect/>
          </a:stretch>
        </p:blipFill>
        <p:spPr bwMode="auto">
          <a:xfrm>
            <a:off x="2339562" y="950867"/>
            <a:ext cx="643853" cy="593124"/>
          </a:xfrm>
          <a:prstGeom prst="rect">
            <a:avLst/>
          </a:prstGeom>
          <a:noFill/>
          <a:extLst>
            <a:ext uri="{909E8E84-426E-40DD-AFC4-6F175D3DCCD1}">
              <a14:hiddenFill xmlns:a14="http://schemas.microsoft.com/office/drawing/2010/main">
                <a:solidFill>
                  <a:srgbClr val="FFFFFF"/>
                </a:solidFill>
              </a14:hiddenFill>
            </a:ext>
          </a:extLst>
        </p:spPr>
      </p:pic>
      <p:pic>
        <p:nvPicPr>
          <p:cNvPr id="54" name="Picture 6" descr="Colorful numbers with clouds Container sticker - TenStickers"/>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1257" b="30447" l="37375" r="65250">
                        <a14:foregroundMark x1="50500" y1="1257" x2="50500" y2="1257"/>
                      </a14:backgroundRemoval>
                    </a14:imgEffect>
                  </a14:imgLayer>
                </a14:imgProps>
              </a:ext>
              <a:ext uri="{28A0092B-C50C-407E-A947-70E740481C1C}">
                <a14:useLocalDpi xmlns:a14="http://schemas.microsoft.com/office/drawing/2010/main" val="0"/>
              </a:ext>
            </a:extLst>
          </a:blip>
          <a:srcRect l="33981" r="31167" b="66115"/>
          <a:stretch>
            <a:fillRect/>
          </a:stretch>
        </p:blipFill>
        <p:spPr bwMode="auto">
          <a:xfrm>
            <a:off x="2459454" y="2334793"/>
            <a:ext cx="681633" cy="59312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268"/>
                                        </p:tgtEl>
                                        <p:attrNameLst>
                                          <p:attrName>style.visibility</p:attrName>
                                        </p:attrNameLst>
                                      </p:cBhvr>
                                      <p:to>
                                        <p:strVal val="visible"/>
                                      </p:to>
                                    </p:set>
                                  </p:childTnLst>
                                </p:cTn>
                              </p:par>
                            </p:childTnLst>
                          </p:cTn>
                        </p:par>
                        <p:par>
                          <p:cTn id="7" fill="hold">
                            <p:stCondLst>
                              <p:cond delay="0"/>
                            </p:stCondLst>
                            <p:childTnLst>
                              <p:par>
                                <p:cTn id="8" presetID="55" presetClass="entr" presetSubtype="0" fill="hold" grpId="0" nodeType="afterEffect">
                                  <p:stCondLst>
                                    <p:cond delay="0"/>
                                  </p:stCondLst>
                                  <p:childTnLst>
                                    <p:set>
                                      <p:cBhvr>
                                        <p:cTn id="9" dur="1" fill="hold">
                                          <p:stCondLst>
                                            <p:cond delay="0"/>
                                          </p:stCondLst>
                                        </p:cTn>
                                        <p:tgtEl>
                                          <p:spTgt spid="33"/>
                                        </p:tgtEl>
                                        <p:attrNameLst>
                                          <p:attrName>style.visibility</p:attrName>
                                        </p:attrNameLst>
                                      </p:cBhvr>
                                      <p:to>
                                        <p:strVal val="visible"/>
                                      </p:to>
                                    </p:set>
                                    <p:anim calcmode="lin" valueType="num">
                                      <p:cBhvr>
                                        <p:cTn id="10" dur="1000" fill="hold"/>
                                        <p:tgtEl>
                                          <p:spTgt spid="33"/>
                                        </p:tgtEl>
                                        <p:attrNameLst>
                                          <p:attrName>ppt_w</p:attrName>
                                        </p:attrNameLst>
                                      </p:cBhvr>
                                      <p:tavLst>
                                        <p:tav tm="0">
                                          <p:val>
                                            <p:strVal val="#ppt_w*0.70"/>
                                          </p:val>
                                        </p:tav>
                                        <p:tav tm="100000">
                                          <p:val>
                                            <p:strVal val="#ppt_w"/>
                                          </p:val>
                                        </p:tav>
                                      </p:tavLst>
                                    </p:anim>
                                    <p:anim calcmode="lin" valueType="num">
                                      <p:cBhvr>
                                        <p:cTn id="11" dur="1000" fill="hold"/>
                                        <p:tgtEl>
                                          <p:spTgt spid="33"/>
                                        </p:tgtEl>
                                        <p:attrNameLst>
                                          <p:attrName>ppt_h</p:attrName>
                                        </p:attrNameLst>
                                      </p:cBhvr>
                                      <p:tavLst>
                                        <p:tav tm="0">
                                          <p:val>
                                            <p:strVal val="#ppt_h"/>
                                          </p:val>
                                        </p:tav>
                                        <p:tav tm="100000">
                                          <p:val>
                                            <p:strVal val="#ppt_h"/>
                                          </p:val>
                                        </p:tav>
                                      </p:tavLst>
                                    </p:anim>
                                    <p:animEffect transition="in" filter="fade">
                                      <p:cBhvr>
                                        <p:cTn id="12" dur="1000"/>
                                        <p:tgtEl>
                                          <p:spTgt spid="3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3"/>
                                        </p:tgtEl>
                                        <p:attrNameLst>
                                          <p:attrName>style.visibility</p:attrName>
                                        </p:attrNameLst>
                                      </p:cBhvr>
                                      <p:to>
                                        <p:strVal val="visible"/>
                                      </p:to>
                                    </p:set>
                                    <p:animEffect transition="in" filter="fade">
                                      <p:cBhvr>
                                        <p:cTn id="17" dur="500"/>
                                        <p:tgtEl>
                                          <p:spTgt spid="53"/>
                                        </p:tgtEl>
                                      </p:cBhvr>
                                    </p:animEffect>
                                  </p:childTnLst>
                                </p:cTn>
                              </p:par>
                              <p:par>
                                <p:cTn id="18" presetID="10" presetClass="entr" presetSubtype="0" fill="hold" nodeType="withEffect">
                                  <p:stCondLst>
                                    <p:cond delay="0"/>
                                  </p:stCondLst>
                                  <p:childTnLst>
                                    <p:set>
                                      <p:cBhvr>
                                        <p:cTn id="19" dur="1" fill="hold">
                                          <p:stCondLst>
                                            <p:cond delay="0"/>
                                          </p:stCondLst>
                                        </p:cTn>
                                        <p:tgtEl>
                                          <p:spTgt spid="54"/>
                                        </p:tgtEl>
                                        <p:attrNameLst>
                                          <p:attrName>style.visibility</p:attrName>
                                        </p:attrNameLst>
                                      </p:cBhvr>
                                      <p:to>
                                        <p:strVal val="visible"/>
                                      </p:to>
                                    </p:set>
                                    <p:animEffect transition="in" filter="fade">
                                      <p:cBhvr>
                                        <p:cTn id="20" dur="500"/>
                                        <p:tgtEl>
                                          <p:spTgt spid="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p:nvSpPr>
          <p:cNvPr id="240" name="Google Shape;240;p7"/>
          <p:cNvSpPr/>
          <p:nvPr/>
        </p:nvSpPr>
        <p:spPr>
          <a:xfrm>
            <a:off x="9300623" y="500711"/>
            <a:ext cx="2299437" cy="1262704"/>
          </a:xfrm>
          <a:custGeom>
            <a:avLst/>
            <a:gdLst/>
            <a:ahLst/>
            <a:cxnLst/>
            <a:rect l="l" t="t" r="r" b="b"/>
            <a:pathLst>
              <a:path w="18761" h="11853" extrusionOk="0">
                <a:moveTo>
                  <a:pt x="8803" y="0"/>
                </a:moveTo>
                <a:cubicBezTo>
                  <a:pt x="5892" y="0"/>
                  <a:pt x="3559" y="2334"/>
                  <a:pt x="3559" y="5245"/>
                </a:cubicBezTo>
                <a:lnTo>
                  <a:pt x="3559" y="5337"/>
                </a:lnTo>
                <a:lnTo>
                  <a:pt x="3489" y="5337"/>
                </a:lnTo>
                <a:cubicBezTo>
                  <a:pt x="1595" y="5337"/>
                  <a:pt x="1" y="6816"/>
                  <a:pt x="1" y="8595"/>
                </a:cubicBezTo>
                <a:cubicBezTo>
                  <a:pt x="1" y="10397"/>
                  <a:pt x="1572" y="11853"/>
                  <a:pt x="3489" y="11853"/>
                </a:cubicBezTo>
                <a:lnTo>
                  <a:pt x="15249" y="11853"/>
                </a:lnTo>
                <a:cubicBezTo>
                  <a:pt x="17167" y="11853"/>
                  <a:pt x="18738" y="10397"/>
                  <a:pt x="18738" y="8595"/>
                </a:cubicBezTo>
                <a:cubicBezTo>
                  <a:pt x="18761" y="6816"/>
                  <a:pt x="17190" y="5337"/>
                  <a:pt x="15295" y="5337"/>
                </a:cubicBezTo>
                <a:lnTo>
                  <a:pt x="14071" y="5337"/>
                </a:lnTo>
                <a:lnTo>
                  <a:pt x="14071" y="5245"/>
                </a:lnTo>
                <a:cubicBezTo>
                  <a:pt x="14071" y="2357"/>
                  <a:pt x="11737" y="0"/>
                  <a:pt x="880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Oi"/>
              <a:buNone/>
            </a:pPr>
            <a:endParaRPr sz="1800" b="0" i="0" u="none" strike="noStrike" cap="none">
              <a:solidFill>
                <a:schemeClr val="dk1"/>
              </a:solidFill>
              <a:latin typeface="Oi"/>
              <a:ea typeface="Oi"/>
              <a:cs typeface="Oi"/>
              <a:sym typeface="Oi"/>
            </a:endParaRPr>
          </a:p>
        </p:txBody>
      </p:sp>
      <p:sp>
        <p:nvSpPr>
          <p:cNvPr id="243" name="Google Shape;243;p7"/>
          <p:cNvSpPr/>
          <p:nvPr/>
        </p:nvSpPr>
        <p:spPr>
          <a:xfrm>
            <a:off x="9819427" y="-1476643"/>
            <a:ext cx="3832239" cy="3638350"/>
          </a:xfrm>
          <a:prstGeom prst="ellipse">
            <a:avLst/>
          </a:prstGeom>
          <a:solidFill>
            <a:srgbClr val="FED000">
              <a:alpha val="31764"/>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Oi"/>
              <a:ea typeface="Oi"/>
              <a:cs typeface="Oi"/>
              <a:sym typeface="Oi"/>
            </a:endParaRPr>
          </a:p>
        </p:txBody>
      </p:sp>
      <p:sp>
        <p:nvSpPr>
          <p:cNvPr id="244" name="Google Shape;244;p7"/>
          <p:cNvSpPr/>
          <p:nvPr/>
        </p:nvSpPr>
        <p:spPr>
          <a:xfrm>
            <a:off x="10613487" y="-762865"/>
            <a:ext cx="2266918" cy="2129406"/>
          </a:xfrm>
          <a:prstGeom prst="ellipse">
            <a:avLst/>
          </a:prstGeom>
          <a:solidFill>
            <a:srgbClr val="FED000">
              <a:alpha val="48627"/>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Oi"/>
              <a:ea typeface="Oi"/>
              <a:cs typeface="Oi"/>
              <a:sym typeface="Oi"/>
            </a:endParaRPr>
          </a:p>
        </p:txBody>
      </p:sp>
      <p:sp>
        <p:nvSpPr>
          <p:cNvPr id="246" name="Google Shape;246;p7"/>
          <p:cNvSpPr/>
          <p:nvPr/>
        </p:nvSpPr>
        <p:spPr>
          <a:xfrm>
            <a:off x="10989128" y="-460162"/>
            <a:ext cx="1524000" cy="1524000"/>
          </a:xfrm>
          <a:prstGeom prst="ellipse">
            <a:avLst/>
          </a:prstGeom>
          <a:solidFill>
            <a:srgbClr val="FED00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Oi"/>
              <a:ea typeface="Oi"/>
              <a:cs typeface="Oi"/>
              <a:sym typeface="Oi"/>
            </a:endParaRPr>
          </a:p>
        </p:txBody>
      </p:sp>
      <p:sp>
        <p:nvSpPr>
          <p:cNvPr id="247" name="Google Shape;247;p7"/>
          <p:cNvSpPr/>
          <p:nvPr/>
        </p:nvSpPr>
        <p:spPr>
          <a:xfrm>
            <a:off x="995423" y="-81318"/>
            <a:ext cx="1409921" cy="766312"/>
          </a:xfrm>
          <a:custGeom>
            <a:avLst/>
            <a:gdLst/>
            <a:ahLst/>
            <a:cxnLst/>
            <a:rect l="l" t="t" r="r" b="b"/>
            <a:pathLst>
              <a:path w="18761" h="11853" extrusionOk="0">
                <a:moveTo>
                  <a:pt x="8803" y="0"/>
                </a:moveTo>
                <a:cubicBezTo>
                  <a:pt x="5892" y="0"/>
                  <a:pt x="3559" y="2334"/>
                  <a:pt x="3559" y="5245"/>
                </a:cubicBezTo>
                <a:lnTo>
                  <a:pt x="3559" y="5337"/>
                </a:lnTo>
                <a:lnTo>
                  <a:pt x="3489" y="5337"/>
                </a:lnTo>
                <a:cubicBezTo>
                  <a:pt x="1595" y="5337"/>
                  <a:pt x="1" y="6816"/>
                  <a:pt x="1" y="8595"/>
                </a:cubicBezTo>
                <a:cubicBezTo>
                  <a:pt x="1" y="10397"/>
                  <a:pt x="1572" y="11853"/>
                  <a:pt x="3489" y="11853"/>
                </a:cubicBezTo>
                <a:lnTo>
                  <a:pt x="15249" y="11853"/>
                </a:lnTo>
                <a:cubicBezTo>
                  <a:pt x="17167" y="11853"/>
                  <a:pt x="18738" y="10397"/>
                  <a:pt x="18738" y="8595"/>
                </a:cubicBezTo>
                <a:cubicBezTo>
                  <a:pt x="18761" y="6816"/>
                  <a:pt x="17190" y="5337"/>
                  <a:pt x="15295" y="5337"/>
                </a:cubicBezTo>
                <a:lnTo>
                  <a:pt x="14071" y="5337"/>
                </a:lnTo>
                <a:lnTo>
                  <a:pt x="14071" y="5245"/>
                </a:lnTo>
                <a:cubicBezTo>
                  <a:pt x="14071" y="2357"/>
                  <a:pt x="11737" y="0"/>
                  <a:pt x="880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Oi"/>
              <a:buNone/>
            </a:pPr>
            <a:endParaRPr sz="1800" b="0" i="0" u="none" strike="noStrike" cap="none" dirty="0">
              <a:solidFill>
                <a:schemeClr val="dk1"/>
              </a:solidFill>
              <a:latin typeface="Oi"/>
              <a:ea typeface="Oi"/>
              <a:cs typeface="Oi"/>
              <a:sym typeface="Oi"/>
            </a:endParaRPr>
          </a:p>
        </p:txBody>
      </p:sp>
      <p:pic>
        <p:nvPicPr>
          <p:cNvPr id="268" name="Google Shape;268;p7"/>
          <p:cNvPicPr preferRelativeResize="0"/>
          <p:nvPr/>
        </p:nvPicPr>
        <p:blipFill rotWithShape="1">
          <a:blip r:embed="rId1"/>
          <a:srcRect r="57657" b="54170"/>
          <a:stretch>
            <a:fillRect/>
          </a:stretch>
        </p:blipFill>
        <p:spPr>
          <a:xfrm rot="-1375193" flipH="1">
            <a:off x="74147" y="611832"/>
            <a:ext cx="1443745" cy="1562596"/>
          </a:xfrm>
          <a:prstGeom prst="rect">
            <a:avLst/>
          </a:prstGeom>
          <a:noFill/>
          <a:ln>
            <a:noFill/>
          </a:ln>
        </p:spPr>
      </p:pic>
      <p:sp>
        <p:nvSpPr>
          <p:cNvPr id="2" name="TextBox 1"/>
          <p:cNvSpPr txBox="1"/>
          <p:nvPr/>
        </p:nvSpPr>
        <p:spPr>
          <a:xfrm>
            <a:off x="1802682" y="774321"/>
            <a:ext cx="9286290" cy="5632311"/>
          </a:xfrm>
          <a:prstGeom prst="rect">
            <a:avLst/>
          </a:prstGeom>
          <a:noFill/>
        </p:spPr>
        <p:txBody>
          <a:bodyPr wrap="square" rtlCol="0">
            <a:spAutoFit/>
          </a:bodyPr>
          <a:lstStyle/>
          <a:p>
            <a:pPr indent="1431925" algn="just"/>
            <a:r>
              <a:rPr lang="vi-VN" sz="3600" b="1" dirty="0">
                <a:latin typeface="Calibri" panose="020F0502020204030204" pitchFamily="34" charset="0"/>
                <a:cs typeface="Calibri" panose="020F0502020204030204" pitchFamily="34" charset="0"/>
              </a:rPr>
              <a:t>Bầm ơi, sớm sớm chiều chiều</a:t>
            </a:r>
            <a:endParaRPr lang="vi-VN" sz="3600" b="1" dirty="0">
              <a:latin typeface="Calibri" panose="020F0502020204030204" pitchFamily="34" charset="0"/>
              <a:cs typeface="Calibri" panose="020F0502020204030204" pitchFamily="34" charset="0"/>
            </a:endParaRPr>
          </a:p>
          <a:p>
            <a:pPr indent="722630" algn="just"/>
            <a:r>
              <a:rPr lang="vi-VN" sz="3600" b="1" dirty="0">
                <a:latin typeface="Calibri" panose="020F0502020204030204" pitchFamily="34" charset="0"/>
                <a:cs typeface="Calibri" panose="020F0502020204030204" pitchFamily="34" charset="0"/>
              </a:rPr>
              <a:t>Thương con, bầm chớ lo nhiều bầm nghe !</a:t>
            </a:r>
            <a:endParaRPr lang="vi-VN" sz="3600" b="1" dirty="0">
              <a:latin typeface="Calibri" panose="020F0502020204030204" pitchFamily="34" charset="0"/>
              <a:cs typeface="Calibri" panose="020F0502020204030204" pitchFamily="34" charset="0"/>
            </a:endParaRPr>
          </a:p>
          <a:p>
            <a:pPr indent="1431925" algn="just"/>
            <a:r>
              <a:rPr lang="vi-VN" sz="3600" b="1" dirty="0">
                <a:latin typeface="Calibri" panose="020F0502020204030204" pitchFamily="34" charset="0"/>
                <a:cs typeface="Calibri" panose="020F0502020204030204" pitchFamily="34" charset="0"/>
              </a:rPr>
              <a:t>Con đi trăm núi ngàn khe</a:t>
            </a:r>
            <a:endParaRPr lang="vi-VN" sz="3600" b="1" dirty="0">
              <a:latin typeface="Calibri" panose="020F0502020204030204" pitchFamily="34" charset="0"/>
              <a:cs typeface="Calibri" panose="020F0502020204030204" pitchFamily="34" charset="0"/>
            </a:endParaRPr>
          </a:p>
          <a:p>
            <a:pPr indent="722630" algn="just"/>
            <a:r>
              <a:rPr lang="vi-VN" sz="3600" b="1" dirty="0">
                <a:latin typeface="Calibri" panose="020F0502020204030204" pitchFamily="34" charset="0"/>
                <a:cs typeface="Calibri" panose="020F0502020204030204" pitchFamily="34" charset="0"/>
              </a:rPr>
              <a:t>Chưa bằng muôn nỗi tái tê lòng bầm</a:t>
            </a:r>
            <a:endParaRPr lang="vi-VN" sz="3600" b="1" dirty="0">
              <a:latin typeface="Calibri" panose="020F0502020204030204" pitchFamily="34" charset="0"/>
              <a:cs typeface="Calibri" panose="020F0502020204030204" pitchFamily="34" charset="0"/>
            </a:endParaRPr>
          </a:p>
          <a:p>
            <a:pPr indent="1431925" algn="just"/>
            <a:r>
              <a:rPr lang="vi-VN" sz="3600" b="1" dirty="0">
                <a:latin typeface="Calibri" panose="020F0502020204030204" pitchFamily="34" charset="0"/>
                <a:cs typeface="Calibri" panose="020F0502020204030204" pitchFamily="34" charset="0"/>
              </a:rPr>
              <a:t>Con đi đánh giặc mười năm</a:t>
            </a:r>
            <a:endParaRPr lang="vi-VN" sz="3600" b="1" dirty="0">
              <a:latin typeface="Calibri" panose="020F0502020204030204" pitchFamily="34" charset="0"/>
              <a:cs typeface="Calibri" panose="020F0502020204030204" pitchFamily="34" charset="0"/>
            </a:endParaRPr>
          </a:p>
          <a:p>
            <a:pPr indent="722630" algn="just"/>
            <a:r>
              <a:rPr lang="vi-VN" sz="3600" b="1" dirty="0">
                <a:latin typeface="Calibri" panose="020F0502020204030204" pitchFamily="34" charset="0"/>
                <a:cs typeface="Calibri" panose="020F0502020204030204" pitchFamily="34" charset="0"/>
              </a:rPr>
              <a:t>Chưa bằng khó nhọc đời bầm sáu mươi.</a:t>
            </a:r>
            <a:endParaRPr lang="vi-VN" sz="3600" b="1" dirty="0">
              <a:latin typeface="Calibri" panose="020F0502020204030204" pitchFamily="34" charset="0"/>
              <a:cs typeface="Calibri" panose="020F0502020204030204" pitchFamily="34" charset="0"/>
            </a:endParaRPr>
          </a:p>
          <a:p>
            <a:pPr indent="1431925" algn="just"/>
            <a:endParaRPr lang="vi-VN" sz="2800" b="1" dirty="0">
              <a:latin typeface="Calibri" panose="020F0502020204030204" pitchFamily="34" charset="0"/>
              <a:cs typeface="Calibri" panose="020F0502020204030204" pitchFamily="34" charset="0"/>
            </a:endParaRPr>
          </a:p>
          <a:p>
            <a:pPr indent="1431925" algn="just"/>
            <a:r>
              <a:rPr lang="vi-VN" sz="3600" b="1" dirty="0">
                <a:latin typeface="Calibri" panose="020F0502020204030204" pitchFamily="34" charset="0"/>
                <a:cs typeface="Calibri" panose="020F0502020204030204" pitchFamily="34" charset="0"/>
              </a:rPr>
              <a:t>Con ra tiền tuyến xa xôi</a:t>
            </a:r>
            <a:endParaRPr lang="vi-VN" sz="3600" b="1" dirty="0">
              <a:latin typeface="Calibri" panose="020F0502020204030204" pitchFamily="34" charset="0"/>
              <a:cs typeface="Calibri" panose="020F0502020204030204" pitchFamily="34" charset="0"/>
            </a:endParaRPr>
          </a:p>
          <a:p>
            <a:pPr indent="722630" algn="just"/>
            <a:r>
              <a:rPr lang="vi-VN" sz="3600" b="1" dirty="0">
                <a:latin typeface="Calibri" panose="020F0502020204030204" pitchFamily="34" charset="0"/>
                <a:cs typeface="Calibri" panose="020F0502020204030204" pitchFamily="34" charset="0"/>
              </a:rPr>
              <a:t>Yêu bầm yêu nước, cả đôi mẹ hiền.</a:t>
            </a:r>
            <a:endParaRPr lang="vi-VN" sz="3600" b="1" dirty="0">
              <a:latin typeface="Calibri" panose="020F0502020204030204" pitchFamily="34" charset="0"/>
              <a:cs typeface="Calibri" panose="020F0502020204030204" pitchFamily="34" charset="0"/>
            </a:endParaRPr>
          </a:p>
          <a:p>
            <a:pPr indent="1431925" algn="r"/>
            <a:r>
              <a:rPr lang="vi-VN" sz="3600" b="1" i="1" dirty="0">
                <a:solidFill>
                  <a:srgbClr val="FF0000"/>
                </a:solidFill>
                <a:latin typeface="Calibri" panose="020F0502020204030204" pitchFamily="34" charset="0"/>
                <a:cs typeface="Calibri" panose="020F0502020204030204" pitchFamily="34" charset="0"/>
              </a:rPr>
              <a:t>Tố Hữu</a:t>
            </a:r>
            <a:endParaRPr lang="vi-VN" sz="3600" b="1" i="1" dirty="0">
              <a:solidFill>
                <a:srgbClr val="FF0000"/>
              </a:solidFill>
              <a:latin typeface="Calibri" panose="020F0502020204030204" pitchFamily="34" charset="0"/>
              <a:cs typeface="Calibri" panose="020F0502020204030204" pitchFamily="34" charset="0"/>
            </a:endParaRPr>
          </a:p>
        </p:txBody>
      </p:sp>
      <p:pic>
        <p:nvPicPr>
          <p:cNvPr id="17" name="Picture 6"/>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flipH="1">
            <a:off x="-173135" y="3207895"/>
            <a:ext cx="2921477" cy="3650105"/>
          </a:xfrm>
          <a:prstGeom prst="rect">
            <a:avLst/>
          </a:prstGeom>
        </p:spPr>
      </p:pic>
      <p:pic>
        <p:nvPicPr>
          <p:cNvPr id="24" name="Picture 8" descr="Colorful numbers with clouds Container sticker - TenStickers"/>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978" b="29469" l="68250" r="96375">
                        <a14:foregroundMark x1="79750" y1="978" x2="79750" y2="978"/>
                      </a14:backgroundRemoval>
                    </a14:imgEffect>
                  </a14:imgLayer>
                </a14:imgProps>
              </a:ext>
              <a:ext uri="{28A0092B-C50C-407E-A947-70E740481C1C}">
                <a14:useLocalDpi xmlns:a14="http://schemas.microsoft.com/office/drawing/2010/main" val="0"/>
              </a:ext>
            </a:extLst>
          </a:blip>
          <a:srcRect l="64778" b="67154"/>
          <a:stretch>
            <a:fillRect/>
          </a:stretch>
        </p:blipFill>
        <p:spPr bwMode="auto">
          <a:xfrm>
            <a:off x="2291412" y="774321"/>
            <a:ext cx="710644" cy="593123"/>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10" descr="Colorful numbers with clouds Container sticker - TenStickers"/>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36872" b="66341" l="0" r="22625">
                        <a14:foregroundMark x1="1625" y1="54749" x2="1625" y2="54749"/>
                        <a14:foregroundMark x1="0" y1="53911" x2="0" y2="53911"/>
                      </a14:backgroundRemoval>
                    </a14:imgEffect>
                  </a14:imgLayer>
                </a14:imgProps>
              </a:ext>
              <a:ext uri="{28A0092B-C50C-407E-A947-70E740481C1C}">
                <a14:useLocalDpi xmlns:a14="http://schemas.microsoft.com/office/drawing/2010/main" val="0"/>
              </a:ext>
            </a:extLst>
          </a:blip>
          <a:srcRect l="39" t="33251" r="74863" b="29835"/>
          <a:stretch>
            <a:fillRect/>
          </a:stretch>
        </p:blipFill>
        <p:spPr bwMode="auto">
          <a:xfrm>
            <a:off x="2394766" y="4407108"/>
            <a:ext cx="606295" cy="79808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26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24"/>
                                        </p:tgtEl>
                                        <p:attrNameLst>
                                          <p:attrName>style.visibility</p:attrName>
                                        </p:attrNameLst>
                                      </p:cBhvr>
                                      <p:to>
                                        <p:strVal val="visible"/>
                                      </p:to>
                                    </p:set>
                                    <p:animEffect transition="in" filter="fade">
                                      <p:cBhvr>
                                        <p:cTn id="11" dur="500"/>
                                        <p:tgtEl>
                                          <p:spTgt spid="24"/>
                                        </p:tgtEl>
                                      </p:cBhvr>
                                    </p:animEffect>
                                  </p:childTnLst>
                                </p:cTn>
                              </p:par>
                              <p:par>
                                <p:cTn id="12" presetID="10" presetClass="entr" presetSubtype="0" fill="hold" nodeType="withEffect">
                                  <p:stCondLst>
                                    <p:cond delay="0"/>
                                  </p:stCondLst>
                                  <p:childTnLst>
                                    <p:set>
                                      <p:cBhvr>
                                        <p:cTn id="13" dur="1" fill="hold">
                                          <p:stCondLst>
                                            <p:cond delay="0"/>
                                          </p:stCondLst>
                                        </p:cTn>
                                        <p:tgtEl>
                                          <p:spTgt spid="25"/>
                                        </p:tgtEl>
                                        <p:attrNameLst>
                                          <p:attrName>style.visibility</p:attrName>
                                        </p:attrNameLst>
                                      </p:cBhvr>
                                      <p:to>
                                        <p:strVal val="visible"/>
                                      </p:to>
                                    </p:set>
                                    <p:animEffect transition="in" filter="fade">
                                      <p:cBhvr>
                                        <p:cTn id="14"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Shape 273"/>
        <p:cNvGrpSpPr/>
        <p:nvPr/>
      </p:nvGrpSpPr>
      <p:grpSpPr>
        <a:xfrm>
          <a:off x="0" y="0"/>
          <a:ext cx="0" cy="0"/>
          <a:chOff x="0" y="0"/>
          <a:chExt cx="0" cy="0"/>
        </a:xfrm>
      </p:grpSpPr>
      <p:sp>
        <p:nvSpPr>
          <p:cNvPr id="277" name="Google Shape;277;p8"/>
          <p:cNvSpPr/>
          <p:nvPr/>
        </p:nvSpPr>
        <p:spPr>
          <a:xfrm>
            <a:off x="-440603" y="1600628"/>
            <a:ext cx="1706029" cy="935310"/>
          </a:xfrm>
          <a:custGeom>
            <a:avLst/>
            <a:gdLst/>
            <a:ahLst/>
            <a:cxnLst/>
            <a:rect l="l" t="t" r="r" b="b"/>
            <a:pathLst>
              <a:path w="18761" h="11853" extrusionOk="0">
                <a:moveTo>
                  <a:pt x="8803" y="0"/>
                </a:moveTo>
                <a:cubicBezTo>
                  <a:pt x="5892" y="0"/>
                  <a:pt x="3559" y="2334"/>
                  <a:pt x="3559" y="5245"/>
                </a:cubicBezTo>
                <a:lnTo>
                  <a:pt x="3559" y="5337"/>
                </a:lnTo>
                <a:lnTo>
                  <a:pt x="3489" y="5337"/>
                </a:lnTo>
                <a:cubicBezTo>
                  <a:pt x="1595" y="5337"/>
                  <a:pt x="1" y="6816"/>
                  <a:pt x="1" y="8595"/>
                </a:cubicBezTo>
                <a:cubicBezTo>
                  <a:pt x="1" y="10397"/>
                  <a:pt x="1572" y="11853"/>
                  <a:pt x="3489" y="11853"/>
                </a:cubicBezTo>
                <a:lnTo>
                  <a:pt x="15249" y="11853"/>
                </a:lnTo>
                <a:cubicBezTo>
                  <a:pt x="17167" y="11853"/>
                  <a:pt x="18738" y="10397"/>
                  <a:pt x="18738" y="8595"/>
                </a:cubicBezTo>
                <a:cubicBezTo>
                  <a:pt x="18761" y="6816"/>
                  <a:pt x="17190" y="5337"/>
                  <a:pt x="15295" y="5337"/>
                </a:cubicBezTo>
                <a:lnTo>
                  <a:pt x="14071" y="5337"/>
                </a:lnTo>
                <a:lnTo>
                  <a:pt x="14071" y="5245"/>
                </a:lnTo>
                <a:cubicBezTo>
                  <a:pt x="14071" y="2357"/>
                  <a:pt x="11737" y="0"/>
                  <a:pt x="880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Oi"/>
              <a:buNone/>
            </a:pPr>
            <a:endParaRPr sz="1800">
              <a:solidFill>
                <a:schemeClr val="dk1"/>
              </a:solidFill>
              <a:latin typeface="Oi"/>
              <a:ea typeface="Oi"/>
              <a:cs typeface="Oi"/>
              <a:sym typeface="Oi"/>
            </a:endParaRPr>
          </a:p>
        </p:txBody>
      </p:sp>
      <p:sp>
        <p:nvSpPr>
          <p:cNvPr id="278" name="Google Shape;278;p8"/>
          <p:cNvSpPr/>
          <p:nvPr/>
        </p:nvSpPr>
        <p:spPr>
          <a:xfrm>
            <a:off x="9932830" y="1252819"/>
            <a:ext cx="1903538" cy="1101917"/>
          </a:xfrm>
          <a:custGeom>
            <a:avLst/>
            <a:gdLst/>
            <a:ahLst/>
            <a:cxnLst/>
            <a:rect l="l" t="t" r="r" b="b"/>
            <a:pathLst>
              <a:path w="18761" h="11853" extrusionOk="0">
                <a:moveTo>
                  <a:pt x="8803" y="0"/>
                </a:moveTo>
                <a:cubicBezTo>
                  <a:pt x="5892" y="0"/>
                  <a:pt x="3559" y="2334"/>
                  <a:pt x="3559" y="5245"/>
                </a:cubicBezTo>
                <a:lnTo>
                  <a:pt x="3559" y="5337"/>
                </a:lnTo>
                <a:lnTo>
                  <a:pt x="3489" y="5337"/>
                </a:lnTo>
                <a:cubicBezTo>
                  <a:pt x="1595" y="5337"/>
                  <a:pt x="1" y="6816"/>
                  <a:pt x="1" y="8595"/>
                </a:cubicBezTo>
                <a:cubicBezTo>
                  <a:pt x="1" y="10397"/>
                  <a:pt x="1572" y="11853"/>
                  <a:pt x="3489" y="11853"/>
                </a:cubicBezTo>
                <a:lnTo>
                  <a:pt x="15249" y="11853"/>
                </a:lnTo>
                <a:cubicBezTo>
                  <a:pt x="17167" y="11853"/>
                  <a:pt x="18738" y="10397"/>
                  <a:pt x="18738" y="8595"/>
                </a:cubicBezTo>
                <a:cubicBezTo>
                  <a:pt x="18761" y="6816"/>
                  <a:pt x="17190" y="5337"/>
                  <a:pt x="15295" y="5337"/>
                </a:cubicBezTo>
                <a:lnTo>
                  <a:pt x="14071" y="5337"/>
                </a:lnTo>
                <a:lnTo>
                  <a:pt x="14071" y="5245"/>
                </a:lnTo>
                <a:cubicBezTo>
                  <a:pt x="14071" y="2357"/>
                  <a:pt x="11737" y="0"/>
                  <a:pt x="880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Oi"/>
              <a:buNone/>
            </a:pPr>
            <a:endParaRPr sz="1800">
              <a:solidFill>
                <a:schemeClr val="dk1"/>
              </a:solidFill>
              <a:latin typeface="Oi"/>
              <a:ea typeface="Oi"/>
              <a:cs typeface="Oi"/>
              <a:sym typeface="Oi"/>
            </a:endParaRPr>
          </a:p>
        </p:txBody>
      </p:sp>
      <p:pic>
        <p:nvPicPr>
          <p:cNvPr id="279" name="Google Shape;279;p8"/>
          <p:cNvPicPr preferRelativeResize="0"/>
          <p:nvPr/>
        </p:nvPicPr>
        <p:blipFill rotWithShape="1">
          <a:blip r:embed="rId1"/>
          <a:srcRect t="26667"/>
          <a:stretch>
            <a:fillRect/>
          </a:stretch>
        </p:blipFill>
        <p:spPr>
          <a:xfrm>
            <a:off x="-27709" y="3429000"/>
            <a:ext cx="5895109" cy="3428999"/>
          </a:xfrm>
          <a:prstGeom prst="rect">
            <a:avLst/>
          </a:prstGeom>
          <a:noFill/>
          <a:ln>
            <a:noFill/>
          </a:ln>
        </p:spPr>
      </p:pic>
      <p:pic>
        <p:nvPicPr>
          <p:cNvPr id="280" name="Google Shape;280;p8"/>
          <p:cNvPicPr preferRelativeResize="0"/>
          <p:nvPr/>
        </p:nvPicPr>
        <p:blipFill rotWithShape="1">
          <a:blip r:embed="rId1"/>
          <a:srcRect t="26667"/>
          <a:stretch>
            <a:fillRect/>
          </a:stretch>
        </p:blipFill>
        <p:spPr>
          <a:xfrm flipH="1">
            <a:off x="5867397" y="3429000"/>
            <a:ext cx="6324601" cy="3428999"/>
          </a:xfrm>
          <a:prstGeom prst="rect">
            <a:avLst/>
          </a:prstGeom>
          <a:noFill/>
          <a:ln>
            <a:noFill/>
          </a:ln>
        </p:spPr>
      </p:pic>
      <p:sp>
        <p:nvSpPr>
          <p:cNvPr id="284" name="Google Shape;284;p8"/>
          <p:cNvSpPr/>
          <p:nvPr/>
        </p:nvSpPr>
        <p:spPr>
          <a:xfrm>
            <a:off x="9819427" y="-1476643"/>
            <a:ext cx="3832239" cy="3638350"/>
          </a:xfrm>
          <a:prstGeom prst="ellipse">
            <a:avLst/>
          </a:prstGeom>
          <a:solidFill>
            <a:srgbClr val="FED000">
              <a:alpha val="31764"/>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Oi"/>
              <a:ea typeface="Oi"/>
              <a:cs typeface="Oi"/>
              <a:sym typeface="Oi"/>
            </a:endParaRPr>
          </a:p>
        </p:txBody>
      </p:sp>
      <p:sp>
        <p:nvSpPr>
          <p:cNvPr id="285" name="Google Shape;285;p8"/>
          <p:cNvSpPr/>
          <p:nvPr/>
        </p:nvSpPr>
        <p:spPr>
          <a:xfrm>
            <a:off x="10613487" y="-762865"/>
            <a:ext cx="2266918" cy="2129406"/>
          </a:xfrm>
          <a:prstGeom prst="ellipse">
            <a:avLst/>
          </a:prstGeom>
          <a:solidFill>
            <a:srgbClr val="FED000">
              <a:alpha val="48627"/>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Oi"/>
              <a:ea typeface="Oi"/>
              <a:cs typeface="Oi"/>
              <a:sym typeface="Oi"/>
            </a:endParaRPr>
          </a:p>
        </p:txBody>
      </p:sp>
      <p:sp>
        <p:nvSpPr>
          <p:cNvPr id="286" name="Google Shape;286;p8"/>
          <p:cNvSpPr/>
          <p:nvPr/>
        </p:nvSpPr>
        <p:spPr>
          <a:xfrm>
            <a:off x="10989128" y="-460162"/>
            <a:ext cx="1524000" cy="1524000"/>
          </a:xfrm>
          <a:prstGeom prst="ellipse">
            <a:avLst/>
          </a:prstGeom>
          <a:solidFill>
            <a:srgbClr val="FED00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Oi"/>
              <a:ea typeface="Oi"/>
              <a:cs typeface="Oi"/>
              <a:sym typeface="Oi"/>
            </a:endParaRPr>
          </a:p>
        </p:txBody>
      </p:sp>
      <p:sp>
        <p:nvSpPr>
          <p:cNvPr id="16" name="Rectangle: Rounded Corners 4"/>
          <p:cNvSpPr/>
          <p:nvPr/>
        </p:nvSpPr>
        <p:spPr>
          <a:xfrm>
            <a:off x="266700" y="304800"/>
            <a:ext cx="11658600" cy="6248400"/>
          </a:xfrm>
          <a:custGeom>
            <a:avLst/>
            <a:gdLst>
              <a:gd name="connsiteX0" fmla="*/ 0 w 11658600"/>
              <a:gd name="connsiteY0" fmla="*/ 729188 h 6248400"/>
              <a:gd name="connsiteX1" fmla="*/ 729188 w 11658600"/>
              <a:gd name="connsiteY1" fmla="*/ 0 h 6248400"/>
              <a:gd name="connsiteX2" fmla="*/ 10929412 w 11658600"/>
              <a:gd name="connsiteY2" fmla="*/ 0 h 6248400"/>
              <a:gd name="connsiteX3" fmla="*/ 11658600 w 11658600"/>
              <a:gd name="connsiteY3" fmla="*/ 729188 h 6248400"/>
              <a:gd name="connsiteX4" fmla="*/ 11658600 w 11658600"/>
              <a:gd name="connsiteY4" fmla="*/ 5519212 h 6248400"/>
              <a:gd name="connsiteX5" fmla="*/ 10929412 w 11658600"/>
              <a:gd name="connsiteY5" fmla="*/ 6248400 h 6248400"/>
              <a:gd name="connsiteX6" fmla="*/ 729188 w 11658600"/>
              <a:gd name="connsiteY6" fmla="*/ 6248400 h 6248400"/>
              <a:gd name="connsiteX7" fmla="*/ 0 w 11658600"/>
              <a:gd name="connsiteY7" fmla="*/ 5519212 h 6248400"/>
              <a:gd name="connsiteX8" fmla="*/ 0 w 11658600"/>
              <a:gd name="connsiteY8" fmla="*/ 729188 h 624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58600" h="6248400" fill="none" extrusionOk="0">
                <a:moveTo>
                  <a:pt x="0" y="729188"/>
                </a:moveTo>
                <a:cubicBezTo>
                  <a:pt x="4942" y="329243"/>
                  <a:pt x="278472" y="6284"/>
                  <a:pt x="729188" y="0"/>
                </a:cubicBezTo>
                <a:cubicBezTo>
                  <a:pt x="3270187" y="-38090"/>
                  <a:pt x="6756187" y="-157618"/>
                  <a:pt x="10929412" y="0"/>
                </a:cubicBezTo>
                <a:cubicBezTo>
                  <a:pt x="11338187" y="2608"/>
                  <a:pt x="11642711" y="248927"/>
                  <a:pt x="11658600" y="729188"/>
                </a:cubicBezTo>
                <a:cubicBezTo>
                  <a:pt x="11824767" y="2058838"/>
                  <a:pt x="11615870" y="4447883"/>
                  <a:pt x="11658600" y="5519212"/>
                </a:cubicBezTo>
                <a:cubicBezTo>
                  <a:pt x="11658631" y="5969041"/>
                  <a:pt x="11300790" y="6282520"/>
                  <a:pt x="10929412" y="6248400"/>
                </a:cubicBezTo>
                <a:cubicBezTo>
                  <a:pt x="8594248" y="6230294"/>
                  <a:pt x="2095008" y="6111493"/>
                  <a:pt x="729188" y="6248400"/>
                </a:cubicBezTo>
                <a:cubicBezTo>
                  <a:pt x="290324" y="6188514"/>
                  <a:pt x="37851" y="5859135"/>
                  <a:pt x="0" y="5519212"/>
                </a:cubicBezTo>
                <a:cubicBezTo>
                  <a:pt x="12442" y="4268650"/>
                  <a:pt x="-82064" y="1435577"/>
                  <a:pt x="0" y="729188"/>
                </a:cubicBezTo>
                <a:close/>
              </a:path>
              <a:path w="11658600" h="6248400" stroke="0" extrusionOk="0">
                <a:moveTo>
                  <a:pt x="0" y="729188"/>
                </a:moveTo>
                <a:cubicBezTo>
                  <a:pt x="11901" y="318870"/>
                  <a:pt x="371327" y="-19924"/>
                  <a:pt x="729188" y="0"/>
                </a:cubicBezTo>
                <a:cubicBezTo>
                  <a:pt x="3401655" y="-24565"/>
                  <a:pt x="7977806" y="-36763"/>
                  <a:pt x="10929412" y="0"/>
                </a:cubicBezTo>
                <a:cubicBezTo>
                  <a:pt x="11373821" y="-55962"/>
                  <a:pt x="11709061" y="268021"/>
                  <a:pt x="11658600" y="729188"/>
                </a:cubicBezTo>
                <a:cubicBezTo>
                  <a:pt x="11536061" y="1953149"/>
                  <a:pt x="11492085" y="4709061"/>
                  <a:pt x="11658600" y="5519212"/>
                </a:cubicBezTo>
                <a:cubicBezTo>
                  <a:pt x="11597807" y="5965323"/>
                  <a:pt x="11384582" y="6199836"/>
                  <a:pt x="10929412" y="6248400"/>
                </a:cubicBezTo>
                <a:cubicBezTo>
                  <a:pt x="9660763" y="6264295"/>
                  <a:pt x="4198189" y="6118944"/>
                  <a:pt x="729188" y="6248400"/>
                </a:cubicBezTo>
                <a:cubicBezTo>
                  <a:pt x="329365" y="6242666"/>
                  <a:pt x="-14836" y="5971943"/>
                  <a:pt x="0" y="5519212"/>
                </a:cubicBezTo>
                <a:cubicBezTo>
                  <a:pt x="168240" y="4742346"/>
                  <a:pt x="37931" y="2957047"/>
                  <a:pt x="0" y="729188"/>
                </a:cubicBezTo>
                <a:close/>
              </a:path>
            </a:pathLst>
          </a:custGeom>
          <a:solidFill>
            <a:schemeClr val="bg1">
              <a:alpha val="94000"/>
            </a:schemeClr>
          </a:solidFill>
          <a:ln w="76200">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p:cNvSpPr/>
          <p:nvPr/>
        </p:nvSpPr>
        <p:spPr>
          <a:xfrm>
            <a:off x="3567816" y="541218"/>
            <a:ext cx="4849405" cy="769441"/>
          </a:xfrm>
          <a:prstGeom prst="rect">
            <a:avLst/>
          </a:prstGeom>
          <a:noFill/>
        </p:spPr>
        <p:txBody>
          <a:bodyPr wrap="none" lIns="91440" tIns="45720" rIns="91440" bIns="45720">
            <a:spAutoFit/>
          </a:bodyPr>
          <a:lstStyle/>
          <a:p>
            <a:pPr algn="ctr"/>
            <a:r>
              <a:rPr lang="en-US" sz="4400" b="1" cap="none" spc="0" dirty="0">
                <a:ln w="13462">
                  <a:solidFill>
                    <a:schemeClr val="bg1"/>
                  </a:solidFill>
                  <a:prstDash val="solid"/>
                </a:ln>
                <a:solidFill>
                  <a:schemeClr val="accent1">
                    <a:lumMod val="50000"/>
                  </a:schemeClr>
                </a:solidFill>
                <a:effectLst>
                  <a:outerShdw blurRad="50800" dist="38100" dir="5400000" algn="t" rotWithShape="0">
                    <a:prstClr val="black">
                      <a:alpha val="40000"/>
                    </a:prstClr>
                  </a:outerShdw>
                </a:effectLst>
                <a:latin typeface="UTM Cooper Black" panose="02040603050506020204" pitchFamily="18"/>
              </a:rPr>
              <a:t>GIẢI NGHĨA TỪ</a:t>
            </a:r>
            <a:endParaRPr lang="en-US" sz="4400" b="1" cap="none" spc="0" dirty="0">
              <a:ln w="13462">
                <a:solidFill>
                  <a:schemeClr val="bg1"/>
                </a:solidFill>
                <a:prstDash val="solid"/>
              </a:ln>
              <a:solidFill>
                <a:schemeClr val="accent1">
                  <a:lumMod val="50000"/>
                </a:schemeClr>
              </a:solidFill>
              <a:effectLst>
                <a:outerShdw blurRad="50800" dist="38100" dir="5400000" algn="t" rotWithShape="0">
                  <a:prstClr val="black">
                    <a:alpha val="40000"/>
                  </a:prstClr>
                </a:outerShdw>
              </a:effectLst>
              <a:latin typeface="UTM Cooper Black" panose="02040603050506020204" pitchFamily="18"/>
            </a:endParaRPr>
          </a:p>
        </p:txBody>
      </p:sp>
      <p:sp>
        <p:nvSpPr>
          <p:cNvPr id="22" name="TextBox 21"/>
          <p:cNvSpPr txBox="1"/>
          <p:nvPr/>
        </p:nvSpPr>
        <p:spPr>
          <a:xfrm>
            <a:off x="1109053" y="1399047"/>
            <a:ext cx="2325956" cy="707886"/>
          </a:xfrm>
          <a:prstGeom prst="rect">
            <a:avLst/>
          </a:prstGeom>
          <a:noFill/>
        </p:spPr>
        <p:txBody>
          <a:bodyPr wrap="square">
            <a:spAutoFit/>
          </a:bodyPr>
          <a:lstStyle/>
          <a:p>
            <a:pPr algn="just"/>
            <a:r>
              <a:rPr lang="en-SG" sz="4000" b="1" kern="1200" dirty="0" err="1">
                <a:solidFill>
                  <a:srgbClr val="7030A0"/>
                </a:solidFill>
                <a:latin typeface="Calibri" panose="020F0502020204030204" pitchFamily="34" charset="0"/>
                <a:cs typeface="Calibri" panose="020F0502020204030204" pitchFamily="34" charset="0"/>
              </a:rPr>
              <a:t>đon</a:t>
            </a:r>
            <a:r>
              <a:rPr lang="en-SG" sz="4000" b="1" kern="1200" dirty="0">
                <a:solidFill>
                  <a:srgbClr val="7030A0"/>
                </a:solidFill>
                <a:latin typeface="Calibri" panose="020F0502020204030204" pitchFamily="34" charset="0"/>
                <a:cs typeface="Calibri" panose="020F0502020204030204" pitchFamily="34" charset="0"/>
              </a:rPr>
              <a:t>:</a:t>
            </a:r>
            <a:endParaRPr lang="en-US" sz="3600" b="1" dirty="0">
              <a:solidFill>
                <a:srgbClr val="7030A0"/>
              </a:solidFill>
            </a:endParaRPr>
          </a:p>
        </p:txBody>
      </p:sp>
      <p:sp>
        <p:nvSpPr>
          <p:cNvPr id="23" name="TextBox 22"/>
          <p:cNvSpPr txBox="1"/>
          <p:nvPr/>
        </p:nvSpPr>
        <p:spPr>
          <a:xfrm>
            <a:off x="2538729" y="1401667"/>
            <a:ext cx="8419528" cy="1200329"/>
          </a:xfrm>
          <a:prstGeom prst="rect">
            <a:avLst/>
          </a:prstGeom>
          <a:noFill/>
        </p:spPr>
        <p:txBody>
          <a:bodyPr wrap="square">
            <a:spAutoFit/>
          </a:bodyPr>
          <a:lstStyle/>
          <a:p>
            <a:pPr algn="just"/>
            <a:r>
              <a:rPr lang="en-US" sz="3600" kern="1200" dirty="0">
                <a:latin typeface="Calibri" panose="020F0502020204030204" pitchFamily="34" charset="0"/>
                <a:cs typeface="Calibri" panose="020F0502020204030204" pitchFamily="34" charset="0"/>
              </a:rPr>
              <a:t>b</a:t>
            </a:r>
            <a:r>
              <a:rPr kumimoji="0" lang="en-US" sz="3600" i="0" u="none" strike="noStrike" kern="1200" cap="none" spc="0" normalizeH="0" baseline="0" noProof="0" dirty="0" err="1">
                <a:ln>
                  <a:noFill/>
                </a:ln>
                <a:solidFill>
                  <a:srgbClr val="000000"/>
                </a:solidFill>
                <a:effectLst/>
                <a:uLnTx/>
                <a:uFillTx/>
                <a:latin typeface="Calibri" panose="020F0502020204030204" pitchFamily="34" charset="0"/>
                <a:cs typeface="Calibri" panose="020F0502020204030204" pitchFamily="34" charset="0"/>
              </a:rPr>
              <a:t>ó</a:t>
            </a:r>
            <a:r>
              <a:rPr kumimoji="0" lang="en-US" sz="3600" i="0" u="none" strike="noStrike" kern="1200" cap="none" spc="0" normalizeH="0" noProof="0" dirty="0">
                <a:ln>
                  <a:noFill/>
                </a:ln>
                <a:solidFill>
                  <a:srgbClr val="000000"/>
                </a:solidFill>
                <a:effectLst/>
                <a:uLnTx/>
                <a:uFillTx/>
                <a:latin typeface="Calibri" panose="020F0502020204030204" pitchFamily="34" charset="0"/>
                <a:cs typeface="Calibri" panose="020F0502020204030204" pitchFamily="34" charset="0"/>
              </a:rPr>
              <a:t> (</a:t>
            </a:r>
            <a:r>
              <a:rPr kumimoji="0" lang="en-US" sz="3600" i="0" u="none" strike="noStrike" kern="1200" cap="none" spc="0" normalizeH="0" noProof="0" dirty="0" err="1">
                <a:ln>
                  <a:noFill/>
                </a:ln>
                <a:solidFill>
                  <a:srgbClr val="000000"/>
                </a:solidFill>
                <a:effectLst/>
                <a:uLnTx/>
                <a:uFillTx/>
                <a:latin typeface="Calibri" panose="020F0502020204030204" pitchFamily="34" charset="0"/>
                <a:cs typeface="Calibri" panose="020F0502020204030204" pitchFamily="34" charset="0"/>
              </a:rPr>
              <a:t>dùng</a:t>
            </a:r>
            <a:r>
              <a:rPr kumimoji="0" lang="en-US" sz="3600" i="0" u="none" strike="noStrike" kern="1200" cap="none" spc="0" normalizeH="0" noProof="0" dirty="0">
                <a:ln>
                  <a:noFill/>
                </a:ln>
                <a:solidFill>
                  <a:srgbClr val="000000"/>
                </a:solidFill>
                <a:effectLst/>
                <a:uLnTx/>
                <a:uFillTx/>
                <a:latin typeface="Calibri" panose="020F0502020204030204" pitchFamily="34" charset="0"/>
                <a:cs typeface="Calibri" panose="020F0502020204030204" pitchFamily="34" charset="0"/>
              </a:rPr>
              <a:t> </a:t>
            </a:r>
            <a:r>
              <a:rPr kumimoji="0" lang="en-US" sz="3600" i="0" u="none" strike="noStrike" kern="1200" cap="none" spc="0" normalizeH="0" noProof="0" dirty="0" err="1">
                <a:ln>
                  <a:noFill/>
                </a:ln>
                <a:solidFill>
                  <a:srgbClr val="000000"/>
                </a:solidFill>
                <a:effectLst/>
                <a:uLnTx/>
                <a:uFillTx/>
                <a:latin typeface="Calibri" panose="020F0502020204030204" pitchFamily="34" charset="0"/>
                <a:cs typeface="Calibri" panose="020F0502020204030204" pitchFamily="34" charset="0"/>
              </a:rPr>
              <a:t>trong</a:t>
            </a:r>
            <a:r>
              <a:rPr kumimoji="0" lang="en-US" sz="3600" i="0" u="none" strike="noStrike" kern="1200" cap="none" spc="0" normalizeH="0" noProof="0" dirty="0">
                <a:ln>
                  <a:noFill/>
                </a:ln>
                <a:solidFill>
                  <a:srgbClr val="000000"/>
                </a:solidFill>
                <a:effectLst/>
                <a:uLnTx/>
                <a:uFillTx/>
                <a:latin typeface="Calibri" panose="020F0502020204030204" pitchFamily="34" charset="0"/>
                <a:cs typeface="Calibri" panose="020F0502020204030204" pitchFamily="34" charset="0"/>
              </a:rPr>
              <a:t> </a:t>
            </a:r>
            <a:r>
              <a:rPr kumimoji="0" lang="en-US" sz="3600" i="0" u="none" strike="noStrike" kern="1200" cap="none" spc="0" normalizeH="0" noProof="0" dirty="0" err="1">
                <a:ln>
                  <a:noFill/>
                </a:ln>
                <a:solidFill>
                  <a:srgbClr val="000000"/>
                </a:solidFill>
                <a:effectLst/>
                <a:uLnTx/>
                <a:uFillTx/>
                <a:latin typeface="Calibri" panose="020F0502020204030204" pitchFamily="34" charset="0"/>
                <a:cs typeface="Calibri" panose="020F0502020204030204" pitchFamily="34" charset="0"/>
              </a:rPr>
              <a:t>các</a:t>
            </a:r>
            <a:r>
              <a:rPr kumimoji="0" lang="en-US" sz="3600" i="0" u="none" strike="noStrike" kern="1200" cap="none" spc="0" normalizeH="0" noProof="0" dirty="0">
                <a:ln>
                  <a:noFill/>
                </a:ln>
                <a:solidFill>
                  <a:srgbClr val="000000"/>
                </a:solidFill>
                <a:effectLst/>
                <a:uLnTx/>
                <a:uFillTx/>
                <a:latin typeface="Calibri" panose="020F0502020204030204" pitchFamily="34" charset="0"/>
                <a:cs typeface="Calibri" panose="020F0502020204030204" pitchFamily="34" charset="0"/>
              </a:rPr>
              <a:t> </a:t>
            </a:r>
            <a:r>
              <a:rPr kumimoji="0" lang="en-US" sz="3600" i="0" u="none" strike="noStrike" kern="1200" cap="none" spc="0" normalizeH="0" noProof="0" dirty="0" err="1">
                <a:ln>
                  <a:noFill/>
                </a:ln>
                <a:solidFill>
                  <a:srgbClr val="000000"/>
                </a:solidFill>
                <a:effectLst/>
                <a:uLnTx/>
                <a:uFillTx/>
                <a:latin typeface="Calibri" panose="020F0502020204030204" pitchFamily="34" charset="0"/>
                <a:cs typeface="Calibri" panose="020F0502020204030204" pitchFamily="34" charset="0"/>
              </a:rPr>
              <a:t>trường</a:t>
            </a:r>
            <a:r>
              <a:rPr kumimoji="0" lang="en-US" sz="3600" i="0" u="none" strike="noStrike" kern="1200" cap="none" spc="0" normalizeH="0" noProof="0" dirty="0">
                <a:ln>
                  <a:noFill/>
                </a:ln>
                <a:solidFill>
                  <a:srgbClr val="000000"/>
                </a:solidFill>
                <a:effectLst/>
                <a:uLnTx/>
                <a:uFillTx/>
                <a:latin typeface="Calibri" panose="020F0502020204030204" pitchFamily="34" charset="0"/>
                <a:cs typeface="Calibri" panose="020F0502020204030204" pitchFamily="34" charset="0"/>
              </a:rPr>
              <a:t> </a:t>
            </a:r>
            <a:r>
              <a:rPr kumimoji="0" lang="en-US" sz="3600" i="0" u="none" strike="noStrike" kern="1200" cap="none" spc="0" normalizeH="0" noProof="0" dirty="0" err="1">
                <a:ln>
                  <a:noFill/>
                </a:ln>
                <a:solidFill>
                  <a:srgbClr val="000000"/>
                </a:solidFill>
                <a:effectLst/>
                <a:uLnTx/>
                <a:uFillTx/>
                <a:latin typeface="Calibri" panose="020F0502020204030204" pitchFamily="34" charset="0"/>
                <a:cs typeface="Calibri" panose="020F0502020204030204" pitchFamily="34" charset="0"/>
              </a:rPr>
              <a:t>hợp</a:t>
            </a:r>
            <a:r>
              <a:rPr kumimoji="0" lang="en-US" sz="3600" i="0" u="none" strike="noStrike" kern="1200" cap="none" spc="0" normalizeH="0" noProof="0" dirty="0">
                <a:ln>
                  <a:noFill/>
                </a:ln>
                <a:solidFill>
                  <a:srgbClr val="000000"/>
                </a:solidFill>
                <a:effectLst/>
                <a:uLnTx/>
                <a:uFillTx/>
                <a:latin typeface="Calibri" panose="020F0502020204030204" pitchFamily="34" charset="0"/>
                <a:cs typeface="Calibri" panose="020F0502020204030204" pitchFamily="34" charset="0"/>
              </a:rPr>
              <a:t>: </a:t>
            </a:r>
            <a:r>
              <a:rPr kumimoji="0" lang="en-US" sz="3600" i="0" u="none" strike="noStrike" kern="1200" cap="none" spc="0" normalizeH="0" noProof="0" dirty="0" err="1">
                <a:ln>
                  <a:noFill/>
                </a:ln>
                <a:solidFill>
                  <a:srgbClr val="000000"/>
                </a:solidFill>
                <a:effectLst/>
                <a:uLnTx/>
                <a:uFillTx/>
                <a:latin typeface="Calibri" panose="020F0502020204030204" pitchFamily="34" charset="0"/>
                <a:cs typeface="Calibri" panose="020F0502020204030204" pitchFamily="34" charset="0"/>
              </a:rPr>
              <a:t>đon</a:t>
            </a:r>
            <a:r>
              <a:rPr kumimoji="0" lang="en-US" sz="3600" i="0" u="none" strike="noStrike" kern="1200" cap="none" spc="0" normalizeH="0" noProof="0" dirty="0">
                <a:ln>
                  <a:noFill/>
                </a:ln>
                <a:solidFill>
                  <a:srgbClr val="000000"/>
                </a:solidFill>
                <a:effectLst/>
                <a:uLnTx/>
                <a:uFillTx/>
                <a:latin typeface="Calibri" panose="020F0502020204030204" pitchFamily="34" charset="0"/>
                <a:cs typeface="Calibri" panose="020F0502020204030204" pitchFamily="34" charset="0"/>
              </a:rPr>
              <a:t> </a:t>
            </a:r>
            <a:r>
              <a:rPr kumimoji="0" lang="en-US" sz="3600" i="0" u="none" strike="noStrike" kern="1200" cap="none" spc="0" normalizeH="0" noProof="0" dirty="0" err="1">
                <a:ln>
                  <a:noFill/>
                </a:ln>
                <a:solidFill>
                  <a:srgbClr val="000000"/>
                </a:solidFill>
                <a:effectLst/>
                <a:uLnTx/>
                <a:uFillTx/>
                <a:latin typeface="Calibri" panose="020F0502020204030204" pitchFamily="34" charset="0"/>
                <a:cs typeface="Calibri" panose="020F0502020204030204" pitchFamily="34" charset="0"/>
              </a:rPr>
              <a:t>mạ</a:t>
            </a:r>
            <a:r>
              <a:rPr kumimoji="0" lang="en-US" sz="3600" i="0" u="none" strike="noStrike" kern="1200" cap="none" spc="0" normalizeH="0" noProof="0" dirty="0">
                <a:ln>
                  <a:noFill/>
                </a:ln>
                <a:solidFill>
                  <a:srgbClr val="000000"/>
                </a:solidFill>
                <a:effectLst/>
                <a:uLnTx/>
                <a:uFillTx/>
                <a:latin typeface="Calibri" panose="020F0502020204030204" pitchFamily="34" charset="0"/>
                <a:cs typeface="Calibri" panose="020F0502020204030204" pitchFamily="34" charset="0"/>
              </a:rPr>
              <a:t>, </a:t>
            </a:r>
            <a:r>
              <a:rPr kumimoji="0" lang="en-US" sz="3600" i="0" u="none" strike="noStrike" kern="1200" cap="none" spc="0" normalizeH="0" noProof="0" dirty="0" err="1">
                <a:ln>
                  <a:noFill/>
                </a:ln>
                <a:solidFill>
                  <a:srgbClr val="000000"/>
                </a:solidFill>
                <a:effectLst/>
                <a:uLnTx/>
                <a:uFillTx/>
                <a:latin typeface="Calibri" panose="020F0502020204030204" pitchFamily="34" charset="0"/>
                <a:cs typeface="Calibri" panose="020F0502020204030204" pitchFamily="34" charset="0"/>
              </a:rPr>
              <a:t>đon</a:t>
            </a:r>
            <a:r>
              <a:rPr kumimoji="0" lang="en-US" sz="3600" i="0" u="none" strike="noStrike" kern="1200" cap="none" spc="0" normalizeH="0" noProof="0" dirty="0">
                <a:ln>
                  <a:noFill/>
                </a:ln>
                <a:solidFill>
                  <a:srgbClr val="000000"/>
                </a:solidFill>
                <a:effectLst/>
                <a:uLnTx/>
                <a:uFillTx/>
                <a:latin typeface="Calibri" panose="020F0502020204030204" pitchFamily="34" charset="0"/>
                <a:cs typeface="Calibri" panose="020F0502020204030204" pitchFamily="34" charset="0"/>
              </a:rPr>
              <a:t> </a:t>
            </a:r>
            <a:r>
              <a:rPr kumimoji="0" lang="en-US" sz="3600" i="0" u="none" strike="noStrike" kern="1200" cap="none" spc="0" normalizeH="0" noProof="0" dirty="0" err="1">
                <a:ln>
                  <a:noFill/>
                </a:ln>
                <a:solidFill>
                  <a:srgbClr val="000000"/>
                </a:solidFill>
                <a:effectLst/>
                <a:uLnTx/>
                <a:uFillTx/>
                <a:latin typeface="Calibri" panose="020F0502020204030204" pitchFamily="34" charset="0"/>
                <a:cs typeface="Calibri" panose="020F0502020204030204" pitchFamily="34" charset="0"/>
              </a:rPr>
              <a:t>lúa</a:t>
            </a:r>
            <a:r>
              <a:rPr kumimoji="0" lang="en-US" sz="3600" i="0" u="none" strike="noStrike" kern="1200" cap="none" spc="0" normalizeH="0" noProof="0" dirty="0">
                <a:ln>
                  <a:noFill/>
                </a:ln>
                <a:solidFill>
                  <a:srgbClr val="000000"/>
                </a:solidFill>
                <a:effectLst/>
                <a:uLnTx/>
                <a:uFillTx/>
                <a:latin typeface="Calibri" panose="020F0502020204030204" pitchFamily="34" charset="0"/>
                <a:cs typeface="Calibri" panose="020F0502020204030204" pitchFamily="34" charset="0"/>
              </a:rPr>
              <a:t>, </a:t>
            </a:r>
            <a:r>
              <a:rPr kumimoji="0" lang="en-US" sz="3600" i="0" u="none" strike="noStrike" kern="1200" cap="none" spc="0" normalizeH="0" noProof="0" dirty="0" err="1">
                <a:ln>
                  <a:noFill/>
                </a:ln>
                <a:solidFill>
                  <a:srgbClr val="000000"/>
                </a:solidFill>
                <a:effectLst/>
                <a:uLnTx/>
                <a:uFillTx/>
                <a:latin typeface="Calibri" panose="020F0502020204030204" pitchFamily="34" charset="0"/>
                <a:cs typeface="Calibri" panose="020F0502020204030204" pitchFamily="34" charset="0"/>
              </a:rPr>
              <a:t>đon</a:t>
            </a:r>
            <a:r>
              <a:rPr kumimoji="0" lang="en-US" sz="3600" i="0" u="none" strike="noStrike" kern="1200" cap="none" spc="0" normalizeH="0" noProof="0" dirty="0">
                <a:ln>
                  <a:noFill/>
                </a:ln>
                <a:solidFill>
                  <a:srgbClr val="000000"/>
                </a:solidFill>
                <a:effectLst/>
                <a:uLnTx/>
                <a:uFillTx/>
                <a:latin typeface="Calibri" panose="020F0502020204030204" pitchFamily="34" charset="0"/>
                <a:cs typeface="Calibri" panose="020F0502020204030204" pitchFamily="34" charset="0"/>
              </a:rPr>
              <a:t> </a:t>
            </a:r>
            <a:r>
              <a:rPr kumimoji="0" lang="en-US" sz="3600" i="0" u="none" strike="noStrike" kern="1200" cap="none" spc="0" normalizeH="0" noProof="0" dirty="0" err="1">
                <a:ln>
                  <a:noFill/>
                </a:ln>
                <a:solidFill>
                  <a:srgbClr val="000000"/>
                </a:solidFill>
                <a:effectLst/>
                <a:uLnTx/>
                <a:uFillTx/>
                <a:latin typeface="Calibri" panose="020F0502020204030204" pitchFamily="34" charset="0"/>
                <a:cs typeface="Calibri" panose="020F0502020204030204" pitchFamily="34" charset="0"/>
              </a:rPr>
              <a:t>củi</a:t>
            </a:r>
            <a:r>
              <a:rPr kumimoji="0" lang="en-US" sz="3600" i="0" u="none" strike="noStrike" kern="1200" cap="none" spc="0" normalizeH="0" noProof="0" dirty="0">
                <a:ln>
                  <a:noFill/>
                </a:ln>
                <a:solidFill>
                  <a:srgbClr val="000000"/>
                </a:solidFill>
                <a:effectLst/>
                <a:uLnTx/>
                <a:uFillTx/>
                <a:latin typeface="Calibri" panose="020F0502020204030204" pitchFamily="34" charset="0"/>
                <a:cs typeface="Calibri" panose="020F0502020204030204" pitchFamily="34" charset="0"/>
              </a:rPr>
              <a:t>).</a:t>
            </a:r>
            <a:endParaRPr kumimoji="0" lang="vi-VN" sz="3600" i="0" u="none" strike="noStrike" kern="120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endParaRPr>
          </a:p>
        </p:txBody>
      </p:sp>
      <p:sp>
        <p:nvSpPr>
          <p:cNvPr id="24" name="TextBox 23"/>
          <p:cNvSpPr txBox="1"/>
          <p:nvPr/>
        </p:nvSpPr>
        <p:spPr>
          <a:xfrm>
            <a:off x="1124064" y="2474698"/>
            <a:ext cx="2325956" cy="707886"/>
          </a:xfrm>
          <a:prstGeom prst="rect">
            <a:avLst/>
          </a:prstGeom>
          <a:noFill/>
        </p:spPr>
        <p:txBody>
          <a:bodyPr wrap="square">
            <a:spAutoFit/>
          </a:bodyPr>
          <a:lstStyle/>
          <a:p>
            <a:pPr algn="just"/>
            <a:r>
              <a:rPr lang="en-SG" sz="4000" b="1" kern="1200" dirty="0">
                <a:solidFill>
                  <a:srgbClr val="7030A0"/>
                </a:solidFill>
                <a:latin typeface="Calibri" panose="020F0502020204030204" pitchFamily="34" charset="0"/>
                <a:cs typeface="Calibri" panose="020F0502020204030204" pitchFamily="34" charset="0"/>
              </a:rPr>
              <a:t>k</a:t>
            </a:r>
            <a:r>
              <a:rPr kumimoji="0" lang="en-SG" sz="4000" b="1" i="0" u="none" strike="noStrike" kern="1200" cap="none" spc="0" normalizeH="0" baseline="0" noProof="0" dirty="0">
                <a:ln>
                  <a:noFill/>
                </a:ln>
                <a:solidFill>
                  <a:srgbClr val="7030A0"/>
                </a:solidFill>
                <a:effectLst/>
                <a:uLnTx/>
                <a:uFillTx/>
                <a:latin typeface="Calibri" panose="020F0502020204030204" pitchFamily="34" charset="0"/>
                <a:cs typeface="Calibri" panose="020F0502020204030204" pitchFamily="34" charset="0"/>
              </a:rPr>
              <a:t>he:</a:t>
            </a:r>
            <a:endParaRPr lang="en-US" sz="3600" b="1" dirty="0">
              <a:solidFill>
                <a:srgbClr val="7030A0"/>
              </a:solidFill>
            </a:endParaRPr>
          </a:p>
        </p:txBody>
      </p:sp>
      <p:sp>
        <p:nvSpPr>
          <p:cNvPr id="25" name="TextBox 24"/>
          <p:cNvSpPr txBox="1"/>
          <p:nvPr/>
        </p:nvSpPr>
        <p:spPr>
          <a:xfrm>
            <a:off x="2538729" y="2555409"/>
            <a:ext cx="8320878" cy="1200329"/>
          </a:xfrm>
          <a:prstGeom prst="rect">
            <a:avLst/>
          </a:prstGeom>
          <a:noFill/>
        </p:spPr>
        <p:txBody>
          <a:bodyPr wrap="square">
            <a:spAutoFit/>
          </a:bodyPr>
          <a:lstStyle/>
          <a:p>
            <a:pPr algn="just"/>
            <a:r>
              <a:rPr lang="en-SG" sz="3600" kern="1200" dirty="0" err="1">
                <a:latin typeface="Calibri" panose="020F0502020204030204" pitchFamily="34" charset="0"/>
                <a:cs typeface="Calibri" panose="020F0502020204030204" pitchFamily="34" charset="0"/>
              </a:rPr>
              <a:t>đường</a:t>
            </a:r>
            <a:r>
              <a:rPr lang="en-SG" sz="3600" kern="1200" dirty="0">
                <a:latin typeface="Calibri" panose="020F0502020204030204" pitchFamily="34" charset="0"/>
                <a:cs typeface="Calibri" panose="020F0502020204030204" pitchFamily="34" charset="0"/>
              </a:rPr>
              <a:t> </a:t>
            </a:r>
            <a:r>
              <a:rPr lang="en-SG" sz="3600" kern="1200" dirty="0" err="1">
                <a:latin typeface="Calibri" panose="020F0502020204030204" pitchFamily="34" charset="0"/>
                <a:cs typeface="Calibri" panose="020F0502020204030204" pitchFamily="34" charset="0"/>
              </a:rPr>
              <a:t>nước</a:t>
            </a:r>
            <a:r>
              <a:rPr lang="en-SG" sz="3600" kern="1200" dirty="0">
                <a:latin typeface="Calibri" panose="020F0502020204030204" pitchFamily="34" charset="0"/>
                <a:cs typeface="Calibri" panose="020F0502020204030204" pitchFamily="34" charset="0"/>
              </a:rPr>
              <a:t> </a:t>
            </a:r>
            <a:r>
              <a:rPr lang="en-SG" sz="3600" kern="1200" dirty="0" err="1">
                <a:latin typeface="Calibri" panose="020F0502020204030204" pitchFamily="34" charset="0"/>
                <a:cs typeface="Calibri" panose="020F0502020204030204" pitchFamily="34" charset="0"/>
              </a:rPr>
              <a:t>chảy</a:t>
            </a:r>
            <a:r>
              <a:rPr lang="en-SG" sz="3600" kern="1200" dirty="0">
                <a:latin typeface="Calibri" panose="020F0502020204030204" pitchFamily="34" charset="0"/>
                <a:cs typeface="Calibri" panose="020F0502020204030204" pitchFamily="34" charset="0"/>
              </a:rPr>
              <a:t> </a:t>
            </a:r>
            <a:r>
              <a:rPr lang="en-SG" sz="3600" kern="1200" dirty="0" err="1">
                <a:latin typeface="Calibri" panose="020F0502020204030204" pitchFamily="34" charset="0"/>
                <a:cs typeface="Calibri" panose="020F0502020204030204" pitchFamily="34" charset="0"/>
              </a:rPr>
              <a:t>hẹp</a:t>
            </a:r>
            <a:r>
              <a:rPr lang="en-SG" sz="3600" kern="1200" dirty="0">
                <a:latin typeface="Calibri" panose="020F0502020204030204" pitchFamily="34" charset="0"/>
                <a:cs typeface="Calibri" panose="020F0502020204030204" pitchFamily="34" charset="0"/>
              </a:rPr>
              <a:t> </a:t>
            </a:r>
            <a:r>
              <a:rPr lang="en-SG" sz="3600" kern="1200" dirty="0" err="1">
                <a:latin typeface="Calibri" panose="020F0502020204030204" pitchFamily="34" charset="0"/>
                <a:cs typeface="Calibri" panose="020F0502020204030204" pitchFamily="34" charset="0"/>
              </a:rPr>
              <a:t>giữa</a:t>
            </a:r>
            <a:r>
              <a:rPr lang="en-SG" sz="3600" kern="1200" dirty="0">
                <a:latin typeface="Calibri" panose="020F0502020204030204" pitchFamily="34" charset="0"/>
                <a:cs typeface="Calibri" panose="020F0502020204030204" pitchFamily="34" charset="0"/>
              </a:rPr>
              <a:t> </a:t>
            </a:r>
            <a:r>
              <a:rPr lang="en-SG" sz="3600" kern="1200" dirty="0" err="1">
                <a:latin typeface="Calibri" panose="020F0502020204030204" pitchFamily="34" charset="0"/>
                <a:cs typeface="Calibri" panose="020F0502020204030204" pitchFamily="34" charset="0"/>
              </a:rPr>
              <a:t>hai</a:t>
            </a:r>
            <a:r>
              <a:rPr lang="en-SG" sz="3600" kern="1200" dirty="0">
                <a:latin typeface="Calibri" panose="020F0502020204030204" pitchFamily="34" charset="0"/>
                <a:cs typeface="Calibri" panose="020F0502020204030204" pitchFamily="34" charset="0"/>
              </a:rPr>
              <a:t> </a:t>
            </a:r>
            <a:r>
              <a:rPr lang="en-SG" sz="3600" kern="1200" dirty="0" err="1">
                <a:latin typeface="Calibri" panose="020F0502020204030204" pitchFamily="34" charset="0"/>
                <a:cs typeface="Calibri" panose="020F0502020204030204" pitchFamily="34" charset="0"/>
              </a:rPr>
              <a:t>vách</a:t>
            </a:r>
            <a:r>
              <a:rPr lang="en-SG" sz="3600" kern="1200" dirty="0">
                <a:latin typeface="Calibri" panose="020F0502020204030204" pitchFamily="34" charset="0"/>
                <a:cs typeface="Calibri" panose="020F0502020204030204" pitchFamily="34" charset="0"/>
              </a:rPr>
              <a:t> </a:t>
            </a:r>
            <a:r>
              <a:rPr lang="en-SG" sz="3600" kern="1200" dirty="0" err="1">
                <a:latin typeface="Calibri" panose="020F0502020204030204" pitchFamily="34" charset="0"/>
                <a:cs typeface="Calibri" panose="020F0502020204030204" pitchFamily="34" charset="0"/>
              </a:rPr>
              <a:t>núi</a:t>
            </a:r>
            <a:r>
              <a:rPr lang="en-SG" sz="3600" kern="1200" dirty="0">
                <a:latin typeface="Calibri" panose="020F0502020204030204" pitchFamily="34" charset="0"/>
                <a:cs typeface="Calibri" panose="020F0502020204030204" pitchFamily="34" charset="0"/>
              </a:rPr>
              <a:t> </a:t>
            </a:r>
            <a:r>
              <a:rPr lang="en-SG" sz="3600" kern="1200" dirty="0" err="1">
                <a:latin typeface="Calibri" panose="020F0502020204030204" pitchFamily="34" charset="0"/>
                <a:cs typeface="Calibri" panose="020F0502020204030204" pitchFamily="34" charset="0"/>
              </a:rPr>
              <a:t>hoặc</a:t>
            </a:r>
            <a:r>
              <a:rPr lang="en-SG" sz="3600" kern="1200" dirty="0">
                <a:latin typeface="Calibri" panose="020F0502020204030204" pitchFamily="34" charset="0"/>
                <a:cs typeface="Calibri" panose="020F0502020204030204" pitchFamily="34" charset="0"/>
              </a:rPr>
              <a:t> </a:t>
            </a:r>
            <a:r>
              <a:rPr lang="en-SG" sz="3600" kern="1200" dirty="0" err="1">
                <a:latin typeface="Calibri" panose="020F0502020204030204" pitchFamily="34" charset="0"/>
                <a:cs typeface="Calibri" panose="020F0502020204030204" pitchFamily="34" charset="0"/>
              </a:rPr>
              <a:t>sườn</a:t>
            </a:r>
            <a:r>
              <a:rPr lang="en-SG" sz="3600" kern="1200" dirty="0">
                <a:latin typeface="Calibri" panose="020F0502020204030204" pitchFamily="34" charset="0"/>
                <a:cs typeface="Calibri" panose="020F0502020204030204" pitchFamily="34" charset="0"/>
              </a:rPr>
              <a:t> </a:t>
            </a:r>
            <a:r>
              <a:rPr lang="en-SG" sz="3600" kern="1200" dirty="0" err="1">
                <a:latin typeface="Calibri" panose="020F0502020204030204" pitchFamily="34" charset="0"/>
                <a:cs typeface="Calibri" panose="020F0502020204030204" pitchFamily="34" charset="0"/>
              </a:rPr>
              <a:t>dốc</a:t>
            </a:r>
            <a:r>
              <a:rPr lang="en-SG" sz="3600" kern="1200" dirty="0">
                <a:latin typeface="Calibri" panose="020F0502020204030204" pitchFamily="34" charset="0"/>
                <a:cs typeface="Calibri" panose="020F0502020204030204" pitchFamily="34" charset="0"/>
              </a:rPr>
              <a:t>.</a:t>
            </a:r>
            <a:endParaRPr kumimoji="0" lang="vi-VN" sz="3600" i="0" u="none" strike="noStrike" kern="120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endParaRPr>
          </a:p>
        </p:txBody>
      </p:sp>
      <p:pic>
        <p:nvPicPr>
          <p:cNvPr id="3" name="Picture 2"/>
          <p:cNvPicPr>
            <a:picLocks noChangeAspect="1"/>
          </p:cNvPicPr>
          <p:nvPr/>
        </p:nvPicPr>
        <p:blipFill>
          <a:blip r:embed="rId2"/>
          <a:stretch>
            <a:fillRect/>
          </a:stretch>
        </p:blipFill>
        <p:spPr>
          <a:xfrm>
            <a:off x="3688282" y="2745679"/>
            <a:ext cx="4983336" cy="3328868"/>
          </a:xfrm>
          <a:prstGeom prst="rect">
            <a:avLst/>
          </a:prstGeom>
        </p:spPr>
      </p:pic>
      <p:pic>
        <p:nvPicPr>
          <p:cNvPr id="4" name="Picture 3"/>
          <p:cNvPicPr>
            <a:picLocks noChangeAspect="1"/>
          </p:cNvPicPr>
          <p:nvPr/>
        </p:nvPicPr>
        <p:blipFill rotWithShape="1">
          <a:blip r:embed="rId3"/>
          <a:srcRect t="6262" b="18984"/>
          <a:stretch>
            <a:fillRect/>
          </a:stretch>
        </p:blipFill>
        <p:spPr>
          <a:xfrm>
            <a:off x="4146260" y="3695778"/>
            <a:ext cx="4128309" cy="27963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1000"/>
                                        <p:tgtEl>
                                          <p:spTgt spid="18"/>
                                        </p:tgtEl>
                                      </p:cBhvr>
                                    </p:animEffect>
                                    <p:anim calcmode="lin" valueType="num">
                                      <p:cBhvr>
                                        <p:cTn id="8" dur="1000" fill="hold"/>
                                        <p:tgtEl>
                                          <p:spTgt spid="18"/>
                                        </p:tgtEl>
                                        <p:attrNameLst>
                                          <p:attrName>ppt_x</p:attrName>
                                        </p:attrNameLst>
                                      </p:cBhvr>
                                      <p:tavLst>
                                        <p:tav tm="0">
                                          <p:val>
                                            <p:strVal val="#ppt_x"/>
                                          </p:val>
                                        </p:tav>
                                        <p:tav tm="100000">
                                          <p:val>
                                            <p:strVal val="#ppt_x"/>
                                          </p:val>
                                        </p:tav>
                                      </p:tavLst>
                                    </p:anim>
                                    <p:anim calcmode="lin" valueType="num">
                                      <p:cBhvr>
                                        <p:cTn id="9"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22"/>
                                        </p:tgtEl>
                                        <p:attrNameLst>
                                          <p:attrName>style.visibility</p:attrName>
                                        </p:attrNameLst>
                                      </p:cBhvr>
                                      <p:to>
                                        <p:strVal val="visible"/>
                                      </p:to>
                                    </p:set>
                                    <p:animEffect transition="in" filter="fade">
                                      <p:cBhvr>
                                        <p:cTn id="14" dur="500"/>
                                        <p:tgtEl>
                                          <p:spTgt spid="22"/>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23"/>
                                        </p:tgtEl>
                                        <p:attrNameLst>
                                          <p:attrName>style.visibility</p:attrName>
                                        </p:attrNameLst>
                                      </p:cBhvr>
                                      <p:to>
                                        <p:strVal val="visible"/>
                                      </p:to>
                                    </p:set>
                                    <p:animEffect transition="in" filter="fade">
                                      <p:cBhvr>
                                        <p:cTn id="19" dur="500"/>
                                        <p:tgtEl>
                                          <p:spTgt spid="23"/>
                                        </p:tgtEl>
                                      </p:cBhvr>
                                    </p:animEffect>
                                  </p:childTnLst>
                                </p:cTn>
                              </p:par>
                              <p:par>
                                <p:cTn id="20" presetID="5" presetClass="entr" presetSubtype="10" fill="hold" nodeType="with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checkerboard(across)">
                                      <p:cBhvr>
                                        <p:cTn id="22" dur="500"/>
                                        <p:tgtEl>
                                          <p:spTgt spid="3"/>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nodeType="clickEffect">
                                  <p:stCondLst>
                                    <p:cond delay="0"/>
                                  </p:stCondLst>
                                  <p:childTnLst>
                                    <p:set>
                                      <p:cBhvr>
                                        <p:cTn id="26" dur="1" fill="hold">
                                          <p:stCondLst>
                                            <p:cond delay="0"/>
                                          </p:stCondLst>
                                        </p:cTn>
                                        <p:tgtEl>
                                          <p:spTgt spid="3"/>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4"/>
                                        </p:tgtEl>
                                        <p:attrNameLst>
                                          <p:attrName>style.visibility</p:attrName>
                                        </p:attrNameLst>
                                      </p:cBhvr>
                                      <p:to>
                                        <p:strVal val="visible"/>
                                      </p:to>
                                    </p:set>
                                    <p:animEffect transition="in" filter="fade">
                                      <p:cBhvr>
                                        <p:cTn id="31" dur="500"/>
                                        <p:tgtEl>
                                          <p:spTgt spid="24"/>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5"/>
                                        </p:tgtEl>
                                        <p:attrNameLst>
                                          <p:attrName>style.visibility</p:attrName>
                                        </p:attrNameLst>
                                      </p:cBhvr>
                                      <p:to>
                                        <p:strVal val="visible"/>
                                      </p:to>
                                    </p:set>
                                    <p:animEffect transition="in" filter="fade">
                                      <p:cBhvr>
                                        <p:cTn id="36" dur="500"/>
                                        <p:tgtEl>
                                          <p:spTgt spid="25"/>
                                        </p:tgtEl>
                                      </p:cBhvr>
                                    </p:animEffect>
                                  </p:childTnLst>
                                </p:cTn>
                              </p:par>
                            </p:childTnLst>
                          </p:cTn>
                        </p:par>
                      </p:childTnLst>
                    </p:cTn>
                  </p:par>
                  <p:par>
                    <p:cTn id="37" fill="hold">
                      <p:stCondLst>
                        <p:cond delay="indefinite"/>
                      </p:stCondLst>
                      <p:childTnLst>
                        <p:par>
                          <p:cTn id="38" fill="hold">
                            <p:stCondLst>
                              <p:cond delay="0"/>
                            </p:stCondLst>
                            <p:childTnLst>
                              <p:par>
                                <p:cTn id="39" presetID="9" presetClass="entr" presetSubtype="0" fill="hold" nodeType="clickEffect">
                                  <p:stCondLst>
                                    <p:cond delay="0"/>
                                  </p:stCondLst>
                                  <p:childTnLst>
                                    <p:set>
                                      <p:cBhvr>
                                        <p:cTn id="40" dur="1" fill="hold">
                                          <p:stCondLst>
                                            <p:cond delay="0"/>
                                          </p:stCondLst>
                                        </p:cTn>
                                        <p:tgtEl>
                                          <p:spTgt spid="4"/>
                                        </p:tgtEl>
                                        <p:attrNameLst>
                                          <p:attrName>style.visibility</p:attrName>
                                        </p:attrNameLst>
                                      </p:cBhvr>
                                      <p:to>
                                        <p:strVal val="visible"/>
                                      </p:to>
                                    </p:set>
                                    <p:animEffect transition="in" filter="dissolve">
                                      <p:cBhvr>
                                        <p:cTn id="4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2" grpId="0"/>
      <p:bldP spid="23" grpId="0"/>
      <p:bldP spid="24" grpId="0"/>
      <p:bldP spid="2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p:nvSpPr>
          <p:cNvPr id="34" name="Google Shape;1027;p28"/>
          <p:cNvSpPr/>
          <p:nvPr/>
        </p:nvSpPr>
        <p:spPr>
          <a:xfrm>
            <a:off x="3321922" y="241134"/>
            <a:ext cx="5901070" cy="652273"/>
          </a:xfrm>
          <a:custGeom>
            <a:avLst/>
            <a:gdLst/>
            <a:ahLst/>
            <a:cxnLst/>
            <a:rect l="l" t="t" r="r" b="b"/>
            <a:pathLst>
              <a:path w="40258" h="29674" extrusionOk="0">
                <a:moveTo>
                  <a:pt x="36470" y="989"/>
                </a:moveTo>
                <a:cubicBezTo>
                  <a:pt x="36245" y="944"/>
                  <a:pt x="36017" y="903"/>
                  <a:pt x="35785" y="882"/>
                </a:cubicBezTo>
                <a:cubicBezTo>
                  <a:pt x="34672" y="778"/>
                  <a:pt x="33549" y="713"/>
                  <a:pt x="32429" y="685"/>
                </a:cubicBezTo>
                <a:cubicBezTo>
                  <a:pt x="30887" y="640"/>
                  <a:pt x="29346" y="654"/>
                  <a:pt x="27808" y="640"/>
                </a:cubicBezTo>
                <a:cubicBezTo>
                  <a:pt x="27210" y="636"/>
                  <a:pt x="26612" y="640"/>
                  <a:pt x="26014" y="630"/>
                </a:cubicBezTo>
                <a:cubicBezTo>
                  <a:pt x="25308" y="619"/>
                  <a:pt x="24607" y="598"/>
                  <a:pt x="23906" y="560"/>
                </a:cubicBezTo>
                <a:cubicBezTo>
                  <a:pt x="22416" y="477"/>
                  <a:pt x="20926" y="432"/>
                  <a:pt x="19447" y="260"/>
                </a:cubicBezTo>
                <a:cubicBezTo>
                  <a:pt x="17984" y="94"/>
                  <a:pt x="16529" y="18"/>
                  <a:pt x="15064" y="8"/>
                </a:cubicBezTo>
                <a:cubicBezTo>
                  <a:pt x="13765" y="0"/>
                  <a:pt x="12468" y="91"/>
                  <a:pt x="11172" y="198"/>
                </a:cubicBezTo>
                <a:cubicBezTo>
                  <a:pt x="10630" y="246"/>
                  <a:pt x="10080" y="177"/>
                  <a:pt x="9534" y="201"/>
                </a:cubicBezTo>
                <a:cubicBezTo>
                  <a:pt x="8593" y="239"/>
                  <a:pt x="7657" y="180"/>
                  <a:pt x="6720" y="94"/>
                </a:cubicBezTo>
                <a:cubicBezTo>
                  <a:pt x="6565" y="73"/>
                  <a:pt x="6406" y="73"/>
                  <a:pt x="6254" y="91"/>
                </a:cubicBezTo>
                <a:cubicBezTo>
                  <a:pt x="5286" y="270"/>
                  <a:pt x="4318" y="453"/>
                  <a:pt x="3347" y="640"/>
                </a:cubicBezTo>
                <a:cubicBezTo>
                  <a:pt x="2666" y="767"/>
                  <a:pt x="2078" y="1069"/>
                  <a:pt x="1674" y="1694"/>
                </a:cubicBezTo>
                <a:cubicBezTo>
                  <a:pt x="1339" y="2209"/>
                  <a:pt x="958" y="2720"/>
                  <a:pt x="810" y="3342"/>
                </a:cubicBezTo>
                <a:cubicBezTo>
                  <a:pt x="647" y="4010"/>
                  <a:pt x="499" y="4680"/>
                  <a:pt x="513" y="5400"/>
                </a:cubicBezTo>
                <a:cubicBezTo>
                  <a:pt x="516" y="5786"/>
                  <a:pt x="447" y="6170"/>
                  <a:pt x="412" y="6561"/>
                </a:cubicBezTo>
                <a:cubicBezTo>
                  <a:pt x="350" y="7283"/>
                  <a:pt x="277" y="8002"/>
                  <a:pt x="232" y="8731"/>
                </a:cubicBezTo>
                <a:cubicBezTo>
                  <a:pt x="184" y="9426"/>
                  <a:pt x="170" y="10128"/>
                  <a:pt x="149" y="10822"/>
                </a:cubicBezTo>
                <a:cubicBezTo>
                  <a:pt x="119" y="11915"/>
                  <a:pt x="74" y="13006"/>
                  <a:pt x="63" y="14096"/>
                </a:cubicBezTo>
                <a:cubicBezTo>
                  <a:pt x="57" y="15530"/>
                  <a:pt x="122" y="16961"/>
                  <a:pt x="63" y="18382"/>
                </a:cubicBezTo>
                <a:cubicBezTo>
                  <a:pt x="1" y="19844"/>
                  <a:pt x="12" y="21292"/>
                  <a:pt x="132" y="22750"/>
                </a:cubicBezTo>
                <a:cubicBezTo>
                  <a:pt x="212" y="23732"/>
                  <a:pt x="364" y="24700"/>
                  <a:pt x="706" y="25633"/>
                </a:cubicBezTo>
                <a:cubicBezTo>
                  <a:pt x="1194" y="26957"/>
                  <a:pt x="2027" y="27880"/>
                  <a:pt x="3250" y="28419"/>
                </a:cubicBezTo>
                <a:cubicBezTo>
                  <a:pt x="3855" y="28689"/>
                  <a:pt x="4477" y="28875"/>
                  <a:pt x="5106" y="29003"/>
                </a:cubicBezTo>
                <a:cubicBezTo>
                  <a:pt x="5787" y="29145"/>
                  <a:pt x="6478" y="29217"/>
                  <a:pt x="7167" y="29255"/>
                </a:cubicBezTo>
                <a:cubicBezTo>
                  <a:pt x="8963" y="29348"/>
                  <a:pt x="10764" y="29390"/>
                  <a:pt x="12565" y="29477"/>
                </a:cubicBezTo>
                <a:cubicBezTo>
                  <a:pt x="14234" y="29570"/>
                  <a:pt x="15897" y="29597"/>
                  <a:pt x="17566" y="29556"/>
                </a:cubicBezTo>
                <a:cubicBezTo>
                  <a:pt x="18635" y="29528"/>
                  <a:pt x="19702" y="29556"/>
                  <a:pt x="20771" y="29584"/>
                </a:cubicBezTo>
                <a:cubicBezTo>
                  <a:pt x="22388" y="29618"/>
                  <a:pt x="24006" y="29674"/>
                  <a:pt x="25616" y="29542"/>
                </a:cubicBezTo>
                <a:cubicBezTo>
                  <a:pt x="25979" y="29514"/>
                  <a:pt x="26345" y="29501"/>
                  <a:pt x="26709" y="29525"/>
                </a:cubicBezTo>
                <a:cubicBezTo>
                  <a:pt x="26768" y="29528"/>
                  <a:pt x="26830" y="29535"/>
                  <a:pt x="26889" y="29549"/>
                </a:cubicBezTo>
                <a:cubicBezTo>
                  <a:pt x="27130" y="29597"/>
                  <a:pt x="31195" y="28983"/>
                  <a:pt x="31319" y="28979"/>
                </a:cubicBezTo>
                <a:cubicBezTo>
                  <a:pt x="32332" y="28910"/>
                  <a:pt x="33348" y="28837"/>
                  <a:pt x="34361" y="28778"/>
                </a:cubicBezTo>
                <a:cubicBezTo>
                  <a:pt x="35371" y="28710"/>
                  <a:pt x="36379" y="28592"/>
                  <a:pt x="37396" y="28613"/>
                </a:cubicBezTo>
                <a:cubicBezTo>
                  <a:pt x="37942" y="28627"/>
                  <a:pt x="38353" y="28474"/>
                  <a:pt x="38710" y="28094"/>
                </a:cubicBezTo>
                <a:cubicBezTo>
                  <a:pt x="38871" y="27922"/>
                  <a:pt x="39024" y="27727"/>
                  <a:pt x="39148" y="27523"/>
                </a:cubicBezTo>
                <a:cubicBezTo>
                  <a:pt x="39556" y="26836"/>
                  <a:pt x="39805" y="26092"/>
                  <a:pt x="39857" y="25263"/>
                </a:cubicBezTo>
                <a:cubicBezTo>
                  <a:pt x="39978" y="23362"/>
                  <a:pt x="40109" y="21475"/>
                  <a:pt x="40223" y="19571"/>
                </a:cubicBezTo>
                <a:cubicBezTo>
                  <a:pt x="40257" y="19014"/>
                  <a:pt x="40254" y="18457"/>
                  <a:pt x="40251" y="17894"/>
                </a:cubicBezTo>
                <a:cubicBezTo>
                  <a:pt x="40251" y="16463"/>
                  <a:pt x="40223" y="15039"/>
                  <a:pt x="40219" y="13612"/>
                </a:cubicBezTo>
                <a:cubicBezTo>
                  <a:pt x="40216" y="12267"/>
                  <a:pt x="40144" y="10923"/>
                  <a:pt x="40029" y="9585"/>
                </a:cubicBezTo>
                <a:cubicBezTo>
                  <a:pt x="39943" y="8600"/>
                  <a:pt x="39912" y="7622"/>
                  <a:pt x="39839" y="6640"/>
                </a:cubicBezTo>
                <a:cubicBezTo>
                  <a:pt x="39791" y="6028"/>
                  <a:pt x="39742" y="5410"/>
                  <a:pt x="39653" y="4798"/>
                </a:cubicBezTo>
                <a:cubicBezTo>
                  <a:pt x="39493" y="3754"/>
                  <a:pt x="39134" y="2787"/>
                  <a:pt x="38530" y="1922"/>
                </a:cubicBezTo>
                <a:cubicBezTo>
                  <a:pt x="38287" y="1576"/>
                  <a:pt x="38011" y="1314"/>
                  <a:pt x="37606" y="1235"/>
                </a:cubicBezTo>
                <a:cubicBezTo>
                  <a:pt x="37596" y="1231"/>
                  <a:pt x="37582" y="1227"/>
                  <a:pt x="37569" y="1224"/>
                </a:cubicBezTo>
                <a:cubicBezTo>
                  <a:pt x="37499" y="1214"/>
                  <a:pt x="37430" y="1200"/>
                  <a:pt x="37362" y="1186"/>
                </a:cubicBezTo>
                <a:cubicBezTo>
                  <a:pt x="37064" y="1128"/>
                  <a:pt x="36767" y="1051"/>
                  <a:pt x="36470" y="989"/>
                </a:cubicBezTo>
                <a:close/>
              </a:path>
            </a:pathLst>
          </a:custGeom>
          <a:solidFill>
            <a:sysClr val="window" lastClr="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panose="020B0604020202020204"/>
              <a:buNone/>
              <a:defRPr/>
            </a:pPr>
            <a:endParaRPr kumimoji="0" sz="1400"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240" name="Google Shape;240;p7"/>
          <p:cNvSpPr/>
          <p:nvPr/>
        </p:nvSpPr>
        <p:spPr>
          <a:xfrm>
            <a:off x="9300623" y="500711"/>
            <a:ext cx="2299437" cy="1262704"/>
          </a:xfrm>
          <a:custGeom>
            <a:avLst/>
            <a:gdLst/>
            <a:ahLst/>
            <a:cxnLst/>
            <a:rect l="l" t="t" r="r" b="b"/>
            <a:pathLst>
              <a:path w="18761" h="11853" extrusionOk="0">
                <a:moveTo>
                  <a:pt x="8803" y="0"/>
                </a:moveTo>
                <a:cubicBezTo>
                  <a:pt x="5892" y="0"/>
                  <a:pt x="3559" y="2334"/>
                  <a:pt x="3559" y="5245"/>
                </a:cubicBezTo>
                <a:lnTo>
                  <a:pt x="3559" y="5337"/>
                </a:lnTo>
                <a:lnTo>
                  <a:pt x="3489" y="5337"/>
                </a:lnTo>
                <a:cubicBezTo>
                  <a:pt x="1595" y="5337"/>
                  <a:pt x="1" y="6816"/>
                  <a:pt x="1" y="8595"/>
                </a:cubicBezTo>
                <a:cubicBezTo>
                  <a:pt x="1" y="10397"/>
                  <a:pt x="1572" y="11853"/>
                  <a:pt x="3489" y="11853"/>
                </a:cubicBezTo>
                <a:lnTo>
                  <a:pt x="15249" y="11853"/>
                </a:lnTo>
                <a:cubicBezTo>
                  <a:pt x="17167" y="11853"/>
                  <a:pt x="18738" y="10397"/>
                  <a:pt x="18738" y="8595"/>
                </a:cubicBezTo>
                <a:cubicBezTo>
                  <a:pt x="18761" y="6816"/>
                  <a:pt x="17190" y="5337"/>
                  <a:pt x="15295" y="5337"/>
                </a:cubicBezTo>
                <a:lnTo>
                  <a:pt x="14071" y="5337"/>
                </a:lnTo>
                <a:lnTo>
                  <a:pt x="14071" y="5245"/>
                </a:lnTo>
                <a:cubicBezTo>
                  <a:pt x="14071" y="2357"/>
                  <a:pt x="11737" y="0"/>
                  <a:pt x="880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Oi"/>
              <a:buNone/>
            </a:pPr>
            <a:endParaRPr sz="1800" b="0" i="0" u="none" strike="noStrike" cap="none">
              <a:solidFill>
                <a:schemeClr val="dk1"/>
              </a:solidFill>
              <a:latin typeface="Oi"/>
              <a:ea typeface="Oi"/>
              <a:cs typeface="Oi"/>
              <a:sym typeface="Oi"/>
            </a:endParaRPr>
          </a:p>
        </p:txBody>
      </p:sp>
      <p:sp>
        <p:nvSpPr>
          <p:cNvPr id="243" name="Google Shape;243;p7"/>
          <p:cNvSpPr/>
          <p:nvPr/>
        </p:nvSpPr>
        <p:spPr>
          <a:xfrm>
            <a:off x="9819427" y="-1476643"/>
            <a:ext cx="3832239" cy="3638350"/>
          </a:xfrm>
          <a:prstGeom prst="ellipse">
            <a:avLst/>
          </a:prstGeom>
          <a:solidFill>
            <a:srgbClr val="FED000">
              <a:alpha val="31764"/>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Oi"/>
              <a:ea typeface="Oi"/>
              <a:cs typeface="Oi"/>
              <a:sym typeface="Oi"/>
            </a:endParaRPr>
          </a:p>
        </p:txBody>
      </p:sp>
      <p:sp>
        <p:nvSpPr>
          <p:cNvPr id="244" name="Google Shape;244;p7"/>
          <p:cNvSpPr/>
          <p:nvPr/>
        </p:nvSpPr>
        <p:spPr>
          <a:xfrm>
            <a:off x="10613487" y="-762865"/>
            <a:ext cx="2266918" cy="2129406"/>
          </a:xfrm>
          <a:prstGeom prst="ellipse">
            <a:avLst/>
          </a:prstGeom>
          <a:solidFill>
            <a:srgbClr val="FED000">
              <a:alpha val="48627"/>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Oi"/>
              <a:ea typeface="Oi"/>
              <a:cs typeface="Oi"/>
              <a:sym typeface="Oi"/>
            </a:endParaRPr>
          </a:p>
        </p:txBody>
      </p:sp>
      <p:sp>
        <p:nvSpPr>
          <p:cNvPr id="246" name="Google Shape;246;p7"/>
          <p:cNvSpPr/>
          <p:nvPr/>
        </p:nvSpPr>
        <p:spPr>
          <a:xfrm>
            <a:off x="10989128" y="-460162"/>
            <a:ext cx="1524000" cy="1524000"/>
          </a:xfrm>
          <a:prstGeom prst="ellipse">
            <a:avLst/>
          </a:prstGeom>
          <a:solidFill>
            <a:srgbClr val="FED00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Oi"/>
              <a:ea typeface="Oi"/>
              <a:cs typeface="Oi"/>
              <a:sym typeface="Oi"/>
            </a:endParaRPr>
          </a:p>
        </p:txBody>
      </p:sp>
      <p:sp>
        <p:nvSpPr>
          <p:cNvPr id="247" name="Google Shape;247;p7"/>
          <p:cNvSpPr/>
          <p:nvPr/>
        </p:nvSpPr>
        <p:spPr>
          <a:xfrm>
            <a:off x="224019" y="500711"/>
            <a:ext cx="1409921" cy="766312"/>
          </a:xfrm>
          <a:custGeom>
            <a:avLst/>
            <a:gdLst/>
            <a:ahLst/>
            <a:cxnLst/>
            <a:rect l="l" t="t" r="r" b="b"/>
            <a:pathLst>
              <a:path w="18761" h="11853" extrusionOk="0">
                <a:moveTo>
                  <a:pt x="8803" y="0"/>
                </a:moveTo>
                <a:cubicBezTo>
                  <a:pt x="5892" y="0"/>
                  <a:pt x="3559" y="2334"/>
                  <a:pt x="3559" y="5245"/>
                </a:cubicBezTo>
                <a:lnTo>
                  <a:pt x="3559" y="5337"/>
                </a:lnTo>
                <a:lnTo>
                  <a:pt x="3489" y="5337"/>
                </a:lnTo>
                <a:cubicBezTo>
                  <a:pt x="1595" y="5337"/>
                  <a:pt x="1" y="6816"/>
                  <a:pt x="1" y="8595"/>
                </a:cubicBezTo>
                <a:cubicBezTo>
                  <a:pt x="1" y="10397"/>
                  <a:pt x="1572" y="11853"/>
                  <a:pt x="3489" y="11853"/>
                </a:cubicBezTo>
                <a:lnTo>
                  <a:pt x="15249" y="11853"/>
                </a:lnTo>
                <a:cubicBezTo>
                  <a:pt x="17167" y="11853"/>
                  <a:pt x="18738" y="10397"/>
                  <a:pt x="18738" y="8595"/>
                </a:cubicBezTo>
                <a:cubicBezTo>
                  <a:pt x="18761" y="6816"/>
                  <a:pt x="17190" y="5337"/>
                  <a:pt x="15295" y="5337"/>
                </a:cubicBezTo>
                <a:lnTo>
                  <a:pt x="14071" y="5337"/>
                </a:lnTo>
                <a:lnTo>
                  <a:pt x="14071" y="5245"/>
                </a:lnTo>
                <a:cubicBezTo>
                  <a:pt x="14071" y="2357"/>
                  <a:pt x="11737" y="0"/>
                  <a:pt x="880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Oi"/>
              <a:buNone/>
            </a:pPr>
            <a:endParaRPr sz="1800" b="0" i="0" u="none" strike="noStrike" cap="none" dirty="0">
              <a:solidFill>
                <a:schemeClr val="dk1"/>
              </a:solidFill>
              <a:latin typeface="Oi"/>
              <a:ea typeface="Oi"/>
              <a:cs typeface="Oi"/>
              <a:sym typeface="Oi"/>
            </a:endParaRPr>
          </a:p>
        </p:txBody>
      </p:sp>
      <p:pic>
        <p:nvPicPr>
          <p:cNvPr id="268" name="Google Shape;268;p7"/>
          <p:cNvPicPr preferRelativeResize="0"/>
          <p:nvPr/>
        </p:nvPicPr>
        <p:blipFill rotWithShape="1">
          <a:blip r:embed="rId1"/>
          <a:srcRect r="57657" b="54170"/>
          <a:stretch>
            <a:fillRect/>
          </a:stretch>
        </p:blipFill>
        <p:spPr>
          <a:xfrm rot="-1375193" flipH="1">
            <a:off x="506728" y="1299547"/>
            <a:ext cx="1443745" cy="1562596"/>
          </a:xfrm>
          <a:prstGeom prst="rect">
            <a:avLst/>
          </a:prstGeom>
          <a:noFill/>
          <a:ln>
            <a:noFill/>
          </a:ln>
        </p:spPr>
      </p:pic>
      <p:sp>
        <p:nvSpPr>
          <p:cNvPr id="33" name="TextBox 32"/>
          <p:cNvSpPr txBox="1"/>
          <p:nvPr/>
        </p:nvSpPr>
        <p:spPr>
          <a:xfrm>
            <a:off x="3689038" y="207471"/>
            <a:ext cx="4817525" cy="769441"/>
          </a:xfrm>
          <a:prstGeom prst="rect">
            <a:avLst/>
          </a:prstGeom>
          <a:noFill/>
        </p:spPr>
        <p:txBody>
          <a:bodyPr wrap="square" rtlCol="0">
            <a:spAutoFit/>
          </a:bodyPr>
          <a:lstStyle/>
          <a:p>
            <a:pPr algn="ctr"/>
            <a:r>
              <a:rPr lang="en-US" sz="4400" b="1" dirty="0">
                <a:solidFill>
                  <a:srgbClr val="FF0000"/>
                </a:solidFill>
                <a:latin typeface="UTM Cooper Black" panose="02040603050506020204" pitchFamily="18"/>
                <a:ea typeface="Noto Sans Masaram Gondi" pitchFamily="2" charset="0"/>
                <a:cs typeface="Noto Sans Masaram Gondi" pitchFamily="2" charset="0"/>
              </a:rPr>
              <a:t>Bầm ơi</a:t>
            </a:r>
            <a:endParaRPr lang="en-US" sz="4400" b="1" dirty="0">
              <a:solidFill>
                <a:srgbClr val="FF0000"/>
              </a:solidFill>
              <a:latin typeface="UTM Cooper Black" panose="02040603050506020204" pitchFamily="18"/>
              <a:ea typeface="Noto Sans Masaram Gondi" pitchFamily="2" charset="0"/>
              <a:cs typeface="Noto Sans Masaram Gondi" pitchFamily="2" charset="0"/>
            </a:endParaRPr>
          </a:p>
        </p:txBody>
      </p:sp>
      <p:sp>
        <p:nvSpPr>
          <p:cNvPr id="2" name="TextBox 1"/>
          <p:cNvSpPr txBox="1"/>
          <p:nvPr/>
        </p:nvSpPr>
        <p:spPr>
          <a:xfrm>
            <a:off x="1954580" y="950615"/>
            <a:ext cx="9780966" cy="6001643"/>
          </a:xfrm>
          <a:prstGeom prst="rect">
            <a:avLst/>
          </a:prstGeom>
          <a:noFill/>
        </p:spPr>
        <p:txBody>
          <a:bodyPr wrap="square" rtlCol="0">
            <a:spAutoFit/>
          </a:bodyPr>
          <a:lstStyle/>
          <a:p>
            <a:pPr indent="1565275" algn="just"/>
            <a:r>
              <a:rPr lang="vi-VN" sz="3600" b="1" dirty="0">
                <a:latin typeface="Calibri" panose="020F0502020204030204" pitchFamily="34" charset="0"/>
                <a:cs typeface="Calibri" panose="020F0502020204030204" pitchFamily="34" charset="0"/>
              </a:rPr>
              <a:t>Ai về thăm mẹ quê ta</a:t>
            </a:r>
            <a:endParaRPr lang="vi-VN" sz="3600" b="1" dirty="0">
              <a:latin typeface="Calibri" panose="020F0502020204030204" pitchFamily="34" charset="0"/>
              <a:cs typeface="Calibri" panose="020F0502020204030204" pitchFamily="34" charset="0"/>
            </a:endParaRPr>
          </a:p>
          <a:p>
            <a:pPr indent="900430" algn="just"/>
            <a:r>
              <a:rPr lang="vi-VN" sz="3600" b="1" dirty="0">
                <a:latin typeface="Calibri" panose="020F0502020204030204" pitchFamily="34" charset="0"/>
                <a:cs typeface="Calibri" panose="020F0502020204030204" pitchFamily="34" charset="0"/>
              </a:rPr>
              <a:t>Chiều nay có đứa con xa nhớ thầm…</a:t>
            </a:r>
            <a:endParaRPr lang="vi-VN" sz="3600" b="1" dirty="0">
              <a:latin typeface="Calibri" panose="020F0502020204030204" pitchFamily="34" charset="0"/>
              <a:cs typeface="Calibri" panose="020F0502020204030204" pitchFamily="34" charset="0"/>
            </a:endParaRPr>
          </a:p>
          <a:p>
            <a:pPr indent="1565275" algn="just"/>
            <a:endParaRPr lang="vi-VN" sz="2000" b="1" dirty="0">
              <a:latin typeface="Calibri" panose="020F0502020204030204" pitchFamily="34" charset="0"/>
              <a:cs typeface="Calibri" panose="020F0502020204030204" pitchFamily="34" charset="0"/>
            </a:endParaRPr>
          </a:p>
          <a:p>
            <a:pPr indent="1565275" algn="just"/>
            <a:r>
              <a:rPr lang="vi-VN" sz="3600" b="1" dirty="0">
                <a:latin typeface="Calibri" panose="020F0502020204030204" pitchFamily="34" charset="0"/>
                <a:cs typeface="Calibri" panose="020F0502020204030204" pitchFamily="34" charset="0"/>
              </a:rPr>
              <a:t>Bầm ơi có rét không bầm ?</a:t>
            </a:r>
            <a:endParaRPr lang="vi-VN" sz="3600" b="1" dirty="0">
              <a:latin typeface="Calibri" panose="020F0502020204030204" pitchFamily="34" charset="0"/>
              <a:cs typeface="Calibri" panose="020F0502020204030204" pitchFamily="34" charset="0"/>
            </a:endParaRPr>
          </a:p>
          <a:p>
            <a:pPr indent="900430" algn="just"/>
            <a:r>
              <a:rPr lang="vi-VN" sz="3600" b="1" dirty="0">
                <a:latin typeface="Calibri" panose="020F0502020204030204" pitchFamily="34" charset="0"/>
                <a:cs typeface="Calibri" panose="020F0502020204030204" pitchFamily="34" charset="0"/>
              </a:rPr>
              <a:t>Heo heo gió núi, lâm thâm mưa phùn</a:t>
            </a:r>
            <a:endParaRPr lang="vi-VN" sz="3600" b="1" dirty="0">
              <a:latin typeface="Calibri" panose="020F0502020204030204" pitchFamily="34" charset="0"/>
              <a:cs typeface="Calibri" panose="020F0502020204030204" pitchFamily="34" charset="0"/>
            </a:endParaRPr>
          </a:p>
          <a:p>
            <a:pPr indent="1565275" algn="just"/>
            <a:r>
              <a:rPr lang="vi-VN" sz="3600" b="1" dirty="0">
                <a:latin typeface="Calibri" panose="020F0502020204030204" pitchFamily="34" charset="0"/>
                <a:cs typeface="Calibri" panose="020F0502020204030204" pitchFamily="34" charset="0"/>
              </a:rPr>
              <a:t>Bầm ra ruộng cấy bầm run</a:t>
            </a:r>
            <a:endParaRPr lang="vi-VN" sz="3600" b="1" dirty="0">
              <a:latin typeface="Calibri" panose="020F0502020204030204" pitchFamily="34" charset="0"/>
              <a:cs typeface="Calibri" panose="020F0502020204030204" pitchFamily="34" charset="0"/>
            </a:endParaRPr>
          </a:p>
          <a:p>
            <a:pPr indent="900430" algn="just"/>
            <a:r>
              <a:rPr lang="vi-VN" sz="3600" b="1" dirty="0">
                <a:latin typeface="Calibri" panose="020F0502020204030204" pitchFamily="34" charset="0"/>
                <a:cs typeface="Calibri" panose="020F0502020204030204" pitchFamily="34" charset="0"/>
              </a:rPr>
              <a:t>Chân lội dưới bùn, tay cấy mạ non</a:t>
            </a:r>
            <a:endParaRPr lang="vi-VN" sz="3600" b="1" dirty="0">
              <a:latin typeface="Calibri" panose="020F0502020204030204" pitchFamily="34" charset="0"/>
              <a:cs typeface="Calibri" panose="020F0502020204030204" pitchFamily="34" charset="0"/>
            </a:endParaRPr>
          </a:p>
          <a:p>
            <a:pPr indent="1565275" algn="just"/>
            <a:r>
              <a:rPr lang="vi-VN" sz="3600" b="1" dirty="0">
                <a:latin typeface="Calibri" panose="020F0502020204030204" pitchFamily="34" charset="0"/>
                <a:cs typeface="Calibri" panose="020F0502020204030204" pitchFamily="34" charset="0"/>
              </a:rPr>
              <a:t>Mạ non bầm cấy mấy đon</a:t>
            </a:r>
            <a:endParaRPr lang="vi-VN" sz="3600" b="1" dirty="0">
              <a:latin typeface="Calibri" panose="020F0502020204030204" pitchFamily="34" charset="0"/>
              <a:cs typeface="Calibri" panose="020F0502020204030204" pitchFamily="34" charset="0"/>
            </a:endParaRPr>
          </a:p>
          <a:p>
            <a:pPr indent="900430" algn="just"/>
            <a:r>
              <a:rPr lang="vi-VN" sz="3600" b="1" dirty="0">
                <a:latin typeface="Calibri" panose="020F0502020204030204" pitchFamily="34" charset="0"/>
                <a:cs typeface="Calibri" panose="020F0502020204030204" pitchFamily="34" charset="0"/>
              </a:rPr>
              <a:t>Ruột gan bầm lại thương con mấy lần.</a:t>
            </a:r>
            <a:endParaRPr lang="vi-VN" sz="3600" b="1" dirty="0">
              <a:latin typeface="Calibri" panose="020F0502020204030204" pitchFamily="34" charset="0"/>
              <a:cs typeface="Calibri" panose="020F0502020204030204" pitchFamily="34" charset="0"/>
            </a:endParaRPr>
          </a:p>
          <a:p>
            <a:pPr indent="1565275" algn="just"/>
            <a:r>
              <a:rPr lang="vi-VN" sz="3600" b="1" dirty="0">
                <a:latin typeface="Calibri" panose="020F0502020204030204" pitchFamily="34" charset="0"/>
                <a:cs typeface="Calibri" panose="020F0502020204030204" pitchFamily="34" charset="0"/>
              </a:rPr>
              <a:t>Mưa phùn ướt áo tứ thân</a:t>
            </a:r>
            <a:endParaRPr lang="vi-VN" sz="3600" b="1" dirty="0">
              <a:latin typeface="Calibri" panose="020F0502020204030204" pitchFamily="34" charset="0"/>
              <a:cs typeface="Calibri" panose="020F0502020204030204" pitchFamily="34" charset="0"/>
            </a:endParaRPr>
          </a:p>
          <a:p>
            <a:pPr indent="900430" algn="just"/>
            <a:r>
              <a:rPr lang="vi-VN" sz="3600" b="1" dirty="0">
                <a:latin typeface="Calibri" panose="020F0502020204030204" pitchFamily="34" charset="0"/>
                <a:cs typeface="Calibri" panose="020F0502020204030204" pitchFamily="34" charset="0"/>
              </a:rPr>
              <a:t>Mưa bao nhiêu hạt, thương bầm bấy nhiêu !</a:t>
            </a:r>
            <a:endParaRPr lang="vi-VN" sz="3600" b="1" dirty="0">
              <a:latin typeface="Calibri" panose="020F0502020204030204" pitchFamily="34" charset="0"/>
              <a:cs typeface="Calibri" panose="020F0502020204030204" pitchFamily="34" charset="0"/>
            </a:endParaRPr>
          </a:p>
        </p:txBody>
      </p:sp>
      <p:pic>
        <p:nvPicPr>
          <p:cNvPr id="48" name="Picture 6"/>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flipH="1">
            <a:off x="-173135" y="3207895"/>
            <a:ext cx="2921477" cy="365010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268"/>
                                        </p:tgtEl>
                                        <p:attrNameLst>
                                          <p:attrName>style.visibility</p:attrName>
                                        </p:attrNameLst>
                                      </p:cBhvr>
                                      <p:to>
                                        <p:strVal val="visible"/>
                                      </p:to>
                                    </p:set>
                                  </p:childTnLst>
                                </p:cTn>
                              </p:par>
                            </p:childTnLst>
                          </p:cTn>
                        </p:par>
                        <p:par>
                          <p:cTn id="7" fill="hold">
                            <p:stCondLst>
                              <p:cond delay="0"/>
                            </p:stCondLst>
                            <p:childTnLst>
                              <p:par>
                                <p:cTn id="8" presetID="55" presetClass="entr" presetSubtype="0" fill="hold" grpId="0" nodeType="afterEffect">
                                  <p:stCondLst>
                                    <p:cond delay="0"/>
                                  </p:stCondLst>
                                  <p:childTnLst>
                                    <p:set>
                                      <p:cBhvr>
                                        <p:cTn id="9" dur="1" fill="hold">
                                          <p:stCondLst>
                                            <p:cond delay="0"/>
                                          </p:stCondLst>
                                        </p:cTn>
                                        <p:tgtEl>
                                          <p:spTgt spid="33"/>
                                        </p:tgtEl>
                                        <p:attrNameLst>
                                          <p:attrName>style.visibility</p:attrName>
                                        </p:attrNameLst>
                                      </p:cBhvr>
                                      <p:to>
                                        <p:strVal val="visible"/>
                                      </p:to>
                                    </p:set>
                                    <p:anim calcmode="lin" valueType="num">
                                      <p:cBhvr>
                                        <p:cTn id="10" dur="1000" fill="hold"/>
                                        <p:tgtEl>
                                          <p:spTgt spid="33"/>
                                        </p:tgtEl>
                                        <p:attrNameLst>
                                          <p:attrName>ppt_w</p:attrName>
                                        </p:attrNameLst>
                                      </p:cBhvr>
                                      <p:tavLst>
                                        <p:tav tm="0">
                                          <p:val>
                                            <p:strVal val="#ppt_w*0.70"/>
                                          </p:val>
                                        </p:tav>
                                        <p:tav tm="100000">
                                          <p:val>
                                            <p:strVal val="#ppt_w"/>
                                          </p:val>
                                        </p:tav>
                                      </p:tavLst>
                                    </p:anim>
                                    <p:anim calcmode="lin" valueType="num">
                                      <p:cBhvr>
                                        <p:cTn id="11" dur="1000" fill="hold"/>
                                        <p:tgtEl>
                                          <p:spTgt spid="33"/>
                                        </p:tgtEl>
                                        <p:attrNameLst>
                                          <p:attrName>ppt_h</p:attrName>
                                        </p:attrNameLst>
                                      </p:cBhvr>
                                      <p:tavLst>
                                        <p:tav tm="0">
                                          <p:val>
                                            <p:strVal val="#ppt_h"/>
                                          </p:val>
                                        </p:tav>
                                        <p:tav tm="100000">
                                          <p:val>
                                            <p:strVal val="#ppt_h"/>
                                          </p:val>
                                        </p:tav>
                                      </p:tavLst>
                                    </p:anim>
                                    <p:animEffect transition="in" filter="fade">
                                      <p:cBhvr>
                                        <p:cTn id="12" dur="10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p:nvSpPr>
          <p:cNvPr id="240" name="Google Shape;240;p7"/>
          <p:cNvSpPr/>
          <p:nvPr/>
        </p:nvSpPr>
        <p:spPr>
          <a:xfrm>
            <a:off x="9300623" y="500711"/>
            <a:ext cx="2299437" cy="1262704"/>
          </a:xfrm>
          <a:custGeom>
            <a:avLst/>
            <a:gdLst/>
            <a:ahLst/>
            <a:cxnLst/>
            <a:rect l="l" t="t" r="r" b="b"/>
            <a:pathLst>
              <a:path w="18761" h="11853" extrusionOk="0">
                <a:moveTo>
                  <a:pt x="8803" y="0"/>
                </a:moveTo>
                <a:cubicBezTo>
                  <a:pt x="5892" y="0"/>
                  <a:pt x="3559" y="2334"/>
                  <a:pt x="3559" y="5245"/>
                </a:cubicBezTo>
                <a:lnTo>
                  <a:pt x="3559" y="5337"/>
                </a:lnTo>
                <a:lnTo>
                  <a:pt x="3489" y="5337"/>
                </a:lnTo>
                <a:cubicBezTo>
                  <a:pt x="1595" y="5337"/>
                  <a:pt x="1" y="6816"/>
                  <a:pt x="1" y="8595"/>
                </a:cubicBezTo>
                <a:cubicBezTo>
                  <a:pt x="1" y="10397"/>
                  <a:pt x="1572" y="11853"/>
                  <a:pt x="3489" y="11853"/>
                </a:cubicBezTo>
                <a:lnTo>
                  <a:pt x="15249" y="11853"/>
                </a:lnTo>
                <a:cubicBezTo>
                  <a:pt x="17167" y="11853"/>
                  <a:pt x="18738" y="10397"/>
                  <a:pt x="18738" y="8595"/>
                </a:cubicBezTo>
                <a:cubicBezTo>
                  <a:pt x="18761" y="6816"/>
                  <a:pt x="17190" y="5337"/>
                  <a:pt x="15295" y="5337"/>
                </a:cubicBezTo>
                <a:lnTo>
                  <a:pt x="14071" y="5337"/>
                </a:lnTo>
                <a:lnTo>
                  <a:pt x="14071" y="5245"/>
                </a:lnTo>
                <a:cubicBezTo>
                  <a:pt x="14071" y="2357"/>
                  <a:pt x="11737" y="0"/>
                  <a:pt x="880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Oi"/>
              <a:buNone/>
            </a:pPr>
            <a:endParaRPr sz="1800" b="0" i="0" u="none" strike="noStrike" cap="none">
              <a:solidFill>
                <a:schemeClr val="dk1"/>
              </a:solidFill>
              <a:latin typeface="Oi"/>
              <a:ea typeface="Oi"/>
              <a:cs typeface="Oi"/>
              <a:sym typeface="Oi"/>
            </a:endParaRPr>
          </a:p>
        </p:txBody>
      </p:sp>
      <p:sp>
        <p:nvSpPr>
          <p:cNvPr id="243" name="Google Shape;243;p7"/>
          <p:cNvSpPr/>
          <p:nvPr/>
        </p:nvSpPr>
        <p:spPr>
          <a:xfrm>
            <a:off x="9819427" y="-1476643"/>
            <a:ext cx="3832239" cy="3638350"/>
          </a:xfrm>
          <a:prstGeom prst="ellipse">
            <a:avLst/>
          </a:prstGeom>
          <a:solidFill>
            <a:srgbClr val="FED000">
              <a:alpha val="31764"/>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Oi"/>
              <a:ea typeface="Oi"/>
              <a:cs typeface="Oi"/>
              <a:sym typeface="Oi"/>
            </a:endParaRPr>
          </a:p>
        </p:txBody>
      </p:sp>
      <p:sp>
        <p:nvSpPr>
          <p:cNvPr id="244" name="Google Shape;244;p7"/>
          <p:cNvSpPr/>
          <p:nvPr/>
        </p:nvSpPr>
        <p:spPr>
          <a:xfrm>
            <a:off x="10613487" y="-762865"/>
            <a:ext cx="2266918" cy="2129406"/>
          </a:xfrm>
          <a:prstGeom prst="ellipse">
            <a:avLst/>
          </a:prstGeom>
          <a:solidFill>
            <a:srgbClr val="FED000">
              <a:alpha val="48627"/>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Oi"/>
              <a:ea typeface="Oi"/>
              <a:cs typeface="Oi"/>
              <a:sym typeface="Oi"/>
            </a:endParaRPr>
          </a:p>
        </p:txBody>
      </p:sp>
      <p:sp>
        <p:nvSpPr>
          <p:cNvPr id="246" name="Google Shape;246;p7"/>
          <p:cNvSpPr/>
          <p:nvPr/>
        </p:nvSpPr>
        <p:spPr>
          <a:xfrm>
            <a:off x="10989128" y="-460162"/>
            <a:ext cx="1524000" cy="1524000"/>
          </a:xfrm>
          <a:prstGeom prst="ellipse">
            <a:avLst/>
          </a:prstGeom>
          <a:solidFill>
            <a:srgbClr val="FED00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Oi"/>
              <a:ea typeface="Oi"/>
              <a:cs typeface="Oi"/>
              <a:sym typeface="Oi"/>
            </a:endParaRPr>
          </a:p>
        </p:txBody>
      </p:sp>
      <p:sp>
        <p:nvSpPr>
          <p:cNvPr id="247" name="Google Shape;247;p7"/>
          <p:cNvSpPr/>
          <p:nvPr/>
        </p:nvSpPr>
        <p:spPr>
          <a:xfrm>
            <a:off x="995423" y="-81318"/>
            <a:ext cx="1409921" cy="766312"/>
          </a:xfrm>
          <a:custGeom>
            <a:avLst/>
            <a:gdLst/>
            <a:ahLst/>
            <a:cxnLst/>
            <a:rect l="l" t="t" r="r" b="b"/>
            <a:pathLst>
              <a:path w="18761" h="11853" extrusionOk="0">
                <a:moveTo>
                  <a:pt x="8803" y="0"/>
                </a:moveTo>
                <a:cubicBezTo>
                  <a:pt x="5892" y="0"/>
                  <a:pt x="3559" y="2334"/>
                  <a:pt x="3559" y="5245"/>
                </a:cubicBezTo>
                <a:lnTo>
                  <a:pt x="3559" y="5337"/>
                </a:lnTo>
                <a:lnTo>
                  <a:pt x="3489" y="5337"/>
                </a:lnTo>
                <a:cubicBezTo>
                  <a:pt x="1595" y="5337"/>
                  <a:pt x="1" y="6816"/>
                  <a:pt x="1" y="8595"/>
                </a:cubicBezTo>
                <a:cubicBezTo>
                  <a:pt x="1" y="10397"/>
                  <a:pt x="1572" y="11853"/>
                  <a:pt x="3489" y="11853"/>
                </a:cubicBezTo>
                <a:lnTo>
                  <a:pt x="15249" y="11853"/>
                </a:lnTo>
                <a:cubicBezTo>
                  <a:pt x="17167" y="11853"/>
                  <a:pt x="18738" y="10397"/>
                  <a:pt x="18738" y="8595"/>
                </a:cubicBezTo>
                <a:cubicBezTo>
                  <a:pt x="18761" y="6816"/>
                  <a:pt x="17190" y="5337"/>
                  <a:pt x="15295" y="5337"/>
                </a:cubicBezTo>
                <a:lnTo>
                  <a:pt x="14071" y="5337"/>
                </a:lnTo>
                <a:lnTo>
                  <a:pt x="14071" y="5245"/>
                </a:lnTo>
                <a:cubicBezTo>
                  <a:pt x="14071" y="2357"/>
                  <a:pt x="11737" y="0"/>
                  <a:pt x="880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Oi"/>
              <a:buNone/>
            </a:pPr>
            <a:endParaRPr sz="1800" b="0" i="0" u="none" strike="noStrike" cap="none" dirty="0">
              <a:solidFill>
                <a:schemeClr val="dk1"/>
              </a:solidFill>
              <a:latin typeface="Oi"/>
              <a:ea typeface="Oi"/>
              <a:cs typeface="Oi"/>
              <a:sym typeface="Oi"/>
            </a:endParaRPr>
          </a:p>
        </p:txBody>
      </p:sp>
      <p:pic>
        <p:nvPicPr>
          <p:cNvPr id="268" name="Google Shape;268;p7"/>
          <p:cNvPicPr preferRelativeResize="0"/>
          <p:nvPr/>
        </p:nvPicPr>
        <p:blipFill rotWithShape="1">
          <a:blip r:embed="rId1"/>
          <a:srcRect r="57657" b="54170"/>
          <a:stretch>
            <a:fillRect/>
          </a:stretch>
        </p:blipFill>
        <p:spPr>
          <a:xfrm rot="-1375193" flipH="1">
            <a:off x="74147" y="611832"/>
            <a:ext cx="1443745" cy="1562596"/>
          </a:xfrm>
          <a:prstGeom prst="rect">
            <a:avLst/>
          </a:prstGeom>
          <a:noFill/>
          <a:ln>
            <a:noFill/>
          </a:ln>
        </p:spPr>
      </p:pic>
      <p:sp>
        <p:nvSpPr>
          <p:cNvPr id="2" name="TextBox 1"/>
          <p:cNvSpPr txBox="1"/>
          <p:nvPr/>
        </p:nvSpPr>
        <p:spPr>
          <a:xfrm>
            <a:off x="1802682" y="774321"/>
            <a:ext cx="9286290" cy="5632311"/>
          </a:xfrm>
          <a:prstGeom prst="rect">
            <a:avLst/>
          </a:prstGeom>
          <a:noFill/>
        </p:spPr>
        <p:txBody>
          <a:bodyPr wrap="square" rtlCol="0">
            <a:spAutoFit/>
          </a:bodyPr>
          <a:lstStyle/>
          <a:p>
            <a:pPr indent="1431925" algn="just"/>
            <a:r>
              <a:rPr lang="vi-VN" sz="3600" b="1" dirty="0">
                <a:latin typeface="Calibri" panose="020F0502020204030204" pitchFamily="34" charset="0"/>
                <a:cs typeface="Calibri" panose="020F0502020204030204" pitchFamily="34" charset="0"/>
              </a:rPr>
              <a:t>Bầm ơi, sớm sớm chiều chiều</a:t>
            </a:r>
            <a:endParaRPr lang="vi-VN" sz="3600" b="1" dirty="0">
              <a:latin typeface="Calibri" panose="020F0502020204030204" pitchFamily="34" charset="0"/>
              <a:cs typeface="Calibri" panose="020F0502020204030204" pitchFamily="34" charset="0"/>
            </a:endParaRPr>
          </a:p>
          <a:p>
            <a:pPr indent="722630" algn="just"/>
            <a:r>
              <a:rPr lang="vi-VN" sz="3600" b="1" dirty="0">
                <a:latin typeface="Calibri" panose="020F0502020204030204" pitchFamily="34" charset="0"/>
                <a:cs typeface="Calibri" panose="020F0502020204030204" pitchFamily="34" charset="0"/>
              </a:rPr>
              <a:t>Thương con, bầm chớ lo nhiều bầm nghe !</a:t>
            </a:r>
            <a:endParaRPr lang="vi-VN" sz="3600" b="1" dirty="0">
              <a:latin typeface="Calibri" panose="020F0502020204030204" pitchFamily="34" charset="0"/>
              <a:cs typeface="Calibri" panose="020F0502020204030204" pitchFamily="34" charset="0"/>
            </a:endParaRPr>
          </a:p>
          <a:p>
            <a:pPr indent="1431925" algn="just"/>
            <a:r>
              <a:rPr lang="vi-VN" sz="3600" b="1" dirty="0">
                <a:latin typeface="Calibri" panose="020F0502020204030204" pitchFamily="34" charset="0"/>
                <a:cs typeface="Calibri" panose="020F0502020204030204" pitchFamily="34" charset="0"/>
              </a:rPr>
              <a:t>Con đi trăm núi ngàn khe</a:t>
            </a:r>
            <a:endParaRPr lang="vi-VN" sz="3600" b="1" dirty="0">
              <a:latin typeface="Calibri" panose="020F0502020204030204" pitchFamily="34" charset="0"/>
              <a:cs typeface="Calibri" panose="020F0502020204030204" pitchFamily="34" charset="0"/>
            </a:endParaRPr>
          </a:p>
          <a:p>
            <a:pPr indent="722630" algn="just"/>
            <a:r>
              <a:rPr lang="vi-VN" sz="3600" b="1" dirty="0">
                <a:latin typeface="Calibri" panose="020F0502020204030204" pitchFamily="34" charset="0"/>
                <a:cs typeface="Calibri" panose="020F0502020204030204" pitchFamily="34" charset="0"/>
              </a:rPr>
              <a:t>Chưa bằng muôn nỗi tái tê lòng bầm</a:t>
            </a:r>
            <a:endParaRPr lang="vi-VN" sz="3600" b="1" dirty="0">
              <a:latin typeface="Calibri" panose="020F0502020204030204" pitchFamily="34" charset="0"/>
              <a:cs typeface="Calibri" panose="020F0502020204030204" pitchFamily="34" charset="0"/>
            </a:endParaRPr>
          </a:p>
          <a:p>
            <a:pPr indent="1431925" algn="just"/>
            <a:r>
              <a:rPr lang="vi-VN" sz="3600" b="1" dirty="0">
                <a:latin typeface="Calibri" panose="020F0502020204030204" pitchFamily="34" charset="0"/>
                <a:cs typeface="Calibri" panose="020F0502020204030204" pitchFamily="34" charset="0"/>
              </a:rPr>
              <a:t>Con đi đánh giặc mười năm</a:t>
            </a:r>
            <a:endParaRPr lang="vi-VN" sz="3600" b="1" dirty="0">
              <a:latin typeface="Calibri" panose="020F0502020204030204" pitchFamily="34" charset="0"/>
              <a:cs typeface="Calibri" panose="020F0502020204030204" pitchFamily="34" charset="0"/>
            </a:endParaRPr>
          </a:p>
          <a:p>
            <a:pPr indent="722630" algn="just"/>
            <a:r>
              <a:rPr lang="vi-VN" sz="3600" b="1" dirty="0">
                <a:latin typeface="Calibri" panose="020F0502020204030204" pitchFamily="34" charset="0"/>
                <a:cs typeface="Calibri" panose="020F0502020204030204" pitchFamily="34" charset="0"/>
              </a:rPr>
              <a:t>Chưa bằng khó nhọc đời bầm sáu mươi.</a:t>
            </a:r>
            <a:endParaRPr lang="vi-VN" sz="3600" b="1" dirty="0">
              <a:latin typeface="Calibri" panose="020F0502020204030204" pitchFamily="34" charset="0"/>
              <a:cs typeface="Calibri" panose="020F0502020204030204" pitchFamily="34" charset="0"/>
            </a:endParaRPr>
          </a:p>
          <a:p>
            <a:pPr indent="1431925" algn="just"/>
            <a:endParaRPr lang="vi-VN" sz="2800" b="1" dirty="0">
              <a:latin typeface="Calibri" panose="020F0502020204030204" pitchFamily="34" charset="0"/>
              <a:cs typeface="Calibri" panose="020F0502020204030204" pitchFamily="34" charset="0"/>
            </a:endParaRPr>
          </a:p>
          <a:p>
            <a:pPr indent="1431925" algn="just"/>
            <a:r>
              <a:rPr lang="vi-VN" sz="3600" b="1" dirty="0">
                <a:latin typeface="Calibri" panose="020F0502020204030204" pitchFamily="34" charset="0"/>
                <a:cs typeface="Calibri" panose="020F0502020204030204" pitchFamily="34" charset="0"/>
              </a:rPr>
              <a:t>Con ra tiền tuyến xa xôi</a:t>
            </a:r>
            <a:endParaRPr lang="vi-VN" sz="3600" b="1" dirty="0">
              <a:latin typeface="Calibri" panose="020F0502020204030204" pitchFamily="34" charset="0"/>
              <a:cs typeface="Calibri" panose="020F0502020204030204" pitchFamily="34" charset="0"/>
            </a:endParaRPr>
          </a:p>
          <a:p>
            <a:pPr indent="722630" algn="just"/>
            <a:r>
              <a:rPr lang="vi-VN" sz="3600" b="1" dirty="0">
                <a:latin typeface="Calibri" panose="020F0502020204030204" pitchFamily="34" charset="0"/>
                <a:cs typeface="Calibri" panose="020F0502020204030204" pitchFamily="34" charset="0"/>
              </a:rPr>
              <a:t>Yêu bầm yêu nước, cả đôi mẹ hiền.</a:t>
            </a:r>
            <a:endParaRPr lang="vi-VN" sz="3600" b="1" dirty="0">
              <a:latin typeface="Calibri" panose="020F0502020204030204" pitchFamily="34" charset="0"/>
              <a:cs typeface="Calibri" panose="020F0502020204030204" pitchFamily="34" charset="0"/>
            </a:endParaRPr>
          </a:p>
          <a:p>
            <a:pPr indent="1431925" algn="r"/>
            <a:r>
              <a:rPr lang="vi-VN" sz="3600" b="1" i="1" dirty="0">
                <a:solidFill>
                  <a:srgbClr val="FF0000"/>
                </a:solidFill>
                <a:latin typeface="Calibri" panose="020F0502020204030204" pitchFamily="34" charset="0"/>
                <a:cs typeface="Calibri" panose="020F0502020204030204" pitchFamily="34" charset="0"/>
              </a:rPr>
              <a:t>Tố Hữu</a:t>
            </a:r>
            <a:endParaRPr lang="vi-VN" sz="3600" b="1" i="1" dirty="0">
              <a:solidFill>
                <a:srgbClr val="FF0000"/>
              </a:solidFill>
              <a:latin typeface="Calibri" panose="020F0502020204030204" pitchFamily="34" charset="0"/>
              <a:cs typeface="Calibri" panose="020F0502020204030204" pitchFamily="34" charset="0"/>
            </a:endParaRPr>
          </a:p>
        </p:txBody>
      </p:sp>
      <p:pic>
        <p:nvPicPr>
          <p:cNvPr id="17" name="Picture 6"/>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flipH="1">
            <a:off x="-173135" y="3207895"/>
            <a:ext cx="2921477" cy="365010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26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Shape 359"/>
        <p:cNvGrpSpPr/>
        <p:nvPr/>
      </p:nvGrpSpPr>
      <p:grpSpPr>
        <a:xfrm>
          <a:off x="0" y="0"/>
          <a:ext cx="0" cy="0"/>
          <a:chOff x="0" y="0"/>
          <a:chExt cx="0" cy="0"/>
        </a:xfrm>
      </p:grpSpPr>
      <p:sp>
        <p:nvSpPr>
          <p:cNvPr id="361" name="Google Shape;361;p11"/>
          <p:cNvSpPr/>
          <p:nvPr/>
        </p:nvSpPr>
        <p:spPr>
          <a:xfrm>
            <a:off x="281248" y="297526"/>
            <a:ext cx="1409921" cy="766312"/>
          </a:xfrm>
          <a:custGeom>
            <a:avLst/>
            <a:gdLst/>
            <a:ahLst/>
            <a:cxnLst/>
            <a:rect l="l" t="t" r="r" b="b"/>
            <a:pathLst>
              <a:path w="18761" h="11853" extrusionOk="0">
                <a:moveTo>
                  <a:pt x="8803" y="0"/>
                </a:moveTo>
                <a:cubicBezTo>
                  <a:pt x="5892" y="0"/>
                  <a:pt x="3559" y="2334"/>
                  <a:pt x="3559" y="5245"/>
                </a:cubicBezTo>
                <a:lnTo>
                  <a:pt x="3559" y="5337"/>
                </a:lnTo>
                <a:lnTo>
                  <a:pt x="3489" y="5337"/>
                </a:lnTo>
                <a:cubicBezTo>
                  <a:pt x="1595" y="5337"/>
                  <a:pt x="1" y="6816"/>
                  <a:pt x="1" y="8595"/>
                </a:cubicBezTo>
                <a:cubicBezTo>
                  <a:pt x="1" y="10397"/>
                  <a:pt x="1572" y="11853"/>
                  <a:pt x="3489" y="11853"/>
                </a:cubicBezTo>
                <a:lnTo>
                  <a:pt x="15249" y="11853"/>
                </a:lnTo>
                <a:cubicBezTo>
                  <a:pt x="17167" y="11853"/>
                  <a:pt x="18738" y="10397"/>
                  <a:pt x="18738" y="8595"/>
                </a:cubicBezTo>
                <a:cubicBezTo>
                  <a:pt x="18761" y="6816"/>
                  <a:pt x="17190" y="5337"/>
                  <a:pt x="15295" y="5337"/>
                </a:cubicBezTo>
                <a:lnTo>
                  <a:pt x="14071" y="5337"/>
                </a:lnTo>
                <a:lnTo>
                  <a:pt x="14071" y="5245"/>
                </a:lnTo>
                <a:cubicBezTo>
                  <a:pt x="14071" y="2357"/>
                  <a:pt x="11737" y="0"/>
                  <a:pt x="880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Oi"/>
              <a:buNone/>
            </a:pPr>
            <a:endParaRPr sz="1800">
              <a:solidFill>
                <a:schemeClr val="dk1"/>
              </a:solidFill>
              <a:latin typeface="Oi"/>
              <a:ea typeface="Oi"/>
              <a:cs typeface="Oi"/>
              <a:sym typeface="Oi"/>
            </a:endParaRPr>
          </a:p>
        </p:txBody>
      </p:sp>
      <p:sp>
        <p:nvSpPr>
          <p:cNvPr id="362" name="Google Shape;362;p11"/>
          <p:cNvSpPr/>
          <p:nvPr/>
        </p:nvSpPr>
        <p:spPr>
          <a:xfrm>
            <a:off x="8230258" y="-333826"/>
            <a:ext cx="2299437" cy="1262704"/>
          </a:xfrm>
          <a:custGeom>
            <a:avLst/>
            <a:gdLst/>
            <a:ahLst/>
            <a:cxnLst/>
            <a:rect l="l" t="t" r="r" b="b"/>
            <a:pathLst>
              <a:path w="18761" h="11853" extrusionOk="0">
                <a:moveTo>
                  <a:pt x="8803" y="0"/>
                </a:moveTo>
                <a:cubicBezTo>
                  <a:pt x="5892" y="0"/>
                  <a:pt x="3559" y="2334"/>
                  <a:pt x="3559" y="5245"/>
                </a:cubicBezTo>
                <a:lnTo>
                  <a:pt x="3559" y="5337"/>
                </a:lnTo>
                <a:lnTo>
                  <a:pt x="3489" y="5337"/>
                </a:lnTo>
                <a:cubicBezTo>
                  <a:pt x="1595" y="5337"/>
                  <a:pt x="1" y="6816"/>
                  <a:pt x="1" y="8595"/>
                </a:cubicBezTo>
                <a:cubicBezTo>
                  <a:pt x="1" y="10397"/>
                  <a:pt x="1572" y="11853"/>
                  <a:pt x="3489" y="11853"/>
                </a:cubicBezTo>
                <a:lnTo>
                  <a:pt x="15249" y="11853"/>
                </a:lnTo>
                <a:cubicBezTo>
                  <a:pt x="17167" y="11853"/>
                  <a:pt x="18738" y="10397"/>
                  <a:pt x="18738" y="8595"/>
                </a:cubicBezTo>
                <a:cubicBezTo>
                  <a:pt x="18761" y="6816"/>
                  <a:pt x="17190" y="5337"/>
                  <a:pt x="15295" y="5337"/>
                </a:cubicBezTo>
                <a:lnTo>
                  <a:pt x="14071" y="5337"/>
                </a:lnTo>
                <a:lnTo>
                  <a:pt x="14071" y="5245"/>
                </a:lnTo>
                <a:cubicBezTo>
                  <a:pt x="14071" y="2357"/>
                  <a:pt x="11737" y="0"/>
                  <a:pt x="880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Oi"/>
              <a:buNone/>
            </a:pPr>
            <a:endParaRPr sz="1800">
              <a:solidFill>
                <a:schemeClr val="dk1"/>
              </a:solidFill>
              <a:latin typeface="Oi"/>
              <a:ea typeface="Oi"/>
              <a:cs typeface="Oi"/>
              <a:sym typeface="Oi"/>
            </a:endParaRPr>
          </a:p>
        </p:txBody>
      </p:sp>
      <p:sp>
        <p:nvSpPr>
          <p:cNvPr id="363" name="Google Shape;363;p11"/>
          <p:cNvSpPr/>
          <p:nvPr/>
        </p:nvSpPr>
        <p:spPr>
          <a:xfrm>
            <a:off x="3193422" y="766780"/>
            <a:ext cx="2299437" cy="1262704"/>
          </a:xfrm>
          <a:custGeom>
            <a:avLst/>
            <a:gdLst/>
            <a:ahLst/>
            <a:cxnLst/>
            <a:rect l="l" t="t" r="r" b="b"/>
            <a:pathLst>
              <a:path w="18761" h="11853" extrusionOk="0">
                <a:moveTo>
                  <a:pt x="8803" y="0"/>
                </a:moveTo>
                <a:cubicBezTo>
                  <a:pt x="5892" y="0"/>
                  <a:pt x="3559" y="2334"/>
                  <a:pt x="3559" y="5245"/>
                </a:cubicBezTo>
                <a:lnTo>
                  <a:pt x="3559" y="5337"/>
                </a:lnTo>
                <a:lnTo>
                  <a:pt x="3489" y="5337"/>
                </a:lnTo>
                <a:cubicBezTo>
                  <a:pt x="1595" y="5337"/>
                  <a:pt x="1" y="6816"/>
                  <a:pt x="1" y="8595"/>
                </a:cubicBezTo>
                <a:cubicBezTo>
                  <a:pt x="1" y="10397"/>
                  <a:pt x="1572" y="11853"/>
                  <a:pt x="3489" y="11853"/>
                </a:cubicBezTo>
                <a:lnTo>
                  <a:pt x="15249" y="11853"/>
                </a:lnTo>
                <a:cubicBezTo>
                  <a:pt x="17167" y="11853"/>
                  <a:pt x="18738" y="10397"/>
                  <a:pt x="18738" y="8595"/>
                </a:cubicBezTo>
                <a:cubicBezTo>
                  <a:pt x="18761" y="6816"/>
                  <a:pt x="17190" y="5337"/>
                  <a:pt x="15295" y="5337"/>
                </a:cubicBezTo>
                <a:lnTo>
                  <a:pt x="14071" y="5337"/>
                </a:lnTo>
                <a:lnTo>
                  <a:pt x="14071" y="5245"/>
                </a:lnTo>
                <a:cubicBezTo>
                  <a:pt x="14071" y="2357"/>
                  <a:pt x="11737" y="0"/>
                  <a:pt x="880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Oi"/>
              <a:buNone/>
            </a:pPr>
            <a:endParaRPr sz="1800">
              <a:solidFill>
                <a:schemeClr val="dk1"/>
              </a:solidFill>
              <a:latin typeface="Oi"/>
              <a:ea typeface="Oi"/>
              <a:cs typeface="Oi"/>
              <a:sym typeface="Oi"/>
            </a:endParaRPr>
          </a:p>
        </p:txBody>
      </p:sp>
      <p:sp>
        <p:nvSpPr>
          <p:cNvPr id="364" name="Google Shape;364;p11"/>
          <p:cNvSpPr/>
          <p:nvPr/>
        </p:nvSpPr>
        <p:spPr>
          <a:xfrm>
            <a:off x="6148818" y="3525845"/>
            <a:ext cx="2680841" cy="1411825"/>
          </a:xfrm>
          <a:custGeom>
            <a:avLst/>
            <a:gdLst/>
            <a:ahLst/>
            <a:cxnLst/>
            <a:rect l="l" t="t" r="r" b="b"/>
            <a:pathLst>
              <a:path w="18761" h="11853" extrusionOk="0">
                <a:moveTo>
                  <a:pt x="8803" y="0"/>
                </a:moveTo>
                <a:cubicBezTo>
                  <a:pt x="5892" y="0"/>
                  <a:pt x="3559" y="2334"/>
                  <a:pt x="3559" y="5245"/>
                </a:cubicBezTo>
                <a:lnTo>
                  <a:pt x="3559" y="5337"/>
                </a:lnTo>
                <a:lnTo>
                  <a:pt x="3489" y="5337"/>
                </a:lnTo>
                <a:cubicBezTo>
                  <a:pt x="1595" y="5337"/>
                  <a:pt x="1" y="6816"/>
                  <a:pt x="1" y="8595"/>
                </a:cubicBezTo>
                <a:cubicBezTo>
                  <a:pt x="1" y="10397"/>
                  <a:pt x="1572" y="11853"/>
                  <a:pt x="3489" y="11853"/>
                </a:cubicBezTo>
                <a:lnTo>
                  <a:pt x="15249" y="11853"/>
                </a:lnTo>
                <a:cubicBezTo>
                  <a:pt x="17167" y="11853"/>
                  <a:pt x="18738" y="10397"/>
                  <a:pt x="18738" y="8595"/>
                </a:cubicBezTo>
                <a:cubicBezTo>
                  <a:pt x="18761" y="6816"/>
                  <a:pt x="17190" y="5337"/>
                  <a:pt x="15295" y="5337"/>
                </a:cubicBezTo>
                <a:lnTo>
                  <a:pt x="14071" y="5337"/>
                </a:lnTo>
                <a:lnTo>
                  <a:pt x="14071" y="5245"/>
                </a:lnTo>
                <a:cubicBezTo>
                  <a:pt x="14071" y="2357"/>
                  <a:pt x="11737" y="0"/>
                  <a:pt x="880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Oi"/>
              <a:buNone/>
            </a:pPr>
            <a:endParaRPr sz="1800">
              <a:solidFill>
                <a:schemeClr val="dk1"/>
              </a:solidFill>
              <a:latin typeface="Oi"/>
              <a:ea typeface="Oi"/>
              <a:cs typeface="Oi"/>
              <a:sym typeface="Oi"/>
            </a:endParaRPr>
          </a:p>
        </p:txBody>
      </p:sp>
      <p:sp>
        <p:nvSpPr>
          <p:cNvPr id="365" name="Google Shape;365;p11"/>
          <p:cNvSpPr/>
          <p:nvPr/>
        </p:nvSpPr>
        <p:spPr>
          <a:xfrm>
            <a:off x="9819427" y="-1476643"/>
            <a:ext cx="3832239" cy="3638350"/>
          </a:xfrm>
          <a:prstGeom prst="ellipse">
            <a:avLst/>
          </a:prstGeom>
          <a:solidFill>
            <a:srgbClr val="FED000">
              <a:alpha val="31764"/>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Oi"/>
              <a:ea typeface="Oi"/>
              <a:cs typeface="Oi"/>
              <a:sym typeface="Oi"/>
            </a:endParaRPr>
          </a:p>
        </p:txBody>
      </p:sp>
      <p:sp>
        <p:nvSpPr>
          <p:cNvPr id="366" name="Google Shape;366;p11"/>
          <p:cNvSpPr/>
          <p:nvPr/>
        </p:nvSpPr>
        <p:spPr>
          <a:xfrm>
            <a:off x="10613487" y="-762865"/>
            <a:ext cx="2266918" cy="2129406"/>
          </a:xfrm>
          <a:prstGeom prst="ellipse">
            <a:avLst/>
          </a:prstGeom>
          <a:solidFill>
            <a:srgbClr val="FED000">
              <a:alpha val="48627"/>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Oi"/>
              <a:ea typeface="Oi"/>
              <a:cs typeface="Oi"/>
              <a:sym typeface="Oi"/>
            </a:endParaRPr>
          </a:p>
        </p:txBody>
      </p:sp>
      <p:pic>
        <p:nvPicPr>
          <p:cNvPr id="367" name="Google Shape;367;p11"/>
          <p:cNvPicPr preferRelativeResize="0"/>
          <p:nvPr/>
        </p:nvPicPr>
        <p:blipFill rotWithShape="1">
          <a:blip r:embed="rId1"/>
          <a:srcRect l="15000" t="51840" r="58689" b="21402"/>
          <a:stretch>
            <a:fillRect/>
          </a:stretch>
        </p:blipFill>
        <p:spPr>
          <a:xfrm>
            <a:off x="-149268" y="3008349"/>
            <a:ext cx="4396450" cy="2524867"/>
          </a:xfrm>
          <a:prstGeom prst="rect">
            <a:avLst/>
          </a:prstGeom>
          <a:noFill/>
          <a:ln>
            <a:noFill/>
          </a:ln>
        </p:spPr>
      </p:pic>
      <p:pic>
        <p:nvPicPr>
          <p:cNvPr id="368" name="Google Shape;368;p11"/>
          <p:cNvPicPr preferRelativeResize="0"/>
          <p:nvPr/>
        </p:nvPicPr>
        <p:blipFill rotWithShape="1">
          <a:blip r:embed="rId2"/>
          <a:srcRect l="40414" t="51840" r="38029" b="21402"/>
          <a:stretch>
            <a:fillRect/>
          </a:stretch>
        </p:blipFill>
        <p:spPr>
          <a:xfrm>
            <a:off x="4008474" y="3000795"/>
            <a:ext cx="3601985" cy="2524867"/>
          </a:xfrm>
          <a:prstGeom prst="rect">
            <a:avLst/>
          </a:prstGeom>
          <a:noFill/>
          <a:ln>
            <a:noFill/>
          </a:ln>
        </p:spPr>
      </p:pic>
      <p:pic>
        <p:nvPicPr>
          <p:cNvPr id="369" name="Google Shape;369;p11"/>
          <p:cNvPicPr preferRelativeResize="0"/>
          <p:nvPr/>
        </p:nvPicPr>
        <p:blipFill rotWithShape="1">
          <a:blip r:embed="rId1"/>
          <a:srcRect l="64101" t="51840" r="7500" b="21402"/>
          <a:stretch>
            <a:fillRect/>
          </a:stretch>
        </p:blipFill>
        <p:spPr>
          <a:xfrm>
            <a:off x="7446854" y="3625021"/>
            <a:ext cx="4745146" cy="2524867"/>
          </a:xfrm>
          <a:prstGeom prst="rect">
            <a:avLst/>
          </a:prstGeom>
          <a:noFill/>
          <a:ln>
            <a:noFill/>
          </a:ln>
        </p:spPr>
      </p:pic>
      <p:pic>
        <p:nvPicPr>
          <p:cNvPr id="370" name="Google Shape;370;p11"/>
          <p:cNvPicPr preferRelativeResize="0"/>
          <p:nvPr/>
        </p:nvPicPr>
        <p:blipFill rotWithShape="1">
          <a:blip r:embed="rId3"/>
          <a:srcRect t="37954" r="90625" b="31467"/>
          <a:stretch>
            <a:fillRect/>
          </a:stretch>
        </p:blipFill>
        <p:spPr>
          <a:xfrm>
            <a:off x="160130" y="2905012"/>
            <a:ext cx="979642" cy="1804381"/>
          </a:xfrm>
          <a:prstGeom prst="rect">
            <a:avLst/>
          </a:prstGeom>
          <a:noFill/>
          <a:ln>
            <a:noFill/>
          </a:ln>
        </p:spPr>
      </p:pic>
      <p:pic>
        <p:nvPicPr>
          <p:cNvPr id="371" name="Google Shape;371;p11"/>
          <p:cNvPicPr preferRelativeResize="0"/>
          <p:nvPr/>
        </p:nvPicPr>
        <p:blipFill rotWithShape="1">
          <a:blip r:embed="rId4"/>
          <a:srcRect l="55533" t="65911" b="392"/>
          <a:stretch>
            <a:fillRect/>
          </a:stretch>
        </p:blipFill>
        <p:spPr>
          <a:xfrm>
            <a:off x="6694395" y="4559103"/>
            <a:ext cx="5497605" cy="2352685"/>
          </a:xfrm>
          <a:prstGeom prst="rect">
            <a:avLst/>
          </a:prstGeom>
          <a:noFill/>
          <a:ln>
            <a:noFill/>
          </a:ln>
        </p:spPr>
      </p:pic>
      <p:pic>
        <p:nvPicPr>
          <p:cNvPr id="372" name="Google Shape;372;p11"/>
          <p:cNvPicPr preferRelativeResize="0"/>
          <p:nvPr/>
        </p:nvPicPr>
        <p:blipFill rotWithShape="1">
          <a:blip r:embed="rId5"/>
          <a:srcRect t="65810" r="26875" b="392"/>
          <a:stretch>
            <a:fillRect/>
          </a:stretch>
        </p:blipFill>
        <p:spPr>
          <a:xfrm>
            <a:off x="0" y="4529129"/>
            <a:ext cx="8980582" cy="2343979"/>
          </a:xfrm>
          <a:prstGeom prst="rect">
            <a:avLst/>
          </a:prstGeom>
          <a:noFill/>
          <a:ln>
            <a:noFill/>
          </a:ln>
        </p:spPr>
      </p:pic>
      <p:pic>
        <p:nvPicPr>
          <p:cNvPr id="373" name="Google Shape;373;p11"/>
          <p:cNvPicPr preferRelativeResize="0"/>
          <p:nvPr/>
        </p:nvPicPr>
        <p:blipFill rotWithShape="1">
          <a:blip r:embed="rId6"/>
          <a:srcRect l="70819" t="55251" r="-1" b="19293"/>
          <a:stretch>
            <a:fillRect/>
          </a:stretch>
        </p:blipFill>
        <p:spPr>
          <a:xfrm>
            <a:off x="8327244" y="3824044"/>
            <a:ext cx="3806580" cy="1875120"/>
          </a:xfrm>
          <a:prstGeom prst="rect">
            <a:avLst/>
          </a:prstGeom>
          <a:noFill/>
          <a:ln>
            <a:noFill/>
          </a:ln>
        </p:spPr>
      </p:pic>
      <p:pic>
        <p:nvPicPr>
          <p:cNvPr id="374" name="Google Shape;374;p11"/>
          <p:cNvPicPr preferRelativeResize="0"/>
          <p:nvPr/>
        </p:nvPicPr>
        <p:blipFill rotWithShape="1">
          <a:blip r:embed="rId6"/>
          <a:srcRect l="58533" t="55251" r="31396" b="19293"/>
          <a:stretch>
            <a:fillRect/>
          </a:stretch>
        </p:blipFill>
        <p:spPr>
          <a:xfrm>
            <a:off x="7066016" y="3785364"/>
            <a:ext cx="1261228" cy="1800435"/>
          </a:xfrm>
          <a:prstGeom prst="rect">
            <a:avLst/>
          </a:prstGeom>
          <a:noFill/>
          <a:ln>
            <a:noFill/>
          </a:ln>
        </p:spPr>
      </p:pic>
      <p:sp>
        <p:nvSpPr>
          <p:cNvPr id="376" name="Google Shape;376;p11"/>
          <p:cNvSpPr txBox="1"/>
          <p:nvPr/>
        </p:nvSpPr>
        <p:spPr>
          <a:xfrm>
            <a:off x="2619077" y="2339304"/>
            <a:ext cx="7059482" cy="1015663"/>
          </a:xfrm>
          <a:prstGeom prst="rect">
            <a:avLst/>
          </a:prstGeom>
          <a:noFill/>
          <a:ln>
            <a:noFill/>
          </a:ln>
          <a:effectLst>
            <a:outerShdw blurRad="50800" dist="38100" dir="8100000" algn="tr" rotWithShape="0">
              <a:srgbClr val="000000">
                <a:alpha val="40000"/>
              </a:srgbClr>
            </a:outerShdw>
          </a:effectLst>
        </p:spPr>
        <p:txBody>
          <a:bodyPr spcFirstLastPara="1" wrap="square" lIns="0" tIns="0" rIns="0" bIns="0" anchor="t" anchorCtr="0">
            <a:spAutoFit/>
          </a:bodyPr>
          <a:lstStyle/>
          <a:p>
            <a:pPr marL="0" marR="0" lvl="0" indent="0" algn="ctr" rtl="0">
              <a:spcBef>
                <a:spcPts val="0"/>
              </a:spcBef>
              <a:spcAft>
                <a:spcPts val="0"/>
              </a:spcAft>
              <a:buNone/>
            </a:pPr>
            <a:r>
              <a:rPr lang="en-SG" sz="6600" b="1" dirty="0">
                <a:solidFill>
                  <a:srgbClr val="0C0C0C"/>
                </a:solidFill>
                <a:latin typeface="Arial" panose="020B0604020202020204"/>
                <a:ea typeface="Arial" panose="020B0604020202020204"/>
                <a:cs typeface="Arial" panose="020B0604020202020204"/>
                <a:sym typeface="Arial" panose="020B0604020202020204"/>
              </a:rPr>
              <a:t>TÌM HIỂU BÀI</a:t>
            </a:r>
            <a:endParaRPr sz="6600" b="1" dirty="0">
              <a:solidFill>
                <a:srgbClr val="0C0C0C"/>
              </a:solidFill>
              <a:latin typeface="Arial" panose="020B0604020202020204"/>
              <a:ea typeface="Arial" panose="020B0604020202020204"/>
              <a:cs typeface="Arial" panose="020B0604020202020204"/>
              <a:sym typeface="Arial" panose="020B0604020202020204"/>
            </a:endParaRPr>
          </a:p>
        </p:txBody>
      </p:sp>
      <p:sp>
        <p:nvSpPr>
          <p:cNvPr id="379" name="Google Shape;379;p11"/>
          <p:cNvSpPr/>
          <p:nvPr/>
        </p:nvSpPr>
        <p:spPr>
          <a:xfrm>
            <a:off x="10989128" y="-460162"/>
            <a:ext cx="1524000" cy="1524000"/>
          </a:xfrm>
          <a:prstGeom prst="ellipse">
            <a:avLst/>
          </a:prstGeom>
          <a:solidFill>
            <a:srgbClr val="FED00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Oi"/>
              <a:ea typeface="Oi"/>
              <a:cs typeface="Oi"/>
              <a:sym typeface="Oi"/>
            </a:endParaRPr>
          </a:p>
        </p:txBody>
      </p:sp>
      <p:grpSp>
        <p:nvGrpSpPr>
          <p:cNvPr id="380" name="Google Shape;380;p11"/>
          <p:cNvGrpSpPr/>
          <p:nvPr/>
        </p:nvGrpSpPr>
        <p:grpSpPr>
          <a:xfrm>
            <a:off x="-291871" y="3525845"/>
            <a:ext cx="13654110" cy="3408355"/>
            <a:chOff x="-29140" y="3368913"/>
            <a:chExt cx="13654110" cy="3545778"/>
          </a:xfrm>
        </p:grpSpPr>
        <p:pic>
          <p:nvPicPr>
            <p:cNvPr id="381" name="Google Shape;381;p11"/>
            <p:cNvPicPr preferRelativeResize="0"/>
            <p:nvPr/>
          </p:nvPicPr>
          <p:blipFill rotWithShape="1">
            <a:blip r:embed="rId7"/>
            <a:srcRect b="4810"/>
            <a:stretch>
              <a:fillRect/>
            </a:stretch>
          </p:blipFill>
          <p:spPr>
            <a:xfrm>
              <a:off x="-29140" y="3388588"/>
              <a:ext cx="5290565" cy="3526103"/>
            </a:xfrm>
            <a:prstGeom prst="rect">
              <a:avLst/>
            </a:prstGeom>
            <a:noFill/>
            <a:ln>
              <a:noFill/>
            </a:ln>
          </p:spPr>
        </p:pic>
        <p:pic>
          <p:nvPicPr>
            <p:cNvPr id="382" name="Google Shape;382;p11"/>
            <p:cNvPicPr preferRelativeResize="0"/>
            <p:nvPr/>
          </p:nvPicPr>
          <p:blipFill rotWithShape="1">
            <a:blip r:embed="rId7"/>
            <a:srcRect b="4810"/>
            <a:stretch>
              <a:fillRect/>
            </a:stretch>
          </p:blipFill>
          <p:spPr>
            <a:xfrm>
              <a:off x="4704260" y="3368913"/>
              <a:ext cx="5290565" cy="3526103"/>
            </a:xfrm>
            <a:prstGeom prst="rect">
              <a:avLst/>
            </a:prstGeom>
            <a:noFill/>
            <a:ln>
              <a:noFill/>
            </a:ln>
          </p:spPr>
        </p:pic>
        <p:pic>
          <p:nvPicPr>
            <p:cNvPr id="383" name="Google Shape;383;p11"/>
            <p:cNvPicPr preferRelativeResize="0"/>
            <p:nvPr/>
          </p:nvPicPr>
          <p:blipFill rotWithShape="1">
            <a:blip r:embed="rId7"/>
            <a:srcRect b="4810"/>
            <a:stretch>
              <a:fillRect/>
            </a:stretch>
          </p:blipFill>
          <p:spPr>
            <a:xfrm>
              <a:off x="8698865" y="3368913"/>
              <a:ext cx="4926105" cy="3526103"/>
            </a:xfrm>
            <a:prstGeom prst="rect">
              <a:avLst/>
            </a:prstGeom>
            <a:noFill/>
            <a:ln>
              <a:noFill/>
            </a:ln>
          </p:spPr>
        </p:pic>
      </p:grpSp>
      <p:pic>
        <p:nvPicPr>
          <p:cNvPr id="384" name="Google Shape;384;p11"/>
          <p:cNvPicPr preferRelativeResize="0"/>
          <p:nvPr/>
        </p:nvPicPr>
        <p:blipFill rotWithShape="1">
          <a:blip r:embed="rId8"/>
          <a:srcRect l="35184" t="55183" r="22473" b="-1013"/>
          <a:stretch>
            <a:fillRect/>
          </a:stretch>
        </p:blipFill>
        <p:spPr>
          <a:xfrm>
            <a:off x="7146961" y="46671"/>
            <a:ext cx="1343719" cy="1454336"/>
          </a:xfrm>
          <a:prstGeom prst="rect">
            <a:avLst/>
          </a:prstGeom>
          <a:noFill/>
          <a:ln>
            <a:noFill/>
          </a:ln>
        </p:spPr>
      </p:pic>
      <p:pic>
        <p:nvPicPr>
          <p:cNvPr id="385" name="Google Shape;385;p11"/>
          <p:cNvPicPr preferRelativeResize="0"/>
          <p:nvPr/>
        </p:nvPicPr>
        <p:blipFill rotWithShape="1">
          <a:blip r:embed="rId8"/>
          <a:srcRect r="57657" b="54170"/>
          <a:stretch>
            <a:fillRect/>
          </a:stretch>
        </p:blipFill>
        <p:spPr>
          <a:xfrm rot="6872548">
            <a:off x="1813957" y="3182790"/>
            <a:ext cx="1343719" cy="1454336"/>
          </a:xfrm>
          <a:prstGeom prst="rect">
            <a:avLst/>
          </a:prstGeom>
          <a:noFill/>
          <a:ln>
            <a:noFill/>
          </a:ln>
        </p:spPr>
      </p:pic>
      <p:pic>
        <p:nvPicPr>
          <p:cNvPr id="386" name="Google Shape;386;p11"/>
          <p:cNvPicPr preferRelativeResize="0"/>
          <p:nvPr/>
        </p:nvPicPr>
        <p:blipFill rotWithShape="1">
          <a:blip r:embed="rId8"/>
          <a:srcRect r="57657" b="54170"/>
          <a:stretch>
            <a:fillRect/>
          </a:stretch>
        </p:blipFill>
        <p:spPr>
          <a:xfrm rot="3908138" flipH="1">
            <a:off x="-30599" y="505257"/>
            <a:ext cx="1443745" cy="1562596"/>
          </a:xfrm>
          <a:prstGeom prst="rect">
            <a:avLst/>
          </a:prstGeom>
          <a:noFill/>
          <a:ln>
            <a:noFill/>
          </a:ln>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Text Box 3"/>
          <p:cNvSpPr txBox="1"/>
          <p:nvPr/>
        </p:nvSpPr>
        <p:spPr>
          <a:xfrm>
            <a:off x="871220" y="367665"/>
            <a:ext cx="10449560" cy="1383665"/>
          </a:xfrm>
          <a:prstGeom prst="rect">
            <a:avLst/>
          </a:prstGeom>
          <a:noFill/>
        </p:spPr>
        <p:txBody>
          <a:bodyPr wrap="square" rtlCol="0" anchor="t">
            <a:spAutoFit/>
          </a:bodyPr>
          <a:p>
            <a:pPr lvl="0" algn="l"/>
            <a:r>
              <a:rPr lang="en-GB" altLang="en-US" sz="2800" b="1" dirty="0" err="1">
                <a:solidFill>
                  <a:schemeClr val="tx1"/>
                </a:solidFill>
                <a:latin typeface="Times New Roman" panose="02020603050405020304" pitchFamily="18" charset="0"/>
                <a:cs typeface="Times New Roman" panose="02020603050405020304" pitchFamily="18" charset="0"/>
                <a:sym typeface="+mn-ea"/>
              </a:rPr>
              <a:t>Câu 1: </a:t>
            </a:r>
            <a:r>
              <a:rPr lang="en-US" sz="2800" b="1" dirty="0" err="1">
                <a:solidFill>
                  <a:schemeClr val="tx1"/>
                </a:solidFill>
                <a:latin typeface="Times New Roman" panose="02020603050405020304" pitchFamily="18" charset="0"/>
                <a:cs typeface="Times New Roman" panose="02020603050405020304" pitchFamily="18" charset="0"/>
                <a:sym typeface="+mn-ea"/>
              </a:rPr>
              <a:t>Điều</a:t>
            </a:r>
            <a:r>
              <a:rPr lang="en-US" sz="2800" b="1" dirty="0">
                <a:solidFill>
                  <a:schemeClr val="tx1"/>
                </a:solidFill>
                <a:latin typeface="Times New Roman" panose="02020603050405020304" pitchFamily="18" charset="0"/>
                <a:cs typeface="Times New Roman" panose="02020603050405020304" pitchFamily="18" charset="0"/>
                <a:sym typeface="+mn-ea"/>
              </a:rPr>
              <a:t> </a:t>
            </a:r>
            <a:r>
              <a:rPr lang="en-US" sz="2800" b="1" dirty="0" err="1">
                <a:solidFill>
                  <a:schemeClr val="tx1"/>
                </a:solidFill>
                <a:latin typeface="Times New Roman" panose="02020603050405020304" pitchFamily="18" charset="0"/>
                <a:cs typeface="Times New Roman" panose="02020603050405020304" pitchFamily="18" charset="0"/>
                <a:sym typeface="+mn-ea"/>
              </a:rPr>
              <a:t>gì</a:t>
            </a:r>
            <a:r>
              <a:rPr lang="en-US" sz="2800" b="1" dirty="0">
                <a:solidFill>
                  <a:schemeClr val="tx1"/>
                </a:solidFill>
                <a:latin typeface="Times New Roman" panose="02020603050405020304" pitchFamily="18" charset="0"/>
                <a:cs typeface="Times New Roman" panose="02020603050405020304" pitchFamily="18" charset="0"/>
                <a:sym typeface="+mn-ea"/>
              </a:rPr>
              <a:t> </a:t>
            </a:r>
            <a:r>
              <a:rPr lang="en-US" sz="2800" b="1" dirty="0" err="1">
                <a:solidFill>
                  <a:schemeClr val="tx1"/>
                </a:solidFill>
                <a:latin typeface="Times New Roman" panose="02020603050405020304" pitchFamily="18" charset="0"/>
                <a:cs typeface="Times New Roman" panose="02020603050405020304" pitchFamily="18" charset="0"/>
                <a:sym typeface="+mn-ea"/>
              </a:rPr>
              <a:t>gợi</a:t>
            </a:r>
            <a:r>
              <a:rPr lang="en-US" sz="2800" b="1" dirty="0">
                <a:solidFill>
                  <a:schemeClr val="tx1"/>
                </a:solidFill>
                <a:latin typeface="Times New Roman" panose="02020603050405020304" pitchFamily="18" charset="0"/>
                <a:cs typeface="Times New Roman" panose="02020603050405020304" pitchFamily="18" charset="0"/>
                <a:sym typeface="+mn-ea"/>
              </a:rPr>
              <a:t> </a:t>
            </a:r>
            <a:r>
              <a:rPr lang="en-US" sz="2800" b="1" dirty="0" err="1">
                <a:solidFill>
                  <a:schemeClr val="tx1"/>
                </a:solidFill>
                <a:latin typeface="Times New Roman" panose="02020603050405020304" pitchFamily="18" charset="0"/>
                <a:cs typeface="Times New Roman" panose="02020603050405020304" pitchFamily="18" charset="0"/>
                <a:sym typeface="+mn-ea"/>
              </a:rPr>
              <a:t>cho</a:t>
            </a:r>
            <a:r>
              <a:rPr lang="en-US" sz="2800" b="1" dirty="0">
                <a:solidFill>
                  <a:schemeClr val="tx1"/>
                </a:solidFill>
                <a:latin typeface="Times New Roman" panose="02020603050405020304" pitchFamily="18" charset="0"/>
                <a:cs typeface="Times New Roman" panose="02020603050405020304" pitchFamily="18" charset="0"/>
                <a:sym typeface="+mn-ea"/>
              </a:rPr>
              <a:t> </a:t>
            </a:r>
            <a:r>
              <a:rPr lang="en-US" sz="2800" b="1" dirty="0" err="1">
                <a:solidFill>
                  <a:schemeClr val="tx1"/>
                </a:solidFill>
                <a:latin typeface="Times New Roman" panose="02020603050405020304" pitchFamily="18" charset="0"/>
                <a:cs typeface="Times New Roman" panose="02020603050405020304" pitchFamily="18" charset="0"/>
                <a:sym typeface="+mn-ea"/>
              </a:rPr>
              <a:t>anh</a:t>
            </a:r>
            <a:r>
              <a:rPr lang="en-US" sz="2800" b="1" dirty="0">
                <a:solidFill>
                  <a:schemeClr val="tx1"/>
                </a:solidFill>
                <a:latin typeface="Times New Roman" panose="02020603050405020304" pitchFamily="18" charset="0"/>
                <a:cs typeface="Times New Roman" panose="02020603050405020304" pitchFamily="18" charset="0"/>
                <a:sym typeface="+mn-ea"/>
              </a:rPr>
              <a:t> </a:t>
            </a:r>
            <a:r>
              <a:rPr lang="en-US" sz="2800" b="1" dirty="0" err="1">
                <a:solidFill>
                  <a:schemeClr val="tx1"/>
                </a:solidFill>
                <a:latin typeface="Times New Roman" panose="02020603050405020304" pitchFamily="18" charset="0"/>
                <a:cs typeface="Times New Roman" panose="02020603050405020304" pitchFamily="18" charset="0"/>
                <a:sym typeface="+mn-ea"/>
              </a:rPr>
              <a:t>chiến</a:t>
            </a:r>
            <a:r>
              <a:rPr lang="en-US" sz="2800" b="1" dirty="0">
                <a:solidFill>
                  <a:schemeClr val="tx1"/>
                </a:solidFill>
                <a:latin typeface="Times New Roman" panose="02020603050405020304" pitchFamily="18" charset="0"/>
                <a:cs typeface="Times New Roman" panose="02020603050405020304" pitchFamily="18" charset="0"/>
                <a:sym typeface="+mn-ea"/>
              </a:rPr>
              <a:t> </a:t>
            </a:r>
            <a:r>
              <a:rPr lang="en-US" sz="2800" b="1" dirty="0" err="1">
                <a:solidFill>
                  <a:schemeClr val="tx1"/>
                </a:solidFill>
                <a:latin typeface="Times New Roman" panose="02020603050405020304" pitchFamily="18" charset="0"/>
                <a:cs typeface="Times New Roman" panose="02020603050405020304" pitchFamily="18" charset="0"/>
                <a:sym typeface="+mn-ea"/>
              </a:rPr>
              <a:t>sĩ</a:t>
            </a:r>
            <a:r>
              <a:rPr lang="en-US" sz="2800" b="1" dirty="0">
                <a:solidFill>
                  <a:schemeClr val="tx1"/>
                </a:solidFill>
                <a:latin typeface="Times New Roman" panose="02020603050405020304" pitchFamily="18" charset="0"/>
                <a:cs typeface="Times New Roman" panose="02020603050405020304" pitchFamily="18" charset="0"/>
                <a:sym typeface="+mn-ea"/>
              </a:rPr>
              <a:t> </a:t>
            </a:r>
            <a:r>
              <a:rPr lang="en-US" sz="2800" b="1" dirty="0" err="1">
                <a:solidFill>
                  <a:schemeClr val="tx1"/>
                </a:solidFill>
                <a:latin typeface="Times New Roman" panose="02020603050405020304" pitchFamily="18" charset="0"/>
                <a:cs typeface="Times New Roman" panose="02020603050405020304" pitchFamily="18" charset="0"/>
                <a:sym typeface="+mn-ea"/>
              </a:rPr>
              <a:t>nhớ</a:t>
            </a:r>
            <a:r>
              <a:rPr lang="en-US" sz="2800" b="1" dirty="0">
                <a:solidFill>
                  <a:schemeClr val="tx1"/>
                </a:solidFill>
                <a:latin typeface="Times New Roman" panose="02020603050405020304" pitchFamily="18" charset="0"/>
                <a:cs typeface="Times New Roman" panose="02020603050405020304" pitchFamily="18" charset="0"/>
                <a:sym typeface="+mn-ea"/>
              </a:rPr>
              <a:t> </a:t>
            </a:r>
            <a:r>
              <a:rPr lang="en-US" sz="2800" b="1" dirty="0" err="1">
                <a:solidFill>
                  <a:schemeClr val="tx1"/>
                </a:solidFill>
                <a:latin typeface="Times New Roman" panose="02020603050405020304" pitchFamily="18" charset="0"/>
                <a:cs typeface="Times New Roman" panose="02020603050405020304" pitchFamily="18" charset="0"/>
                <a:sym typeface="+mn-ea"/>
              </a:rPr>
              <a:t>tới</a:t>
            </a:r>
            <a:r>
              <a:rPr lang="en-US" sz="2800" b="1" dirty="0">
                <a:solidFill>
                  <a:schemeClr val="tx1"/>
                </a:solidFill>
                <a:latin typeface="Times New Roman" panose="02020603050405020304" pitchFamily="18" charset="0"/>
                <a:cs typeface="Times New Roman" panose="02020603050405020304" pitchFamily="18" charset="0"/>
                <a:sym typeface="+mn-ea"/>
              </a:rPr>
              <a:t> </a:t>
            </a:r>
            <a:r>
              <a:rPr lang="en-US" sz="2800" b="1" dirty="0" err="1">
                <a:solidFill>
                  <a:schemeClr val="tx1"/>
                </a:solidFill>
                <a:latin typeface="Times New Roman" panose="02020603050405020304" pitchFamily="18" charset="0"/>
                <a:cs typeface="Times New Roman" panose="02020603050405020304" pitchFamily="18" charset="0"/>
                <a:sym typeface="+mn-ea"/>
              </a:rPr>
              <a:t>mẹ</a:t>
            </a:r>
            <a:r>
              <a:rPr lang="en-US" sz="2800" b="1" dirty="0">
                <a:solidFill>
                  <a:schemeClr val="tx1"/>
                </a:solidFill>
                <a:latin typeface="Times New Roman" panose="02020603050405020304" pitchFamily="18" charset="0"/>
                <a:cs typeface="Times New Roman" panose="02020603050405020304" pitchFamily="18" charset="0"/>
                <a:sym typeface="+mn-ea"/>
              </a:rPr>
              <a:t>?</a:t>
            </a:r>
            <a:r>
              <a:rPr lang="en-GB" altLang="en-US" sz="2800" b="1" dirty="0">
                <a:solidFill>
                  <a:schemeClr val="tx1"/>
                </a:solidFill>
                <a:latin typeface="Times New Roman" panose="02020603050405020304" pitchFamily="18" charset="0"/>
                <a:cs typeface="Times New Roman" panose="02020603050405020304" pitchFamily="18" charset="0"/>
                <a:sym typeface="+mn-ea"/>
              </a:rPr>
              <a:t> </a:t>
            </a:r>
            <a:r>
              <a:rPr lang="en-US" sz="2800" b="1" dirty="0">
                <a:solidFill>
                  <a:schemeClr val="tx1"/>
                </a:solidFill>
                <a:latin typeface="Times New Roman" panose="02020603050405020304" pitchFamily="18" charset="0"/>
                <a:cs typeface="Times New Roman" panose="02020603050405020304" pitchFamily="18" charset="0"/>
                <a:sym typeface="+mn-ea"/>
              </a:rPr>
              <a:t>Anh </a:t>
            </a:r>
            <a:r>
              <a:rPr lang="en-US" sz="2800" b="1" dirty="0" err="1">
                <a:solidFill>
                  <a:schemeClr val="tx1"/>
                </a:solidFill>
                <a:latin typeface="Times New Roman" panose="02020603050405020304" pitchFamily="18" charset="0"/>
                <a:cs typeface="Times New Roman" panose="02020603050405020304" pitchFamily="18" charset="0"/>
                <a:sym typeface="+mn-ea"/>
              </a:rPr>
              <a:t>nhớ</a:t>
            </a:r>
            <a:r>
              <a:rPr lang="en-US" sz="2800" b="1" dirty="0">
                <a:solidFill>
                  <a:schemeClr val="tx1"/>
                </a:solidFill>
                <a:latin typeface="Times New Roman" panose="02020603050405020304" pitchFamily="18" charset="0"/>
                <a:cs typeface="Times New Roman" panose="02020603050405020304" pitchFamily="18" charset="0"/>
                <a:sym typeface="+mn-ea"/>
              </a:rPr>
              <a:t> </a:t>
            </a:r>
            <a:r>
              <a:rPr lang="en-US" sz="2800" b="1" dirty="0" err="1">
                <a:solidFill>
                  <a:schemeClr val="tx1"/>
                </a:solidFill>
                <a:latin typeface="Times New Roman" panose="02020603050405020304" pitchFamily="18" charset="0"/>
                <a:cs typeface="Times New Roman" panose="02020603050405020304" pitchFamily="18" charset="0"/>
                <a:sym typeface="+mn-ea"/>
              </a:rPr>
              <a:t>hình</a:t>
            </a:r>
            <a:r>
              <a:rPr lang="en-US" sz="2800" b="1" dirty="0">
                <a:solidFill>
                  <a:schemeClr val="tx1"/>
                </a:solidFill>
                <a:latin typeface="Times New Roman" panose="02020603050405020304" pitchFamily="18" charset="0"/>
                <a:cs typeface="Times New Roman" panose="02020603050405020304" pitchFamily="18" charset="0"/>
                <a:sym typeface="+mn-ea"/>
              </a:rPr>
              <a:t> </a:t>
            </a:r>
            <a:r>
              <a:rPr lang="en-US" sz="2800" b="1" dirty="0" err="1">
                <a:solidFill>
                  <a:schemeClr val="tx1"/>
                </a:solidFill>
                <a:latin typeface="Times New Roman" panose="02020603050405020304" pitchFamily="18" charset="0"/>
                <a:cs typeface="Times New Roman" panose="02020603050405020304" pitchFamily="18" charset="0"/>
                <a:sym typeface="+mn-ea"/>
              </a:rPr>
              <a:t>ảnh</a:t>
            </a:r>
            <a:r>
              <a:rPr lang="en-US" sz="2800" b="1" dirty="0">
                <a:solidFill>
                  <a:schemeClr val="tx1"/>
                </a:solidFill>
                <a:latin typeface="Times New Roman" panose="02020603050405020304" pitchFamily="18" charset="0"/>
                <a:cs typeface="Times New Roman" panose="02020603050405020304" pitchFamily="18" charset="0"/>
                <a:sym typeface="+mn-ea"/>
              </a:rPr>
              <a:t> </a:t>
            </a:r>
            <a:r>
              <a:rPr lang="en-US" sz="2800" b="1" dirty="0" err="1">
                <a:solidFill>
                  <a:schemeClr val="tx1"/>
                </a:solidFill>
                <a:latin typeface="Times New Roman" panose="02020603050405020304" pitchFamily="18" charset="0"/>
                <a:cs typeface="Times New Roman" panose="02020603050405020304" pitchFamily="18" charset="0"/>
                <a:sym typeface="+mn-ea"/>
              </a:rPr>
              <a:t>nào</a:t>
            </a:r>
            <a:r>
              <a:rPr lang="en-US" sz="2800" b="1" dirty="0">
                <a:solidFill>
                  <a:schemeClr val="tx1"/>
                </a:solidFill>
                <a:latin typeface="Times New Roman" panose="02020603050405020304" pitchFamily="18" charset="0"/>
                <a:cs typeface="Times New Roman" panose="02020603050405020304" pitchFamily="18" charset="0"/>
                <a:sym typeface="+mn-ea"/>
              </a:rPr>
              <a:t> </a:t>
            </a:r>
            <a:r>
              <a:rPr lang="en-US" sz="2800" b="1" dirty="0" err="1">
                <a:solidFill>
                  <a:schemeClr val="tx1"/>
                </a:solidFill>
                <a:latin typeface="Times New Roman" panose="02020603050405020304" pitchFamily="18" charset="0"/>
                <a:cs typeface="Times New Roman" panose="02020603050405020304" pitchFamily="18" charset="0"/>
                <a:sym typeface="+mn-ea"/>
              </a:rPr>
              <a:t>của</a:t>
            </a:r>
            <a:r>
              <a:rPr lang="en-US" sz="2800" b="1" dirty="0">
                <a:solidFill>
                  <a:schemeClr val="tx1"/>
                </a:solidFill>
                <a:latin typeface="Times New Roman" panose="02020603050405020304" pitchFamily="18" charset="0"/>
                <a:cs typeface="Times New Roman" panose="02020603050405020304" pitchFamily="18" charset="0"/>
                <a:sym typeface="+mn-ea"/>
              </a:rPr>
              <a:t> </a:t>
            </a:r>
            <a:r>
              <a:rPr lang="en-US" sz="2800" b="1" dirty="0" err="1">
                <a:solidFill>
                  <a:schemeClr val="tx1"/>
                </a:solidFill>
                <a:latin typeface="Times New Roman" panose="02020603050405020304" pitchFamily="18" charset="0"/>
                <a:cs typeface="Times New Roman" panose="02020603050405020304" pitchFamily="18" charset="0"/>
                <a:sym typeface="+mn-ea"/>
              </a:rPr>
              <a:t>mẹ</a:t>
            </a:r>
            <a:r>
              <a:rPr lang="en-US" sz="2800" b="1" dirty="0">
                <a:solidFill>
                  <a:schemeClr val="tx1"/>
                </a:solidFill>
                <a:latin typeface="Times New Roman" panose="02020603050405020304" pitchFamily="18" charset="0"/>
                <a:cs typeface="Times New Roman" panose="02020603050405020304" pitchFamily="18" charset="0"/>
                <a:sym typeface="+mn-ea"/>
              </a:rPr>
              <a:t>?</a:t>
            </a:r>
            <a:endParaRPr lang="en-GB" altLang="en-US" sz="2800">
              <a:latin typeface="Times New Roman" panose="02020603050405020304" pitchFamily="18" charset="0"/>
              <a:cs typeface="Times New Roman" panose="02020603050405020304" pitchFamily="18" charset="0"/>
            </a:endParaRPr>
          </a:p>
          <a:p>
            <a:pPr lvl="0" algn="l"/>
            <a:endParaRPr lang="en-US" b="1" dirty="0">
              <a:solidFill>
                <a:schemeClr val="accent2">
                  <a:lumMod val="50000"/>
                </a:schemeClr>
              </a:solidFill>
              <a:latin typeface="Calibri" panose="020F0502020204030204" pitchFamily="34" charset="0"/>
              <a:cs typeface="Calibri" panose="020F0502020204030204" pitchFamily="34" charset="0"/>
            </a:endParaRPr>
          </a:p>
          <a:p>
            <a:pPr lvl="0" algn="ctr"/>
            <a:endParaRPr lang="en-GB" altLang="en-US"/>
          </a:p>
        </p:txBody>
      </p:sp>
      <p:sp>
        <p:nvSpPr>
          <p:cNvPr id="5" name="Text Box 4"/>
          <p:cNvSpPr txBox="1"/>
          <p:nvPr/>
        </p:nvSpPr>
        <p:spPr>
          <a:xfrm>
            <a:off x="962660" y="1617345"/>
            <a:ext cx="10449560" cy="1168400"/>
          </a:xfrm>
          <a:prstGeom prst="rect">
            <a:avLst/>
          </a:prstGeom>
          <a:noFill/>
        </p:spPr>
        <p:txBody>
          <a:bodyPr wrap="square" rtlCol="0" anchor="t">
            <a:spAutoFit/>
          </a:bodyPr>
          <a:p>
            <a:pPr lvl="0" algn="l"/>
            <a:r>
              <a:rPr lang="en-GB" altLang="en-US" sz="2800" b="1" dirty="0" err="1">
                <a:solidFill>
                  <a:schemeClr val="tx1"/>
                </a:solidFill>
                <a:latin typeface="Times New Roman" panose="02020603050405020304" pitchFamily="18" charset="0"/>
                <a:cs typeface="Times New Roman" panose="02020603050405020304" pitchFamily="18" charset="0"/>
                <a:sym typeface="+mn-ea"/>
              </a:rPr>
              <a:t>Câu 2:  </a:t>
            </a:r>
            <a:r>
              <a:rPr lang="en-US" sz="2800" b="1" dirty="0" err="1">
                <a:solidFill>
                  <a:schemeClr val="tx1"/>
                </a:solidFill>
                <a:latin typeface="Times New Roman" panose="02020603050405020304" pitchFamily="18" charset="0"/>
                <a:cs typeface="Times New Roman" panose="02020603050405020304" pitchFamily="18" charset="0"/>
                <a:sym typeface="+mn-ea"/>
              </a:rPr>
              <a:t>Tìm</a:t>
            </a:r>
            <a:r>
              <a:rPr lang="en-US" sz="2800" b="1" dirty="0">
                <a:solidFill>
                  <a:schemeClr val="tx1"/>
                </a:solidFill>
                <a:latin typeface="Times New Roman" panose="02020603050405020304" pitchFamily="18" charset="0"/>
                <a:cs typeface="Times New Roman" panose="02020603050405020304" pitchFamily="18" charset="0"/>
                <a:sym typeface="+mn-ea"/>
              </a:rPr>
              <a:t> </a:t>
            </a:r>
            <a:r>
              <a:rPr lang="en-US" sz="2800" b="1" dirty="0" err="1">
                <a:solidFill>
                  <a:schemeClr val="tx1"/>
                </a:solidFill>
                <a:latin typeface="Times New Roman" panose="02020603050405020304" pitchFamily="18" charset="0"/>
                <a:cs typeface="Times New Roman" panose="02020603050405020304" pitchFamily="18" charset="0"/>
                <a:sym typeface="+mn-ea"/>
              </a:rPr>
              <a:t>những</a:t>
            </a:r>
            <a:r>
              <a:rPr lang="en-US" sz="2800" b="1" dirty="0">
                <a:solidFill>
                  <a:schemeClr val="tx1"/>
                </a:solidFill>
                <a:latin typeface="Times New Roman" panose="02020603050405020304" pitchFamily="18" charset="0"/>
                <a:cs typeface="Times New Roman" panose="02020603050405020304" pitchFamily="18" charset="0"/>
                <a:sym typeface="+mn-ea"/>
              </a:rPr>
              <a:t> </a:t>
            </a:r>
            <a:r>
              <a:rPr lang="en-US" sz="2800" b="1" dirty="0" err="1">
                <a:solidFill>
                  <a:schemeClr val="tx1"/>
                </a:solidFill>
                <a:latin typeface="Times New Roman" panose="02020603050405020304" pitchFamily="18" charset="0"/>
                <a:cs typeface="Times New Roman" panose="02020603050405020304" pitchFamily="18" charset="0"/>
                <a:sym typeface="+mn-ea"/>
              </a:rPr>
              <a:t>hình</a:t>
            </a:r>
            <a:r>
              <a:rPr lang="en-US" sz="2800" b="1" dirty="0">
                <a:solidFill>
                  <a:schemeClr val="tx1"/>
                </a:solidFill>
                <a:latin typeface="Times New Roman" panose="02020603050405020304" pitchFamily="18" charset="0"/>
                <a:cs typeface="Times New Roman" panose="02020603050405020304" pitchFamily="18" charset="0"/>
                <a:sym typeface="+mn-ea"/>
              </a:rPr>
              <a:t> </a:t>
            </a:r>
            <a:r>
              <a:rPr lang="en-US" sz="2800" b="1" dirty="0" err="1">
                <a:solidFill>
                  <a:schemeClr val="tx1"/>
                </a:solidFill>
                <a:latin typeface="Times New Roman" panose="02020603050405020304" pitchFamily="18" charset="0"/>
                <a:cs typeface="Times New Roman" panose="02020603050405020304" pitchFamily="18" charset="0"/>
                <a:sym typeface="+mn-ea"/>
              </a:rPr>
              <a:t>ảnh</a:t>
            </a:r>
            <a:r>
              <a:rPr lang="en-US" sz="2800" b="1" dirty="0">
                <a:solidFill>
                  <a:schemeClr val="tx1"/>
                </a:solidFill>
                <a:latin typeface="Times New Roman" panose="02020603050405020304" pitchFamily="18" charset="0"/>
                <a:cs typeface="Times New Roman" panose="02020603050405020304" pitchFamily="18" charset="0"/>
                <a:sym typeface="+mn-ea"/>
              </a:rPr>
              <a:t> so </a:t>
            </a:r>
            <a:r>
              <a:rPr lang="en-US" sz="2800" b="1" dirty="0" err="1">
                <a:solidFill>
                  <a:schemeClr val="tx1"/>
                </a:solidFill>
                <a:latin typeface="Times New Roman" panose="02020603050405020304" pitchFamily="18" charset="0"/>
                <a:cs typeface="Times New Roman" panose="02020603050405020304" pitchFamily="18" charset="0"/>
                <a:sym typeface="+mn-ea"/>
              </a:rPr>
              <a:t>sánh</a:t>
            </a:r>
            <a:r>
              <a:rPr lang="en-US" sz="2800" b="1" dirty="0">
                <a:solidFill>
                  <a:schemeClr val="tx1"/>
                </a:solidFill>
                <a:latin typeface="Times New Roman" panose="02020603050405020304" pitchFamily="18" charset="0"/>
                <a:cs typeface="Times New Roman" panose="02020603050405020304" pitchFamily="18" charset="0"/>
                <a:sym typeface="+mn-ea"/>
              </a:rPr>
              <a:t> </a:t>
            </a:r>
            <a:r>
              <a:rPr lang="en-US" sz="2800" b="1" dirty="0" err="1">
                <a:solidFill>
                  <a:schemeClr val="tx1"/>
                </a:solidFill>
                <a:latin typeface="Times New Roman" panose="02020603050405020304" pitchFamily="18" charset="0"/>
                <a:cs typeface="Times New Roman" panose="02020603050405020304" pitchFamily="18" charset="0"/>
                <a:sym typeface="+mn-ea"/>
              </a:rPr>
              <a:t>thể</a:t>
            </a:r>
            <a:r>
              <a:rPr lang="en-US" sz="2800" b="1" dirty="0">
                <a:solidFill>
                  <a:schemeClr val="tx1"/>
                </a:solidFill>
                <a:latin typeface="Times New Roman" panose="02020603050405020304" pitchFamily="18" charset="0"/>
                <a:cs typeface="Times New Roman" panose="02020603050405020304" pitchFamily="18" charset="0"/>
                <a:sym typeface="+mn-ea"/>
              </a:rPr>
              <a:t> </a:t>
            </a:r>
            <a:r>
              <a:rPr lang="en-US" sz="2800" b="1" dirty="0" err="1">
                <a:solidFill>
                  <a:schemeClr val="tx1"/>
                </a:solidFill>
                <a:latin typeface="Times New Roman" panose="02020603050405020304" pitchFamily="18" charset="0"/>
                <a:cs typeface="Times New Roman" panose="02020603050405020304" pitchFamily="18" charset="0"/>
                <a:sym typeface="+mn-ea"/>
              </a:rPr>
              <a:t>hiện</a:t>
            </a:r>
            <a:r>
              <a:rPr lang="en-US" sz="2800" b="1" dirty="0">
                <a:solidFill>
                  <a:schemeClr val="tx1"/>
                </a:solidFill>
                <a:latin typeface="Times New Roman" panose="02020603050405020304" pitchFamily="18" charset="0"/>
                <a:cs typeface="Times New Roman" panose="02020603050405020304" pitchFamily="18" charset="0"/>
                <a:sym typeface="+mn-ea"/>
              </a:rPr>
              <a:t> </a:t>
            </a:r>
            <a:r>
              <a:rPr lang="en-US" sz="2800" b="1" dirty="0" err="1">
                <a:solidFill>
                  <a:schemeClr val="tx1"/>
                </a:solidFill>
                <a:latin typeface="Times New Roman" panose="02020603050405020304" pitchFamily="18" charset="0"/>
                <a:cs typeface="Times New Roman" panose="02020603050405020304" pitchFamily="18" charset="0"/>
                <a:sym typeface="+mn-ea"/>
              </a:rPr>
              <a:t>tình</a:t>
            </a:r>
            <a:r>
              <a:rPr lang="en-US" sz="2800" b="1" dirty="0">
                <a:solidFill>
                  <a:schemeClr val="tx1"/>
                </a:solidFill>
                <a:latin typeface="Times New Roman" panose="02020603050405020304" pitchFamily="18" charset="0"/>
                <a:cs typeface="Times New Roman" panose="02020603050405020304" pitchFamily="18" charset="0"/>
                <a:sym typeface="+mn-ea"/>
              </a:rPr>
              <a:t> </a:t>
            </a:r>
            <a:r>
              <a:rPr lang="en-US" sz="2800" b="1" dirty="0" err="1">
                <a:solidFill>
                  <a:schemeClr val="tx1"/>
                </a:solidFill>
                <a:latin typeface="Times New Roman" panose="02020603050405020304" pitchFamily="18" charset="0"/>
                <a:cs typeface="Times New Roman" panose="02020603050405020304" pitchFamily="18" charset="0"/>
                <a:sym typeface="+mn-ea"/>
              </a:rPr>
              <a:t>cảm</a:t>
            </a:r>
            <a:r>
              <a:rPr lang="en-US" sz="2800" b="1" dirty="0">
                <a:solidFill>
                  <a:schemeClr val="tx1"/>
                </a:solidFill>
                <a:latin typeface="Times New Roman" panose="02020603050405020304" pitchFamily="18" charset="0"/>
                <a:cs typeface="Times New Roman" panose="02020603050405020304" pitchFamily="18" charset="0"/>
                <a:sym typeface="+mn-ea"/>
              </a:rPr>
              <a:t> </a:t>
            </a:r>
            <a:r>
              <a:rPr lang="en-US" sz="2800" b="1" dirty="0" err="1">
                <a:solidFill>
                  <a:schemeClr val="tx1"/>
                </a:solidFill>
                <a:latin typeface="Times New Roman" panose="02020603050405020304" pitchFamily="18" charset="0"/>
                <a:cs typeface="Times New Roman" panose="02020603050405020304" pitchFamily="18" charset="0"/>
                <a:sym typeface="+mn-ea"/>
              </a:rPr>
              <a:t>mẹ</a:t>
            </a:r>
            <a:r>
              <a:rPr lang="en-US" sz="2800" b="1" dirty="0">
                <a:solidFill>
                  <a:schemeClr val="tx1"/>
                </a:solidFill>
                <a:latin typeface="Times New Roman" panose="02020603050405020304" pitchFamily="18" charset="0"/>
                <a:cs typeface="Times New Roman" panose="02020603050405020304" pitchFamily="18" charset="0"/>
                <a:sym typeface="+mn-ea"/>
              </a:rPr>
              <a:t> con </a:t>
            </a:r>
            <a:r>
              <a:rPr lang="en-US" sz="2800" b="1" dirty="0" err="1">
                <a:solidFill>
                  <a:schemeClr val="tx1"/>
                </a:solidFill>
                <a:latin typeface="Times New Roman" panose="02020603050405020304" pitchFamily="18" charset="0"/>
                <a:cs typeface="Times New Roman" panose="02020603050405020304" pitchFamily="18" charset="0"/>
                <a:sym typeface="+mn-ea"/>
              </a:rPr>
              <a:t>thắm</a:t>
            </a:r>
            <a:r>
              <a:rPr lang="en-US" sz="2800" b="1" dirty="0">
                <a:solidFill>
                  <a:schemeClr val="tx1"/>
                </a:solidFill>
                <a:latin typeface="Times New Roman" panose="02020603050405020304" pitchFamily="18" charset="0"/>
                <a:cs typeface="Times New Roman" panose="02020603050405020304" pitchFamily="18" charset="0"/>
                <a:sym typeface="+mn-ea"/>
              </a:rPr>
              <a:t> </a:t>
            </a:r>
            <a:r>
              <a:rPr lang="en-US" sz="2800" b="1" dirty="0" err="1">
                <a:solidFill>
                  <a:schemeClr val="tx1"/>
                </a:solidFill>
                <a:latin typeface="Times New Roman" panose="02020603050405020304" pitchFamily="18" charset="0"/>
                <a:cs typeface="Times New Roman" panose="02020603050405020304" pitchFamily="18" charset="0"/>
                <a:sym typeface="+mn-ea"/>
              </a:rPr>
              <a:t>thiết</a:t>
            </a:r>
            <a:r>
              <a:rPr lang="en-US" sz="2800" b="1" dirty="0">
                <a:solidFill>
                  <a:schemeClr val="tx1"/>
                </a:solidFill>
                <a:latin typeface="Times New Roman" panose="02020603050405020304" pitchFamily="18" charset="0"/>
                <a:cs typeface="Times New Roman" panose="02020603050405020304" pitchFamily="18" charset="0"/>
                <a:sym typeface="+mn-ea"/>
              </a:rPr>
              <a:t>, </a:t>
            </a:r>
            <a:r>
              <a:rPr lang="en-US" sz="2800" b="1" dirty="0" err="1">
                <a:solidFill>
                  <a:schemeClr val="tx1"/>
                </a:solidFill>
                <a:latin typeface="Times New Roman" panose="02020603050405020304" pitchFamily="18" charset="0"/>
                <a:cs typeface="Times New Roman" panose="02020603050405020304" pitchFamily="18" charset="0"/>
                <a:sym typeface="+mn-ea"/>
              </a:rPr>
              <a:t>sâu</a:t>
            </a:r>
            <a:r>
              <a:rPr lang="en-US" sz="2800" b="1" dirty="0">
                <a:solidFill>
                  <a:schemeClr val="tx1"/>
                </a:solidFill>
                <a:latin typeface="Times New Roman" panose="02020603050405020304" pitchFamily="18" charset="0"/>
                <a:cs typeface="Times New Roman" panose="02020603050405020304" pitchFamily="18" charset="0"/>
                <a:sym typeface="+mn-ea"/>
              </a:rPr>
              <a:t> </a:t>
            </a:r>
            <a:r>
              <a:rPr lang="en-US" sz="2800" b="1" dirty="0" err="1">
                <a:solidFill>
                  <a:schemeClr val="tx1"/>
                </a:solidFill>
                <a:latin typeface="Times New Roman" panose="02020603050405020304" pitchFamily="18" charset="0"/>
                <a:cs typeface="Times New Roman" panose="02020603050405020304" pitchFamily="18" charset="0"/>
                <a:sym typeface="+mn-ea"/>
              </a:rPr>
              <a:t>nặng</a:t>
            </a:r>
            <a:r>
              <a:rPr lang="en-GB" altLang="en-US" sz="2800" b="1" dirty="0" err="1">
                <a:solidFill>
                  <a:schemeClr val="tx1"/>
                </a:solidFill>
                <a:latin typeface="Times New Roman" panose="02020603050405020304" pitchFamily="18" charset="0"/>
                <a:cs typeface="Times New Roman" panose="02020603050405020304" pitchFamily="18" charset="0"/>
                <a:sym typeface="+mn-ea"/>
              </a:rPr>
              <a:t>?</a:t>
            </a:r>
            <a:endParaRPr b="1" dirty="0">
              <a:solidFill>
                <a:schemeClr val="tx1"/>
              </a:solidFill>
              <a:latin typeface="Calibri" panose="020F0502020204030204" pitchFamily="34" charset="0"/>
              <a:ea typeface="Calibri" panose="020F0502020204030204"/>
              <a:cs typeface="Calibri" panose="020F0502020204030204" pitchFamily="34" charset="0"/>
              <a:sym typeface="Calibri" panose="020F0502020204030204"/>
            </a:endParaRPr>
          </a:p>
          <a:p>
            <a:pPr lvl="0" algn="l"/>
            <a:endParaRPr lang="en-GB" altLang="en-US" b="1" dirty="0">
              <a:solidFill>
                <a:schemeClr val="tx1"/>
              </a:solidFill>
              <a:latin typeface="Calibri" panose="020F0502020204030204" pitchFamily="34" charset="0"/>
              <a:ea typeface="Calibri" panose="020F0502020204030204"/>
              <a:cs typeface="Calibri" panose="020F0502020204030204" pitchFamily="34" charset="0"/>
              <a:sym typeface="Calibri" panose="020F0502020204030204"/>
            </a:endParaRPr>
          </a:p>
        </p:txBody>
      </p:sp>
      <p:sp>
        <p:nvSpPr>
          <p:cNvPr id="6" name="Text Box 5"/>
          <p:cNvSpPr txBox="1"/>
          <p:nvPr/>
        </p:nvSpPr>
        <p:spPr>
          <a:xfrm>
            <a:off x="962660" y="2867025"/>
            <a:ext cx="10449560" cy="1383665"/>
          </a:xfrm>
          <a:prstGeom prst="rect">
            <a:avLst/>
          </a:prstGeom>
          <a:noFill/>
        </p:spPr>
        <p:txBody>
          <a:bodyPr wrap="square" rtlCol="0" anchor="t">
            <a:spAutoFit/>
          </a:bodyPr>
          <a:p>
            <a:pPr lvl="0" algn="l"/>
            <a:r>
              <a:rPr lang="en-GB" altLang="en-US" sz="2800" b="1" dirty="0" err="1">
                <a:solidFill>
                  <a:schemeClr val="tx1"/>
                </a:solidFill>
                <a:latin typeface="Times New Roman" panose="02020603050405020304" pitchFamily="18" charset="0"/>
                <a:cs typeface="Times New Roman" panose="02020603050405020304" pitchFamily="18" charset="0"/>
                <a:sym typeface="+mn-ea"/>
              </a:rPr>
              <a:t>Câu 3: </a:t>
            </a:r>
            <a:r>
              <a:rPr lang="vi-VN" sz="2800" b="1" dirty="0">
                <a:solidFill>
                  <a:schemeClr val="tx1"/>
                </a:solidFill>
                <a:latin typeface="Times New Roman" panose="02020603050405020304" pitchFamily="18" charset="0"/>
                <a:cs typeface="Times New Roman" panose="02020603050405020304" pitchFamily="18" charset="0"/>
                <a:sym typeface="+mn-ea"/>
              </a:rPr>
              <a:t>Anh chiến sĩ đã dùng cách nói như thế nào để làm yên lòng mẹ?</a:t>
            </a:r>
            <a:endParaRPr b="1" dirty="0">
              <a:solidFill>
                <a:schemeClr val="tx1"/>
              </a:solidFill>
              <a:latin typeface="Calibri" panose="020F0502020204030204" pitchFamily="34" charset="0"/>
              <a:ea typeface="Calibri" panose="020F0502020204030204"/>
              <a:cs typeface="Calibri" panose="020F0502020204030204" pitchFamily="34" charset="0"/>
              <a:sym typeface="Calibri" panose="020F0502020204030204"/>
            </a:endParaRPr>
          </a:p>
          <a:p>
            <a:pPr lvl="0" algn="l"/>
            <a:endParaRPr lang="en-US" b="1" dirty="0">
              <a:solidFill>
                <a:schemeClr val="accent2">
                  <a:lumMod val="50000"/>
                </a:schemeClr>
              </a:solidFill>
              <a:latin typeface="Calibri" panose="020F0502020204030204" pitchFamily="34" charset="0"/>
              <a:cs typeface="Calibri" panose="020F0502020204030204" pitchFamily="34" charset="0"/>
            </a:endParaRPr>
          </a:p>
          <a:p>
            <a:pPr lvl="0" algn="ctr"/>
            <a:endParaRPr lang="en-GB" altLang="en-US"/>
          </a:p>
        </p:txBody>
      </p:sp>
      <p:sp>
        <p:nvSpPr>
          <p:cNvPr id="7" name="Text Box 6"/>
          <p:cNvSpPr txBox="1"/>
          <p:nvPr/>
        </p:nvSpPr>
        <p:spPr>
          <a:xfrm>
            <a:off x="962660" y="4157345"/>
            <a:ext cx="10449560" cy="953135"/>
          </a:xfrm>
          <a:prstGeom prst="rect">
            <a:avLst/>
          </a:prstGeom>
          <a:noFill/>
        </p:spPr>
        <p:txBody>
          <a:bodyPr wrap="square" rtlCol="0" anchor="t">
            <a:spAutoFit/>
          </a:bodyPr>
          <a:p>
            <a:pPr lvl="0" algn="l"/>
            <a:r>
              <a:rPr lang="en-GB" altLang="vi-VN" sz="2800" b="1" dirty="0">
                <a:solidFill>
                  <a:schemeClr val="tx1"/>
                </a:solidFill>
                <a:latin typeface="Times New Roman" panose="02020603050405020304" pitchFamily="18" charset="0"/>
                <a:cs typeface="Times New Roman" panose="02020603050405020304" pitchFamily="18" charset="0"/>
                <a:sym typeface="+mn-ea"/>
              </a:rPr>
              <a:t>Câu 4: </a:t>
            </a:r>
            <a:r>
              <a:rPr lang="vi-VN" sz="2800" b="1" dirty="0">
                <a:solidFill>
                  <a:schemeClr val="tx1"/>
                </a:solidFill>
                <a:latin typeface="Times New Roman" panose="02020603050405020304" pitchFamily="18" charset="0"/>
                <a:cs typeface="Times New Roman" panose="02020603050405020304" pitchFamily="18" charset="0"/>
                <a:sym typeface="+mn-ea"/>
              </a:rPr>
              <a:t>Qua lời tâm tình của anh chiến sĩ, em nghĩ gì về người mẹ của anh?</a:t>
            </a:r>
            <a:endParaRPr lang="vi-VN" altLang="en-US" sz="2800" b="1" dirty="0">
              <a:solidFill>
                <a:schemeClr val="tx1"/>
              </a:solidFill>
              <a:latin typeface="Times New Roman" panose="02020603050405020304" pitchFamily="18" charset="0"/>
              <a:cs typeface="Times New Roman" panose="02020603050405020304" pitchFamily="18" charset="0"/>
              <a:sym typeface="+mn-ea"/>
            </a:endParaRPr>
          </a:p>
        </p:txBody>
      </p:sp>
      <p:sp>
        <p:nvSpPr>
          <p:cNvPr id="2" name="Text Box 1"/>
          <p:cNvSpPr txBox="1"/>
          <p:nvPr/>
        </p:nvSpPr>
        <p:spPr>
          <a:xfrm>
            <a:off x="1028700" y="5442585"/>
            <a:ext cx="10449560" cy="521970"/>
          </a:xfrm>
          <a:prstGeom prst="rect">
            <a:avLst/>
          </a:prstGeom>
          <a:noFill/>
        </p:spPr>
        <p:txBody>
          <a:bodyPr wrap="square" rtlCol="0" anchor="t">
            <a:spAutoFit/>
          </a:bodyPr>
          <a:p>
            <a:pPr lvl="0" algn="l"/>
            <a:r>
              <a:rPr lang="en-GB" altLang="vi-VN" sz="2800" b="1" dirty="0">
                <a:solidFill>
                  <a:schemeClr val="tx1"/>
                </a:solidFill>
                <a:latin typeface="Times New Roman" panose="02020603050405020304" pitchFamily="18" charset="0"/>
                <a:cs typeface="Times New Roman" panose="02020603050405020304" pitchFamily="18" charset="0"/>
                <a:sym typeface="+mn-ea"/>
              </a:rPr>
              <a:t>Câu 5: Nêu nội dung của bài tập đọc?</a:t>
            </a:r>
            <a:endParaRPr lang="vi-VN" altLang="en-US" sz="2800" b="1" dirty="0">
              <a:solidFill>
                <a:schemeClr val="tx1"/>
              </a:solidFill>
              <a:latin typeface="Times New Roman" panose="02020603050405020304" pitchFamily="18" charset="0"/>
              <a:cs typeface="Times New Roman" panose="02020603050405020304" pitchFamily="18" charset="0"/>
              <a:sym typeface="+mn-ea"/>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Shape 432"/>
        <p:cNvGrpSpPr/>
        <p:nvPr/>
      </p:nvGrpSpPr>
      <p:grpSpPr>
        <a:xfrm>
          <a:off x="0" y="0"/>
          <a:ext cx="0" cy="0"/>
          <a:chOff x="0" y="0"/>
          <a:chExt cx="0" cy="0"/>
        </a:xfrm>
      </p:grpSpPr>
      <p:sp>
        <p:nvSpPr>
          <p:cNvPr id="435" name="Google Shape;435;p13"/>
          <p:cNvSpPr/>
          <p:nvPr/>
        </p:nvSpPr>
        <p:spPr>
          <a:xfrm>
            <a:off x="1295400" y="646677"/>
            <a:ext cx="9601200" cy="1089438"/>
          </a:xfrm>
          <a:custGeom>
            <a:avLst/>
            <a:gdLst/>
            <a:ahLst/>
            <a:cxnLst/>
            <a:rect l="l" t="t" r="r" b="b"/>
            <a:pathLst>
              <a:path w="9601200" h="1089438" fill="none" extrusionOk="0">
                <a:moveTo>
                  <a:pt x="0" y="544719"/>
                </a:moveTo>
                <a:cubicBezTo>
                  <a:pt x="15496" y="280197"/>
                  <a:pt x="264687" y="-64683"/>
                  <a:pt x="544719" y="0"/>
                </a:cubicBezTo>
                <a:cubicBezTo>
                  <a:pt x="739657" y="-14088"/>
                  <a:pt x="950486" y="17433"/>
                  <a:pt x="1112170" y="0"/>
                </a:cubicBezTo>
                <a:cubicBezTo>
                  <a:pt x="1273854" y="-17433"/>
                  <a:pt x="1324620" y="46302"/>
                  <a:pt x="1509385" y="0"/>
                </a:cubicBezTo>
                <a:cubicBezTo>
                  <a:pt x="1694150" y="-46302"/>
                  <a:pt x="1913416" y="25727"/>
                  <a:pt x="2076836" y="0"/>
                </a:cubicBezTo>
                <a:cubicBezTo>
                  <a:pt x="2240256" y="-25727"/>
                  <a:pt x="2301713" y="26075"/>
                  <a:pt x="2388934" y="0"/>
                </a:cubicBezTo>
                <a:cubicBezTo>
                  <a:pt x="2476155" y="-26075"/>
                  <a:pt x="2749727" y="54894"/>
                  <a:pt x="2871267" y="0"/>
                </a:cubicBezTo>
                <a:cubicBezTo>
                  <a:pt x="2992807" y="-54894"/>
                  <a:pt x="3235115" y="61335"/>
                  <a:pt x="3438718" y="0"/>
                </a:cubicBezTo>
                <a:cubicBezTo>
                  <a:pt x="3642321" y="-61335"/>
                  <a:pt x="3775517" y="64065"/>
                  <a:pt x="4091286" y="0"/>
                </a:cubicBezTo>
                <a:cubicBezTo>
                  <a:pt x="4407055" y="-64065"/>
                  <a:pt x="4497241" y="55320"/>
                  <a:pt x="4743855" y="0"/>
                </a:cubicBezTo>
                <a:cubicBezTo>
                  <a:pt x="4990469" y="-55320"/>
                  <a:pt x="5022039" y="131"/>
                  <a:pt x="5226188" y="0"/>
                </a:cubicBezTo>
                <a:cubicBezTo>
                  <a:pt x="5430337" y="-131"/>
                  <a:pt x="5731788" y="39890"/>
                  <a:pt x="5963874" y="0"/>
                </a:cubicBezTo>
                <a:cubicBezTo>
                  <a:pt x="6195960" y="-39890"/>
                  <a:pt x="6262104" y="42333"/>
                  <a:pt x="6446207" y="0"/>
                </a:cubicBezTo>
                <a:cubicBezTo>
                  <a:pt x="6630310" y="-42333"/>
                  <a:pt x="6895066" y="51339"/>
                  <a:pt x="7183893" y="0"/>
                </a:cubicBezTo>
                <a:cubicBezTo>
                  <a:pt x="7472720" y="-51339"/>
                  <a:pt x="7555595" y="48093"/>
                  <a:pt x="7751344" y="0"/>
                </a:cubicBezTo>
                <a:cubicBezTo>
                  <a:pt x="7947093" y="-48093"/>
                  <a:pt x="8119744" y="15053"/>
                  <a:pt x="8403913" y="0"/>
                </a:cubicBezTo>
                <a:cubicBezTo>
                  <a:pt x="8688082" y="-15053"/>
                  <a:pt x="8873263" y="62335"/>
                  <a:pt x="9056481" y="0"/>
                </a:cubicBezTo>
                <a:cubicBezTo>
                  <a:pt x="9275644" y="-33972"/>
                  <a:pt x="9592510" y="246461"/>
                  <a:pt x="9601200" y="544719"/>
                </a:cubicBezTo>
                <a:lnTo>
                  <a:pt x="9601200" y="544719"/>
                </a:lnTo>
                <a:cubicBezTo>
                  <a:pt x="9559951" y="872819"/>
                  <a:pt x="9385849" y="1066056"/>
                  <a:pt x="9056481" y="1089438"/>
                </a:cubicBezTo>
                <a:cubicBezTo>
                  <a:pt x="8905446" y="1102571"/>
                  <a:pt x="8631403" y="1048279"/>
                  <a:pt x="8403913" y="1089438"/>
                </a:cubicBezTo>
                <a:cubicBezTo>
                  <a:pt x="8176423" y="1130597"/>
                  <a:pt x="8005882" y="1085824"/>
                  <a:pt x="7666227" y="1089438"/>
                </a:cubicBezTo>
                <a:cubicBezTo>
                  <a:pt x="7326572" y="1093052"/>
                  <a:pt x="7291218" y="1034616"/>
                  <a:pt x="6928541" y="1089438"/>
                </a:cubicBezTo>
                <a:cubicBezTo>
                  <a:pt x="6565864" y="1144260"/>
                  <a:pt x="6493482" y="1023909"/>
                  <a:pt x="6275972" y="1089438"/>
                </a:cubicBezTo>
                <a:cubicBezTo>
                  <a:pt x="6058462" y="1154967"/>
                  <a:pt x="5914050" y="1040667"/>
                  <a:pt x="5708521" y="1089438"/>
                </a:cubicBezTo>
                <a:cubicBezTo>
                  <a:pt x="5502992" y="1138209"/>
                  <a:pt x="5436042" y="1054314"/>
                  <a:pt x="5311306" y="1089438"/>
                </a:cubicBezTo>
                <a:cubicBezTo>
                  <a:pt x="5186571" y="1124562"/>
                  <a:pt x="4936588" y="1088905"/>
                  <a:pt x="4658737" y="1089438"/>
                </a:cubicBezTo>
                <a:cubicBezTo>
                  <a:pt x="4380886" y="1089971"/>
                  <a:pt x="4270141" y="1057800"/>
                  <a:pt x="4006169" y="1089438"/>
                </a:cubicBezTo>
                <a:cubicBezTo>
                  <a:pt x="3742197" y="1121076"/>
                  <a:pt x="3761424" y="1071894"/>
                  <a:pt x="3694071" y="1089438"/>
                </a:cubicBezTo>
                <a:cubicBezTo>
                  <a:pt x="3626718" y="1106982"/>
                  <a:pt x="3248459" y="1063299"/>
                  <a:pt x="3126620" y="1089438"/>
                </a:cubicBezTo>
                <a:cubicBezTo>
                  <a:pt x="3004781" y="1115577"/>
                  <a:pt x="2888140" y="1084687"/>
                  <a:pt x="2814522" y="1089438"/>
                </a:cubicBezTo>
                <a:cubicBezTo>
                  <a:pt x="2740904" y="1094189"/>
                  <a:pt x="2472351" y="1022425"/>
                  <a:pt x="2247071" y="1089438"/>
                </a:cubicBezTo>
                <a:cubicBezTo>
                  <a:pt x="2021791" y="1156451"/>
                  <a:pt x="1868513" y="1059806"/>
                  <a:pt x="1764738" y="1089438"/>
                </a:cubicBezTo>
                <a:cubicBezTo>
                  <a:pt x="1660963" y="1119070"/>
                  <a:pt x="1555498" y="1059915"/>
                  <a:pt x="1367523" y="1089438"/>
                </a:cubicBezTo>
                <a:cubicBezTo>
                  <a:pt x="1179548" y="1118961"/>
                  <a:pt x="894007" y="991589"/>
                  <a:pt x="544719" y="1089438"/>
                </a:cubicBezTo>
                <a:cubicBezTo>
                  <a:pt x="272644" y="1016921"/>
                  <a:pt x="-67753" y="903271"/>
                  <a:pt x="0" y="544719"/>
                </a:cubicBezTo>
                <a:close/>
              </a:path>
              <a:path w="9601200" h="1089438" extrusionOk="0">
                <a:moveTo>
                  <a:pt x="0" y="544719"/>
                </a:moveTo>
                <a:cubicBezTo>
                  <a:pt x="23174" y="218099"/>
                  <a:pt x="189536" y="-20504"/>
                  <a:pt x="544719" y="0"/>
                </a:cubicBezTo>
                <a:cubicBezTo>
                  <a:pt x="689685" y="-31361"/>
                  <a:pt x="766304" y="47175"/>
                  <a:pt x="941935" y="0"/>
                </a:cubicBezTo>
                <a:cubicBezTo>
                  <a:pt x="1117566" y="-47175"/>
                  <a:pt x="1384208" y="51685"/>
                  <a:pt x="1509385" y="0"/>
                </a:cubicBezTo>
                <a:cubicBezTo>
                  <a:pt x="1634562" y="-51685"/>
                  <a:pt x="1950319" y="48405"/>
                  <a:pt x="2161954" y="0"/>
                </a:cubicBezTo>
                <a:cubicBezTo>
                  <a:pt x="2373589" y="-48405"/>
                  <a:pt x="2416750" y="29451"/>
                  <a:pt x="2559169" y="0"/>
                </a:cubicBezTo>
                <a:cubicBezTo>
                  <a:pt x="2701589" y="-29451"/>
                  <a:pt x="2763382" y="36936"/>
                  <a:pt x="2956385" y="0"/>
                </a:cubicBezTo>
                <a:cubicBezTo>
                  <a:pt x="3149388" y="-36936"/>
                  <a:pt x="3290104" y="44985"/>
                  <a:pt x="3438718" y="0"/>
                </a:cubicBezTo>
                <a:cubicBezTo>
                  <a:pt x="3587332" y="-44985"/>
                  <a:pt x="3686797" y="31931"/>
                  <a:pt x="3750816" y="0"/>
                </a:cubicBezTo>
                <a:cubicBezTo>
                  <a:pt x="3814835" y="-31931"/>
                  <a:pt x="4188890" y="19924"/>
                  <a:pt x="4488502" y="0"/>
                </a:cubicBezTo>
                <a:cubicBezTo>
                  <a:pt x="4788114" y="-19924"/>
                  <a:pt x="4743100" y="13492"/>
                  <a:pt x="4970835" y="0"/>
                </a:cubicBezTo>
                <a:cubicBezTo>
                  <a:pt x="5198570" y="-13492"/>
                  <a:pt x="5424507" y="45882"/>
                  <a:pt x="5538286" y="0"/>
                </a:cubicBezTo>
                <a:cubicBezTo>
                  <a:pt x="5652065" y="-45882"/>
                  <a:pt x="5737655" y="28877"/>
                  <a:pt x="5850384" y="0"/>
                </a:cubicBezTo>
                <a:cubicBezTo>
                  <a:pt x="5963113" y="-28877"/>
                  <a:pt x="6017913" y="8070"/>
                  <a:pt x="6162482" y="0"/>
                </a:cubicBezTo>
                <a:cubicBezTo>
                  <a:pt x="6307051" y="-8070"/>
                  <a:pt x="6499103" y="61076"/>
                  <a:pt x="6815050" y="0"/>
                </a:cubicBezTo>
                <a:cubicBezTo>
                  <a:pt x="7130997" y="-61076"/>
                  <a:pt x="7391438" y="19524"/>
                  <a:pt x="7552736" y="0"/>
                </a:cubicBezTo>
                <a:cubicBezTo>
                  <a:pt x="7714034" y="-19524"/>
                  <a:pt x="7933593" y="10863"/>
                  <a:pt x="8035070" y="0"/>
                </a:cubicBezTo>
                <a:cubicBezTo>
                  <a:pt x="8136547" y="-10863"/>
                  <a:pt x="8771135" y="115195"/>
                  <a:pt x="9056481" y="0"/>
                </a:cubicBezTo>
                <a:cubicBezTo>
                  <a:pt x="9329593" y="34808"/>
                  <a:pt x="9602546" y="285726"/>
                  <a:pt x="9601200" y="544719"/>
                </a:cubicBezTo>
                <a:lnTo>
                  <a:pt x="9601200" y="544719"/>
                </a:lnTo>
                <a:cubicBezTo>
                  <a:pt x="9602848" y="837417"/>
                  <a:pt x="9350081" y="1113230"/>
                  <a:pt x="9056481" y="1089438"/>
                </a:cubicBezTo>
                <a:cubicBezTo>
                  <a:pt x="8897112" y="1113522"/>
                  <a:pt x="8620300" y="1083469"/>
                  <a:pt x="8403913" y="1089438"/>
                </a:cubicBezTo>
                <a:cubicBezTo>
                  <a:pt x="8187526" y="1095407"/>
                  <a:pt x="7976252" y="1048215"/>
                  <a:pt x="7751344" y="1089438"/>
                </a:cubicBezTo>
                <a:cubicBezTo>
                  <a:pt x="7526436" y="1130661"/>
                  <a:pt x="7247134" y="1060505"/>
                  <a:pt x="7013658" y="1089438"/>
                </a:cubicBezTo>
                <a:cubicBezTo>
                  <a:pt x="6780182" y="1118371"/>
                  <a:pt x="6583500" y="1084782"/>
                  <a:pt x="6446207" y="1089438"/>
                </a:cubicBezTo>
                <a:cubicBezTo>
                  <a:pt x="6308914" y="1094094"/>
                  <a:pt x="6014994" y="1048140"/>
                  <a:pt x="5878757" y="1089438"/>
                </a:cubicBezTo>
                <a:cubicBezTo>
                  <a:pt x="5742520" y="1130736"/>
                  <a:pt x="5648440" y="1073080"/>
                  <a:pt x="5566659" y="1089438"/>
                </a:cubicBezTo>
                <a:cubicBezTo>
                  <a:pt x="5484878" y="1105796"/>
                  <a:pt x="5028379" y="1046419"/>
                  <a:pt x="4828973" y="1089438"/>
                </a:cubicBezTo>
                <a:cubicBezTo>
                  <a:pt x="4629567" y="1132457"/>
                  <a:pt x="4562711" y="1036988"/>
                  <a:pt x="4346639" y="1089438"/>
                </a:cubicBezTo>
                <a:cubicBezTo>
                  <a:pt x="4130567" y="1141888"/>
                  <a:pt x="3911271" y="1076715"/>
                  <a:pt x="3779189" y="1089438"/>
                </a:cubicBezTo>
                <a:cubicBezTo>
                  <a:pt x="3647107" y="1102161"/>
                  <a:pt x="3389288" y="1030246"/>
                  <a:pt x="3211738" y="1089438"/>
                </a:cubicBezTo>
                <a:cubicBezTo>
                  <a:pt x="3034188" y="1148630"/>
                  <a:pt x="2816598" y="1057672"/>
                  <a:pt x="2644287" y="1089438"/>
                </a:cubicBezTo>
                <a:cubicBezTo>
                  <a:pt x="2471976" y="1121204"/>
                  <a:pt x="2190640" y="1037408"/>
                  <a:pt x="2076836" y="1089438"/>
                </a:cubicBezTo>
                <a:cubicBezTo>
                  <a:pt x="1963032" y="1141468"/>
                  <a:pt x="1559263" y="1047510"/>
                  <a:pt x="1339150" y="1089438"/>
                </a:cubicBezTo>
                <a:cubicBezTo>
                  <a:pt x="1119037" y="1131366"/>
                  <a:pt x="762861" y="1065437"/>
                  <a:pt x="544719" y="1089438"/>
                </a:cubicBezTo>
                <a:cubicBezTo>
                  <a:pt x="239404" y="1008255"/>
                  <a:pt x="-59884" y="858926"/>
                  <a:pt x="0" y="544719"/>
                </a:cubicBezTo>
                <a:close/>
              </a:path>
            </a:pathLst>
          </a:custGeom>
          <a:solidFill>
            <a:schemeClr val="lt1"/>
          </a:solidFill>
          <a:ln w="38100" cap="flat" cmpd="sng">
            <a:solidFill>
              <a:srgbClr val="F39C00"/>
            </a:solidFill>
            <a:prstDash val="solid"/>
            <a:miter lim="800000"/>
            <a:headEnd type="none" w="sm" len="sm"/>
            <a:tailEnd type="none" w="sm" len="sm"/>
          </a:ln>
          <a:effectLst>
            <a:outerShdw blurRad="50800" dist="38100" dir="5400000" algn="t" rotWithShape="0">
              <a:srgbClr val="000000">
                <a:alpha val="40000"/>
              </a:srgbClr>
            </a:outerShdw>
          </a:effectLst>
        </p:spPr>
        <p:txBody>
          <a:bodyPr spcFirstLastPara="1" wrap="square" lIns="91425" tIns="45700" rIns="91425" bIns="45700" anchor="ctr" anchorCtr="0">
            <a:noAutofit/>
          </a:bodyPr>
          <a:lstStyle/>
          <a:p>
            <a:pPr lvl="0" algn="ctr"/>
            <a:r>
              <a:rPr lang="en-US" sz="3200" b="1" dirty="0" err="1">
                <a:solidFill>
                  <a:schemeClr val="accent2">
                    <a:lumMod val="50000"/>
                  </a:schemeClr>
                </a:solidFill>
                <a:latin typeface="Calibri" panose="020F0502020204030204" pitchFamily="34" charset="0"/>
                <a:cs typeface="Calibri" panose="020F0502020204030204" pitchFamily="34" charset="0"/>
              </a:rPr>
              <a:t>Điều</a:t>
            </a:r>
            <a:r>
              <a:rPr lang="en-US" sz="3200" b="1" dirty="0">
                <a:solidFill>
                  <a:schemeClr val="accent2">
                    <a:lumMod val="50000"/>
                  </a:schemeClr>
                </a:solidFill>
                <a:latin typeface="Calibri" panose="020F0502020204030204" pitchFamily="34" charset="0"/>
                <a:cs typeface="Calibri" panose="020F0502020204030204" pitchFamily="34" charset="0"/>
              </a:rPr>
              <a:t> </a:t>
            </a:r>
            <a:r>
              <a:rPr lang="en-US" sz="3200" b="1" dirty="0" err="1">
                <a:solidFill>
                  <a:schemeClr val="accent2">
                    <a:lumMod val="50000"/>
                  </a:schemeClr>
                </a:solidFill>
                <a:latin typeface="Calibri" panose="020F0502020204030204" pitchFamily="34" charset="0"/>
                <a:cs typeface="Calibri" panose="020F0502020204030204" pitchFamily="34" charset="0"/>
              </a:rPr>
              <a:t>gì</a:t>
            </a:r>
            <a:r>
              <a:rPr lang="en-US" sz="3200" b="1" dirty="0">
                <a:solidFill>
                  <a:schemeClr val="accent2">
                    <a:lumMod val="50000"/>
                  </a:schemeClr>
                </a:solidFill>
                <a:latin typeface="Calibri" panose="020F0502020204030204" pitchFamily="34" charset="0"/>
                <a:cs typeface="Calibri" panose="020F0502020204030204" pitchFamily="34" charset="0"/>
              </a:rPr>
              <a:t> </a:t>
            </a:r>
            <a:r>
              <a:rPr lang="en-US" sz="3200" b="1" dirty="0" err="1">
                <a:solidFill>
                  <a:schemeClr val="accent2">
                    <a:lumMod val="50000"/>
                  </a:schemeClr>
                </a:solidFill>
                <a:latin typeface="Calibri" panose="020F0502020204030204" pitchFamily="34" charset="0"/>
                <a:cs typeface="Calibri" panose="020F0502020204030204" pitchFamily="34" charset="0"/>
              </a:rPr>
              <a:t>gợi</a:t>
            </a:r>
            <a:r>
              <a:rPr lang="en-US" sz="3200" b="1" dirty="0">
                <a:solidFill>
                  <a:schemeClr val="accent2">
                    <a:lumMod val="50000"/>
                  </a:schemeClr>
                </a:solidFill>
                <a:latin typeface="Calibri" panose="020F0502020204030204" pitchFamily="34" charset="0"/>
                <a:cs typeface="Calibri" panose="020F0502020204030204" pitchFamily="34" charset="0"/>
              </a:rPr>
              <a:t> </a:t>
            </a:r>
            <a:r>
              <a:rPr lang="en-US" sz="3200" b="1" dirty="0" err="1">
                <a:solidFill>
                  <a:schemeClr val="accent2">
                    <a:lumMod val="50000"/>
                  </a:schemeClr>
                </a:solidFill>
                <a:latin typeface="Calibri" panose="020F0502020204030204" pitchFamily="34" charset="0"/>
                <a:cs typeface="Calibri" panose="020F0502020204030204" pitchFamily="34" charset="0"/>
              </a:rPr>
              <a:t>cho</a:t>
            </a:r>
            <a:r>
              <a:rPr lang="en-US" sz="3200" b="1" dirty="0">
                <a:solidFill>
                  <a:schemeClr val="accent2">
                    <a:lumMod val="50000"/>
                  </a:schemeClr>
                </a:solidFill>
                <a:latin typeface="Calibri" panose="020F0502020204030204" pitchFamily="34" charset="0"/>
                <a:cs typeface="Calibri" panose="020F0502020204030204" pitchFamily="34" charset="0"/>
              </a:rPr>
              <a:t> </a:t>
            </a:r>
            <a:r>
              <a:rPr lang="en-US" sz="3200" b="1" dirty="0" err="1">
                <a:solidFill>
                  <a:schemeClr val="accent2">
                    <a:lumMod val="50000"/>
                  </a:schemeClr>
                </a:solidFill>
                <a:latin typeface="Calibri" panose="020F0502020204030204" pitchFamily="34" charset="0"/>
                <a:cs typeface="Calibri" panose="020F0502020204030204" pitchFamily="34" charset="0"/>
              </a:rPr>
              <a:t>anh</a:t>
            </a:r>
            <a:r>
              <a:rPr lang="en-US" sz="3200" b="1" dirty="0">
                <a:solidFill>
                  <a:schemeClr val="accent2">
                    <a:lumMod val="50000"/>
                  </a:schemeClr>
                </a:solidFill>
                <a:latin typeface="Calibri" panose="020F0502020204030204" pitchFamily="34" charset="0"/>
                <a:cs typeface="Calibri" panose="020F0502020204030204" pitchFamily="34" charset="0"/>
              </a:rPr>
              <a:t> </a:t>
            </a:r>
            <a:r>
              <a:rPr lang="en-US" sz="3200" b="1" dirty="0" err="1">
                <a:solidFill>
                  <a:schemeClr val="accent2">
                    <a:lumMod val="50000"/>
                  </a:schemeClr>
                </a:solidFill>
                <a:latin typeface="Calibri" panose="020F0502020204030204" pitchFamily="34" charset="0"/>
                <a:cs typeface="Calibri" panose="020F0502020204030204" pitchFamily="34" charset="0"/>
              </a:rPr>
              <a:t>chiến</a:t>
            </a:r>
            <a:r>
              <a:rPr lang="en-US" sz="3200" b="1" dirty="0">
                <a:solidFill>
                  <a:schemeClr val="accent2">
                    <a:lumMod val="50000"/>
                  </a:schemeClr>
                </a:solidFill>
                <a:latin typeface="Calibri" panose="020F0502020204030204" pitchFamily="34" charset="0"/>
                <a:cs typeface="Calibri" panose="020F0502020204030204" pitchFamily="34" charset="0"/>
              </a:rPr>
              <a:t> </a:t>
            </a:r>
            <a:r>
              <a:rPr lang="en-US" sz="3200" b="1" dirty="0" err="1">
                <a:solidFill>
                  <a:schemeClr val="accent2">
                    <a:lumMod val="50000"/>
                  </a:schemeClr>
                </a:solidFill>
                <a:latin typeface="Calibri" panose="020F0502020204030204" pitchFamily="34" charset="0"/>
                <a:cs typeface="Calibri" panose="020F0502020204030204" pitchFamily="34" charset="0"/>
              </a:rPr>
              <a:t>sĩ</a:t>
            </a:r>
            <a:r>
              <a:rPr lang="en-US" sz="3200" b="1" dirty="0">
                <a:solidFill>
                  <a:schemeClr val="accent2">
                    <a:lumMod val="50000"/>
                  </a:schemeClr>
                </a:solidFill>
                <a:latin typeface="Calibri" panose="020F0502020204030204" pitchFamily="34" charset="0"/>
                <a:cs typeface="Calibri" panose="020F0502020204030204" pitchFamily="34" charset="0"/>
              </a:rPr>
              <a:t> </a:t>
            </a:r>
            <a:r>
              <a:rPr lang="en-US" sz="3200" b="1" dirty="0" err="1">
                <a:solidFill>
                  <a:schemeClr val="accent2">
                    <a:lumMod val="50000"/>
                  </a:schemeClr>
                </a:solidFill>
                <a:latin typeface="Calibri" panose="020F0502020204030204" pitchFamily="34" charset="0"/>
                <a:cs typeface="Calibri" panose="020F0502020204030204" pitchFamily="34" charset="0"/>
              </a:rPr>
              <a:t>nhớ</a:t>
            </a:r>
            <a:r>
              <a:rPr lang="en-US" sz="3200" b="1" dirty="0">
                <a:solidFill>
                  <a:schemeClr val="accent2">
                    <a:lumMod val="50000"/>
                  </a:schemeClr>
                </a:solidFill>
                <a:latin typeface="Calibri" panose="020F0502020204030204" pitchFamily="34" charset="0"/>
                <a:cs typeface="Calibri" panose="020F0502020204030204" pitchFamily="34" charset="0"/>
              </a:rPr>
              <a:t> </a:t>
            </a:r>
            <a:r>
              <a:rPr lang="en-US" sz="3200" b="1" dirty="0" err="1">
                <a:solidFill>
                  <a:schemeClr val="accent2">
                    <a:lumMod val="50000"/>
                  </a:schemeClr>
                </a:solidFill>
                <a:latin typeface="Calibri" panose="020F0502020204030204" pitchFamily="34" charset="0"/>
                <a:cs typeface="Calibri" panose="020F0502020204030204" pitchFamily="34" charset="0"/>
              </a:rPr>
              <a:t>tới</a:t>
            </a:r>
            <a:r>
              <a:rPr lang="en-US" sz="3200" b="1" dirty="0">
                <a:solidFill>
                  <a:schemeClr val="accent2">
                    <a:lumMod val="50000"/>
                  </a:schemeClr>
                </a:solidFill>
                <a:latin typeface="Calibri" panose="020F0502020204030204" pitchFamily="34" charset="0"/>
                <a:cs typeface="Calibri" panose="020F0502020204030204" pitchFamily="34" charset="0"/>
              </a:rPr>
              <a:t> </a:t>
            </a:r>
            <a:r>
              <a:rPr lang="en-US" sz="3200" b="1" dirty="0" err="1">
                <a:solidFill>
                  <a:schemeClr val="accent2">
                    <a:lumMod val="50000"/>
                  </a:schemeClr>
                </a:solidFill>
                <a:latin typeface="Calibri" panose="020F0502020204030204" pitchFamily="34" charset="0"/>
                <a:cs typeface="Calibri" panose="020F0502020204030204" pitchFamily="34" charset="0"/>
              </a:rPr>
              <a:t>mẹ</a:t>
            </a:r>
            <a:r>
              <a:rPr lang="en-US" sz="3200" b="1" dirty="0">
                <a:solidFill>
                  <a:schemeClr val="accent2">
                    <a:lumMod val="50000"/>
                  </a:schemeClr>
                </a:solidFill>
                <a:latin typeface="Calibri" panose="020F0502020204030204" pitchFamily="34" charset="0"/>
                <a:cs typeface="Calibri" panose="020F0502020204030204" pitchFamily="34" charset="0"/>
              </a:rPr>
              <a:t>?</a:t>
            </a:r>
            <a:endParaRPr lang="en-US" sz="3200" b="1" dirty="0">
              <a:solidFill>
                <a:schemeClr val="accent2">
                  <a:lumMod val="50000"/>
                </a:schemeClr>
              </a:solidFill>
              <a:latin typeface="Calibri" panose="020F0502020204030204" pitchFamily="34" charset="0"/>
              <a:cs typeface="Calibri" panose="020F0502020204030204" pitchFamily="34" charset="0"/>
            </a:endParaRPr>
          </a:p>
          <a:p>
            <a:pPr lvl="0" algn="ctr"/>
            <a:r>
              <a:rPr lang="en-US" sz="3200" b="1" dirty="0">
                <a:solidFill>
                  <a:schemeClr val="accent2">
                    <a:lumMod val="50000"/>
                  </a:schemeClr>
                </a:solidFill>
                <a:latin typeface="Calibri" panose="020F0502020204030204" pitchFamily="34" charset="0"/>
                <a:cs typeface="Calibri" panose="020F0502020204030204" pitchFamily="34" charset="0"/>
              </a:rPr>
              <a:t>Anh </a:t>
            </a:r>
            <a:r>
              <a:rPr lang="en-US" sz="3200" b="1" dirty="0" err="1">
                <a:solidFill>
                  <a:schemeClr val="accent2">
                    <a:lumMod val="50000"/>
                  </a:schemeClr>
                </a:solidFill>
                <a:latin typeface="Calibri" panose="020F0502020204030204" pitchFamily="34" charset="0"/>
                <a:cs typeface="Calibri" panose="020F0502020204030204" pitchFamily="34" charset="0"/>
              </a:rPr>
              <a:t>nhớ</a:t>
            </a:r>
            <a:r>
              <a:rPr lang="en-US" sz="3200" b="1" dirty="0">
                <a:solidFill>
                  <a:schemeClr val="accent2">
                    <a:lumMod val="50000"/>
                  </a:schemeClr>
                </a:solidFill>
                <a:latin typeface="Calibri" panose="020F0502020204030204" pitchFamily="34" charset="0"/>
                <a:cs typeface="Calibri" panose="020F0502020204030204" pitchFamily="34" charset="0"/>
              </a:rPr>
              <a:t> </a:t>
            </a:r>
            <a:r>
              <a:rPr lang="en-US" sz="3200" b="1" dirty="0" err="1">
                <a:solidFill>
                  <a:schemeClr val="accent2">
                    <a:lumMod val="50000"/>
                  </a:schemeClr>
                </a:solidFill>
                <a:latin typeface="Calibri" panose="020F0502020204030204" pitchFamily="34" charset="0"/>
                <a:cs typeface="Calibri" panose="020F0502020204030204" pitchFamily="34" charset="0"/>
              </a:rPr>
              <a:t>hình</a:t>
            </a:r>
            <a:r>
              <a:rPr lang="en-US" sz="3200" b="1" dirty="0">
                <a:solidFill>
                  <a:schemeClr val="accent2">
                    <a:lumMod val="50000"/>
                  </a:schemeClr>
                </a:solidFill>
                <a:latin typeface="Calibri" panose="020F0502020204030204" pitchFamily="34" charset="0"/>
                <a:cs typeface="Calibri" panose="020F0502020204030204" pitchFamily="34" charset="0"/>
              </a:rPr>
              <a:t> </a:t>
            </a:r>
            <a:r>
              <a:rPr lang="en-US" sz="3200" b="1" dirty="0" err="1">
                <a:solidFill>
                  <a:schemeClr val="accent2">
                    <a:lumMod val="50000"/>
                  </a:schemeClr>
                </a:solidFill>
                <a:latin typeface="Calibri" panose="020F0502020204030204" pitchFamily="34" charset="0"/>
                <a:cs typeface="Calibri" panose="020F0502020204030204" pitchFamily="34" charset="0"/>
              </a:rPr>
              <a:t>ảnh</a:t>
            </a:r>
            <a:r>
              <a:rPr lang="en-US" sz="3200" b="1" dirty="0">
                <a:solidFill>
                  <a:schemeClr val="accent2">
                    <a:lumMod val="50000"/>
                  </a:schemeClr>
                </a:solidFill>
                <a:latin typeface="Calibri" panose="020F0502020204030204" pitchFamily="34" charset="0"/>
                <a:cs typeface="Calibri" panose="020F0502020204030204" pitchFamily="34" charset="0"/>
              </a:rPr>
              <a:t> </a:t>
            </a:r>
            <a:r>
              <a:rPr lang="en-US" sz="3200" b="1" dirty="0" err="1">
                <a:solidFill>
                  <a:schemeClr val="accent2">
                    <a:lumMod val="50000"/>
                  </a:schemeClr>
                </a:solidFill>
                <a:latin typeface="Calibri" panose="020F0502020204030204" pitchFamily="34" charset="0"/>
                <a:cs typeface="Calibri" panose="020F0502020204030204" pitchFamily="34" charset="0"/>
              </a:rPr>
              <a:t>nào</a:t>
            </a:r>
            <a:r>
              <a:rPr lang="en-US" sz="3200" b="1" dirty="0">
                <a:solidFill>
                  <a:schemeClr val="accent2">
                    <a:lumMod val="50000"/>
                  </a:schemeClr>
                </a:solidFill>
                <a:latin typeface="Calibri" panose="020F0502020204030204" pitchFamily="34" charset="0"/>
                <a:cs typeface="Calibri" panose="020F0502020204030204" pitchFamily="34" charset="0"/>
              </a:rPr>
              <a:t> </a:t>
            </a:r>
            <a:r>
              <a:rPr lang="en-US" sz="3200" b="1" dirty="0" err="1">
                <a:solidFill>
                  <a:schemeClr val="accent2">
                    <a:lumMod val="50000"/>
                  </a:schemeClr>
                </a:solidFill>
                <a:latin typeface="Calibri" panose="020F0502020204030204" pitchFamily="34" charset="0"/>
                <a:cs typeface="Calibri" panose="020F0502020204030204" pitchFamily="34" charset="0"/>
              </a:rPr>
              <a:t>của</a:t>
            </a:r>
            <a:r>
              <a:rPr lang="en-US" sz="3200" b="1" dirty="0">
                <a:solidFill>
                  <a:schemeClr val="accent2">
                    <a:lumMod val="50000"/>
                  </a:schemeClr>
                </a:solidFill>
                <a:latin typeface="Calibri" panose="020F0502020204030204" pitchFamily="34" charset="0"/>
                <a:cs typeface="Calibri" panose="020F0502020204030204" pitchFamily="34" charset="0"/>
              </a:rPr>
              <a:t> </a:t>
            </a:r>
            <a:r>
              <a:rPr lang="en-US" sz="3200" b="1" dirty="0" err="1">
                <a:solidFill>
                  <a:schemeClr val="accent2">
                    <a:lumMod val="50000"/>
                  </a:schemeClr>
                </a:solidFill>
                <a:latin typeface="Calibri" panose="020F0502020204030204" pitchFamily="34" charset="0"/>
                <a:cs typeface="Calibri" panose="020F0502020204030204" pitchFamily="34" charset="0"/>
              </a:rPr>
              <a:t>mẹ</a:t>
            </a:r>
            <a:r>
              <a:rPr lang="en-US" sz="3200" b="1" dirty="0">
                <a:solidFill>
                  <a:schemeClr val="accent2">
                    <a:lumMod val="50000"/>
                  </a:schemeClr>
                </a:solidFill>
                <a:latin typeface="Calibri" panose="020F0502020204030204" pitchFamily="34" charset="0"/>
                <a:cs typeface="Calibri" panose="020F0502020204030204" pitchFamily="34" charset="0"/>
              </a:rPr>
              <a:t>?</a:t>
            </a:r>
            <a:endParaRPr sz="5400" b="1" dirty="0">
              <a:solidFill>
                <a:schemeClr val="accent2">
                  <a:lumMod val="50000"/>
                </a:schemeClr>
              </a:solidFill>
              <a:latin typeface="Calibri" panose="020F0502020204030204" pitchFamily="34" charset="0"/>
              <a:ea typeface="Calibri" panose="020F0502020204030204"/>
              <a:cs typeface="Calibri" panose="020F0502020204030204" pitchFamily="34" charset="0"/>
              <a:sym typeface="Calibri" panose="020F0502020204030204"/>
            </a:endParaRPr>
          </a:p>
        </p:txBody>
      </p:sp>
      <p:pic>
        <p:nvPicPr>
          <p:cNvPr id="438" name="Google Shape;438;p13"/>
          <p:cNvPicPr preferRelativeResize="0"/>
          <p:nvPr/>
        </p:nvPicPr>
        <p:blipFill rotWithShape="1">
          <a:blip r:embed="rId1"/>
          <a:srcRect l="35184" t="55183" r="22473" b="-1013"/>
          <a:stretch>
            <a:fillRect/>
          </a:stretch>
        </p:blipFill>
        <p:spPr>
          <a:xfrm rot="8461115">
            <a:off x="304009" y="1191156"/>
            <a:ext cx="1343719" cy="1454336"/>
          </a:xfrm>
          <a:prstGeom prst="rect">
            <a:avLst/>
          </a:prstGeom>
          <a:noFill/>
          <a:ln>
            <a:noFill/>
          </a:ln>
        </p:spPr>
      </p:pic>
      <p:sp>
        <p:nvSpPr>
          <p:cNvPr id="441" name="Google Shape;441;p13"/>
          <p:cNvSpPr txBox="1"/>
          <p:nvPr/>
        </p:nvSpPr>
        <p:spPr>
          <a:xfrm>
            <a:off x="4479697" y="2235914"/>
            <a:ext cx="7160301" cy="3970277"/>
          </a:xfrm>
          <a:prstGeom prst="rect">
            <a:avLst/>
          </a:prstGeom>
          <a:solidFill>
            <a:schemeClr val="accent1">
              <a:lumMod val="40000"/>
              <a:lumOff val="60000"/>
            </a:schemeClr>
          </a:solidFill>
          <a:ln>
            <a:noFill/>
          </a:ln>
        </p:spPr>
        <p:txBody>
          <a:bodyPr spcFirstLastPara="1" wrap="square" lIns="91425" tIns="45700" rIns="91425" bIns="45700" anchor="t" anchorCtr="0">
            <a:spAutoFit/>
          </a:bodyPr>
          <a:lstStyle/>
          <a:p>
            <a:pPr lvl="0" algn="just">
              <a:buClr>
                <a:srgbClr val="0C0C0C"/>
              </a:buClr>
              <a:buSzPts val="2800"/>
            </a:pPr>
            <a:r>
              <a:rPr lang="en-US" sz="3600" b="1" dirty="0">
                <a:solidFill>
                  <a:srgbClr val="002060"/>
                </a:solidFill>
              </a:rPr>
              <a:t>	</a:t>
            </a:r>
            <a:r>
              <a:rPr lang="vi-VN" sz="3600" b="1" dirty="0" err="1">
                <a:solidFill>
                  <a:srgbClr val="002060"/>
                </a:solidFill>
              </a:rPr>
              <a:t>Cảnh</a:t>
            </a:r>
            <a:r>
              <a:rPr lang="vi-VN" sz="3600" b="1" dirty="0">
                <a:solidFill>
                  <a:srgbClr val="002060"/>
                </a:solidFill>
              </a:rPr>
              <a:t> chiều đông gió bấc như mưa phùn, lúc này các làng quê vào vụ </a:t>
            </a:r>
            <a:r>
              <a:rPr lang="vi-VN" sz="3600" b="1" dirty="0" err="1">
                <a:solidFill>
                  <a:srgbClr val="002060"/>
                </a:solidFill>
              </a:rPr>
              <a:t>cấy</a:t>
            </a:r>
            <a:r>
              <a:rPr lang="vi-VN" sz="3600" b="1" dirty="0">
                <a:solidFill>
                  <a:srgbClr val="002060"/>
                </a:solidFill>
              </a:rPr>
              <a:t> đông làm anh chiến </a:t>
            </a:r>
            <a:r>
              <a:rPr lang="vi-VN" sz="3600" b="1" dirty="0" err="1">
                <a:solidFill>
                  <a:srgbClr val="002060"/>
                </a:solidFill>
              </a:rPr>
              <a:t>sĩ</a:t>
            </a:r>
            <a:r>
              <a:rPr lang="vi-VN" sz="3600" b="1" dirty="0">
                <a:solidFill>
                  <a:srgbClr val="002060"/>
                </a:solidFill>
              </a:rPr>
              <a:t> </a:t>
            </a:r>
            <a:r>
              <a:rPr lang="vi-VN" sz="3600" b="1" dirty="0" err="1">
                <a:solidFill>
                  <a:srgbClr val="002060"/>
                </a:solidFill>
              </a:rPr>
              <a:t>chạnh</a:t>
            </a:r>
            <a:r>
              <a:rPr lang="en-US" sz="3600" b="1" dirty="0">
                <a:solidFill>
                  <a:srgbClr val="002060"/>
                </a:solidFill>
              </a:rPr>
              <a:t> </a:t>
            </a:r>
            <a:r>
              <a:rPr lang="en-US" sz="3600" b="1" dirty="0" err="1">
                <a:solidFill>
                  <a:srgbClr val="002060"/>
                </a:solidFill>
              </a:rPr>
              <a:t>lòng</a:t>
            </a:r>
            <a:r>
              <a:rPr lang="vi-VN" sz="3600" b="1" dirty="0">
                <a:solidFill>
                  <a:srgbClr val="002060"/>
                </a:solidFill>
              </a:rPr>
              <a:t> nhớ </a:t>
            </a:r>
            <a:r>
              <a:rPr lang="vi-VN" sz="3600" b="1" dirty="0" err="1">
                <a:solidFill>
                  <a:srgbClr val="002060"/>
                </a:solidFill>
              </a:rPr>
              <a:t>tới</a:t>
            </a:r>
            <a:r>
              <a:rPr lang="vi-VN" sz="3600" b="1" dirty="0">
                <a:solidFill>
                  <a:srgbClr val="002060"/>
                </a:solidFill>
              </a:rPr>
              <a:t> </a:t>
            </a:r>
            <a:r>
              <a:rPr lang="vi-VN" sz="3600" b="1" dirty="0" err="1">
                <a:solidFill>
                  <a:srgbClr val="002060"/>
                </a:solidFill>
              </a:rPr>
              <a:t>mẹ</a:t>
            </a:r>
            <a:r>
              <a:rPr lang="en-US" sz="3600" b="1" dirty="0">
                <a:solidFill>
                  <a:srgbClr val="002060"/>
                </a:solidFill>
              </a:rPr>
              <a:t>,</a:t>
            </a:r>
            <a:r>
              <a:rPr lang="vi-VN" sz="3600" b="1" dirty="0">
                <a:solidFill>
                  <a:srgbClr val="002060"/>
                </a:solidFill>
              </a:rPr>
              <a:t> thương mẹ phải vất vả lội ruộng bùn trong mưa gió rét buốt.</a:t>
            </a:r>
            <a:endParaRPr sz="3600" b="1" dirty="0">
              <a:solidFill>
                <a:srgbClr val="002060"/>
              </a:solidFill>
            </a:endParaRPr>
          </a:p>
        </p:txBody>
      </p:sp>
      <p:pic>
        <p:nvPicPr>
          <p:cNvPr id="442" name="Google Shape;442;p13"/>
          <p:cNvPicPr preferRelativeResize="0"/>
          <p:nvPr/>
        </p:nvPicPr>
        <p:blipFill rotWithShape="1">
          <a:blip r:embed="rId2"/>
          <a:srcRect/>
          <a:stretch>
            <a:fillRect/>
          </a:stretch>
        </p:blipFill>
        <p:spPr>
          <a:xfrm flipH="1">
            <a:off x="12709" y="2558515"/>
            <a:ext cx="4119445" cy="4299485"/>
          </a:xfrm>
          <a:prstGeom prst="rect">
            <a:avLst/>
          </a:prstGeom>
          <a:noFill/>
          <a:ln>
            <a:noFill/>
          </a:ln>
        </p:spPr>
      </p:pic>
      <p:sp>
        <p:nvSpPr>
          <p:cNvPr id="15" name="Google Shape;366;p11"/>
          <p:cNvSpPr/>
          <p:nvPr/>
        </p:nvSpPr>
        <p:spPr>
          <a:xfrm>
            <a:off x="10613487" y="-762865"/>
            <a:ext cx="2266918" cy="2129406"/>
          </a:xfrm>
          <a:prstGeom prst="ellipse">
            <a:avLst/>
          </a:prstGeom>
          <a:solidFill>
            <a:srgbClr val="FED000">
              <a:alpha val="48627"/>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Oi"/>
              <a:ea typeface="Oi"/>
              <a:cs typeface="Oi"/>
              <a:sym typeface="Oi"/>
            </a:endParaRPr>
          </a:p>
        </p:txBody>
      </p:sp>
      <p:sp>
        <p:nvSpPr>
          <p:cNvPr id="16" name="Google Shape;379;p11"/>
          <p:cNvSpPr/>
          <p:nvPr/>
        </p:nvSpPr>
        <p:spPr>
          <a:xfrm>
            <a:off x="10989128" y="-460162"/>
            <a:ext cx="1524000" cy="1524000"/>
          </a:xfrm>
          <a:prstGeom prst="ellipse">
            <a:avLst/>
          </a:prstGeom>
          <a:solidFill>
            <a:srgbClr val="FED00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Oi"/>
              <a:ea typeface="Oi"/>
              <a:cs typeface="Oi"/>
              <a:sym typeface="Oi"/>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35"/>
                                        </p:tgtEl>
                                        <p:attrNameLst>
                                          <p:attrName>style.visibility</p:attrName>
                                        </p:attrNameLst>
                                      </p:cBhvr>
                                      <p:to>
                                        <p:strVal val="visible"/>
                                      </p:to>
                                    </p:set>
                                    <p:animEffect transition="in" filter="dissolve">
                                      <p:cBhvr>
                                        <p:cTn id="7" dur="500"/>
                                        <p:tgtEl>
                                          <p:spTgt spid="435"/>
                                        </p:tgtEl>
                                      </p:cBhvr>
                                    </p:animEffect>
                                  </p:childTnLst>
                                </p:cTn>
                              </p:par>
                              <p:par>
                                <p:cTn id="8" presetID="37" presetClass="entr" presetSubtype="0" fill="hold" nodeType="withEffect">
                                  <p:stCondLst>
                                    <p:cond delay="0"/>
                                  </p:stCondLst>
                                  <p:childTnLst>
                                    <p:set>
                                      <p:cBhvr>
                                        <p:cTn id="9" dur="1" fill="hold">
                                          <p:stCondLst>
                                            <p:cond delay="0"/>
                                          </p:stCondLst>
                                        </p:cTn>
                                        <p:tgtEl>
                                          <p:spTgt spid="442"/>
                                        </p:tgtEl>
                                        <p:attrNameLst>
                                          <p:attrName>style.visibility</p:attrName>
                                        </p:attrNameLst>
                                      </p:cBhvr>
                                      <p:to>
                                        <p:strVal val="visible"/>
                                      </p:to>
                                    </p:set>
                                    <p:animEffect transition="in" filter="fade">
                                      <p:cBhvr>
                                        <p:cTn id="10" dur="1000"/>
                                        <p:tgtEl>
                                          <p:spTgt spid="442"/>
                                        </p:tgtEl>
                                      </p:cBhvr>
                                    </p:animEffect>
                                    <p:anim calcmode="lin" valueType="num">
                                      <p:cBhvr>
                                        <p:cTn id="11" dur="1000" fill="hold"/>
                                        <p:tgtEl>
                                          <p:spTgt spid="442"/>
                                        </p:tgtEl>
                                        <p:attrNameLst>
                                          <p:attrName>ppt_x</p:attrName>
                                        </p:attrNameLst>
                                      </p:cBhvr>
                                      <p:tavLst>
                                        <p:tav tm="0">
                                          <p:val>
                                            <p:strVal val="#ppt_x"/>
                                          </p:val>
                                        </p:tav>
                                        <p:tav tm="100000">
                                          <p:val>
                                            <p:strVal val="#ppt_x"/>
                                          </p:val>
                                        </p:tav>
                                      </p:tavLst>
                                    </p:anim>
                                    <p:anim calcmode="lin" valueType="num">
                                      <p:cBhvr>
                                        <p:cTn id="12" dur="900" decel="100000" fill="hold"/>
                                        <p:tgtEl>
                                          <p:spTgt spid="442"/>
                                        </p:tgtEl>
                                        <p:attrNameLst>
                                          <p:attrName>ppt_y</p:attrName>
                                        </p:attrNameLst>
                                      </p:cBhvr>
                                      <p:tavLst>
                                        <p:tav tm="0">
                                          <p:val>
                                            <p:strVal val="#ppt_y+1"/>
                                          </p:val>
                                        </p:tav>
                                        <p:tav tm="100000">
                                          <p:val>
                                            <p:strVal val="#ppt_y-.03"/>
                                          </p:val>
                                        </p:tav>
                                      </p:tavLst>
                                    </p:anim>
                                    <p:anim calcmode="lin" valueType="num">
                                      <p:cBhvr>
                                        <p:cTn id="13" dur="100" accel="100000" fill="hold">
                                          <p:stCondLst>
                                            <p:cond delay="900"/>
                                          </p:stCondLst>
                                        </p:cTn>
                                        <p:tgtEl>
                                          <p:spTgt spid="442"/>
                                        </p:tgtEl>
                                        <p:attrNameLst>
                                          <p:attrName>ppt_y</p:attrName>
                                        </p:attrNameLst>
                                      </p:cBhvr>
                                      <p:tavLst>
                                        <p:tav tm="0">
                                          <p:val>
                                            <p:strVal val="#ppt_y-.03"/>
                                          </p:val>
                                        </p:tav>
                                        <p:tav tm="100000">
                                          <p:val>
                                            <p:strVal val="#ppt_y"/>
                                          </p:val>
                                        </p:tav>
                                      </p:tavLst>
                                    </p:anim>
                                  </p:childTnLst>
                                </p:cTn>
                              </p:par>
                            </p:childTnLst>
                          </p:cTn>
                        </p:par>
                        <p:par>
                          <p:cTn id="14" fill="hold">
                            <p:stCondLst>
                              <p:cond delay="500"/>
                            </p:stCondLst>
                            <p:childTnLst>
                              <p:par>
                                <p:cTn id="15" presetID="32" presetClass="emph" presetSubtype="0" repeatCount="indefinite" fill="hold" nodeType="afterEffect">
                                  <p:stCondLst>
                                    <p:cond delay="0"/>
                                  </p:stCondLst>
                                  <p:childTnLst>
                                    <p:animRot by="120000">
                                      <p:cBhvr>
                                        <p:cTn id="16" dur="100" fill="hold">
                                          <p:stCondLst>
                                            <p:cond delay="0"/>
                                          </p:stCondLst>
                                        </p:cTn>
                                        <p:tgtEl>
                                          <p:spTgt spid="438"/>
                                        </p:tgtEl>
                                        <p:attrNameLst>
                                          <p:attrName>r</p:attrName>
                                        </p:attrNameLst>
                                      </p:cBhvr>
                                    </p:animRot>
                                    <p:animRot by="-240000">
                                      <p:cBhvr>
                                        <p:cTn id="17" dur="200" fill="hold">
                                          <p:stCondLst>
                                            <p:cond delay="200"/>
                                          </p:stCondLst>
                                        </p:cTn>
                                        <p:tgtEl>
                                          <p:spTgt spid="438"/>
                                        </p:tgtEl>
                                        <p:attrNameLst>
                                          <p:attrName>r</p:attrName>
                                        </p:attrNameLst>
                                      </p:cBhvr>
                                    </p:animRot>
                                    <p:animRot by="240000">
                                      <p:cBhvr>
                                        <p:cTn id="18" dur="200" fill="hold">
                                          <p:stCondLst>
                                            <p:cond delay="400"/>
                                          </p:stCondLst>
                                        </p:cTn>
                                        <p:tgtEl>
                                          <p:spTgt spid="438"/>
                                        </p:tgtEl>
                                        <p:attrNameLst>
                                          <p:attrName>r</p:attrName>
                                        </p:attrNameLst>
                                      </p:cBhvr>
                                    </p:animRot>
                                    <p:animRot by="-240000">
                                      <p:cBhvr>
                                        <p:cTn id="19" dur="200" fill="hold">
                                          <p:stCondLst>
                                            <p:cond delay="600"/>
                                          </p:stCondLst>
                                        </p:cTn>
                                        <p:tgtEl>
                                          <p:spTgt spid="438"/>
                                        </p:tgtEl>
                                        <p:attrNameLst>
                                          <p:attrName>r</p:attrName>
                                        </p:attrNameLst>
                                      </p:cBhvr>
                                    </p:animRot>
                                    <p:animRot by="120000">
                                      <p:cBhvr>
                                        <p:cTn id="20" dur="200" fill="hold">
                                          <p:stCondLst>
                                            <p:cond delay="800"/>
                                          </p:stCondLst>
                                        </p:cTn>
                                        <p:tgtEl>
                                          <p:spTgt spid="438"/>
                                        </p:tgtEl>
                                        <p:attrNameLst>
                                          <p:attrName>r</p:attrName>
                                        </p:attrNameLst>
                                      </p:cBhvr>
                                    </p:animRo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441"/>
                                        </p:tgtEl>
                                        <p:attrNameLst>
                                          <p:attrName>style.visibility</p:attrName>
                                        </p:attrNameLst>
                                      </p:cBhvr>
                                      <p:to>
                                        <p:strVal val="visible"/>
                                      </p:to>
                                    </p:set>
                                    <p:animEffect transition="in" filter="fade">
                                      <p:cBhvr>
                                        <p:cTn id="25" dur="500"/>
                                        <p:tgtEl>
                                          <p:spTgt spid="4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5" grpId="0" animBg="1"/>
    </p:bld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Shape 449"/>
        <p:cNvGrpSpPr/>
        <p:nvPr/>
      </p:nvGrpSpPr>
      <p:grpSpPr>
        <a:xfrm>
          <a:off x="0" y="0"/>
          <a:ext cx="0" cy="0"/>
          <a:chOff x="0" y="0"/>
          <a:chExt cx="0" cy="0"/>
        </a:xfrm>
      </p:grpSpPr>
      <p:sp>
        <p:nvSpPr>
          <p:cNvPr id="450" name="Google Shape;450;p14"/>
          <p:cNvSpPr/>
          <p:nvPr/>
        </p:nvSpPr>
        <p:spPr>
          <a:xfrm>
            <a:off x="0" y="0"/>
            <a:ext cx="12192000" cy="6858000"/>
          </a:xfrm>
          <a:prstGeom prst="rect">
            <a:avLst/>
          </a:prstGeom>
          <a:solidFill>
            <a:srgbClr val="DAF2F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Oi"/>
              <a:ea typeface="Oi"/>
              <a:cs typeface="Oi"/>
              <a:sym typeface="Oi"/>
            </a:endParaRPr>
          </a:p>
        </p:txBody>
      </p:sp>
      <p:sp>
        <p:nvSpPr>
          <p:cNvPr id="451" name="Google Shape;451;p14"/>
          <p:cNvSpPr/>
          <p:nvPr/>
        </p:nvSpPr>
        <p:spPr>
          <a:xfrm>
            <a:off x="8230258" y="-333826"/>
            <a:ext cx="2299437" cy="1262704"/>
          </a:xfrm>
          <a:custGeom>
            <a:avLst/>
            <a:gdLst/>
            <a:ahLst/>
            <a:cxnLst/>
            <a:rect l="l" t="t" r="r" b="b"/>
            <a:pathLst>
              <a:path w="18761" h="11853" extrusionOk="0">
                <a:moveTo>
                  <a:pt x="8803" y="0"/>
                </a:moveTo>
                <a:cubicBezTo>
                  <a:pt x="5892" y="0"/>
                  <a:pt x="3559" y="2334"/>
                  <a:pt x="3559" y="5245"/>
                </a:cubicBezTo>
                <a:lnTo>
                  <a:pt x="3559" y="5337"/>
                </a:lnTo>
                <a:lnTo>
                  <a:pt x="3489" y="5337"/>
                </a:lnTo>
                <a:cubicBezTo>
                  <a:pt x="1595" y="5337"/>
                  <a:pt x="1" y="6816"/>
                  <a:pt x="1" y="8595"/>
                </a:cubicBezTo>
                <a:cubicBezTo>
                  <a:pt x="1" y="10397"/>
                  <a:pt x="1572" y="11853"/>
                  <a:pt x="3489" y="11853"/>
                </a:cubicBezTo>
                <a:lnTo>
                  <a:pt x="15249" y="11853"/>
                </a:lnTo>
                <a:cubicBezTo>
                  <a:pt x="17167" y="11853"/>
                  <a:pt x="18738" y="10397"/>
                  <a:pt x="18738" y="8595"/>
                </a:cubicBezTo>
                <a:cubicBezTo>
                  <a:pt x="18761" y="6816"/>
                  <a:pt x="17190" y="5337"/>
                  <a:pt x="15295" y="5337"/>
                </a:cubicBezTo>
                <a:lnTo>
                  <a:pt x="14071" y="5337"/>
                </a:lnTo>
                <a:lnTo>
                  <a:pt x="14071" y="5245"/>
                </a:lnTo>
                <a:cubicBezTo>
                  <a:pt x="14071" y="2357"/>
                  <a:pt x="11737" y="0"/>
                  <a:pt x="880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Oi"/>
              <a:buNone/>
            </a:pPr>
            <a:endParaRPr sz="1800">
              <a:solidFill>
                <a:schemeClr val="dk1"/>
              </a:solidFill>
              <a:latin typeface="Oi"/>
              <a:ea typeface="Oi"/>
              <a:cs typeface="Oi"/>
              <a:sym typeface="Oi"/>
            </a:endParaRPr>
          </a:p>
        </p:txBody>
      </p:sp>
      <p:sp>
        <p:nvSpPr>
          <p:cNvPr id="452" name="Google Shape;452;p14"/>
          <p:cNvSpPr/>
          <p:nvPr/>
        </p:nvSpPr>
        <p:spPr>
          <a:xfrm>
            <a:off x="1696599" y="635551"/>
            <a:ext cx="2299437" cy="1262704"/>
          </a:xfrm>
          <a:custGeom>
            <a:avLst/>
            <a:gdLst/>
            <a:ahLst/>
            <a:cxnLst/>
            <a:rect l="l" t="t" r="r" b="b"/>
            <a:pathLst>
              <a:path w="18761" h="11853" extrusionOk="0">
                <a:moveTo>
                  <a:pt x="8803" y="0"/>
                </a:moveTo>
                <a:cubicBezTo>
                  <a:pt x="5892" y="0"/>
                  <a:pt x="3559" y="2334"/>
                  <a:pt x="3559" y="5245"/>
                </a:cubicBezTo>
                <a:lnTo>
                  <a:pt x="3559" y="5337"/>
                </a:lnTo>
                <a:lnTo>
                  <a:pt x="3489" y="5337"/>
                </a:lnTo>
                <a:cubicBezTo>
                  <a:pt x="1595" y="5337"/>
                  <a:pt x="1" y="6816"/>
                  <a:pt x="1" y="8595"/>
                </a:cubicBezTo>
                <a:cubicBezTo>
                  <a:pt x="1" y="10397"/>
                  <a:pt x="1572" y="11853"/>
                  <a:pt x="3489" y="11853"/>
                </a:cubicBezTo>
                <a:lnTo>
                  <a:pt x="15249" y="11853"/>
                </a:lnTo>
                <a:cubicBezTo>
                  <a:pt x="17167" y="11853"/>
                  <a:pt x="18738" y="10397"/>
                  <a:pt x="18738" y="8595"/>
                </a:cubicBezTo>
                <a:cubicBezTo>
                  <a:pt x="18761" y="6816"/>
                  <a:pt x="17190" y="5337"/>
                  <a:pt x="15295" y="5337"/>
                </a:cubicBezTo>
                <a:lnTo>
                  <a:pt x="14071" y="5337"/>
                </a:lnTo>
                <a:lnTo>
                  <a:pt x="14071" y="5245"/>
                </a:lnTo>
                <a:cubicBezTo>
                  <a:pt x="14071" y="2357"/>
                  <a:pt x="11737" y="0"/>
                  <a:pt x="880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Oi"/>
              <a:buNone/>
            </a:pPr>
            <a:endParaRPr sz="1800">
              <a:solidFill>
                <a:schemeClr val="dk1"/>
              </a:solidFill>
              <a:latin typeface="Oi"/>
              <a:ea typeface="Oi"/>
              <a:cs typeface="Oi"/>
              <a:sym typeface="Oi"/>
            </a:endParaRPr>
          </a:p>
        </p:txBody>
      </p:sp>
      <p:sp>
        <p:nvSpPr>
          <p:cNvPr id="453" name="Google Shape;453;p14"/>
          <p:cNvSpPr/>
          <p:nvPr/>
        </p:nvSpPr>
        <p:spPr>
          <a:xfrm>
            <a:off x="6148818" y="3525845"/>
            <a:ext cx="2680841" cy="1411825"/>
          </a:xfrm>
          <a:custGeom>
            <a:avLst/>
            <a:gdLst/>
            <a:ahLst/>
            <a:cxnLst/>
            <a:rect l="l" t="t" r="r" b="b"/>
            <a:pathLst>
              <a:path w="18761" h="11853" extrusionOk="0">
                <a:moveTo>
                  <a:pt x="8803" y="0"/>
                </a:moveTo>
                <a:cubicBezTo>
                  <a:pt x="5892" y="0"/>
                  <a:pt x="3559" y="2334"/>
                  <a:pt x="3559" y="5245"/>
                </a:cubicBezTo>
                <a:lnTo>
                  <a:pt x="3559" y="5337"/>
                </a:lnTo>
                <a:lnTo>
                  <a:pt x="3489" y="5337"/>
                </a:lnTo>
                <a:cubicBezTo>
                  <a:pt x="1595" y="5337"/>
                  <a:pt x="1" y="6816"/>
                  <a:pt x="1" y="8595"/>
                </a:cubicBezTo>
                <a:cubicBezTo>
                  <a:pt x="1" y="10397"/>
                  <a:pt x="1572" y="11853"/>
                  <a:pt x="3489" y="11853"/>
                </a:cubicBezTo>
                <a:lnTo>
                  <a:pt x="15249" y="11853"/>
                </a:lnTo>
                <a:cubicBezTo>
                  <a:pt x="17167" y="11853"/>
                  <a:pt x="18738" y="10397"/>
                  <a:pt x="18738" y="8595"/>
                </a:cubicBezTo>
                <a:cubicBezTo>
                  <a:pt x="18761" y="6816"/>
                  <a:pt x="17190" y="5337"/>
                  <a:pt x="15295" y="5337"/>
                </a:cubicBezTo>
                <a:lnTo>
                  <a:pt x="14071" y="5337"/>
                </a:lnTo>
                <a:lnTo>
                  <a:pt x="14071" y="5245"/>
                </a:lnTo>
                <a:cubicBezTo>
                  <a:pt x="14071" y="2357"/>
                  <a:pt x="11737" y="0"/>
                  <a:pt x="880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Oi"/>
              <a:buNone/>
            </a:pPr>
            <a:endParaRPr sz="1800">
              <a:solidFill>
                <a:schemeClr val="dk1"/>
              </a:solidFill>
              <a:latin typeface="Oi"/>
              <a:ea typeface="Oi"/>
              <a:cs typeface="Oi"/>
              <a:sym typeface="Oi"/>
            </a:endParaRPr>
          </a:p>
        </p:txBody>
      </p:sp>
      <p:sp>
        <p:nvSpPr>
          <p:cNvPr id="454" name="Google Shape;454;p14"/>
          <p:cNvSpPr/>
          <p:nvPr/>
        </p:nvSpPr>
        <p:spPr>
          <a:xfrm>
            <a:off x="9819427" y="-1476643"/>
            <a:ext cx="3832239" cy="3638350"/>
          </a:xfrm>
          <a:prstGeom prst="ellipse">
            <a:avLst/>
          </a:prstGeom>
          <a:solidFill>
            <a:srgbClr val="FED000">
              <a:alpha val="31764"/>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Oi"/>
              <a:ea typeface="Oi"/>
              <a:cs typeface="Oi"/>
              <a:sym typeface="Oi"/>
            </a:endParaRPr>
          </a:p>
        </p:txBody>
      </p:sp>
      <p:sp>
        <p:nvSpPr>
          <p:cNvPr id="455" name="Google Shape;455;p14"/>
          <p:cNvSpPr/>
          <p:nvPr/>
        </p:nvSpPr>
        <p:spPr>
          <a:xfrm>
            <a:off x="10613487" y="-762865"/>
            <a:ext cx="2266918" cy="2129406"/>
          </a:xfrm>
          <a:prstGeom prst="ellipse">
            <a:avLst/>
          </a:prstGeom>
          <a:solidFill>
            <a:srgbClr val="FED000">
              <a:alpha val="48627"/>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Oi"/>
              <a:ea typeface="Oi"/>
              <a:cs typeface="Oi"/>
              <a:sym typeface="Oi"/>
            </a:endParaRPr>
          </a:p>
        </p:txBody>
      </p:sp>
      <p:pic>
        <p:nvPicPr>
          <p:cNvPr id="456" name="Google Shape;456;p14"/>
          <p:cNvPicPr preferRelativeResize="0"/>
          <p:nvPr/>
        </p:nvPicPr>
        <p:blipFill rotWithShape="1">
          <a:blip r:embed="rId1"/>
          <a:srcRect l="15000" t="51840" r="58689" b="21402"/>
          <a:stretch>
            <a:fillRect/>
          </a:stretch>
        </p:blipFill>
        <p:spPr>
          <a:xfrm>
            <a:off x="-149268" y="3008349"/>
            <a:ext cx="4396450" cy="2524867"/>
          </a:xfrm>
          <a:prstGeom prst="rect">
            <a:avLst/>
          </a:prstGeom>
          <a:noFill/>
          <a:ln>
            <a:noFill/>
          </a:ln>
        </p:spPr>
      </p:pic>
      <p:pic>
        <p:nvPicPr>
          <p:cNvPr id="457" name="Google Shape;457;p14"/>
          <p:cNvPicPr preferRelativeResize="0"/>
          <p:nvPr/>
        </p:nvPicPr>
        <p:blipFill rotWithShape="1">
          <a:blip r:embed="rId2"/>
          <a:srcRect l="40414" t="51840" r="38029" b="21402"/>
          <a:stretch>
            <a:fillRect/>
          </a:stretch>
        </p:blipFill>
        <p:spPr>
          <a:xfrm>
            <a:off x="4008474" y="3000795"/>
            <a:ext cx="3601985" cy="2524867"/>
          </a:xfrm>
          <a:prstGeom prst="rect">
            <a:avLst/>
          </a:prstGeom>
          <a:noFill/>
          <a:ln>
            <a:noFill/>
          </a:ln>
        </p:spPr>
      </p:pic>
      <p:pic>
        <p:nvPicPr>
          <p:cNvPr id="458" name="Google Shape;458;p14"/>
          <p:cNvPicPr preferRelativeResize="0"/>
          <p:nvPr/>
        </p:nvPicPr>
        <p:blipFill rotWithShape="1">
          <a:blip r:embed="rId1"/>
          <a:srcRect l="64101" t="51840" r="7500" b="21402"/>
          <a:stretch>
            <a:fillRect/>
          </a:stretch>
        </p:blipFill>
        <p:spPr>
          <a:xfrm>
            <a:off x="7446854" y="3625021"/>
            <a:ext cx="4745146" cy="2524867"/>
          </a:xfrm>
          <a:prstGeom prst="rect">
            <a:avLst/>
          </a:prstGeom>
          <a:noFill/>
          <a:ln>
            <a:noFill/>
          </a:ln>
        </p:spPr>
      </p:pic>
      <p:pic>
        <p:nvPicPr>
          <p:cNvPr id="459" name="Google Shape;459;p14"/>
          <p:cNvPicPr preferRelativeResize="0"/>
          <p:nvPr/>
        </p:nvPicPr>
        <p:blipFill rotWithShape="1">
          <a:blip r:embed="rId3"/>
          <a:srcRect t="37954" r="90625" b="31467"/>
          <a:stretch>
            <a:fillRect/>
          </a:stretch>
        </p:blipFill>
        <p:spPr>
          <a:xfrm>
            <a:off x="160130" y="2905012"/>
            <a:ext cx="979642" cy="1804381"/>
          </a:xfrm>
          <a:prstGeom prst="rect">
            <a:avLst/>
          </a:prstGeom>
          <a:noFill/>
          <a:ln>
            <a:noFill/>
          </a:ln>
        </p:spPr>
      </p:pic>
      <p:pic>
        <p:nvPicPr>
          <p:cNvPr id="460" name="Google Shape;460;p14"/>
          <p:cNvPicPr preferRelativeResize="0"/>
          <p:nvPr/>
        </p:nvPicPr>
        <p:blipFill rotWithShape="1">
          <a:blip r:embed="rId4"/>
          <a:srcRect l="55533" t="65911" b="392"/>
          <a:stretch>
            <a:fillRect/>
          </a:stretch>
        </p:blipFill>
        <p:spPr>
          <a:xfrm>
            <a:off x="6694395" y="4559103"/>
            <a:ext cx="5497605" cy="2352685"/>
          </a:xfrm>
          <a:prstGeom prst="rect">
            <a:avLst/>
          </a:prstGeom>
          <a:noFill/>
          <a:ln>
            <a:noFill/>
          </a:ln>
        </p:spPr>
      </p:pic>
      <p:pic>
        <p:nvPicPr>
          <p:cNvPr id="461" name="Google Shape;461;p14"/>
          <p:cNvPicPr preferRelativeResize="0"/>
          <p:nvPr/>
        </p:nvPicPr>
        <p:blipFill rotWithShape="1">
          <a:blip r:embed="rId5"/>
          <a:srcRect t="65810" r="26875" b="392"/>
          <a:stretch>
            <a:fillRect/>
          </a:stretch>
        </p:blipFill>
        <p:spPr>
          <a:xfrm>
            <a:off x="0" y="4529129"/>
            <a:ext cx="8980582" cy="2343979"/>
          </a:xfrm>
          <a:prstGeom prst="rect">
            <a:avLst/>
          </a:prstGeom>
          <a:noFill/>
          <a:ln>
            <a:noFill/>
          </a:ln>
        </p:spPr>
      </p:pic>
      <p:pic>
        <p:nvPicPr>
          <p:cNvPr id="462" name="Google Shape;462;p14"/>
          <p:cNvPicPr preferRelativeResize="0"/>
          <p:nvPr/>
        </p:nvPicPr>
        <p:blipFill rotWithShape="1">
          <a:blip r:embed="rId6"/>
          <a:srcRect l="70819" t="55251" r="-1" b="19293"/>
          <a:stretch>
            <a:fillRect/>
          </a:stretch>
        </p:blipFill>
        <p:spPr>
          <a:xfrm>
            <a:off x="8327244" y="3824044"/>
            <a:ext cx="3806580" cy="1875120"/>
          </a:xfrm>
          <a:prstGeom prst="rect">
            <a:avLst/>
          </a:prstGeom>
          <a:noFill/>
          <a:ln>
            <a:noFill/>
          </a:ln>
        </p:spPr>
      </p:pic>
      <p:pic>
        <p:nvPicPr>
          <p:cNvPr id="463" name="Google Shape;463;p14"/>
          <p:cNvPicPr preferRelativeResize="0"/>
          <p:nvPr/>
        </p:nvPicPr>
        <p:blipFill rotWithShape="1">
          <a:blip r:embed="rId6"/>
          <a:srcRect l="58533" t="55251" r="31396" b="19293"/>
          <a:stretch>
            <a:fillRect/>
          </a:stretch>
        </p:blipFill>
        <p:spPr>
          <a:xfrm>
            <a:off x="7066016" y="3785364"/>
            <a:ext cx="1261228" cy="1800435"/>
          </a:xfrm>
          <a:prstGeom prst="rect">
            <a:avLst/>
          </a:prstGeom>
          <a:noFill/>
          <a:ln>
            <a:noFill/>
          </a:ln>
        </p:spPr>
      </p:pic>
      <p:sp>
        <p:nvSpPr>
          <p:cNvPr id="464" name="Google Shape;464;p14"/>
          <p:cNvSpPr/>
          <p:nvPr/>
        </p:nvSpPr>
        <p:spPr>
          <a:xfrm>
            <a:off x="10989128" y="-460162"/>
            <a:ext cx="1524000" cy="1524000"/>
          </a:xfrm>
          <a:prstGeom prst="ellipse">
            <a:avLst/>
          </a:prstGeom>
          <a:solidFill>
            <a:srgbClr val="FED00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Oi"/>
              <a:ea typeface="Oi"/>
              <a:cs typeface="Oi"/>
              <a:sym typeface="Oi"/>
            </a:endParaRPr>
          </a:p>
        </p:txBody>
      </p:sp>
      <p:sp>
        <p:nvSpPr>
          <p:cNvPr id="465" name="Google Shape;465;p14"/>
          <p:cNvSpPr/>
          <p:nvPr/>
        </p:nvSpPr>
        <p:spPr>
          <a:xfrm>
            <a:off x="281248" y="297526"/>
            <a:ext cx="1409921" cy="766312"/>
          </a:xfrm>
          <a:custGeom>
            <a:avLst/>
            <a:gdLst/>
            <a:ahLst/>
            <a:cxnLst/>
            <a:rect l="l" t="t" r="r" b="b"/>
            <a:pathLst>
              <a:path w="18761" h="11853" extrusionOk="0">
                <a:moveTo>
                  <a:pt x="8803" y="0"/>
                </a:moveTo>
                <a:cubicBezTo>
                  <a:pt x="5892" y="0"/>
                  <a:pt x="3559" y="2334"/>
                  <a:pt x="3559" y="5245"/>
                </a:cubicBezTo>
                <a:lnTo>
                  <a:pt x="3559" y="5337"/>
                </a:lnTo>
                <a:lnTo>
                  <a:pt x="3489" y="5337"/>
                </a:lnTo>
                <a:cubicBezTo>
                  <a:pt x="1595" y="5337"/>
                  <a:pt x="1" y="6816"/>
                  <a:pt x="1" y="8595"/>
                </a:cubicBezTo>
                <a:cubicBezTo>
                  <a:pt x="1" y="10397"/>
                  <a:pt x="1572" y="11853"/>
                  <a:pt x="3489" y="11853"/>
                </a:cubicBezTo>
                <a:lnTo>
                  <a:pt x="15249" y="11853"/>
                </a:lnTo>
                <a:cubicBezTo>
                  <a:pt x="17167" y="11853"/>
                  <a:pt x="18738" y="10397"/>
                  <a:pt x="18738" y="8595"/>
                </a:cubicBezTo>
                <a:cubicBezTo>
                  <a:pt x="18761" y="6816"/>
                  <a:pt x="17190" y="5337"/>
                  <a:pt x="15295" y="5337"/>
                </a:cubicBezTo>
                <a:lnTo>
                  <a:pt x="14071" y="5337"/>
                </a:lnTo>
                <a:lnTo>
                  <a:pt x="14071" y="5245"/>
                </a:lnTo>
                <a:cubicBezTo>
                  <a:pt x="14071" y="2357"/>
                  <a:pt x="11737" y="0"/>
                  <a:pt x="880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Oi"/>
              <a:buNone/>
            </a:pPr>
            <a:endParaRPr sz="1800">
              <a:solidFill>
                <a:schemeClr val="dk1"/>
              </a:solidFill>
              <a:latin typeface="Oi"/>
              <a:ea typeface="Oi"/>
              <a:cs typeface="Oi"/>
              <a:sym typeface="Oi"/>
            </a:endParaRPr>
          </a:p>
        </p:txBody>
      </p:sp>
      <p:grpSp>
        <p:nvGrpSpPr>
          <p:cNvPr id="466" name="Google Shape;466;p14"/>
          <p:cNvGrpSpPr/>
          <p:nvPr/>
        </p:nvGrpSpPr>
        <p:grpSpPr>
          <a:xfrm>
            <a:off x="-228600" y="3525844"/>
            <a:ext cx="13654110" cy="3408355"/>
            <a:chOff x="-29140" y="3368913"/>
            <a:chExt cx="13654110" cy="3545778"/>
          </a:xfrm>
        </p:grpSpPr>
        <p:pic>
          <p:nvPicPr>
            <p:cNvPr id="467" name="Google Shape;467;p14"/>
            <p:cNvPicPr preferRelativeResize="0"/>
            <p:nvPr/>
          </p:nvPicPr>
          <p:blipFill rotWithShape="1">
            <a:blip r:embed="rId7"/>
            <a:srcRect b="4810"/>
            <a:stretch>
              <a:fillRect/>
            </a:stretch>
          </p:blipFill>
          <p:spPr>
            <a:xfrm>
              <a:off x="-29140" y="3388588"/>
              <a:ext cx="5290565" cy="3526103"/>
            </a:xfrm>
            <a:prstGeom prst="rect">
              <a:avLst/>
            </a:prstGeom>
            <a:noFill/>
            <a:ln>
              <a:noFill/>
            </a:ln>
          </p:spPr>
        </p:pic>
        <p:pic>
          <p:nvPicPr>
            <p:cNvPr id="468" name="Google Shape;468;p14"/>
            <p:cNvPicPr preferRelativeResize="0"/>
            <p:nvPr/>
          </p:nvPicPr>
          <p:blipFill rotWithShape="1">
            <a:blip r:embed="rId7"/>
            <a:srcRect b="4810"/>
            <a:stretch>
              <a:fillRect/>
            </a:stretch>
          </p:blipFill>
          <p:spPr>
            <a:xfrm>
              <a:off x="4704260" y="3368913"/>
              <a:ext cx="5290565" cy="3526103"/>
            </a:xfrm>
            <a:prstGeom prst="rect">
              <a:avLst/>
            </a:prstGeom>
            <a:noFill/>
            <a:ln>
              <a:noFill/>
            </a:ln>
          </p:spPr>
        </p:pic>
        <p:pic>
          <p:nvPicPr>
            <p:cNvPr id="469" name="Google Shape;469;p14"/>
            <p:cNvPicPr preferRelativeResize="0"/>
            <p:nvPr/>
          </p:nvPicPr>
          <p:blipFill rotWithShape="1">
            <a:blip r:embed="rId7"/>
            <a:srcRect b="4810"/>
            <a:stretch>
              <a:fillRect/>
            </a:stretch>
          </p:blipFill>
          <p:spPr>
            <a:xfrm>
              <a:off x="8698865" y="3368913"/>
              <a:ext cx="4926105" cy="3526103"/>
            </a:xfrm>
            <a:prstGeom prst="rect">
              <a:avLst/>
            </a:prstGeom>
            <a:noFill/>
            <a:ln>
              <a:noFill/>
            </a:ln>
          </p:spPr>
        </p:pic>
      </p:grpSp>
      <p:pic>
        <p:nvPicPr>
          <p:cNvPr id="470" name="Google Shape;470;p14"/>
          <p:cNvPicPr preferRelativeResize="0"/>
          <p:nvPr/>
        </p:nvPicPr>
        <p:blipFill rotWithShape="1">
          <a:blip r:embed="rId8"/>
          <a:srcRect l="35184" t="55183" r="22473" b="-1013"/>
          <a:stretch>
            <a:fillRect/>
          </a:stretch>
        </p:blipFill>
        <p:spPr>
          <a:xfrm>
            <a:off x="6553002" y="218722"/>
            <a:ext cx="1343719" cy="1454336"/>
          </a:xfrm>
          <a:prstGeom prst="rect">
            <a:avLst/>
          </a:prstGeom>
          <a:noFill/>
          <a:ln>
            <a:noFill/>
          </a:ln>
        </p:spPr>
      </p:pic>
      <p:pic>
        <p:nvPicPr>
          <p:cNvPr id="471" name="Google Shape;471;p14"/>
          <p:cNvPicPr preferRelativeResize="0"/>
          <p:nvPr/>
        </p:nvPicPr>
        <p:blipFill rotWithShape="1">
          <a:blip r:embed="rId8"/>
          <a:srcRect r="57657" b="54170"/>
          <a:stretch>
            <a:fillRect/>
          </a:stretch>
        </p:blipFill>
        <p:spPr>
          <a:xfrm rot="6872548">
            <a:off x="7480640" y="3526826"/>
            <a:ext cx="1343719" cy="1454336"/>
          </a:xfrm>
          <a:prstGeom prst="rect">
            <a:avLst/>
          </a:prstGeom>
          <a:noFill/>
          <a:ln>
            <a:noFill/>
          </a:ln>
        </p:spPr>
      </p:pic>
      <p:pic>
        <p:nvPicPr>
          <p:cNvPr id="472" name="Google Shape;472;p14"/>
          <p:cNvPicPr preferRelativeResize="0"/>
          <p:nvPr/>
        </p:nvPicPr>
        <p:blipFill rotWithShape="1">
          <a:blip r:embed="rId8"/>
          <a:srcRect r="57657" b="54170"/>
          <a:stretch>
            <a:fillRect/>
          </a:stretch>
        </p:blipFill>
        <p:spPr>
          <a:xfrm rot="3908138" flipH="1">
            <a:off x="126426" y="304327"/>
            <a:ext cx="1443745" cy="1562596"/>
          </a:xfrm>
          <a:prstGeom prst="rect">
            <a:avLst/>
          </a:prstGeom>
          <a:noFill/>
          <a:ln>
            <a:noFill/>
          </a:ln>
        </p:spPr>
      </p:pic>
      <p:sp>
        <p:nvSpPr>
          <p:cNvPr id="473" name="Google Shape;473;p14"/>
          <p:cNvSpPr/>
          <p:nvPr/>
        </p:nvSpPr>
        <p:spPr>
          <a:xfrm>
            <a:off x="0" y="-20144"/>
            <a:ext cx="12192000" cy="6954343"/>
          </a:xfrm>
          <a:prstGeom prst="rect">
            <a:avLst/>
          </a:prstGeom>
          <a:solidFill>
            <a:schemeClr val="lt1">
              <a:alpha val="68627"/>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Oi"/>
              <a:ea typeface="Oi"/>
              <a:cs typeface="Oi"/>
              <a:sym typeface="Oi"/>
            </a:endParaRPr>
          </a:p>
        </p:txBody>
      </p:sp>
      <p:pic>
        <p:nvPicPr>
          <p:cNvPr id="474" name="Google Shape;474;p14"/>
          <p:cNvPicPr preferRelativeResize="0"/>
          <p:nvPr/>
        </p:nvPicPr>
        <p:blipFill rotWithShape="1">
          <a:blip r:embed="rId9"/>
          <a:srcRect/>
          <a:stretch>
            <a:fillRect/>
          </a:stretch>
        </p:blipFill>
        <p:spPr>
          <a:xfrm>
            <a:off x="490299" y="318201"/>
            <a:ext cx="5756706" cy="3460020"/>
          </a:xfrm>
          <a:prstGeom prst="rect">
            <a:avLst/>
          </a:prstGeom>
          <a:noFill/>
          <a:ln>
            <a:noFill/>
          </a:ln>
        </p:spPr>
      </p:pic>
      <p:pic>
        <p:nvPicPr>
          <p:cNvPr id="475" name="Google Shape;475;p14"/>
          <p:cNvPicPr preferRelativeResize="0"/>
          <p:nvPr/>
        </p:nvPicPr>
        <p:blipFill rotWithShape="1">
          <a:blip r:embed="rId10"/>
          <a:srcRect/>
          <a:stretch>
            <a:fillRect/>
          </a:stretch>
        </p:blipFill>
        <p:spPr>
          <a:xfrm>
            <a:off x="6378603" y="1814746"/>
            <a:ext cx="5502494" cy="3389443"/>
          </a:xfrm>
          <a:prstGeom prst="rect">
            <a:avLst/>
          </a:prstGeom>
          <a:noFill/>
          <a:ln>
            <a:noFill/>
          </a:ln>
        </p:spPr>
      </p:pic>
      <p:pic>
        <p:nvPicPr>
          <p:cNvPr id="2" name="Picture 1"/>
          <p:cNvPicPr>
            <a:picLocks noChangeAspect="1"/>
          </p:cNvPicPr>
          <p:nvPr/>
        </p:nvPicPr>
        <p:blipFill rotWithShape="1">
          <a:blip r:embed="rId11"/>
          <a:srcRect t="15973"/>
          <a:stretch>
            <a:fillRect/>
          </a:stretch>
        </p:blipFill>
        <p:spPr>
          <a:xfrm>
            <a:off x="490300" y="3881558"/>
            <a:ext cx="5756706" cy="297644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74"/>
                                        </p:tgtEl>
                                        <p:attrNameLst>
                                          <p:attrName>style.visibility</p:attrName>
                                        </p:attrNameLst>
                                      </p:cBhvr>
                                      <p:to>
                                        <p:strVal val="visible"/>
                                      </p:to>
                                    </p:set>
                                    <p:animEffect transition="in" filter="fade">
                                      <p:cBhvr>
                                        <p:cTn id="7" dur="1000"/>
                                        <p:tgtEl>
                                          <p:spTgt spid="474"/>
                                        </p:tgtEl>
                                      </p:cBhvr>
                                    </p:animEffect>
                                  </p:childTnLst>
                                </p:cTn>
                              </p:par>
                              <p:par>
                                <p:cTn id="8" presetID="10" presetClass="entr" presetSubtype="0" fill="hold" nodeType="withEffect">
                                  <p:stCondLst>
                                    <p:cond delay="0"/>
                                  </p:stCondLst>
                                  <p:childTnLst>
                                    <p:set>
                                      <p:cBhvr>
                                        <p:cTn id="9" dur="1" fill="hold">
                                          <p:stCondLst>
                                            <p:cond delay="0"/>
                                          </p:stCondLst>
                                        </p:cTn>
                                        <p:tgtEl>
                                          <p:spTgt spid="475"/>
                                        </p:tgtEl>
                                        <p:attrNameLst>
                                          <p:attrName>style.visibility</p:attrName>
                                        </p:attrNameLst>
                                      </p:cBhvr>
                                      <p:to>
                                        <p:strVal val="visible"/>
                                      </p:to>
                                    </p:set>
                                    <p:animEffect transition="in" filter="fade">
                                      <p:cBhvr>
                                        <p:cTn id="10" dur="1000"/>
                                        <p:tgtEl>
                                          <p:spTgt spid="4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Shape 481"/>
        <p:cNvGrpSpPr/>
        <p:nvPr/>
      </p:nvGrpSpPr>
      <p:grpSpPr>
        <a:xfrm>
          <a:off x="0" y="0"/>
          <a:ext cx="0" cy="0"/>
          <a:chOff x="0" y="0"/>
          <a:chExt cx="0" cy="0"/>
        </a:xfrm>
      </p:grpSpPr>
      <p:pic>
        <p:nvPicPr>
          <p:cNvPr id="483" name="Google Shape;483;p15"/>
          <p:cNvPicPr preferRelativeResize="0"/>
          <p:nvPr/>
        </p:nvPicPr>
        <p:blipFill rotWithShape="1">
          <a:blip r:embed="rId1"/>
          <a:srcRect/>
          <a:stretch>
            <a:fillRect/>
          </a:stretch>
        </p:blipFill>
        <p:spPr>
          <a:xfrm rot="469607">
            <a:off x="51016" y="4449597"/>
            <a:ext cx="2306572" cy="3051545"/>
          </a:xfrm>
          <a:prstGeom prst="rect">
            <a:avLst/>
          </a:prstGeom>
          <a:noFill/>
          <a:ln>
            <a:noFill/>
          </a:ln>
        </p:spPr>
      </p:pic>
      <p:pic>
        <p:nvPicPr>
          <p:cNvPr id="484" name="Google Shape;484;p15"/>
          <p:cNvPicPr preferRelativeResize="0"/>
          <p:nvPr/>
        </p:nvPicPr>
        <p:blipFill rotWithShape="1">
          <a:blip r:embed="rId2"/>
          <a:srcRect l="32700" t="26629" r="36276" b="50000"/>
          <a:stretch>
            <a:fillRect/>
          </a:stretch>
        </p:blipFill>
        <p:spPr>
          <a:xfrm>
            <a:off x="8704695" y="-85648"/>
            <a:ext cx="3657598" cy="2755320"/>
          </a:xfrm>
          <a:prstGeom prst="rect">
            <a:avLst/>
          </a:prstGeom>
          <a:noFill/>
          <a:ln>
            <a:noFill/>
          </a:ln>
        </p:spPr>
      </p:pic>
      <p:pic>
        <p:nvPicPr>
          <p:cNvPr id="486" name="Google Shape;486;p15"/>
          <p:cNvPicPr preferRelativeResize="0"/>
          <p:nvPr/>
        </p:nvPicPr>
        <p:blipFill rotWithShape="1">
          <a:blip r:embed="rId3"/>
          <a:srcRect l="35184" t="55183" r="22473" b="-1013"/>
          <a:stretch>
            <a:fillRect/>
          </a:stretch>
        </p:blipFill>
        <p:spPr>
          <a:xfrm>
            <a:off x="10819252" y="5381424"/>
            <a:ext cx="1343719" cy="1454336"/>
          </a:xfrm>
          <a:prstGeom prst="rect">
            <a:avLst/>
          </a:prstGeom>
          <a:noFill/>
          <a:ln>
            <a:noFill/>
          </a:ln>
        </p:spPr>
      </p:pic>
      <p:pic>
        <p:nvPicPr>
          <p:cNvPr id="489" name="Google Shape;489;p15"/>
          <p:cNvPicPr preferRelativeResize="0"/>
          <p:nvPr/>
        </p:nvPicPr>
        <p:blipFill rotWithShape="1">
          <a:blip r:embed="rId2"/>
          <a:srcRect t="26629" r="67078" b="50000"/>
          <a:stretch>
            <a:fillRect/>
          </a:stretch>
        </p:blipFill>
        <p:spPr>
          <a:xfrm>
            <a:off x="2432682" y="975127"/>
            <a:ext cx="3909387" cy="2755320"/>
          </a:xfrm>
          <a:prstGeom prst="rect">
            <a:avLst/>
          </a:prstGeom>
          <a:noFill/>
          <a:ln>
            <a:noFill/>
          </a:ln>
        </p:spPr>
      </p:pic>
      <p:pic>
        <p:nvPicPr>
          <p:cNvPr id="490" name="Google Shape;490;p15"/>
          <p:cNvPicPr preferRelativeResize="0"/>
          <p:nvPr/>
        </p:nvPicPr>
        <p:blipFill rotWithShape="1">
          <a:blip r:embed="rId1"/>
          <a:srcRect/>
          <a:stretch>
            <a:fillRect/>
          </a:stretch>
        </p:blipFill>
        <p:spPr>
          <a:xfrm rot="-649360">
            <a:off x="-882636" y="1737445"/>
            <a:ext cx="2630100" cy="5562847"/>
          </a:xfrm>
          <a:prstGeom prst="rect">
            <a:avLst/>
          </a:prstGeom>
          <a:noFill/>
          <a:ln>
            <a:noFill/>
          </a:ln>
        </p:spPr>
      </p:pic>
      <p:pic>
        <p:nvPicPr>
          <p:cNvPr id="491" name="Google Shape;491;p15"/>
          <p:cNvPicPr preferRelativeResize="0"/>
          <p:nvPr/>
        </p:nvPicPr>
        <p:blipFill rotWithShape="1">
          <a:blip r:embed="rId4"/>
          <a:srcRect l="67078" t="26629" b="50000"/>
          <a:stretch>
            <a:fillRect/>
          </a:stretch>
        </p:blipFill>
        <p:spPr>
          <a:xfrm>
            <a:off x="2989807" y="-212512"/>
            <a:ext cx="2991893" cy="2123892"/>
          </a:xfrm>
          <a:prstGeom prst="rect">
            <a:avLst/>
          </a:prstGeom>
          <a:noFill/>
          <a:ln>
            <a:noFill/>
          </a:ln>
        </p:spPr>
      </p:pic>
      <p:sp>
        <p:nvSpPr>
          <p:cNvPr id="492" name="Google Shape;492;p15"/>
          <p:cNvSpPr/>
          <p:nvPr/>
        </p:nvSpPr>
        <p:spPr>
          <a:xfrm>
            <a:off x="1502875" y="365784"/>
            <a:ext cx="10336220" cy="1174206"/>
          </a:xfrm>
          <a:custGeom>
            <a:avLst/>
            <a:gdLst/>
            <a:ahLst/>
            <a:cxnLst/>
            <a:rect l="l" t="t" r="r" b="b"/>
            <a:pathLst>
              <a:path w="10336220" h="900728" fill="none" extrusionOk="0">
                <a:moveTo>
                  <a:pt x="0" y="450364"/>
                </a:moveTo>
                <a:cubicBezTo>
                  <a:pt x="-49735" y="224538"/>
                  <a:pt x="153658" y="-22611"/>
                  <a:pt x="450364" y="0"/>
                </a:cubicBezTo>
                <a:cubicBezTo>
                  <a:pt x="739539" y="-84621"/>
                  <a:pt x="989525" y="51262"/>
                  <a:pt x="1228792" y="0"/>
                </a:cubicBezTo>
                <a:cubicBezTo>
                  <a:pt x="1468059" y="-51262"/>
                  <a:pt x="1508590" y="18811"/>
                  <a:pt x="1724155" y="0"/>
                </a:cubicBezTo>
                <a:cubicBezTo>
                  <a:pt x="1939720" y="-18811"/>
                  <a:pt x="2045191" y="39512"/>
                  <a:pt x="2313874" y="0"/>
                </a:cubicBezTo>
                <a:cubicBezTo>
                  <a:pt x="2582557" y="-39512"/>
                  <a:pt x="2745663" y="6357"/>
                  <a:pt x="2997947" y="0"/>
                </a:cubicBezTo>
                <a:cubicBezTo>
                  <a:pt x="3250231" y="-6357"/>
                  <a:pt x="3430947" y="5812"/>
                  <a:pt x="3682020" y="0"/>
                </a:cubicBezTo>
                <a:cubicBezTo>
                  <a:pt x="3933093" y="-5812"/>
                  <a:pt x="4027527" y="40790"/>
                  <a:pt x="4177383" y="0"/>
                </a:cubicBezTo>
                <a:cubicBezTo>
                  <a:pt x="4327239" y="-40790"/>
                  <a:pt x="4669639" y="56770"/>
                  <a:pt x="4955811" y="0"/>
                </a:cubicBezTo>
                <a:cubicBezTo>
                  <a:pt x="5241983" y="-56770"/>
                  <a:pt x="5247582" y="21956"/>
                  <a:pt x="5451175" y="0"/>
                </a:cubicBezTo>
                <a:cubicBezTo>
                  <a:pt x="5654768" y="-21956"/>
                  <a:pt x="5895778" y="14902"/>
                  <a:pt x="6229603" y="0"/>
                </a:cubicBezTo>
                <a:cubicBezTo>
                  <a:pt x="6563428" y="-14902"/>
                  <a:pt x="6615340" y="51500"/>
                  <a:pt x="6819321" y="0"/>
                </a:cubicBezTo>
                <a:cubicBezTo>
                  <a:pt x="7023302" y="-51500"/>
                  <a:pt x="7276232" y="70247"/>
                  <a:pt x="7503394" y="0"/>
                </a:cubicBezTo>
                <a:cubicBezTo>
                  <a:pt x="7730556" y="-70247"/>
                  <a:pt x="7850009" y="19296"/>
                  <a:pt x="7998758" y="0"/>
                </a:cubicBezTo>
                <a:cubicBezTo>
                  <a:pt x="8147507" y="-19296"/>
                  <a:pt x="8487170" y="54298"/>
                  <a:pt x="8682831" y="0"/>
                </a:cubicBezTo>
                <a:cubicBezTo>
                  <a:pt x="8878492" y="-54298"/>
                  <a:pt x="9077624" y="49873"/>
                  <a:pt x="9178194" y="0"/>
                </a:cubicBezTo>
                <a:cubicBezTo>
                  <a:pt x="9278764" y="-49873"/>
                  <a:pt x="9727370" y="54166"/>
                  <a:pt x="9885856" y="0"/>
                </a:cubicBezTo>
                <a:cubicBezTo>
                  <a:pt x="10193873" y="43"/>
                  <a:pt x="10329506" y="200594"/>
                  <a:pt x="10336220" y="450364"/>
                </a:cubicBezTo>
                <a:lnTo>
                  <a:pt x="10336220" y="450364"/>
                </a:lnTo>
                <a:cubicBezTo>
                  <a:pt x="10319959" y="699781"/>
                  <a:pt x="10133749" y="892764"/>
                  <a:pt x="9885856" y="900728"/>
                </a:cubicBezTo>
                <a:cubicBezTo>
                  <a:pt x="9619294" y="945743"/>
                  <a:pt x="9455324" y="873702"/>
                  <a:pt x="9296138" y="900728"/>
                </a:cubicBezTo>
                <a:cubicBezTo>
                  <a:pt x="9136952" y="927754"/>
                  <a:pt x="8830411" y="872383"/>
                  <a:pt x="8706420" y="900728"/>
                </a:cubicBezTo>
                <a:cubicBezTo>
                  <a:pt x="8582429" y="929073"/>
                  <a:pt x="8502977" y="898164"/>
                  <a:pt x="8305411" y="900728"/>
                </a:cubicBezTo>
                <a:cubicBezTo>
                  <a:pt x="8107845" y="903292"/>
                  <a:pt x="7888642" y="860625"/>
                  <a:pt x="7621338" y="900728"/>
                </a:cubicBezTo>
                <a:cubicBezTo>
                  <a:pt x="7354034" y="940831"/>
                  <a:pt x="7148252" y="861290"/>
                  <a:pt x="6937265" y="900728"/>
                </a:cubicBezTo>
                <a:cubicBezTo>
                  <a:pt x="6726278" y="940166"/>
                  <a:pt x="6722739" y="871911"/>
                  <a:pt x="6630611" y="900728"/>
                </a:cubicBezTo>
                <a:cubicBezTo>
                  <a:pt x="6538483" y="929545"/>
                  <a:pt x="6318610" y="889739"/>
                  <a:pt x="6040893" y="900728"/>
                </a:cubicBezTo>
                <a:cubicBezTo>
                  <a:pt x="5763176" y="911717"/>
                  <a:pt x="5844305" y="893259"/>
                  <a:pt x="5734240" y="900728"/>
                </a:cubicBezTo>
                <a:cubicBezTo>
                  <a:pt x="5624175" y="908197"/>
                  <a:pt x="5434378" y="895111"/>
                  <a:pt x="5144521" y="900728"/>
                </a:cubicBezTo>
                <a:cubicBezTo>
                  <a:pt x="4854664" y="906345"/>
                  <a:pt x="4783638" y="872205"/>
                  <a:pt x="4649158" y="900728"/>
                </a:cubicBezTo>
                <a:cubicBezTo>
                  <a:pt x="4514678" y="929251"/>
                  <a:pt x="4376093" y="893828"/>
                  <a:pt x="4248150" y="900728"/>
                </a:cubicBezTo>
                <a:cubicBezTo>
                  <a:pt x="4120207" y="907628"/>
                  <a:pt x="3892816" y="844714"/>
                  <a:pt x="3752786" y="900728"/>
                </a:cubicBezTo>
                <a:cubicBezTo>
                  <a:pt x="3612756" y="956742"/>
                  <a:pt x="3310991" y="875823"/>
                  <a:pt x="3068713" y="900728"/>
                </a:cubicBezTo>
                <a:cubicBezTo>
                  <a:pt x="2826435" y="925633"/>
                  <a:pt x="2607142" y="866253"/>
                  <a:pt x="2384640" y="900728"/>
                </a:cubicBezTo>
                <a:cubicBezTo>
                  <a:pt x="2162138" y="935203"/>
                  <a:pt x="2230609" y="865694"/>
                  <a:pt x="2077986" y="900728"/>
                </a:cubicBezTo>
                <a:cubicBezTo>
                  <a:pt x="1925363" y="935762"/>
                  <a:pt x="1676943" y="877772"/>
                  <a:pt x="1488268" y="900728"/>
                </a:cubicBezTo>
                <a:cubicBezTo>
                  <a:pt x="1299593" y="923684"/>
                  <a:pt x="675248" y="837942"/>
                  <a:pt x="450364" y="900728"/>
                </a:cubicBezTo>
                <a:cubicBezTo>
                  <a:pt x="218818" y="842543"/>
                  <a:pt x="-38689" y="660384"/>
                  <a:pt x="0" y="450364"/>
                </a:cubicBezTo>
                <a:close/>
              </a:path>
              <a:path w="10336220" h="900728" extrusionOk="0">
                <a:moveTo>
                  <a:pt x="0" y="450364"/>
                </a:moveTo>
                <a:cubicBezTo>
                  <a:pt x="15753" y="184111"/>
                  <a:pt x="186742" y="-5619"/>
                  <a:pt x="450364" y="0"/>
                </a:cubicBezTo>
                <a:cubicBezTo>
                  <a:pt x="576247" y="-41437"/>
                  <a:pt x="767745" y="16036"/>
                  <a:pt x="851372" y="0"/>
                </a:cubicBezTo>
                <a:cubicBezTo>
                  <a:pt x="934999" y="-16036"/>
                  <a:pt x="1210468" y="15888"/>
                  <a:pt x="1441091" y="0"/>
                </a:cubicBezTo>
                <a:cubicBezTo>
                  <a:pt x="1671714" y="-15888"/>
                  <a:pt x="1799471" y="73901"/>
                  <a:pt x="2125164" y="0"/>
                </a:cubicBezTo>
                <a:cubicBezTo>
                  <a:pt x="2450857" y="-73901"/>
                  <a:pt x="2334064" y="18207"/>
                  <a:pt x="2526172" y="0"/>
                </a:cubicBezTo>
                <a:cubicBezTo>
                  <a:pt x="2718280" y="-18207"/>
                  <a:pt x="2741869" y="40297"/>
                  <a:pt x="2927181" y="0"/>
                </a:cubicBezTo>
                <a:cubicBezTo>
                  <a:pt x="3112493" y="-40297"/>
                  <a:pt x="3220187" y="28634"/>
                  <a:pt x="3422544" y="0"/>
                </a:cubicBezTo>
                <a:cubicBezTo>
                  <a:pt x="3624901" y="-28634"/>
                  <a:pt x="3581664" y="12149"/>
                  <a:pt x="3729197" y="0"/>
                </a:cubicBezTo>
                <a:cubicBezTo>
                  <a:pt x="3876730" y="-12149"/>
                  <a:pt x="4256197" y="89005"/>
                  <a:pt x="4507626" y="0"/>
                </a:cubicBezTo>
                <a:cubicBezTo>
                  <a:pt x="4759055" y="-89005"/>
                  <a:pt x="4892324" y="13075"/>
                  <a:pt x="5002989" y="0"/>
                </a:cubicBezTo>
                <a:cubicBezTo>
                  <a:pt x="5113654" y="-13075"/>
                  <a:pt x="5350851" y="19032"/>
                  <a:pt x="5592707" y="0"/>
                </a:cubicBezTo>
                <a:cubicBezTo>
                  <a:pt x="5834563" y="-19032"/>
                  <a:pt x="5751999" y="5590"/>
                  <a:pt x="5899361" y="0"/>
                </a:cubicBezTo>
                <a:cubicBezTo>
                  <a:pt x="6046723" y="-5590"/>
                  <a:pt x="6126438" y="680"/>
                  <a:pt x="6206014" y="0"/>
                </a:cubicBezTo>
                <a:cubicBezTo>
                  <a:pt x="6285590" y="-680"/>
                  <a:pt x="6705010" y="68105"/>
                  <a:pt x="6890087" y="0"/>
                </a:cubicBezTo>
                <a:cubicBezTo>
                  <a:pt x="7075164" y="-68105"/>
                  <a:pt x="7283851" y="22154"/>
                  <a:pt x="7668515" y="0"/>
                </a:cubicBezTo>
                <a:cubicBezTo>
                  <a:pt x="8053179" y="-22154"/>
                  <a:pt x="7936323" y="51816"/>
                  <a:pt x="8163879" y="0"/>
                </a:cubicBezTo>
                <a:cubicBezTo>
                  <a:pt x="8391435" y="-51816"/>
                  <a:pt x="8571992" y="35763"/>
                  <a:pt x="8753597" y="0"/>
                </a:cubicBezTo>
                <a:cubicBezTo>
                  <a:pt x="8935202" y="-35763"/>
                  <a:pt x="9552906" y="47482"/>
                  <a:pt x="9885856" y="0"/>
                </a:cubicBezTo>
                <a:cubicBezTo>
                  <a:pt x="10182164" y="-49964"/>
                  <a:pt x="10351127" y="137924"/>
                  <a:pt x="10336220" y="450364"/>
                </a:cubicBezTo>
                <a:lnTo>
                  <a:pt x="10336220" y="450364"/>
                </a:lnTo>
                <a:cubicBezTo>
                  <a:pt x="10350486" y="713118"/>
                  <a:pt x="10127382" y="895961"/>
                  <a:pt x="9885856" y="900728"/>
                </a:cubicBezTo>
                <a:cubicBezTo>
                  <a:pt x="9799585" y="918852"/>
                  <a:pt x="9693795" y="864758"/>
                  <a:pt x="9579203" y="900728"/>
                </a:cubicBezTo>
                <a:cubicBezTo>
                  <a:pt x="9464611" y="936698"/>
                  <a:pt x="9103210" y="885230"/>
                  <a:pt x="8800774" y="900728"/>
                </a:cubicBezTo>
                <a:cubicBezTo>
                  <a:pt x="8498338" y="916226"/>
                  <a:pt x="8339736" y="880911"/>
                  <a:pt x="8211056" y="900728"/>
                </a:cubicBezTo>
                <a:cubicBezTo>
                  <a:pt x="8082376" y="920545"/>
                  <a:pt x="7827092" y="867539"/>
                  <a:pt x="7621338" y="900728"/>
                </a:cubicBezTo>
                <a:cubicBezTo>
                  <a:pt x="7415584" y="933917"/>
                  <a:pt x="7459341" y="870112"/>
                  <a:pt x="7314684" y="900728"/>
                </a:cubicBezTo>
                <a:cubicBezTo>
                  <a:pt x="7170027" y="931344"/>
                  <a:pt x="6856955" y="888221"/>
                  <a:pt x="6536256" y="900728"/>
                </a:cubicBezTo>
                <a:cubicBezTo>
                  <a:pt x="6215557" y="913235"/>
                  <a:pt x="6258066" y="889316"/>
                  <a:pt x="6040893" y="900728"/>
                </a:cubicBezTo>
                <a:cubicBezTo>
                  <a:pt x="5823720" y="912140"/>
                  <a:pt x="5712642" y="830342"/>
                  <a:pt x="5451175" y="900728"/>
                </a:cubicBezTo>
                <a:cubicBezTo>
                  <a:pt x="5189708" y="971114"/>
                  <a:pt x="4991681" y="872449"/>
                  <a:pt x="4861457" y="900728"/>
                </a:cubicBezTo>
                <a:cubicBezTo>
                  <a:pt x="4731233" y="929007"/>
                  <a:pt x="4419111" y="852984"/>
                  <a:pt x="4271738" y="900728"/>
                </a:cubicBezTo>
                <a:cubicBezTo>
                  <a:pt x="4124365" y="948472"/>
                  <a:pt x="3892884" y="899246"/>
                  <a:pt x="3682020" y="900728"/>
                </a:cubicBezTo>
                <a:cubicBezTo>
                  <a:pt x="3471156" y="902210"/>
                  <a:pt x="3281777" y="865117"/>
                  <a:pt x="2903592" y="900728"/>
                </a:cubicBezTo>
                <a:cubicBezTo>
                  <a:pt x="2525407" y="936339"/>
                  <a:pt x="2566762" y="856233"/>
                  <a:pt x="2408229" y="900728"/>
                </a:cubicBezTo>
                <a:cubicBezTo>
                  <a:pt x="2249696" y="945223"/>
                  <a:pt x="2053692" y="855383"/>
                  <a:pt x="1912865" y="900728"/>
                </a:cubicBezTo>
                <a:cubicBezTo>
                  <a:pt x="1772038" y="946073"/>
                  <a:pt x="1583746" y="848846"/>
                  <a:pt x="1417502" y="900728"/>
                </a:cubicBezTo>
                <a:cubicBezTo>
                  <a:pt x="1251258" y="952610"/>
                  <a:pt x="694958" y="815666"/>
                  <a:pt x="450364" y="900728"/>
                </a:cubicBezTo>
                <a:cubicBezTo>
                  <a:pt x="233418" y="901357"/>
                  <a:pt x="-6478" y="748458"/>
                  <a:pt x="0" y="450364"/>
                </a:cubicBezTo>
                <a:close/>
              </a:path>
            </a:pathLst>
          </a:custGeom>
          <a:solidFill>
            <a:schemeClr val="lt1"/>
          </a:solidFill>
          <a:ln w="38100" cap="flat" cmpd="sng">
            <a:solidFill>
              <a:srgbClr val="F39C00"/>
            </a:solidFill>
            <a:prstDash val="solid"/>
            <a:miter lim="800000"/>
            <a:headEnd type="none" w="sm" len="sm"/>
            <a:tailEnd type="none" w="sm" len="sm"/>
          </a:ln>
          <a:effectLst>
            <a:outerShdw blurRad="50800" dist="38100" dir="5400000" algn="t" rotWithShape="0">
              <a:srgbClr val="000000">
                <a:alpha val="40000"/>
              </a:srgbClr>
            </a:outerShdw>
          </a:effectLst>
        </p:spPr>
        <p:txBody>
          <a:bodyPr spcFirstLastPara="1" wrap="square" lIns="91425" tIns="45700" rIns="91425" bIns="45700" anchor="ctr" anchorCtr="0">
            <a:noAutofit/>
          </a:bodyPr>
          <a:lstStyle/>
          <a:p>
            <a:pPr lvl="0" algn="ctr"/>
            <a:r>
              <a:rPr lang="en-US" sz="3600" b="1" dirty="0" err="1">
                <a:solidFill>
                  <a:schemeClr val="accent2">
                    <a:lumMod val="50000"/>
                  </a:schemeClr>
                </a:solidFill>
                <a:latin typeface="Calibri" panose="020F0502020204030204" pitchFamily="34" charset="0"/>
                <a:cs typeface="Calibri" panose="020F0502020204030204" pitchFamily="34" charset="0"/>
              </a:rPr>
              <a:t>Tìm</a:t>
            </a:r>
            <a:r>
              <a:rPr lang="en-US" sz="3600" b="1" dirty="0">
                <a:solidFill>
                  <a:schemeClr val="accent2">
                    <a:lumMod val="50000"/>
                  </a:schemeClr>
                </a:solidFill>
                <a:latin typeface="Calibri" panose="020F0502020204030204" pitchFamily="34" charset="0"/>
                <a:cs typeface="Calibri" panose="020F0502020204030204" pitchFamily="34" charset="0"/>
              </a:rPr>
              <a:t> </a:t>
            </a:r>
            <a:r>
              <a:rPr lang="en-US" sz="3600" b="1" dirty="0" err="1">
                <a:solidFill>
                  <a:schemeClr val="accent2">
                    <a:lumMod val="50000"/>
                  </a:schemeClr>
                </a:solidFill>
                <a:latin typeface="Calibri" panose="020F0502020204030204" pitchFamily="34" charset="0"/>
                <a:cs typeface="Calibri" panose="020F0502020204030204" pitchFamily="34" charset="0"/>
              </a:rPr>
              <a:t>những</a:t>
            </a:r>
            <a:r>
              <a:rPr lang="en-US" sz="3600" b="1" dirty="0">
                <a:solidFill>
                  <a:schemeClr val="accent2">
                    <a:lumMod val="50000"/>
                  </a:schemeClr>
                </a:solidFill>
                <a:latin typeface="Calibri" panose="020F0502020204030204" pitchFamily="34" charset="0"/>
                <a:cs typeface="Calibri" panose="020F0502020204030204" pitchFamily="34" charset="0"/>
              </a:rPr>
              <a:t> </a:t>
            </a:r>
            <a:r>
              <a:rPr lang="en-US" sz="3600" b="1" dirty="0" err="1">
                <a:solidFill>
                  <a:schemeClr val="accent2">
                    <a:lumMod val="50000"/>
                  </a:schemeClr>
                </a:solidFill>
                <a:latin typeface="Calibri" panose="020F0502020204030204" pitchFamily="34" charset="0"/>
                <a:cs typeface="Calibri" panose="020F0502020204030204" pitchFamily="34" charset="0"/>
              </a:rPr>
              <a:t>hình</a:t>
            </a:r>
            <a:r>
              <a:rPr lang="en-US" sz="3600" b="1" dirty="0">
                <a:solidFill>
                  <a:schemeClr val="accent2">
                    <a:lumMod val="50000"/>
                  </a:schemeClr>
                </a:solidFill>
                <a:latin typeface="Calibri" panose="020F0502020204030204" pitchFamily="34" charset="0"/>
                <a:cs typeface="Calibri" panose="020F0502020204030204" pitchFamily="34" charset="0"/>
              </a:rPr>
              <a:t> </a:t>
            </a:r>
            <a:r>
              <a:rPr lang="en-US" sz="3600" b="1" dirty="0" err="1">
                <a:solidFill>
                  <a:schemeClr val="accent2">
                    <a:lumMod val="50000"/>
                  </a:schemeClr>
                </a:solidFill>
                <a:latin typeface="Calibri" panose="020F0502020204030204" pitchFamily="34" charset="0"/>
                <a:cs typeface="Calibri" panose="020F0502020204030204" pitchFamily="34" charset="0"/>
              </a:rPr>
              <a:t>ảnh</a:t>
            </a:r>
            <a:r>
              <a:rPr lang="en-US" sz="3600" b="1" dirty="0">
                <a:solidFill>
                  <a:schemeClr val="accent2">
                    <a:lumMod val="50000"/>
                  </a:schemeClr>
                </a:solidFill>
                <a:latin typeface="Calibri" panose="020F0502020204030204" pitchFamily="34" charset="0"/>
                <a:cs typeface="Calibri" panose="020F0502020204030204" pitchFamily="34" charset="0"/>
              </a:rPr>
              <a:t> so </a:t>
            </a:r>
            <a:r>
              <a:rPr lang="en-US" sz="3600" b="1" dirty="0" err="1">
                <a:solidFill>
                  <a:schemeClr val="accent2">
                    <a:lumMod val="50000"/>
                  </a:schemeClr>
                </a:solidFill>
                <a:latin typeface="Calibri" panose="020F0502020204030204" pitchFamily="34" charset="0"/>
                <a:cs typeface="Calibri" panose="020F0502020204030204" pitchFamily="34" charset="0"/>
              </a:rPr>
              <a:t>sánh</a:t>
            </a:r>
            <a:r>
              <a:rPr lang="en-US" sz="3600" b="1" dirty="0">
                <a:solidFill>
                  <a:schemeClr val="accent2">
                    <a:lumMod val="50000"/>
                  </a:schemeClr>
                </a:solidFill>
                <a:latin typeface="Calibri" panose="020F0502020204030204" pitchFamily="34" charset="0"/>
                <a:cs typeface="Calibri" panose="020F0502020204030204" pitchFamily="34" charset="0"/>
              </a:rPr>
              <a:t> </a:t>
            </a:r>
            <a:r>
              <a:rPr lang="en-US" sz="3600" b="1" dirty="0" err="1">
                <a:solidFill>
                  <a:schemeClr val="accent2">
                    <a:lumMod val="50000"/>
                  </a:schemeClr>
                </a:solidFill>
                <a:latin typeface="Calibri" panose="020F0502020204030204" pitchFamily="34" charset="0"/>
                <a:cs typeface="Calibri" panose="020F0502020204030204" pitchFamily="34" charset="0"/>
              </a:rPr>
              <a:t>thể</a:t>
            </a:r>
            <a:r>
              <a:rPr lang="en-US" sz="3600" b="1" dirty="0">
                <a:solidFill>
                  <a:schemeClr val="accent2">
                    <a:lumMod val="50000"/>
                  </a:schemeClr>
                </a:solidFill>
                <a:latin typeface="Calibri" panose="020F0502020204030204" pitchFamily="34" charset="0"/>
                <a:cs typeface="Calibri" panose="020F0502020204030204" pitchFamily="34" charset="0"/>
              </a:rPr>
              <a:t> </a:t>
            </a:r>
            <a:r>
              <a:rPr lang="en-US" sz="3600" b="1" dirty="0" err="1">
                <a:solidFill>
                  <a:schemeClr val="accent2">
                    <a:lumMod val="50000"/>
                  </a:schemeClr>
                </a:solidFill>
                <a:latin typeface="Calibri" panose="020F0502020204030204" pitchFamily="34" charset="0"/>
                <a:cs typeface="Calibri" panose="020F0502020204030204" pitchFamily="34" charset="0"/>
              </a:rPr>
              <a:t>hiện</a:t>
            </a:r>
            <a:r>
              <a:rPr lang="en-US" sz="3600" b="1" dirty="0">
                <a:solidFill>
                  <a:schemeClr val="accent2">
                    <a:lumMod val="50000"/>
                  </a:schemeClr>
                </a:solidFill>
                <a:latin typeface="Calibri" panose="020F0502020204030204" pitchFamily="34" charset="0"/>
                <a:cs typeface="Calibri" panose="020F0502020204030204" pitchFamily="34" charset="0"/>
              </a:rPr>
              <a:t> </a:t>
            </a:r>
            <a:r>
              <a:rPr lang="en-US" sz="3600" b="1" dirty="0" err="1">
                <a:solidFill>
                  <a:schemeClr val="accent2">
                    <a:lumMod val="50000"/>
                  </a:schemeClr>
                </a:solidFill>
                <a:latin typeface="Calibri" panose="020F0502020204030204" pitchFamily="34" charset="0"/>
                <a:cs typeface="Calibri" panose="020F0502020204030204" pitchFamily="34" charset="0"/>
              </a:rPr>
              <a:t>tình</a:t>
            </a:r>
            <a:r>
              <a:rPr lang="en-US" sz="3600" b="1" dirty="0">
                <a:solidFill>
                  <a:schemeClr val="accent2">
                    <a:lumMod val="50000"/>
                  </a:schemeClr>
                </a:solidFill>
                <a:latin typeface="Calibri" panose="020F0502020204030204" pitchFamily="34" charset="0"/>
                <a:cs typeface="Calibri" panose="020F0502020204030204" pitchFamily="34" charset="0"/>
              </a:rPr>
              <a:t> </a:t>
            </a:r>
            <a:r>
              <a:rPr lang="en-US" sz="3600" b="1" dirty="0" err="1">
                <a:solidFill>
                  <a:schemeClr val="accent2">
                    <a:lumMod val="50000"/>
                  </a:schemeClr>
                </a:solidFill>
                <a:latin typeface="Calibri" panose="020F0502020204030204" pitchFamily="34" charset="0"/>
                <a:cs typeface="Calibri" panose="020F0502020204030204" pitchFamily="34" charset="0"/>
              </a:rPr>
              <a:t>cảm</a:t>
            </a:r>
            <a:r>
              <a:rPr lang="en-US" sz="3600" b="1" dirty="0">
                <a:solidFill>
                  <a:schemeClr val="accent2">
                    <a:lumMod val="50000"/>
                  </a:schemeClr>
                </a:solidFill>
                <a:latin typeface="Calibri" panose="020F0502020204030204" pitchFamily="34" charset="0"/>
                <a:cs typeface="Calibri" panose="020F0502020204030204" pitchFamily="34" charset="0"/>
              </a:rPr>
              <a:t> </a:t>
            </a:r>
            <a:r>
              <a:rPr lang="en-US" sz="3600" b="1" dirty="0" err="1">
                <a:solidFill>
                  <a:schemeClr val="accent2">
                    <a:lumMod val="50000"/>
                  </a:schemeClr>
                </a:solidFill>
                <a:latin typeface="Calibri" panose="020F0502020204030204" pitchFamily="34" charset="0"/>
                <a:cs typeface="Calibri" panose="020F0502020204030204" pitchFamily="34" charset="0"/>
              </a:rPr>
              <a:t>mẹ</a:t>
            </a:r>
            <a:r>
              <a:rPr lang="en-US" sz="3600" b="1" dirty="0">
                <a:solidFill>
                  <a:schemeClr val="accent2">
                    <a:lumMod val="50000"/>
                  </a:schemeClr>
                </a:solidFill>
                <a:latin typeface="Calibri" panose="020F0502020204030204" pitchFamily="34" charset="0"/>
                <a:cs typeface="Calibri" panose="020F0502020204030204" pitchFamily="34" charset="0"/>
              </a:rPr>
              <a:t> con </a:t>
            </a:r>
            <a:r>
              <a:rPr lang="en-US" sz="3600" b="1" dirty="0" err="1">
                <a:solidFill>
                  <a:schemeClr val="accent2">
                    <a:lumMod val="50000"/>
                  </a:schemeClr>
                </a:solidFill>
                <a:latin typeface="Calibri" panose="020F0502020204030204" pitchFamily="34" charset="0"/>
                <a:cs typeface="Calibri" panose="020F0502020204030204" pitchFamily="34" charset="0"/>
              </a:rPr>
              <a:t>thắm</a:t>
            </a:r>
            <a:r>
              <a:rPr lang="en-US" sz="3600" b="1" dirty="0">
                <a:solidFill>
                  <a:schemeClr val="accent2">
                    <a:lumMod val="50000"/>
                  </a:schemeClr>
                </a:solidFill>
                <a:latin typeface="Calibri" panose="020F0502020204030204" pitchFamily="34" charset="0"/>
                <a:cs typeface="Calibri" panose="020F0502020204030204" pitchFamily="34" charset="0"/>
              </a:rPr>
              <a:t> </a:t>
            </a:r>
            <a:r>
              <a:rPr lang="en-US" sz="3600" b="1" dirty="0" err="1">
                <a:solidFill>
                  <a:schemeClr val="accent2">
                    <a:lumMod val="50000"/>
                  </a:schemeClr>
                </a:solidFill>
                <a:latin typeface="Calibri" panose="020F0502020204030204" pitchFamily="34" charset="0"/>
                <a:cs typeface="Calibri" panose="020F0502020204030204" pitchFamily="34" charset="0"/>
              </a:rPr>
              <a:t>thiết</a:t>
            </a:r>
            <a:r>
              <a:rPr lang="en-US" sz="3600" b="1" dirty="0">
                <a:solidFill>
                  <a:schemeClr val="accent2">
                    <a:lumMod val="50000"/>
                  </a:schemeClr>
                </a:solidFill>
                <a:latin typeface="Calibri" panose="020F0502020204030204" pitchFamily="34" charset="0"/>
                <a:cs typeface="Calibri" panose="020F0502020204030204" pitchFamily="34" charset="0"/>
              </a:rPr>
              <a:t>, </a:t>
            </a:r>
            <a:r>
              <a:rPr lang="en-US" sz="3600" b="1" dirty="0" err="1">
                <a:solidFill>
                  <a:schemeClr val="accent2">
                    <a:lumMod val="50000"/>
                  </a:schemeClr>
                </a:solidFill>
                <a:latin typeface="Calibri" panose="020F0502020204030204" pitchFamily="34" charset="0"/>
                <a:cs typeface="Calibri" panose="020F0502020204030204" pitchFamily="34" charset="0"/>
              </a:rPr>
              <a:t>sâu</a:t>
            </a:r>
            <a:r>
              <a:rPr lang="en-US" sz="3600" b="1" dirty="0">
                <a:solidFill>
                  <a:schemeClr val="accent2">
                    <a:lumMod val="50000"/>
                  </a:schemeClr>
                </a:solidFill>
                <a:latin typeface="Calibri" panose="020F0502020204030204" pitchFamily="34" charset="0"/>
                <a:cs typeface="Calibri" panose="020F0502020204030204" pitchFamily="34" charset="0"/>
              </a:rPr>
              <a:t> </a:t>
            </a:r>
            <a:r>
              <a:rPr lang="en-US" sz="3600" b="1" dirty="0" err="1">
                <a:solidFill>
                  <a:schemeClr val="accent2">
                    <a:lumMod val="50000"/>
                  </a:schemeClr>
                </a:solidFill>
                <a:latin typeface="Calibri" panose="020F0502020204030204" pitchFamily="34" charset="0"/>
                <a:cs typeface="Calibri" panose="020F0502020204030204" pitchFamily="34" charset="0"/>
              </a:rPr>
              <a:t>nặng</a:t>
            </a:r>
            <a:r>
              <a:rPr lang="en-US" sz="3600" b="1" dirty="0">
                <a:solidFill>
                  <a:schemeClr val="accent2">
                    <a:lumMod val="50000"/>
                  </a:schemeClr>
                </a:solidFill>
                <a:latin typeface="Calibri" panose="020F0502020204030204" pitchFamily="34" charset="0"/>
                <a:cs typeface="Calibri" panose="020F0502020204030204" pitchFamily="34" charset="0"/>
              </a:rPr>
              <a:t>.</a:t>
            </a:r>
            <a:endParaRPr sz="6000" b="1" dirty="0">
              <a:solidFill>
                <a:schemeClr val="accent2">
                  <a:lumMod val="50000"/>
                </a:schemeClr>
              </a:solidFill>
              <a:latin typeface="Calibri" panose="020F0502020204030204" pitchFamily="34" charset="0"/>
              <a:ea typeface="Calibri" panose="020F0502020204030204"/>
              <a:cs typeface="Calibri" panose="020F0502020204030204" pitchFamily="34" charset="0"/>
              <a:sym typeface="Calibri" panose="020F0502020204030204"/>
            </a:endParaRPr>
          </a:p>
        </p:txBody>
      </p:sp>
      <p:sp>
        <p:nvSpPr>
          <p:cNvPr id="494" name="Google Shape;494;p15"/>
          <p:cNvSpPr txBox="1"/>
          <p:nvPr/>
        </p:nvSpPr>
        <p:spPr>
          <a:xfrm>
            <a:off x="1620747" y="2298344"/>
            <a:ext cx="6815528" cy="954067"/>
          </a:xfrm>
          <a:prstGeom prst="rect">
            <a:avLst/>
          </a:prstGeom>
          <a:solidFill>
            <a:schemeClr val="accent4">
              <a:lumMod val="40000"/>
              <a:lumOff val="60000"/>
            </a:schemeClr>
          </a:solidFill>
          <a:ln>
            <a:noFill/>
          </a:ln>
        </p:spPr>
        <p:txBody>
          <a:bodyPr spcFirstLastPara="1" wrap="square" lIns="91425" tIns="45700" rIns="91425" bIns="45700" anchor="t" anchorCtr="0">
            <a:spAutoFit/>
          </a:bodyPr>
          <a:lstStyle/>
          <a:p>
            <a:pPr algn="ctr"/>
            <a:r>
              <a:rPr lang="vi-VN" sz="2800" b="1" dirty="0">
                <a:latin typeface="Calibri" panose="020F0502020204030204" pitchFamily="34" charset="0"/>
                <a:cs typeface="Calibri" panose="020F0502020204030204" pitchFamily="34" charset="0"/>
              </a:rPr>
              <a:t>Mạ non bầm cấy mấy đon</a:t>
            </a:r>
            <a:endParaRPr lang="vi-VN" sz="2800" b="1" dirty="0">
              <a:latin typeface="Calibri" panose="020F0502020204030204" pitchFamily="34" charset="0"/>
              <a:cs typeface="Calibri" panose="020F0502020204030204" pitchFamily="34" charset="0"/>
            </a:endParaRPr>
          </a:p>
          <a:p>
            <a:pPr algn="ctr"/>
            <a:r>
              <a:rPr lang="vi-VN" sz="2800" b="1" dirty="0">
                <a:latin typeface="Calibri" panose="020F0502020204030204" pitchFamily="34" charset="0"/>
                <a:cs typeface="Calibri" panose="020F0502020204030204" pitchFamily="34" charset="0"/>
              </a:rPr>
              <a:t>Ruột gan bầm lại thương con mấy lần.</a:t>
            </a:r>
            <a:endParaRPr lang="vi-VN" sz="2800" b="1" dirty="0">
              <a:latin typeface="Calibri" panose="020F0502020204030204" pitchFamily="34" charset="0"/>
              <a:cs typeface="Calibri" panose="020F0502020204030204" pitchFamily="34" charset="0"/>
            </a:endParaRPr>
          </a:p>
        </p:txBody>
      </p:sp>
      <p:sp>
        <p:nvSpPr>
          <p:cNvPr id="2" name="Rectangle 1"/>
          <p:cNvSpPr/>
          <p:nvPr/>
        </p:nvSpPr>
        <p:spPr>
          <a:xfrm>
            <a:off x="8561210" y="2298323"/>
            <a:ext cx="2747737" cy="954107"/>
          </a:xfrm>
          <a:prstGeom prst="rect">
            <a:avLst/>
          </a:prstGeom>
          <a:solidFill>
            <a:schemeClr val="accent3"/>
          </a:solidFill>
        </p:spPr>
        <p:txBody>
          <a:bodyPr wrap="square">
            <a:spAutoFit/>
          </a:bodyPr>
          <a:lstStyle/>
          <a:p>
            <a:pPr algn="ctr"/>
            <a:r>
              <a:rPr lang="vi-VN" sz="2800" b="1" dirty="0">
                <a:solidFill>
                  <a:schemeClr val="bg2"/>
                </a:solidFill>
                <a:latin typeface="Calibri" panose="020F0502020204030204" pitchFamily="34" charset="0"/>
                <a:cs typeface="Calibri" panose="020F0502020204030204" pitchFamily="34" charset="0"/>
              </a:rPr>
              <a:t>(Tình cảm của mẹ đối với con)</a:t>
            </a:r>
            <a:endParaRPr lang="vi-VN" sz="2800" b="1" dirty="0">
              <a:solidFill>
                <a:schemeClr val="bg2"/>
              </a:solidFill>
              <a:latin typeface="Calibri" panose="020F0502020204030204" pitchFamily="34" charset="0"/>
              <a:cs typeface="Calibri" panose="020F0502020204030204" pitchFamily="34" charset="0"/>
            </a:endParaRPr>
          </a:p>
        </p:txBody>
      </p:sp>
      <p:sp>
        <p:nvSpPr>
          <p:cNvPr id="3" name="Rectangle 2"/>
          <p:cNvSpPr/>
          <p:nvPr/>
        </p:nvSpPr>
        <p:spPr>
          <a:xfrm>
            <a:off x="1620747" y="3545431"/>
            <a:ext cx="6815528" cy="954107"/>
          </a:xfrm>
          <a:prstGeom prst="rect">
            <a:avLst/>
          </a:prstGeom>
          <a:solidFill>
            <a:schemeClr val="accent6">
              <a:lumMod val="20000"/>
              <a:lumOff val="80000"/>
            </a:schemeClr>
          </a:solidFill>
        </p:spPr>
        <p:txBody>
          <a:bodyPr wrap="square">
            <a:spAutoFit/>
          </a:bodyPr>
          <a:lstStyle/>
          <a:p>
            <a:pPr algn="ctr"/>
            <a:r>
              <a:rPr lang="vi-VN" sz="2800" b="1" dirty="0">
                <a:latin typeface="Calibri" panose="020F0502020204030204" pitchFamily="34" charset="0"/>
                <a:cs typeface="Calibri" panose="020F0502020204030204" pitchFamily="34" charset="0"/>
              </a:rPr>
              <a:t>Mưa phùn ướt áo tứ thân</a:t>
            </a:r>
            <a:endParaRPr lang="vi-VN" sz="2800" b="1" dirty="0">
              <a:latin typeface="Calibri" panose="020F0502020204030204" pitchFamily="34" charset="0"/>
              <a:cs typeface="Calibri" panose="020F0502020204030204" pitchFamily="34" charset="0"/>
            </a:endParaRPr>
          </a:p>
          <a:p>
            <a:pPr algn="ctr"/>
            <a:r>
              <a:rPr lang="vi-VN" sz="2800" b="1" dirty="0">
                <a:latin typeface="Calibri" panose="020F0502020204030204" pitchFamily="34" charset="0"/>
                <a:cs typeface="Calibri" panose="020F0502020204030204" pitchFamily="34" charset="0"/>
              </a:rPr>
              <a:t>Mưa bao nhiêu hạt thương bầm bấy nhiêu</a:t>
            </a:r>
            <a:endParaRPr lang="vi-VN" sz="2800" b="1" dirty="0">
              <a:latin typeface="Calibri" panose="020F0502020204030204" pitchFamily="34" charset="0"/>
              <a:cs typeface="Calibri" panose="020F0502020204030204" pitchFamily="34" charset="0"/>
            </a:endParaRPr>
          </a:p>
        </p:txBody>
      </p:sp>
      <p:sp>
        <p:nvSpPr>
          <p:cNvPr id="5" name="Rectangle 4"/>
          <p:cNvSpPr/>
          <p:nvPr/>
        </p:nvSpPr>
        <p:spPr>
          <a:xfrm>
            <a:off x="2246341" y="4959384"/>
            <a:ext cx="8765133" cy="954107"/>
          </a:xfrm>
          <a:prstGeom prst="rect">
            <a:avLst/>
          </a:prstGeom>
        </p:spPr>
        <p:txBody>
          <a:bodyPr wrap="square">
            <a:spAutoFit/>
          </a:bodyPr>
          <a:lstStyle/>
          <a:p>
            <a:pPr algn="ctr"/>
            <a:r>
              <a:rPr lang="vi-VN" sz="2800" b="1" dirty="0">
                <a:solidFill>
                  <a:srgbClr val="FF0000"/>
                </a:solidFill>
                <a:latin typeface="Calibri" panose="020F0502020204030204" pitchFamily="34" charset="0"/>
                <a:cs typeface="Calibri" panose="020F0502020204030204" pitchFamily="34" charset="0"/>
              </a:rPr>
              <a:t>Những hình ảnh so sánh trên thể hiện tình cảm mẹ con thắm thiết, sâu nặng: mẹ thương con, con thương mẹ.</a:t>
            </a:r>
            <a:endParaRPr lang="vi-VN" sz="2800" b="1" dirty="0">
              <a:solidFill>
                <a:srgbClr val="FF0000"/>
              </a:solidFill>
              <a:latin typeface="Calibri" panose="020F0502020204030204" pitchFamily="34" charset="0"/>
              <a:cs typeface="Calibri" panose="020F0502020204030204" pitchFamily="34" charset="0"/>
            </a:endParaRPr>
          </a:p>
        </p:txBody>
      </p:sp>
      <p:sp>
        <p:nvSpPr>
          <p:cNvPr id="19" name="Rectangle 18"/>
          <p:cNvSpPr/>
          <p:nvPr/>
        </p:nvSpPr>
        <p:spPr>
          <a:xfrm>
            <a:off x="8561209" y="3545430"/>
            <a:ext cx="2747737" cy="954107"/>
          </a:xfrm>
          <a:prstGeom prst="rect">
            <a:avLst/>
          </a:prstGeom>
          <a:solidFill>
            <a:schemeClr val="accent3"/>
          </a:solidFill>
        </p:spPr>
        <p:txBody>
          <a:bodyPr wrap="square">
            <a:spAutoFit/>
          </a:bodyPr>
          <a:lstStyle/>
          <a:p>
            <a:pPr algn="ctr"/>
            <a:r>
              <a:rPr lang="vi-VN" sz="2800" b="1" dirty="0">
                <a:solidFill>
                  <a:schemeClr val="bg2"/>
                </a:solidFill>
                <a:latin typeface="Calibri" panose="020F0502020204030204" pitchFamily="34" charset="0"/>
                <a:cs typeface="Calibri" panose="020F0502020204030204" pitchFamily="34" charset="0"/>
              </a:rPr>
              <a:t>(Tình cảm của con đối với mẹ)</a:t>
            </a:r>
            <a:endParaRPr lang="vi-VN" sz="2800" b="1" dirty="0">
              <a:solidFill>
                <a:schemeClr val="bg2"/>
              </a:solidFill>
              <a:latin typeface="Calibri" panose="020F0502020204030204" pitchFamily="34" charset="0"/>
              <a:cs typeface="Calibri" panose="020F0502020204030204" pitchFamily="34" charset="0"/>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94"/>
                                        </p:tgtEl>
                                        <p:attrNameLst>
                                          <p:attrName>style.visibility</p:attrName>
                                        </p:attrNameLst>
                                      </p:cBhvr>
                                      <p:to>
                                        <p:strVal val="visible"/>
                                      </p:to>
                                    </p:set>
                                    <p:animEffect transition="in" filter="fade">
                                      <p:cBhvr>
                                        <p:cTn id="7" dur="1822"/>
                                        <p:tgtEl>
                                          <p:spTgt spid="49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dissolv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additive="base">
                                        <p:cTn id="17" dur="500" fill="hold"/>
                                        <p:tgtEl>
                                          <p:spTgt spid="3"/>
                                        </p:tgtEl>
                                        <p:attrNameLst>
                                          <p:attrName>ppt_x</p:attrName>
                                        </p:attrNameLst>
                                      </p:cBhvr>
                                      <p:tavLst>
                                        <p:tav tm="0">
                                          <p:val>
                                            <p:strVal val="#ppt_x"/>
                                          </p:val>
                                        </p:tav>
                                        <p:tav tm="100000">
                                          <p:val>
                                            <p:strVal val="#ppt_x"/>
                                          </p:val>
                                        </p:tav>
                                      </p:tavLst>
                                    </p:anim>
                                    <p:anim calcmode="lin" valueType="num">
                                      <p:cBhvr additive="base">
                                        <p:cTn id="1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19"/>
                                        </p:tgtEl>
                                        <p:attrNameLst>
                                          <p:attrName>style.visibility</p:attrName>
                                        </p:attrNameLst>
                                      </p:cBhvr>
                                      <p:to>
                                        <p:strVal val="visible"/>
                                      </p:to>
                                    </p:set>
                                    <p:animEffect transition="in" filter="dissolve">
                                      <p:cBhvr>
                                        <p:cTn id="23" dur="500"/>
                                        <p:tgtEl>
                                          <p:spTgt spid="19"/>
                                        </p:tgtEl>
                                      </p:cBhvr>
                                    </p:animEffect>
                                  </p:childTnLst>
                                </p:cTn>
                              </p:par>
                            </p:childTnLst>
                          </p:cTn>
                        </p:par>
                      </p:childTnLst>
                    </p:cTn>
                  </p:par>
                  <p:par>
                    <p:cTn id="24" fill="hold">
                      <p:stCondLst>
                        <p:cond delay="indefinite"/>
                      </p:stCondLst>
                      <p:childTnLst>
                        <p:par>
                          <p:cTn id="25" fill="hold">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dissolve">
                                      <p:cBhvr>
                                        <p:cTn id="2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p:bldP spid="19" grpId="0" animBg="1"/>
    </p:bld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Shape 498"/>
        <p:cNvGrpSpPr/>
        <p:nvPr/>
      </p:nvGrpSpPr>
      <p:grpSpPr>
        <a:xfrm>
          <a:off x="0" y="0"/>
          <a:ext cx="0" cy="0"/>
          <a:chOff x="0" y="0"/>
          <a:chExt cx="0" cy="0"/>
        </a:xfrm>
      </p:grpSpPr>
      <p:pic>
        <p:nvPicPr>
          <p:cNvPr id="20" name="Picture 5"/>
          <p:cNvPicPr>
            <a:picLocks noChangeAspect="1"/>
          </p:cNvPicPr>
          <p:nvPr/>
        </p:nvPicPr>
        <p:blipFill rotWithShape="1">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t="26571" b="38363"/>
          <a:stretch>
            <a:fillRect/>
          </a:stretch>
        </p:blipFill>
        <p:spPr>
          <a:xfrm>
            <a:off x="-879837" y="4472656"/>
            <a:ext cx="6089676" cy="2385344"/>
          </a:xfrm>
          <a:prstGeom prst="rect">
            <a:avLst/>
          </a:prstGeom>
        </p:spPr>
      </p:pic>
      <p:sp>
        <p:nvSpPr>
          <p:cNvPr id="501" name="Google Shape;501;p16"/>
          <p:cNvSpPr/>
          <p:nvPr/>
        </p:nvSpPr>
        <p:spPr>
          <a:xfrm>
            <a:off x="2165001" y="195390"/>
            <a:ext cx="8458200" cy="1114973"/>
          </a:xfrm>
          <a:custGeom>
            <a:avLst/>
            <a:gdLst/>
            <a:ahLst/>
            <a:cxnLst/>
            <a:rect l="l" t="t" r="r" b="b"/>
            <a:pathLst>
              <a:path w="8458200" h="753740" fill="none" extrusionOk="0">
                <a:moveTo>
                  <a:pt x="0" y="376870"/>
                </a:moveTo>
                <a:cubicBezTo>
                  <a:pt x="4537" y="162075"/>
                  <a:pt x="210520" y="10547"/>
                  <a:pt x="376870" y="0"/>
                </a:cubicBezTo>
                <a:cubicBezTo>
                  <a:pt x="613373" y="-17939"/>
                  <a:pt x="757539" y="63804"/>
                  <a:pt x="1046565" y="0"/>
                </a:cubicBezTo>
                <a:cubicBezTo>
                  <a:pt x="1335592" y="-63804"/>
                  <a:pt x="1427140" y="79171"/>
                  <a:pt x="1716261" y="0"/>
                </a:cubicBezTo>
                <a:cubicBezTo>
                  <a:pt x="2005382" y="-79171"/>
                  <a:pt x="2189843" y="33627"/>
                  <a:pt x="2308912" y="0"/>
                </a:cubicBezTo>
                <a:cubicBezTo>
                  <a:pt x="2427981" y="-33627"/>
                  <a:pt x="2537345" y="14061"/>
                  <a:pt x="2747473" y="0"/>
                </a:cubicBezTo>
                <a:cubicBezTo>
                  <a:pt x="2957601" y="-14061"/>
                  <a:pt x="3015707" y="2908"/>
                  <a:pt x="3186035" y="0"/>
                </a:cubicBezTo>
                <a:cubicBezTo>
                  <a:pt x="3356363" y="-2908"/>
                  <a:pt x="3511179" y="37694"/>
                  <a:pt x="3778685" y="0"/>
                </a:cubicBezTo>
                <a:cubicBezTo>
                  <a:pt x="4046191" y="-37694"/>
                  <a:pt x="4061512" y="34603"/>
                  <a:pt x="4140202" y="0"/>
                </a:cubicBezTo>
                <a:cubicBezTo>
                  <a:pt x="4218892" y="-34603"/>
                  <a:pt x="4446149" y="38011"/>
                  <a:pt x="4655809" y="0"/>
                </a:cubicBezTo>
                <a:cubicBezTo>
                  <a:pt x="4865469" y="-38011"/>
                  <a:pt x="5111501" y="57498"/>
                  <a:pt x="5248459" y="0"/>
                </a:cubicBezTo>
                <a:cubicBezTo>
                  <a:pt x="5385417" y="-57498"/>
                  <a:pt x="5750502" y="37117"/>
                  <a:pt x="5918155" y="0"/>
                </a:cubicBezTo>
                <a:cubicBezTo>
                  <a:pt x="6085808" y="-37117"/>
                  <a:pt x="6331299" y="79297"/>
                  <a:pt x="6587850" y="0"/>
                </a:cubicBezTo>
                <a:cubicBezTo>
                  <a:pt x="6844402" y="-79297"/>
                  <a:pt x="6853583" y="60815"/>
                  <a:pt x="7103456" y="0"/>
                </a:cubicBezTo>
                <a:cubicBezTo>
                  <a:pt x="7353329" y="-60815"/>
                  <a:pt x="7666796" y="23340"/>
                  <a:pt x="8081330" y="0"/>
                </a:cubicBezTo>
                <a:cubicBezTo>
                  <a:pt x="8270540" y="-54146"/>
                  <a:pt x="8438467" y="198478"/>
                  <a:pt x="8458200" y="376870"/>
                </a:cubicBezTo>
                <a:lnTo>
                  <a:pt x="8458200" y="376870"/>
                </a:lnTo>
                <a:cubicBezTo>
                  <a:pt x="8483877" y="621234"/>
                  <a:pt x="8296441" y="740595"/>
                  <a:pt x="8081330" y="753740"/>
                </a:cubicBezTo>
                <a:cubicBezTo>
                  <a:pt x="7888129" y="758209"/>
                  <a:pt x="7826734" y="748192"/>
                  <a:pt x="7642768" y="753740"/>
                </a:cubicBezTo>
                <a:cubicBezTo>
                  <a:pt x="7458802" y="759288"/>
                  <a:pt x="7421063" y="728490"/>
                  <a:pt x="7204207" y="753740"/>
                </a:cubicBezTo>
                <a:cubicBezTo>
                  <a:pt x="6987351" y="778990"/>
                  <a:pt x="6735513" y="736874"/>
                  <a:pt x="6611556" y="753740"/>
                </a:cubicBezTo>
                <a:cubicBezTo>
                  <a:pt x="6487599" y="770606"/>
                  <a:pt x="6320548" y="731407"/>
                  <a:pt x="6172995" y="753740"/>
                </a:cubicBezTo>
                <a:cubicBezTo>
                  <a:pt x="6025442" y="776073"/>
                  <a:pt x="5751998" y="711408"/>
                  <a:pt x="5580344" y="753740"/>
                </a:cubicBezTo>
                <a:cubicBezTo>
                  <a:pt x="5408690" y="796072"/>
                  <a:pt x="5110238" y="738558"/>
                  <a:pt x="4987693" y="753740"/>
                </a:cubicBezTo>
                <a:cubicBezTo>
                  <a:pt x="4865148" y="768922"/>
                  <a:pt x="4488495" y="703424"/>
                  <a:pt x="4240953" y="753740"/>
                </a:cubicBezTo>
                <a:cubicBezTo>
                  <a:pt x="3993411" y="804056"/>
                  <a:pt x="3802734" y="739711"/>
                  <a:pt x="3494213" y="753740"/>
                </a:cubicBezTo>
                <a:cubicBezTo>
                  <a:pt x="3185692" y="767769"/>
                  <a:pt x="3010395" y="686304"/>
                  <a:pt x="2824518" y="753740"/>
                </a:cubicBezTo>
                <a:cubicBezTo>
                  <a:pt x="2638641" y="821176"/>
                  <a:pt x="2524505" y="735954"/>
                  <a:pt x="2231867" y="753740"/>
                </a:cubicBezTo>
                <a:cubicBezTo>
                  <a:pt x="1939229" y="771526"/>
                  <a:pt x="1896592" y="714942"/>
                  <a:pt x="1793305" y="753740"/>
                </a:cubicBezTo>
                <a:cubicBezTo>
                  <a:pt x="1690018" y="792538"/>
                  <a:pt x="1293312" y="677020"/>
                  <a:pt x="1123610" y="753740"/>
                </a:cubicBezTo>
                <a:cubicBezTo>
                  <a:pt x="953908" y="830460"/>
                  <a:pt x="610934" y="668628"/>
                  <a:pt x="376870" y="753740"/>
                </a:cubicBezTo>
                <a:cubicBezTo>
                  <a:pt x="129101" y="770859"/>
                  <a:pt x="16344" y="616177"/>
                  <a:pt x="0" y="376870"/>
                </a:cubicBezTo>
                <a:close/>
              </a:path>
              <a:path w="8458200" h="753740" extrusionOk="0">
                <a:moveTo>
                  <a:pt x="0" y="376870"/>
                </a:moveTo>
                <a:cubicBezTo>
                  <a:pt x="18021" y="148682"/>
                  <a:pt x="110543" y="-21955"/>
                  <a:pt x="376870" y="0"/>
                </a:cubicBezTo>
                <a:cubicBezTo>
                  <a:pt x="564433" y="-33422"/>
                  <a:pt x="677756" y="47197"/>
                  <a:pt x="815432" y="0"/>
                </a:cubicBezTo>
                <a:cubicBezTo>
                  <a:pt x="953108" y="-47197"/>
                  <a:pt x="1245257" y="69883"/>
                  <a:pt x="1408082" y="0"/>
                </a:cubicBezTo>
                <a:cubicBezTo>
                  <a:pt x="1570907" y="-69883"/>
                  <a:pt x="1841365" y="14510"/>
                  <a:pt x="2077778" y="0"/>
                </a:cubicBezTo>
                <a:cubicBezTo>
                  <a:pt x="2314191" y="-14510"/>
                  <a:pt x="2358564" y="20798"/>
                  <a:pt x="2516339" y="0"/>
                </a:cubicBezTo>
                <a:cubicBezTo>
                  <a:pt x="2674114" y="-20798"/>
                  <a:pt x="2765658" y="40787"/>
                  <a:pt x="2954901" y="0"/>
                </a:cubicBezTo>
                <a:cubicBezTo>
                  <a:pt x="3144144" y="-40787"/>
                  <a:pt x="3363674" y="13378"/>
                  <a:pt x="3470507" y="0"/>
                </a:cubicBezTo>
                <a:cubicBezTo>
                  <a:pt x="3577340" y="-13378"/>
                  <a:pt x="3755613" y="30789"/>
                  <a:pt x="3832024" y="0"/>
                </a:cubicBezTo>
                <a:cubicBezTo>
                  <a:pt x="3908435" y="-30789"/>
                  <a:pt x="4220854" y="35225"/>
                  <a:pt x="4578764" y="0"/>
                </a:cubicBezTo>
                <a:cubicBezTo>
                  <a:pt x="4936674" y="-35225"/>
                  <a:pt x="4986416" y="32775"/>
                  <a:pt x="5094370" y="0"/>
                </a:cubicBezTo>
                <a:cubicBezTo>
                  <a:pt x="5202324" y="-32775"/>
                  <a:pt x="5457374" y="27188"/>
                  <a:pt x="5687021" y="0"/>
                </a:cubicBezTo>
                <a:cubicBezTo>
                  <a:pt x="5916668" y="-27188"/>
                  <a:pt x="5961285" y="40413"/>
                  <a:pt x="6048538" y="0"/>
                </a:cubicBezTo>
                <a:cubicBezTo>
                  <a:pt x="6135791" y="-40413"/>
                  <a:pt x="6263547" y="7569"/>
                  <a:pt x="6410055" y="0"/>
                </a:cubicBezTo>
                <a:cubicBezTo>
                  <a:pt x="6556563" y="-7569"/>
                  <a:pt x="6784518" y="34727"/>
                  <a:pt x="7079750" y="0"/>
                </a:cubicBezTo>
                <a:cubicBezTo>
                  <a:pt x="7374982" y="-34727"/>
                  <a:pt x="7761776" y="95524"/>
                  <a:pt x="8081330" y="0"/>
                </a:cubicBezTo>
                <a:cubicBezTo>
                  <a:pt x="8276115" y="19484"/>
                  <a:pt x="8490694" y="170575"/>
                  <a:pt x="8458200" y="376870"/>
                </a:cubicBezTo>
                <a:lnTo>
                  <a:pt x="8458200" y="376870"/>
                </a:lnTo>
                <a:cubicBezTo>
                  <a:pt x="8507711" y="607065"/>
                  <a:pt x="8280720" y="764723"/>
                  <a:pt x="8081330" y="753740"/>
                </a:cubicBezTo>
                <a:cubicBezTo>
                  <a:pt x="7854291" y="828452"/>
                  <a:pt x="7579575" y="685693"/>
                  <a:pt x="7411635" y="753740"/>
                </a:cubicBezTo>
                <a:cubicBezTo>
                  <a:pt x="7243695" y="821787"/>
                  <a:pt x="7071577" y="715171"/>
                  <a:pt x="6818984" y="753740"/>
                </a:cubicBezTo>
                <a:cubicBezTo>
                  <a:pt x="6566391" y="792309"/>
                  <a:pt x="6580334" y="740867"/>
                  <a:pt x="6457467" y="753740"/>
                </a:cubicBezTo>
                <a:cubicBezTo>
                  <a:pt x="6334600" y="766613"/>
                  <a:pt x="6105656" y="744403"/>
                  <a:pt x="5787772" y="753740"/>
                </a:cubicBezTo>
                <a:cubicBezTo>
                  <a:pt x="5469888" y="763077"/>
                  <a:pt x="5245654" y="729091"/>
                  <a:pt x="5041032" y="753740"/>
                </a:cubicBezTo>
                <a:cubicBezTo>
                  <a:pt x="4836410" y="778389"/>
                  <a:pt x="4740414" y="707328"/>
                  <a:pt x="4448381" y="753740"/>
                </a:cubicBezTo>
                <a:cubicBezTo>
                  <a:pt x="4156348" y="800152"/>
                  <a:pt x="3985438" y="737553"/>
                  <a:pt x="3855730" y="753740"/>
                </a:cubicBezTo>
                <a:cubicBezTo>
                  <a:pt x="3726022" y="769927"/>
                  <a:pt x="3669157" y="719089"/>
                  <a:pt x="3494213" y="753740"/>
                </a:cubicBezTo>
                <a:cubicBezTo>
                  <a:pt x="3319269" y="788391"/>
                  <a:pt x="2899782" y="669240"/>
                  <a:pt x="2747473" y="753740"/>
                </a:cubicBezTo>
                <a:cubicBezTo>
                  <a:pt x="2595164" y="838240"/>
                  <a:pt x="2458215" y="711847"/>
                  <a:pt x="2231867" y="753740"/>
                </a:cubicBezTo>
                <a:cubicBezTo>
                  <a:pt x="2005519" y="795633"/>
                  <a:pt x="1817494" y="696670"/>
                  <a:pt x="1639216" y="753740"/>
                </a:cubicBezTo>
                <a:cubicBezTo>
                  <a:pt x="1460938" y="810810"/>
                  <a:pt x="1280647" y="738787"/>
                  <a:pt x="1046565" y="753740"/>
                </a:cubicBezTo>
                <a:cubicBezTo>
                  <a:pt x="812483" y="768693"/>
                  <a:pt x="580232" y="751387"/>
                  <a:pt x="376870" y="753740"/>
                </a:cubicBezTo>
                <a:cubicBezTo>
                  <a:pt x="166677" y="786532"/>
                  <a:pt x="-43014" y="628907"/>
                  <a:pt x="0" y="376870"/>
                </a:cubicBezTo>
                <a:close/>
              </a:path>
            </a:pathLst>
          </a:custGeom>
          <a:solidFill>
            <a:schemeClr val="lt1"/>
          </a:solidFill>
          <a:ln w="38100" cap="flat" cmpd="sng">
            <a:solidFill>
              <a:srgbClr val="F39C00"/>
            </a:solidFill>
            <a:prstDash val="solid"/>
            <a:miter lim="800000"/>
            <a:headEnd type="none" w="sm" len="sm"/>
            <a:tailEnd type="none" w="sm" len="sm"/>
          </a:ln>
          <a:effectLst>
            <a:outerShdw blurRad="50800" dist="38100" dir="5400000" algn="t" rotWithShape="0">
              <a:srgbClr val="000000">
                <a:alpha val="40000"/>
              </a:srgbClr>
            </a:outerShdw>
          </a:effectLst>
        </p:spPr>
        <p:txBody>
          <a:bodyPr spcFirstLastPara="1" wrap="square" lIns="91425" tIns="45700" rIns="91425" bIns="45700" anchor="ctr" anchorCtr="0">
            <a:noAutofit/>
          </a:bodyPr>
          <a:lstStyle/>
          <a:p>
            <a:pPr lvl="0" algn="ctr"/>
            <a:r>
              <a:rPr lang="vi-VN" sz="3200" b="1" dirty="0">
                <a:solidFill>
                  <a:schemeClr val="accent1">
                    <a:lumMod val="50000"/>
                  </a:schemeClr>
                </a:solidFill>
                <a:latin typeface="Calibri" panose="020F0502020204030204" pitchFamily="34" charset="0"/>
                <a:cs typeface="Calibri" panose="020F0502020204030204" pitchFamily="34" charset="0"/>
              </a:rPr>
              <a:t>Anh chiến sĩ đã dùng cách nói như thế nào để làm yên lòng mẹ?</a:t>
            </a:r>
            <a:endParaRPr sz="5400" b="1" dirty="0">
              <a:solidFill>
                <a:schemeClr val="accent1">
                  <a:lumMod val="50000"/>
                </a:schemeClr>
              </a:solidFill>
              <a:latin typeface="Calibri" panose="020F0502020204030204" pitchFamily="34" charset="0"/>
              <a:ea typeface="Calibri" panose="020F0502020204030204"/>
              <a:cs typeface="Calibri" panose="020F0502020204030204" pitchFamily="34" charset="0"/>
              <a:sym typeface="Calibri" panose="020F0502020204030204"/>
            </a:endParaRPr>
          </a:p>
        </p:txBody>
      </p:sp>
      <p:sp>
        <p:nvSpPr>
          <p:cNvPr id="505" name="Google Shape;505;p16"/>
          <p:cNvSpPr/>
          <p:nvPr/>
        </p:nvSpPr>
        <p:spPr>
          <a:xfrm>
            <a:off x="3770844" y="2177145"/>
            <a:ext cx="7127006" cy="1100460"/>
          </a:xfrm>
          <a:prstGeom prst="roundRect">
            <a:avLst>
              <a:gd name="adj" fmla="val 16667"/>
            </a:avLst>
          </a:prstGeom>
          <a:solidFill>
            <a:srgbClr val="F7C1D6"/>
          </a:solidFill>
          <a:ln w="28575" cap="flat" cmpd="sng">
            <a:solidFill>
              <a:schemeClr val="lt1"/>
            </a:solidFill>
            <a:prstDash val="solid"/>
            <a:miter lim="800000"/>
            <a:headEnd type="none" w="sm" len="sm"/>
            <a:tailEnd type="none" w="sm" len="sm"/>
          </a:ln>
          <a:effectLst>
            <a:outerShdw blurRad="50800" dist="38100" dir="8100000" algn="tr" rotWithShape="0">
              <a:srgbClr val="000000">
                <a:alpha val="40000"/>
              </a:srgbClr>
            </a:outerShdw>
          </a:effectLst>
        </p:spPr>
        <p:txBody>
          <a:bodyPr spcFirstLastPara="1" wrap="square" lIns="91425" tIns="45700" rIns="91425" bIns="45700" anchor="ctr" anchorCtr="0">
            <a:noAutofit/>
          </a:bodyPr>
          <a:lstStyle/>
          <a:p>
            <a:pPr algn="ctr"/>
            <a:r>
              <a:rPr lang="vi-VN" sz="2800" b="1" dirty="0">
                <a:latin typeface="Calibri" panose="020F0502020204030204" pitchFamily="34" charset="0"/>
                <a:cs typeface="Calibri" panose="020F0502020204030204" pitchFamily="34" charset="0"/>
              </a:rPr>
              <a:t>Con đi trăm núi ngàn khe</a:t>
            </a:r>
            <a:endParaRPr lang="vi-VN" sz="2800" b="1" dirty="0">
              <a:latin typeface="Calibri" panose="020F0502020204030204" pitchFamily="34" charset="0"/>
              <a:cs typeface="Calibri" panose="020F0502020204030204" pitchFamily="34" charset="0"/>
            </a:endParaRPr>
          </a:p>
          <a:p>
            <a:pPr algn="ctr"/>
            <a:r>
              <a:rPr lang="vi-VN" sz="2800" b="1" dirty="0">
                <a:solidFill>
                  <a:srgbClr val="FF0000"/>
                </a:solidFill>
                <a:latin typeface="Calibri" panose="020F0502020204030204" pitchFamily="34" charset="0"/>
                <a:cs typeface="Calibri" panose="020F0502020204030204" pitchFamily="34" charset="0"/>
              </a:rPr>
              <a:t>Chưa bằng </a:t>
            </a:r>
            <a:r>
              <a:rPr lang="vi-VN" sz="2800" b="1" dirty="0">
                <a:latin typeface="Calibri" panose="020F0502020204030204" pitchFamily="34" charset="0"/>
                <a:cs typeface="Calibri" panose="020F0502020204030204" pitchFamily="34" charset="0"/>
              </a:rPr>
              <a:t>muôn nỗi tái tê lòng bầm</a:t>
            </a:r>
            <a:endParaRPr lang="vi-VN" sz="2800" b="1" dirty="0">
              <a:latin typeface="Calibri" panose="020F0502020204030204" pitchFamily="34" charset="0"/>
              <a:cs typeface="Calibri" panose="020F0502020204030204" pitchFamily="34" charset="0"/>
            </a:endParaRPr>
          </a:p>
        </p:txBody>
      </p:sp>
      <p:sp>
        <p:nvSpPr>
          <p:cNvPr id="507" name="Google Shape;507;p16"/>
          <p:cNvSpPr/>
          <p:nvPr/>
        </p:nvSpPr>
        <p:spPr>
          <a:xfrm>
            <a:off x="3770844" y="3437177"/>
            <a:ext cx="7127006" cy="1114973"/>
          </a:xfrm>
          <a:prstGeom prst="roundRect">
            <a:avLst>
              <a:gd name="adj" fmla="val 16667"/>
            </a:avLst>
          </a:prstGeom>
          <a:solidFill>
            <a:srgbClr val="B5EBDD"/>
          </a:solidFill>
          <a:ln w="28575" cap="flat" cmpd="sng">
            <a:solidFill>
              <a:schemeClr val="lt1"/>
            </a:solidFill>
            <a:prstDash val="solid"/>
            <a:miter lim="800000"/>
            <a:headEnd type="none" w="sm" len="sm"/>
            <a:tailEnd type="none" w="sm" len="sm"/>
          </a:ln>
          <a:effectLst>
            <a:outerShdw blurRad="50800" dist="38100" dir="8100000" algn="tr" rotWithShape="0">
              <a:srgbClr val="000000">
                <a:alpha val="40000"/>
              </a:srgbClr>
            </a:outerShdw>
          </a:effectLst>
        </p:spPr>
        <p:txBody>
          <a:bodyPr spcFirstLastPara="1" wrap="square" lIns="91425" tIns="45700" rIns="91425" bIns="45700" anchor="ctr" anchorCtr="0">
            <a:noAutofit/>
          </a:bodyPr>
          <a:lstStyle/>
          <a:p>
            <a:pPr algn="ctr"/>
            <a:r>
              <a:rPr lang="vi-VN" sz="2800" b="1" dirty="0">
                <a:latin typeface="Calibri" panose="020F0502020204030204" pitchFamily="34" charset="0"/>
                <a:cs typeface="Calibri" panose="020F0502020204030204" pitchFamily="34" charset="0"/>
              </a:rPr>
              <a:t>Mưa phùn ướt áo tứ thân</a:t>
            </a:r>
            <a:endParaRPr lang="vi-VN" sz="2800" b="1" dirty="0">
              <a:latin typeface="Calibri" panose="020F0502020204030204" pitchFamily="34" charset="0"/>
              <a:cs typeface="Calibri" panose="020F0502020204030204" pitchFamily="34" charset="0"/>
            </a:endParaRPr>
          </a:p>
          <a:p>
            <a:pPr algn="ctr"/>
            <a:r>
              <a:rPr lang="vi-VN" sz="2800" b="1" dirty="0">
                <a:latin typeface="Calibri" panose="020F0502020204030204" pitchFamily="34" charset="0"/>
                <a:cs typeface="Calibri" panose="020F0502020204030204" pitchFamily="34" charset="0"/>
              </a:rPr>
              <a:t>Mưa </a:t>
            </a:r>
            <a:r>
              <a:rPr lang="vi-VN" sz="2800" b="1" dirty="0">
                <a:solidFill>
                  <a:srgbClr val="FF0000"/>
                </a:solidFill>
                <a:latin typeface="Calibri" panose="020F0502020204030204" pitchFamily="34" charset="0"/>
                <a:cs typeface="Calibri" panose="020F0502020204030204" pitchFamily="34" charset="0"/>
              </a:rPr>
              <a:t>bao nhiêu </a:t>
            </a:r>
            <a:r>
              <a:rPr lang="vi-VN" sz="2800" b="1" dirty="0">
                <a:latin typeface="Calibri" panose="020F0502020204030204" pitchFamily="34" charset="0"/>
                <a:cs typeface="Calibri" panose="020F0502020204030204" pitchFamily="34" charset="0"/>
              </a:rPr>
              <a:t>hạt thương bầm </a:t>
            </a:r>
            <a:r>
              <a:rPr lang="vi-VN" sz="2800" b="1" dirty="0">
                <a:solidFill>
                  <a:srgbClr val="FF0000"/>
                </a:solidFill>
                <a:latin typeface="Calibri" panose="020F0502020204030204" pitchFamily="34" charset="0"/>
                <a:cs typeface="Calibri" panose="020F0502020204030204" pitchFamily="34" charset="0"/>
              </a:rPr>
              <a:t>bấy nhiêu</a:t>
            </a:r>
            <a:r>
              <a:rPr lang="vi-VN" sz="2800" b="1" dirty="0">
                <a:latin typeface="Calibri" panose="020F0502020204030204" pitchFamily="34" charset="0"/>
                <a:cs typeface="Calibri" panose="020F0502020204030204" pitchFamily="34" charset="0"/>
              </a:rPr>
              <a:t>!</a:t>
            </a:r>
            <a:endParaRPr lang="vi-VN" sz="2800" b="1" dirty="0">
              <a:latin typeface="Calibri" panose="020F0502020204030204" pitchFamily="34" charset="0"/>
              <a:cs typeface="Calibri" panose="020F0502020204030204" pitchFamily="34" charset="0"/>
            </a:endParaRPr>
          </a:p>
        </p:txBody>
      </p:sp>
      <p:sp>
        <p:nvSpPr>
          <p:cNvPr id="2" name="Rectangle 1"/>
          <p:cNvSpPr/>
          <p:nvPr/>
        </p:nvSpPr>
        <p:spPr>
          <a:xfrm>
            <a:off x="3770844" y="1527077"/>
            <a:ext cx="6436377" cy="523220"/>
          </a:xfrm>
          <a:prstGeom prst="rect">
            <a:avLst/>
          </a:prstGeom>
        </p:spPr>
        <p:txBody>
          <a:bodyPr wrap="none">
            <a:spAutoFit/>
          </a:bodyPr>
          <a:lstStyle/>
          <a:p>
            <a:r>
              <a:rPr lang="en-US" sz="2800" b="1" dirty="0">
                <a:latin typeface="Arial" panose="020B0604020202020204" pitchFamily="34" charset="0"/>
              </a:rPr>
              <a:t>Anh </a:t>
            </a:r>
            <a:r>
              <a:rPr lang="en-US" sz="2800" b="1" dirty="0" err="1">
                <a:latin typeface="Arial" panose="020B0604020202020204" pitchFamily="34" charset="0"/>
              </a:rPr>
              <a:t>chiến</a:t>
            </a:r>
            <a:r>
              <a:rPr lang="en-US" sz="2800" b="1" dirty="0">
                <a:latin typeface="Arial" panose="020B0604020202020204" pitchFamily="34" charset="0"/>
              </a:rPr>
              <a:t> </a:t>
            </a:r>
            <a:r>
              <a:rPr lang="en-US" sz="2800" b="1" dirty="0" err="1">
                <a:latin typeface="Arial" panose="020B0604020202020204" pitchFamily="34" charset="0"/>
              </a:rPr>
              <a:t>sĩ</a:t>
            </a:r>
            <a:r>
              <a:rPr lang="en-US" sz="2800" b="1" dirty="0">
                <a:latin typeface="Arial" panose="020B0604020202020204" pitchFamily="34" charset="0"/>
              </a:rPr>
              <a:t> </a:t>
            </a:r>
            <a:r>
              <a:rPr lang="en-US" sz="2800" b="1" dirty="0" err="1">
                <a:latin typeface="Arial" panose="020B0604020202020204" pitchFamily="34" charset="0"/>
              </a:rPr>
              <a:t>dùng</a:t>
            </a:r>
            <a:r>
              <a:rPr lang="en-US" sz="2800" b="1" dirty="0">
                <a:latin typeface="Arial" panose="020B0604020202020204" pitchFamily="34" charset="0"/>
              </a:rPr>
              <a:t> </a:t>
            </a:r>
            <a:r>
              <a:rPr lang="en-US" sz="2800" b="1" dirty="0" err="1">
                <a:latin typeface="Arial" panose="020B0604020202020204" pitchFamily="34" charset="0"/>
              </a:rPr>
              <a:t>cách</a:t>
            </a:r>
            <a:r>
              <a:rPr lang="en-US" sz="2800" b="1" dirty="0">
                <a:latin typeface="Arial" panose="020B0604020202020204" pitchFamily="34" charset="0"/>
              </a:rPr>
              <a:t> </a:t>
            </a:r>
            <a:r>
              <a:rPr lang="en-US" sz="2800" b="1" dirty="0" err="1">
                <a:latin typeface="Arial" panose="020B0604020202020204" pitchFamily="34" charset="0"/>
              </a:rPr>
              <a:t>nói</a:t>
            </a:r>
            <a:r>
              <a:rPr lang="en-US" sz="2800" b="1" dirty="0">
                <a:latin typeface="Arial" panose="020B0604020202020204" pitchFamily="34" charset="0"/>
              </a:rPr>
              <a:t> so </a:t>
            </a:r>
            <a:r>
              <a:rPr lang="en-US" sz="2800" b="1" dirty="0" err="1">
                <a:latin typeface="Arial" panose="020B0604020202020204" pitchFamily="34" charset="0"/>
              </a:rPr>
              <a:t>sánh</a:t>
            </a:r>
            <a:r>
              <a:rPr lang="en-US" sz="2800" b="1" dirty="0">
                <a:latin typeface="Arial" panose="020B0604020202020204" pitchFamily="34" charset="0"/>
              </a:rPr>
              <a:t>:</a:t>
            </a:r>
            <a:endParaRPr lang="en-US" sz="2800" b="1" dirty="0"/>
          </a:p>
        </p:txBody>
      </p:sp>
      <p:pic>
        <p:nvPicPr>
          <p:cNvPr id="18" name="Picture 17"/>
          <p:cNvPicPr>
            <a:picLocks noChangeAspect="1"/>
          </p:cNvPicPr>
          <p:nvPr/>
        </p:nvPicPr>
        <p:blipFill rotWithShape="1">
          <a:blip r:embed="rId3" cstate="print">
            <a:extLst>
              <a:ext uri="{28A0092B-C50C-407E-A947-70E740481C1C}">
                <a14:useLocalDpi xmlns:a14="http://schemas.microsoft.com/office/drawing/2010/main" val="0"/>
              </a:ext>
            </a:extLst>
          </a:blip>
          <a:srcRect l="24006" t="-1775" r="51471" b="45806"/>
          <a:stretch>
            <a:fillRect/>
          </a:stretch>
        </p:blipFill>
        <p:spPr>
          <a:xfrm>
            <a:off x="0" y="1788355"/>
            <a:ext cx="3562647" cy="5069645"/>
          </a:xfrm>
          <a:prstGeom prst="rect">
            <a:avLst/>
          </a:prstGeom>
          <a:ln>
            <a:noFill/>
          </a:ln>
          <a:effectLst>
            <a:outerShdw blurRad="190500" algn="tl" rotWithShape="0">
              <a:srgbClr val="000000">
                <a:alpha val="70000"/>
              </a:srgbClr>
            </a:outerShdw>
          </a:effectLst>
        </p:spPr>
      </p:pic>
      <p:sp>
        <p:nvSpPr>
          <p:cNvPr id="3" name="Rectangle 2"/>
          <p:cNvSpPr/>
          <p:nvPr/>
        </p:nvSpPr>
        <p:spPr>
          <a:xfrm>
            <a:off x="3770844" y="4701022"/>
            <a:ext cx="8101366" cy="1200329"/>
          </a:xfrm>
          <a:prstGeom prst="rect">
            <a:avLst/>
          </a:prstGeom>
        </p:spPr>
        <p:txBody>
          <a:bodyPr wrap="square">
            <a:spAutoFit/>
          </a:bodyPr>
          <a:lstStyle/>
          <a:p>
            <a:pPr algn="just"/>
            <a:r>
              <a:rPr lang="en-US" sz="2400" b="1" dirty="0">
                <a:solidFill>
                  <a:srgbClr val="7030A0"/>
                </a:solidFill>
                <a:latin typeface="Arial" panose="020B0604020202020204" pitchFamily="34" charset="0"/>
              </a:rPr>
              <a:t>     </a:t>
            </a:r>
            <a:r>
              <a:rPr lang="vi-VN" sz="2400" b="1" dirty="0">
                <a:solidFill>
                  <a:srgbClr val="7030A0"/>
                </a:solidFill>
                <a:latin typeface="Arial" panose="020B0604020202020204" pitchFamily="34" charset="0"/>
              </a:rPr>
              <a:t>Ý anh muốn nói những việc con đang làm không sao sánh được với những vất vả, khó nhọc của mẹ nơi quê nhà, mẹ yên tâm, đừng lo nhiều cho con nữa.</a:t>
            </a:r>
            <a:endParaRPr lang="en-US" sz="2400" b="1" dirty="0">
              <a:solidFill>
                <a:srgbClr val="7030A0"/>
              </a:solidFill>
            </a:endParaRPr>
          </a:p>
        </p:txBody>
      </p:sp>
      <p:pic>
        <p:nvPicPr>
          <p:cNvPr id="29" name="Google Shape;664;p21"/>
          <p:cNvPicPr preferRelativeResize="0"/>
          <p:nvPr/>
        </p:nvPicPr>
        <p:blipFill rotWithShape="1">
          <a:blip r:embed="rId4"/>
          <a:srcRect l="10929" r="56119"/>
          <a:stretch>
            <a:fillRect/>
          </a:stretch>
        </p:blipFill>
        <p:spPr>
          <a:xfrm flipH="1">
            <a:off x="10351465" y="5597495"/>
            <a:ext cx="2000430" cy="1260505"/>
          </a:xfrm>
          <a:prstGeom prst="rect">
            <a:avLst/>
          </a:prstGeom>
          <a:noFill/>
          <a:ln>
            <a:noFill/>
          </a:ln>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505"/>
                                        </p:tgtEl>
                                        <p:attrNameLst>
                                          <p:attrName>style.visibility</p:attrName>
                                        </p:attrNameLst>
                                      </p:cBhvr>
                                      <p:to>
                                        <p:strVal val="visible"/>
                                      </p:to>
                                    </p:set>
                                    <p:anim calcmode="lin" valueType="num">
                                      <p:cBhvr additive="base">
                                        <p:cTn id="18" dur="500"/>
                                        <p:tgtEl>
                                          <p:spTgt spid="505"/>
                                        </p:tgtEl>
                                        <p:attrNameLst>
                                          <p:attrName>ppt_y</p:attrName>
                                        </p:attrNameLst>
                                      </p:cBhvr>
                                      <p:tavLst>
                                        <p:tav tm="0">
                                          <p:val>
                                            <p:strVal val="#ppt_y+#ppt_h*1.125000"/>
                                          </p:val>
                                        </p:tav>
                                        <p:tav tm="100000">
                                          <p:val>
                                            <p:strVal val="#ppt_y"/>
                                          </p:val>
                                        </p:tav>
                                      </p:tavLst>
                                    </p:anim>
                                    <p:animEffect transition="in" filter="wipe(up)">
                                      <p:cBhvr>
                                        <p:cTn id="19" dur="500"/>
                                        <p:tgtEl>
                                          <p:spTgt spid="505"/>
                                        </p:tgtEl>
                                      </p:cBhvr>
                                    </p:animEffect>
                                  </p:childTnLst>
                                </p:cTn>
                              </p:par>
                            </p:childTnLst>
                          </p:cTn>
                        </p:par>
                        <p:par>
                          <p:cTn id="20" fill="hold">
                            <p:stCondLst>
                              <p:cond delay="500"/>
                            </p:stCondLst>
                            <p:childTnLst>
                              <p:par>
                                <p:cTn id="21" presetID="12" presetClass="entr" presetSubtype="4" fill="hold" grpId="0" nodeType="afterEffect">
                                  <p:stCondLst>
                                    <p:cond delay="0"/>
                                  </p:stCondLst>
                                  <p:childTnLst>
                                    <p:set>
                                      <p:cBhvr>
                                        <p:cTn id="22" dur="1" fill="hold">
                                          <p:stCondLst>
                                            <p:cond delay="0"/>
                                          </p:stCondLst>
                                        </p:cTn>
                                        <p:tgtEl>
                                          <p:spTgt spid="507"/>
                                        </p:tgtEl>
                                        <p:attrNameLst>
                                          <p:attrName>style.visibility</p:attrName>
                                        </p:attrNameLst>
                                      </p:cBhvr>
                                      <p:to>
                                        <p:strVal val="visible"/>
                                      </p:to>
                                    </p:set>
                                    <p:anim calcmode="lin" valueType="num">
                                      <p:cBhvr additive="base">
                                        <p:cTn id="23" dur="500"/>
                                        <p:tgtEl>
                                          <p:spTgt spid="507"/>
                                        </p:tgtEl>
                                        <p:attrNameLst>
                                          <p:attrName>ppt_y</p:attrName>
                                        </p:attrNameLst>
                                      </p:cBhvr>
                                      <p:tavLst>
                                        <p:tav tm="0">
                                          <p:val>
                                            <p:strVal val="#ppt_y+#ppt_h*1.125000"/>
                                          </p:val>
                                        </p:tav>
                                        <p:tav tm="100000">
                                          <p:val>
                                            <p:strVal val="#ppt_y"/>
                                          </p:val>
                                        </p:tav>
                                      </p:tavLst>
                                    </p:anim>
                                    <p:animEffect transition="in" filter="wipe(up)">
                                      <p:cBhvr>
                                        <p:cTn id="24" dur="500"/>
                                        <p:tgtEl>
                                          <p:spTgt spid="507"/>
                                        </p:tgtEl>
                                      </p:cBhvr>
                                    </p:animEffect>
                                  </p:childTnLst>
                                </p:cTn>
                              </p:par>
                            </p:childTnLst>
                          </p:cTn>
                        </p:par>
                      </p:childTnLst>
                    </p:cTn>
                  </p:par>
                  <p:par>
                    <p:cTn id="25" fill="hold">
                      <p:stCondLst>
                        <p:cond delay="indefinite"/>
                      </p:stCondLst>
                      <p:childTnLst>
                        <p:par>
                          <p:cTn id="26" fill="hold">
                            <p:stCondLst>
                              <p:cond delay="0"/>
                            </p:stCondLst>
                            <p:childTnLst>
                              <p:par>
                                <p:cTn id="27" presetID="5" presetClass="entr" presetSubtype="10" fill="hold" grpId="0" nodeType="clickEffect">
                                  <p:stCondLst>
                                    <p:cond delay="0"/>
                                  </p:stCondLst>
                                  <p:childTnLst>
                                    <p:set>
                                      <p:cBhvr>
                                        <p:cTn id="28" dur="1" fill="hold">
                                          <p:stCondLst>
                                            <p:cond delay="0"/>
                                          </p:stCondLst>
                                        </p:cTn>
                                        <p:tgtEl>
                                          <p:spTgt spid="3"/>
                                        </p:tgtEl>
                                        <p:attrNameLst>
                                          <p:attrName>style.visibility</p:attrName>
                                        </p:attrNameLst>
                                      </p:cBhvr>
                                      <p:to>
                                        <p:strVal val="visible"/>
                                      </p:to>
                                    </p:set>
                                    <p:animEffect transition="in" filter="checkerboard(across)">
                                      <p:cBhvr>
                                        <p:cTn id="2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5" grpId="0" animBg="1"/>
      <p:bldP spid="507" grpId="0" animBg="1"/>
      <p:bldP spid="2" grpId="0"/>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Shape 530"/>
        <p:cNvGrpSpPr/>
        <p:nvPr/>
      </p:nvGrpSpPr>
      <p:grpSpPr>
        <a:xfrm>
          <a:off x="0" y="0"/>
          <a:ext cx="0" cy="0"/>
          <a:chOff x="0" y="0"/>
          <a:chExt cx="0" cy="0"/>
        </a:xfrm>
      </p:grpSpPr>
      <p:sp>
        <p:nvSpPr>
          <p:cNvPr id="531" name="Google Shape;531;p18"/>
          <p:cNvSpPr/>
          <p:nvPr/>
        </p:nvSpPr>
        <p:spPr>
          <a:xfrm>
            <a:off x="0" y="0"/>
            <a:ext cx="12192000" cy="6858000"/>
          </a:xfrm>
          <a:prstGeom prst="rect">
            <a:avLst/>
          </a:prstGeom>
          <a:solidFill>
            <a:srgbClr val="DAF2F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Oi"/>
              <a:ea typeface="Oi"/>
              <a:cs typeface="Oi"/>
              <a:sym typeface="Oi"/>
            </a:endParaRPr>
          </a:p>
        </p:txBody>
      </p:sp>
      <p:sp>
        <p:nvSpPr>
          <p:cNvPr id="532" name="Google Shape;532;p18"/>
          <p:cNvSpPr/>
          <p:nvPr/>
        </p:nvSpPr>
        <p:spPr>
          <a:xfrm>
            <a:off x="8230258" y="-333826"/>
            <a:ext cx="2299437" cy="1262704"/>
          </a:xfrm>
          <a:custGeom>
            <a:avLst/>
            <a:gdLst/>
            <a:ahLst/>
            <a:cxnLst/>
            <a:rect l="l" t="t" r="r" b="b"/>
            <a:pathLst>
              <a:path w="18761" h="11853" extrusionOk="0">
                <a:moveTo>
                  <a:pt x="8803" y="0"/>
                </a:moveTo>
                <a:cubicBezTo>
                  <a:pt x="5892" y="0"/>
                  <a:pt x="3559" y="2334"/>
                  <a:pt x="3559" y="5245"/>
                </a:cubicBezTo>
                <a:lnTo>
                  <a:pt x="3559" y="5337"/>
                </a:lnTo>
                <a:lnTo>
                  <a:pt x="3489" y="5337"/>
                </a:lnTo>
                <a:cubicBezTo>
                  <a:pt x="1595" y="5337"/>
                  <a:pt x="1" y="6816"/>
                  <a:pt x="1" y="8595"/>
                </a:cubicBezTo>
                <a:cubicBezTo>
                  <a:pt x="1" y="10397"/>
                  <a:pt x="1572" y="11853"/>
                  <a:pt x="3489" y="11853"/>
                </a:cubicBezTo>
                <a:lnTo>
                  <a:pt x="15249" y="11853"/>
                </a:lnTo>
                <a:cubicBezTo>
                  <a:pt x="17167" y="11853"/>
                  <a:pt x="18738" y="10397"/>
                  <a:pt x="18738" y="8595"/>
                </a:cubicBezTo>
                <a:cubicBezTo>
                  <a:pt x="18761" y="6816"/>
                  <a:pt x="17190" y="5337"/>
                  <a:pt x="15295" y="5337"/>
                </a:cubicBezTo>
                <a:lnTo>
                  <a:pt x="14071" y="5337"/>
                </a:lnTo>
                <a:lnTo>
                  <a:pt x="14071" y="5245"/>
                </a:lnTo>
                <a:cubicBezTo>
                  <a:pt x="14071" y="2357"/>
                  <a:pt x="11737" y="0"/>
                  <a:pt x="880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Oi"/>
              <a:buNone/>
            </a:pPr>
            <a:endParaRPr sz="1800">
              <a:solidFill>
                <a:schemeClr val="dk1"/>
              </a:solidFill>
              <a:latin typeface="Oi"/>
              <a:ea typeface="Oi"/>
              <a:cs typeface="Oi"/>
              <a:sym typeface="Oi"/>
            </a:endParaRPr>
          </a:p>
        </p:txBody>
      </p:sp>
      <p:sp>
        <p:nvSpPr>
          <p:cNvPr id="533" name="Google Shape;533;p18"/>
          <p:cNvSpPr/>
          <p:nvPr/>
        </p:nvSpPr>
        <p:spPr>
          <a:xfrm>
            <a:off x="1696599" y="635551"/>
            <a:ext cx="2299437" cy="1262704"/>
          </a:xfrm>
          <a:custGeom>
            <a:avLst/>
            <a:gdLst/>
            <a:ahLst/>
            <a:cxnLst/>
            <a:rect l="l" t="t" r="r" b="b"/>
            <a:pathLst>
              <a:path w="18761" h="11853" extrusionOk="0">
                <a:moveTo>
                  <a:pt x="8803" y="0"/>
                </a:moveTo>
                <a:cubicBezTo>
                  <a:pt x="5892" y="0"/>
                  <a:pt x="3559" y="2334"/>
                  <a:pt x="3559" y="5245"/>
                </a:cubicBezTo>
                <a:lnTo>
                  <a:pt x="3559" y="5337"/>
                </a:lnTo>
                <a:lnTo>
                  <a:pt x="3489" y="5337"/>
                </a:lnTo>
                <a:cubicBezTo>
                  <a:pt x="1595" y="5337"/>
                  <a:pt x="1" y="6816"/>
                  <a:pt x="1" y="8595"/>
                </a:cubicBezTo>
                <a:cubicBezTo>
                  <a:pt x="1" y="10397"/>
                  <a:pt x="1572" y="11853"/>
                  <a:pt x="3489" y="11853"/>
                </a:cubicBezTo>
                <a:lnTo>
                  <a:pt x="15249" y="11853"/>
                </a:lnTo>
                <a:cubicBezTo>
                  <a:pt x="17167" y="11853"/>
                  <a:pt x="18738" y="10397"/>
                  <a:pt x="18738" y="8595"/>
                </a:cubicBezTo>
                <a:cubicBezTo>
                  <a:pt x="18761" y="6816"/>
                  <a:pt x="17190" y="5337"/>
                  <a:pt x="15295" y="5337"/>
                </a:cubicBezTo>
                <a:lnTo>
                  <a:pt x="14071" y="5337"/>
                </a:lnTo>
                <a:lnTo>
                  <a:pt x="14071" y="5245"/>
                </a:lnTo>
                <a:cubicBezTo>
                  <a:pt x="14071" y="2357"/>
                  <a:pt x="11737" y="0"/>
                  <a:pt x="880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Oi"/>
              <a:buNone/>
            </a:pPr>
            <a:endParaRPr sz="1800">
              <a:solidFill>
                <a:schemeClr val="dk1"/>
              </a:solidFill>
              <a:latin typeface="Oi"/>
              <a:ea typeface="Oi"/>
              <a:cs typeface="Oi"/>
              <a:sym typeface="Oi"/>
            </a:endParaRPr>
          </a:p>
        </p:txBody>
      </p:sp>
      <p:sp>
        <p:nvSpPr>
          <p:cNvPr id="534" name="Google Shape;534;p18"/>
          <p:cNvSpPr/>
          <p:nvPr/>
        </p:nvSpPr>
        <p:spPr>
          <a:xfrm>
            <a:off x="6148818" y="3525845"/>
            <a:ext cx="2680841" cy="1411825"/>
          </a:xfrm>
          <a:custGeom>
            <a:avLst/>
            <a:gdLst/>
            <a:ahLst/>
            <a:cxnLst/>
            <a:rect l="l" t="t" r="r" b="b"/>
            <a:pathLst>
              <a:path w="18761" h="11853" extrusionOk="0">
                <a:moveTo>
                  <a:pt x="8803" y="0"/>
                </a:moveTo>
                <a:cubicBezTo>
                  <a:pt x="5892" y="0"/>
                  <a:pt x="3559" y="2334"/>
                  <a:pt x="3559" y="5245"/>
                </a:cubicBezTo>
                <a:lnTo>
                  <a:pt x="3559" y="5337"/>
                </a:lnTo>
                <a:lnTo>
                  <a:pt x="3489" y="5337"/>
                </a:lnTo>
                <a:cubicBezTo>
                  <a:pt x="1595" y="5337"/>
                  <a:pt x="1" y="6816"/>
                  <a:pt x="1" y="8595"/>
                </a:cubicBezTo>
                <a:cubicBezTo>
                  <a:pt x="1" y="10397"/>
                  <a:pt x="1572" y="11853"/>
                  <a:pt x="3489" y="11853"/>
                </a:cubicBezTo>
                <a:lnTo>
                  <a:pt x="15249" y="11853"/>
                </a:lnTo>
                <a:cubicBezTo>
                  <a:pt x="17167" y="11853"/>
                  <a:pt x="18738" y="10397"/>
                  <a:pt x="18738" y="8595"/>
                </a:cubicBezTo>
                <a:cubicBezTo>
                  <a:pt x="18761" y="6816"/>
                  <a:pt x="17190" y="5337"/>
                  <a:pt x="15295" y="5337"/>
                </a:cubicBezTo>
                <a:lnTo>
                  <a:pt x="14071" y="5337"/>
                </a:lnTo>
                <a:lnTo>
                  <a:pt x="14071" y="5245"/>
                </a:lnTo>
                <a:cubicBezTo>
                  <a:pt x="14071" y="2357"/>
                  <a:pt x="11737" y="0"/>
                  <a:pt x="880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Oi"/>
              <a:buNone/>
            </a:pPr>
            <a:endParaRPr sz="1800">
              <a:solidFill>
                <a:schemeClr val="dk1"/>
              </a:solidFill>
              <a:latin typeface="Oi"/>
              <a:ea typeface="Oi"/>
              <a:cs typeface="Oi"/>
              <a:sym typeface="Oi"/>
            </a:endParaRPr>
          </a:p>
        </p:txBody>
      </p:sp>
      <p:sp>
        <p:nvSpPr>
          <p:cNvPr id="535" name="Google Shape;535;p18"/>
          <p:cNvSpPr/>
          <p:nvPr/>
        </p:nvSpPr>
        <p:spPr>
          <a:xfrm>
            <a:off x="9819427" y="-1476643"/>
            <a:ext cx="3832239" cy="3638350"/>
          </a:xfrm>
          <a:prstGeom prst="ellipse">
            <a:avLst/>
          </a:prstGeom>
          <a:solidFill>
            <a:srgbClr val="FED000">
              <a:alpha val="31764"/>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Oi"/>
              <a:ea typeface="Oi"/>
              <a:cs typeface="Oi"/>
              <a:sym typeface="Oi"/>
            </a:endParaRPr>
          </a:p>
        </p:txBody>
      </p:sp>
      <p:sp>
        <p:nvSpPr>
          <p:cNvPr id="536" name="Google Shape;536;p18"/>
          <p:cNvSpPr/>
          <p:nvPr/>
        </p:nvSpPr>
        <p:spPr>
          <a:xfrm>
            <a:off x="10613487" y="-762865"/>
            <a:ext cx="2266918" cy="2129406"/>
          </a:xfrm>
          <a:prstGeom prst="ellipse">
            <a:avLst/>
          </a:prstGeom>
          <a:solidFill>
            <a:srgbClr val="FED000">
              <a:alpha val="48627"/>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Oi"/>
              <a:ea typeface="Oi"/>
              <a:cs typeface="Oi"/>
              <a:sym typeface="Oi"/>
            </a:endParaRPr>
          </a:p>
        </p:txBody>
      </p:sp>
      <p:pic>
        <p:nvPicPr>
          <p:cNvPr id="537" name="Google Shape;537;p18"/>
          <p:cNvPicPr preferRelativeResize="0"/>
          <p:nvPr/>
        </p:nvPicPr>
        <p:blipFill rotWithShape="1">
          <a:blip r:embed="rId1"/>
          <a:srcRect l="15000" t="51840" r="58689" b="21402"/>
          <a:stretch>
            <a:fillRect/>
          </a:stretch>
        </p:blipFill>
        <p:spPr>
          <a:xfrm>
            <a:off x="-149268" y="3008349"/>
            <a:ext cx="4396450" cy="2524867"/>
          </a:xfrm>
          <a:prstGeom prst="rect">
            <a:avLst/>
          </a:prstGeom>
          <a:noFill/>
          <a:ln>
            <a:noFill/>
          </a:ln>
        </p:spPr>
      </p:pic>
      <p:pic>
        <p:nvPicPr>
          <p:cNvPr id="538" name="Google Shape;538;p18"/>
          <p:cNvPicPr preferRelativeResize="0"/>
          <p:nvPr/>
        </p:nvPicPr>
        <p:blipFill rotWithShape="1">
          <a:blip r:embed="rId2"/>
          <a:srcRect l="40414" t="51840" r="38029" b="21402"/>
          <a:stretch>
            <a:fillRect/>
          </a:stretch>
        </p:blipFill>
        <p:spPr>
          <a:xfrm>
            <a:off x="4008474" y="3000795"/>
            <a:ext cx="3601985" cy="2524867"/>
          </a:xfrm>
          <a:prstGeom prst="rect">
            <a:avLst/>
          </a:prstGeom>
          <a:noFill/>
          <a:ln>
            <a:noFill/>
          </a:ln>
        </p:spPr>
      </p:pic>
      <p:pic>
        <p:nvPicPr>
          <p:cNvPr id="539" name="Google Shape;539;p18"/>
          <p:cNvPicPr preferRelativeResize="0"/>
          <p:nvPr/>
        </p:nvPicPr>
        <p:blipFill rotWithShape="1">
          <a:blip r:embed="rId1"/>
          <a:srcRect l="64101" t="51840" r="7500" b="21402"/>
          <a:stretch>
            <a:fillRect/>
          </a:stretch>
        </p:blipFill>
        <p:spPr>
          <a:xfrm>
            <a:off x="7446854" y="3625021"/>
            <a:ext cx="4745146" cy="2524867"/>
          </a:xfrm>
          <a:prstGeom prst="rect">
            <a:avLst/>
          </a:prstGeom>
          <a:noFill/>
          <a:ln>
            <a:noFill/>
          </a:ln>
        </p:spPr>
      </p:pic>
      <p:pic>
        <p:nvPicPr>
          <p:cNvPr id="540" name="Google Shape;540;p18"/>
          <p:cNvPicPr preferRelativeResize="0"/>
          <p:nvPr/>
        </p:nvPicPr>
        <p:blipFill rotWithShape="1">
          <a:blip r:embed="rId3"/>
          <a:srcRect t="37954" r="90625" b="31467"/>
          <a:stretch>
            <a:fillRect/>
          </a:stretch>
        </p:blipFill>
        <p:spPr>
          <a:xfrm>
            <a:off x="160130" y="2905012"/>
            <a:ext cx="979642" cy="1804381"/>
          </a:xfrm>
          <a:prstGeom prst="rect">
            <a:avLst/>
          </a:prstGeom>
          <a:noFill/>
          <a:ln>
            <a:noFill/>
          </a:ln>
        </p:spPr>
      </p:pic>
      <p:pic>
        <p:nvPicPr>
          <p:cNvPr id="541" name="Google Shape;541;p18"/>
          <p:cNvPicPr preferRelativeResize="0"/>
          <p:nvPr/>
        </p:nvPicPr>
        <p:blipFill rotWithShape="1">
          <a:blip r:embed="rId4"/>
          <a:srcRect l="55533" t="65911" b="392"/>
          <a:stretch>
            <a:fillRect/>
          </a:stretch>
        </p:blipFill>
        <p:spPr>
          <a:xfrm>
            <a:off x="6694395" y="4559103"/>
            <a:ext cx="5497605" cy="2352685"/>
          </a:xfrm>
          <a:prstGeom prst="rect">
            <a:avLst/>
          </a:prstGeom>
          <a:noFill/>
          <a:ln>
            <a:noFill/>
          </a:ln>
        </p:spPr>
      </p:pic>
      <p:pic>
        <p:nvPicPr>
          <p:cNvPr id="542" name="Google Shape;542;p18"/>
          <p:cNvPicPr preferRelativeResize="0"/>
          <p:nvPr/>
        </p:nvPicPr>
        <p:blipFill rotWithShape="1">
          <a:blip r:embed="rId5"/>
          <a:srcRect t="65810" r="26875" b="392"/>
          <a:stretch>
            <a:fillRect/>
          </a:stretch>
        </p:blipFill>
        <p:spPr>
          <a:xfrm>
            <a:off x="0" y="4529129"/>
            <a:ext cx="8980582" cy="2343979"/>
          </a:xfrm>
          <a:prstGeom prst="rect">
            <a:avLst/>
          </a:prstGeom>
          <a:noFill/>
          <a:ln>
            <a:noFill/>
          </a:ln>
        </p:spPr>
      </p:pic>
      <p:pic>
        <p:nvPicPr>
          <p:cNvPr id="543" name="Google Shape;543;p18"/>
          <p:cNvPicPr preferRelativeResize="0"/>
          <p:nvPr/>
        </p:nvPicPr>
        <p:blipFill rotWithShape="1">
          <a:blip r:embed="rId6"/>
          <a:srcRect l="70819" t="55251" r="-1" b="19293"/>
          <a:stretch>
            <a:fillRect/>
          </a:stretch>
        </p:blipFill>
        <p:spPr>
          <a:xfrm>
            <a:off x="8327244" y="3824044"/>
            <a:ext cx="3806580" cy="1875120"/>
          </a:xfrm>
          <a:prstGeom prst="rect">
            <a:avLst/>
          </a:prstGeom>
          <a:noFill/>
          <a:ln>
            <a:noFill/>
          </a:ln>
        </p:spPr>
      </p:pic>
      <p:pic>
        <p:nvPicPr>
          <p:cNvPr id="544" name="Google Shape;544;p18"/>
          <p:cNvPicPr preferRelativeResize="0"/>
          <p:nvPr/>
        </p:nvPicPr>
        <p:blipFill rotWithShape="1">
          <a:blip r:embed="rId6"/>
          <a:srcRect l="58533" t="55251" r="31396" b="19293"/>
          <a:stretch>
            <a:fillRect/>
          </a:stretch>
        </p:blipFill>
        <p:spPr>
          <a:xfrm>
            <a:off x="7066016" y="3785364"/>
            <a:ext cx="1261228" cy="1800435"/>
          </a:xfrm>
          <a:prstGeom prst="rect">
            <a:avLst/>
          </a:prstGeom>
          <a:noFill/>
          <a:ln>
            <a:noFill/>
          </a:ln>
        </p:spPr>
      </p:pic>
      <p:sp>
        <p:nvSpPr>
          <p:cNvPr id="545" name="Google Shape;545;p18"/>
          <p:cNvSpPr/>
          <p:nvPr/>
        </p:nvSpPr>
        <p:spPr>
          <a:xfrm>
            <a:off x="10989128" y="-460162"/>
            <a:ext cx="1524000" cy="1524000"/>
          </a:xfrm>
          <a:prstGeom prst="ellipse">
            <a:avLst/>
          </a:prstGeom>
          <a:solidFill>
            <a:srgbClr val="FED00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Oi"/>
              <a:ea typeface="Oi"/>
              <a:cs typeface="Oi"/>
              <a:sym typeface="Oi"/>
            </a:endParaRPr>
          </a:p>
        </p:txBody>
      </p:sp>
      <p:sp>
        <p:nvSpPr>
          <p:cNvPr id="546" name="Google Shape;546;p18"/>
          <p:cNvSpPr/>
          <p:nvPr/>
        </p:nvSpPr>
        <p:spPr>
          <a:xfrm>
            <a:off x="281248" y="297526"/>
            <a:ext cx="1409921" cy="766312"/>
          </a:xfrm>
          <a:custGeom>
            <a:avLst/>
            <a:gdLst/>
            <a:ahLst/>
            <a:cxnLst/>
            <a:rect l="l" t="t" r="r" b="b"/>
            <a:pathLst>
              <a:path w="18761" h="11853" extrusionOk="0">
                <a:moveTo>
                  <a:pt x="8803" y="0"/>
                </a:moveTo>
                <a:cubicBezTo>
                  <a:pt x="5892" y="0"/>
                  <a:pt x="3559" y="2334"/>
                  <a:pt x="3559" y="5245"/>
                </a:cubicBezTo>
                <a:lnTo>
                  <a:pt x="3559" y="5337"/>
                </a:lnTo>
                <a:lnTo>
                  <a:pt x="3489" y="5337"/>
                </a:lnTo>
                <a:cubicBezTo>
                  <a:pt x="1595" y="5337"/>
                  <a:pt x="1" y="6816"/>
                  <a:pt x="1" y="8595"/>
                </a:cubicBezTo>
                <a:cubicBezTo>
                  <a:pt x="1" y="10397"/>
                  <a:pt x="1572" y="11853"/>
                  <a:pt x="3489" y="11853"/>
                </a:cubicBezTo>
                <a:lnTo>
                  <a:pt x="15249" y="11853"/>
                </a:lnTo>
                <a:cubicBezTo>
                  <a:pt x="17167" y="11853"/>
                  <a:pt x="18738" y="10397"/>
                  <a:pt x="18738" y="8595"/>
                </a:cubicBezTo>
                <a:cubicBezTo>
                  <a:pt x="18761" y="6816"/>
                  <a:pt x="17190" y="5337"/>
                  <a:pt x="15295" y="5337"/>
                </a:cubicBezTo>
                <a:lnTo>
                  <a:pt x="14071" y="5337"/>
                </a:lnTo>
                <a:lnTo>
                  <a:pt x="14071" y="5245"/>
                </a:lnTo>
                <a:cubicBezTo>
                  <a:pt x="14071" y="2357"/>
                  <a:pt x="11737" y="0"/>
                  <a:pt x="880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Oi"/>
              <a:buNone/>
            </a:pPr>
            <a:endParaRPr sz="1800">
              <a:solidFill>
                <a:schemeClr val="dk1"/>
              </a:solidFill>
              <a:latin typeface="Oi"/>
              <a:ea typeface="Oi"/>
              <a:cs typeface="Oi"/>
              <a:sym typeface="Oi"/>
            </a:endParaRPr>
          </a:p>
        </p:txBody>
      </p:sp>
      <p:pic>
        <p:nvPicPr>
          <p:cNvPr id="551" name="Google Shape;551;p18"/>
          <p:cNvPicPr preferRelativeResize="0"/>
          <p:nvPr/>
        </p:nvPicPr>
        <p:blipFill rotWithShape="1">
          <a:blip r:embed="rId7"/>
          <a:srcRect l="35184" t="55183" r="22473" b="-1013"/>
          <a:stretch>
            <a:fillRect/>
          </a:stretch>
        </p:blipFill>
        <p:spPr>
          <a:xfrm>
            <a:off x="6553002" y="218722"/>
            <a:ext cx="1343719" cy="1454336"/>
          </a:xfrm>
          <a:prstGeom prst="rect">
            <a:avLst/>
          </a:prstGeom>
          <a:noFill/>
          <a:ln>
            <a:noFill/>
          </a:ln>
        </p:spPr>
      </p:pic>
      <p:pic>
        <p:nvPicPr>
          <p:cNvPr id="552" name="Google Shape;552;p18"/>
          <p:cNvPicPr preferRelativeResize="0"/>
          <p:nvPr/>
        </p:nvPicPr>
        <p:blipFill rotWithShape="1">
          <a:blip r:embed="rId7"/>
          <a:srcRect r="57657" b="54170"/>
          <a:stretch>
            <a:fillRect/>
          </a:stretch>
        </p:blipFill>
        <p:spPr>
          <a:xfrm rot="6872548">
            <a:off x="7480640" y="3526826"/>
            <a:ext cx="1343719" cy="1454336"/>
          </a:xfrm>
          <a:prstGeom prst="rect">
            <a:avLst/>
          </a:prstGeom>
          <a:noFill/>
          <a:ln>
            <a:noFill/>
          </a:ln>
        </p:spPr>
      </p:pic>
      <p:pic>
        <p:nvPicPr>
          <p:cNvPr id="553" name="Google Shape;553;p18"/>
          <p:cNvPicPr preferRelativeResize="0"/>
          <p:nvPr/>
        </p:nvPicPr>
        <p:blipFill rotWithShape="1">
          <a:blip r:embed="rId7"/>
          <a:srcRect r="57657" b="54170"/>
          <a:stretch>
            <a:fillRect/>
          </a:stretch>
        </p:blipFill>
        <p:spPr>
          <a:xfrm rot="3908138" flipH="1">
            <a:off x="126426" y="304327"/>
            <a:ext cx="1443745" cy="1562596"/>
          </a:xfrm>
          <a:prstGeom prst="rect">
            <a:avLst/>
          </a:prstGeom>
          <a:noFill/>
          <a:ln>
            <a:noFill/>
          </a:ln>
        </p:spPr>
      </p:pic>
      <p:sp>
        <p:nvSpPr>
          <p:cNvPr id="554" name="Google Shape;554;p18"/>
          <p:cNvSpPr/>
          <p:nvPr/>
        </p:nvSpPr>
        <p:spPr>
          <a:xfrm>
            <a:off x="0" y="-20144"/>
            <a:ext cx="12192000" cy="6954343"/>
          </a:xfrm>
          <a:prstGeom prst="rect">
            <a:avLst/>
          </a:prstGeom>
          <a:solidFill>
            <a:schemeClr val="lt1">
              <a:alpha val="68627"/>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Oi"/>
              <a:ea typeface="Oi"/>
              <a:cs typeface="Oi"/>
              <a:sym typeface="Oi"/>
            </a:endParaRPr>
          </a:p>
        </p:txBody>
      </p:sp>
      <p:sp>
        <p:nvSpPr>
          <p:cNvPr id="35" name="Google Shape;492;p15"/>
          <p:cNvSpPr/>
          <p:nvPr/>
        </p:nvSpPr>
        <p:spPr>
          <a:xfrm>
            <a:off x="1502875" y="365784"/>
            <a:ext cx="10336220" cy="1174206"/>
          </a:xfrm>
          <a:custGeom>
            <a:avLst/>
            <a:gdLst/>
            <a:ahLst/>
            <a:cxnLst/>
            <a:rect l="l" t="t" r="r" b="b"/>
            <a:pathLst>
              <a:path w="10336220" h="900728" fill="none" extrusionOk="0">
                <a:moveTo>
                  <a:pt x="0" y="450364"/>
                </a:moveTo>
                <a:cubicBezTo>
                  <a:pt x="-49735" y="224538"/>
                  <a:pt x="153658" y="-22611"/>
                  <a:pt x="450364" y="0"/>
                </a:cubicBezTo>
                <a:cubicBezTo>
                  <a:pt x="739539" y="-84621"/>
                  <a:pt x="989525" y="51262"/>
                  <a:pt x="1228792" y="0"/>
                </a:cubicBezTo>
                <a:cubicBezTo>
                  <a:pt x="1468059" y="-51262"/>
                  <a:pt x="1508590" y="18811"/>
                  <a:pt x="1724155" y="0"/>
                </a:cubicBezTo>
                <a:cubicBezTo>
                  <a:pt x="1939720" y="-18811"/>
                  <a:pt x="2045191" y="39512"/>
                  <a:pt x="2313874" y="0"/>
                </a:cubicBezTo>
                <a:cubicBezTo>
                  <a:pt x="2582557" y="-39512"/>
                  <a:pt x="2745663" y="6357"/>
                  <a:pt x="2997947" y="0"/>
                </a:cubicBezTo>
                <a:cubicBezTo>
                  <a:pt x="3250231" y="-6357"/>
                  <a:pt x="3430947" y="5812"/>
                  <a:pt x="3682020" y="0"/>
                </a:cubicBezTo>
                <a:cubicBezTo>
                  <a:pt x="3933093" y="-5812"/>
                  <a:pt x="4027527" y="40790"/>
                  <a:pt x="4177383" y="0"/>
                </a:cubicBezTo>
                <a:cubicBezTo>
                  <a:pt x="4327239" y="-40790"/>
                  <a:pt x="4669639" y="56770"/>
                  <a:pt x="4955811" y="0"/>
                </a:cubicBezTo>
                <a:cubicBezTo>
                  <a:pt x="5241983" y="-56770"/>
                  <a:pt x="5247582" y="21956"/>
                  <a:pt x="5451175" y="0"/>
                </a:cubicBezTo>
                <a:cubicBezTo>
                  <a:pt x="5654768" y="-21956"/>
                  <a:pt x="5895778" y="14902"/>
                  <a:pt x="6229603" y="0"/>
                </a:cubicBezTo>
                <a:cubicBezTo>
                  <a:pt x="6563428" y="-14902"/>
                  <a:pt x="6615340" y="51500"/>
                  <a:pt x="6819321" y="0"/>
                </a:cubicBezTo>
                <a:cubicBezTo>
                  <a:pt x="7023302" y="-51500"/>
                  <a:pt x="7276232" y="70247"/>
                  <a:pt x="7503394" y="0"/>
                </a:cubicBezTo>
                <a:cubicBezTo>
                  <a:pt x="7730556" y="-70247"/>
                  <a:pt x="7850009" y="19296"/>
                  <a:pt x="7998758" y="0"/>
                </a:cubicBezTo>
                <a:cubicBezTo>
                  <a:pt x="8147507" y="-19296"/>
                  <a:pt x="8487170" y="54298"/>
                  <a:pt x="8682831" y="0"/>
                </a:cubicBezTo>
                <a:cubicBezTo>
                  <a:pt x="8878492" y="-54298"/>
                  <a:pt x="9077624" y="49873"/>
                  <a:pt x="9178194" y="0"/>
                </a:cubicBezTo>
                <a:cubicBezTo>
                  <a:pt x="9278764" y="-49873"/>
                  <a:pt x="9727370" y="54166"/>
                  <a:pt x="9885856" y="0"/>
                </a:cubicBezTo>
                <a:cubicBezTo>
                  <a:pt x="10193873" y="43"/>
                  <a:pt x="10329506" y="200594"/>
                  <a:pt x="10336220" y="450364"/>
                </a:cubicBezTo>
                <a:lnTo>
                  <a:pt x="10336220" y="450364"/>
                </a:lnTo>
                <a:cubicBezTo>
                  <a:pt x="10319959" y="699781"/>
                  <a:pt x="10133749" y="892764"/>
                  <a:pt x="9885856" y="900728"/>
                </a:cubicBezTo>
                <a:cubicBezTo>
                  <a:pt x="9619294" y="945743"/>
                  <a:pt x="9455324" y="873702"/>
                  <a:pt x="9296138" y="900728"/>
                </a:cubicBezTo>
                <a:cubicBezTo>
                  <a:pt x="9136952" y="927754"/>
                  <a:pt x="8830411" y="872383"/>
                  <a:pt x="8706420" y="900728"/>
                </a:cubicBezTo>
                <a:cubicBezTo>
                  <a:pt x="8582429" y="929073"/>
                  <a:pt x="8502977" y="898164"/>
                  <a:pt x="8305411" y="900728"/>
                </a:cubicBezTo>
                <a:cubicBezTo>
                  <a:pt x="8107845" y="903292"/>
                  <a:pt x="7888642" y="860625"/>
                  <a:pt x="7621338" y="900728"/>
                </a:cubicBezTo>
                <a:cubicBezTo>
                  <a:pt x="7354034" y="940831"/>
                  <a:pt x="7148252" y="861290"/>
                  <a:pt x="6937265" y="900728"/>
                </a:cubicBezTo>
                <a:cubicBezTo>
                  <a:pt x="6726278" y="940166"/>
                  <a:pt x="6722739" y="871911"/>
                  <a:pt x="6630611" y="900728"/>
                </a:cubicBezTo>
                <a:cubicBezTo>
                  <a:pt x="6538483" y="929545"/>
                  <a:pt x="6318610" y="889739"/>
                  <a:pt x="6040893" y="900728"/>
                </a:cubicBezTo>
                <a:cubicBezTo>
                  <a:pt x="5763176" y="911717"/>
                  <a:pt x="5844305" y="893259"/>
                  <a:pt x="5734240" y="900728"/>
                </a:cubicBezTo>
                <a:cubicBezTo>
                  <a:pt x="5624175" y="908197"/>
                  <a:pt x="5434378" y="895111"/>
                  <a:pt x="5144521" y="900728"/>
                </a:cubicBezTo>
                <a:cubicBezTo>
                  <a:pt x="4854664" y="906345"/>
                  <a:pt x="4783638" y="872205"/>
                  <a:pt x="4649158" y="900728"/>
                </a:cubicBezTo>
                <a:cubicBezTo>
                  <a:pt x="4514678" y="929251"/>
                  <a:pt x="4376093" y="893828"/>
                  <a:pt x="4248150" y="900728"/>
                </a:cubicBezTo>
                <a:cubicBezTo>
                  <a:pt x="4120207" y="907628"/>
                  <a:pt x="3892816" y="844714"/>
                  <a:pt x="3752786" y="900728"/>
                </a:cubicBezTo>
                <a:cubicBezTo>
                  <a:pt x="3612756" y="956742"/>
                  <a:pt x="3310991" y="875823"/>
                  <a:pt x="3068713" y="900728"/>
                </a:cubicBezTo>
                <a:cubicBezTo>
                  <a:pt x="2826435" y="925633"/>
                  <a:pt x="2607142" y="866253"/>
                  <a:pt x="2384640" y="900728"/>
                </a:cubicBezTo>
                <a:cubicBezTo>
                  <a:pt x="2162138" y="935203"/>
                  <a:pt x="2230609" y="865694"/>
                  <a:pt x="2077986" y="900728"/>
                </a:cubicBezTo>
                <a:cubicBezTo>
                  <a:pt x="1925363" y="935762"/>
                  <a:pt x="1676943" y="877772"/>
                  <a:pt x="1488268" y="900728"/>
                </a:cubicBezTo>
                <a:cubicBezTo>
                  <a:pt x="1299593" y="923684"/>
                  <a:pt x="675248" y="837942"/>
                  <a:pt x="450364" y="900728"/>
                </a:cubicBezTo>
                <a:cubicBezTo>
                  <a:pt x="218818" y="842543"/>
                  <a:pt x="-38689" y="660384"/>
                  <a:pt x="0" y="450364"/>
                </a:cubicBezTo>
                <a:close/>
              </a:path>
              <a:path w="10336220" h="900728" extrusionOk="0">
                <a:moveTo>
                  <a:pt x="0" y="450364"/>
                </a:moveTo>
                <a:cubicBezTo>
                  <a:pt x="15753" y="184111"/>
                  <a:pt x="186742" y="-5619"/>
                  <a:pt x="450364" y="0"/>
                </a:cubicBezTo>
                <a:cubicBezTo>
                  <a:pt x="576247" y="-41437"/>
                  <a:pt x="767745" y="16036"/>
                  <a:pt x="851372" y="0"/>
                </a:cubicBezTo>
                <a:cubicBezTo>
                  <a:pt x="934999" y="-16036"/>
                  <a:pt x="1210468" y="15888"/>
                  <a:pt x="1441091" y="0"/>
                </a:cubicBezTo>
                <a:cubicBezTo>
                  <a:pt x="1671714" y="-15888"/>
                  <a:pt x="1799471" y="73901"/>
                  <a:pt x="2125164" y="0"/>
                </a:cubicBezTo>
                <a:cubicBezTo>
                  <a:pt x="2450857" y="-73901"/>
                  <a:pt x="2334064" y="18207"/>
                  <a:pt x="2526172" y="0"/>
                </a:cubicBezTo>
                <a:cubicBezTo>
                  <a:pt x="2718280" y="-18207"/>
                  <a:pt x="2741869" y="40297"/>
                  <a:pt x="2927181" y="0"/>
                </a:cubicBezTo>
                <a:cubicBezTo>
                  <a:pt x="3112493" y="-40297"/>
                  <a:pt x="3220187" y="28634"/>
                  <a:pt x="3422544" y="0"/>
                </a:cubicBezTo>
                <a:cubicBezTo>
                  <a:pt x="3624901" y="-28634"/>
                  <a:pt x="3581664" y="12149"/>
                  <a:pt x="3729197" y="0"/>
                </a:cubicBezTo>
                <a:cubicBezTo>
                  <a:pt x="3876730" y="-12149"/>
                  <a:pt x="4256197" y="89005"/>
                  <a:pt x="4507626" y="0"/>
                </a:cubicBezTo>
                <a:cubicBezTo>
                  <a:pt x="4759055" y="-89005"/>
                  <a:pt x="4892324" y="13075"/>
                  <a:pt x="5002989" y="0"/>
                </a:cubicBezTo>
                <a:cubicBezTo>
                  <a:pt x="5113654" y="-13075"/>
                  <a:pt x="5350851" y="19032"/>
                  <a:pt x="5592707" y="0"/>
                </a:cubicBezTo>
                <a:cubicBezTo>
                  <a:pt x="5834563" y="-19032"/>
                  <a:pt x="5751999" y="5590"/>
                  <a:pt x="5899361" y="0"/>
                </a:cubicBezTo>
                <a:cubicBezTo>
                  <a:pt x="6046723" y="-5590"/>
                  <a:pt x="6126438" y="680"/>
                  <a:pt x="6206014" y="0"/>
                </a:cubicBezTo>
                <a:cubicBezTo>
                  <a:pt x="6285590" y="-680"/>
                  <a:pt x="6705010" y="68105"/>
                  <a:pt x="6890087" y="0"/>
                </a:cubicBezTo>
                <a:cubicBezTo>
                  <a:pt x="7075164" y="-68105"/>
                  <a:pt x="7283851" y="22154"/>
                  <a:pt x="7668515" y="0"/>
                </a:cubicBezTo>
                <a:cubicBezTo>
                  <a:pt x="8053179" y="-22154"/>
                  <a:pt x="7936323" y="51816"/>
                  <a:pt x="8163879" y="0"/>
                </a:cubicBezTo>
                <a:cubicBezTo>
                  <a:pt x="8391435" y="-51816"/>
                  <a:pt x="8571992" y="35763"/>
                  <a:pt x="8753597" y="0"/>
                </a:cubicBezTo>
                <a:cubicBezTo>
                  <a:pt x="8935202" y="-35763"/>
                  <a:pt x="9552906" y="47482"/>
                  <a:pt x="9885856" y="0"/>
                </a:cubicBezTo>
                <a:cubicBezTo>
                  <a:pt x="10182164" y="-49964"/>
                  <a:pt x="10351127" y="137924"/>
                  <a:pt x="10336220" y="450364"/>
                </a:cubicBezTo>
                <a:lnTo>
                  <a:pt x="10336220" y="450364"/>
                </a:lnTo>
                <a:cubicBezTo>
                  <a:pt x="10350486" y="713118"/>
                  <a:pt x="10127382" y="895961"/>
                  <a:pt x="9885856" y="900728"/>
                </a:cubicBezTo>
                <a:cubicBezTo>
                  <a:pt x="9799585" y="918852"/>
                  <a:pt x="9693795" y="864758"/>
                  <a:pt x="9579203" y="900728"/>
                </a:cubicBezTo>
                <a:cubicBezTo>
                  <a:pt x="9464611" y="936698"/>
                  <a:pt x="9103210" y="885230"/>
                  <a:pt x="8800774" y="900728"/>
                </a:cubicBezTo>
                <a:cubicBezTo>
                  <a:pt x="8498338" y="916226"/>
                  <a:pt x="8339736" y="880911"/>
                  <a:pt x="8211056" y="900728"/>
                </a:cubicBezTo>
                <a:cubicBezTo>
                  <a:pt x="8082376" y="920545"/>
                  <a:pt x="7827092" y="867539"/>
                  <a:pt x="7621338" y="900728"/>
                </a:cubicBezTo>
                <a:cubicBezTo>
                  <a:pt x="7415584" y="933917"/>
                  <a:pt x="7459341" y="870112"/>
                  <a:pt x="7314684" y="900728"/>
                </a:cubicBezTo>
                <a:cubicBezTo>
                  <a:pt x="7170027" y="931344"/>
                  <a:pt x="6856955" y="888221"/>
                  <a:pt x="6536256" y="900728"/>
                </a:cubicBezTo>
                <a:cubicBezTo>
                  <a:pt x="6215557" y="913235"/>
                  <a:pt x="6258066" y="889316"/>
                  <a:pt x="6040893" y="900728"/>
                </a:cubicBezTo>
                <a:cubicBezTo>
                  <a:pt x="5823720" y="912140"/>
                  <a:pt x="5712642" y="830342"/>
                  <a:pt x="5451175" y="900728"/>
                </a:cubicBezTo>
                <a:cubicBezTo>
                  <a:pt x="5189708" y="971114"/>
                  <a:pt x="4991681" y="872449"/>
                  <a:pt x="4861457" y="900728"/>
                </a:cubicBezTo>
                <a:cubicBezTo>
                  <a:pt x="4731233" y="929007"/>
                  <a:pt x="4419111" y="852984"/>
                  <a:pt x="4271738" y="900728"/>
                </a:cubicBezTo>
                <a:cubicBezTo>
                  <a:pt x="4124365" y="948472"/>
                  <a:pt x="3892884" y="899246"/>
                  <a:pt x="3682020" y="900728"/>
                </a:cubicBezTo>
                <a:cubicBezTo>
                  <a:pt x="3471156" y="902210"/>
                  <a:pt x="3281777" y="865117"/>
                  <a:pt x="2903592" y="900728"/>
                </a:cubicBezTo>
                <a:cubicBezTo>
                  <a:pt x="2525407" y="936339"/>
                  <a:pt x="2566762" y="856233"/>
                  <a:pt x="2408229" y="900728"/>
                </a:cubicBezTo>
                <a:cubicBezTo>
                  <a:pt x="2249696" y="945223"/>
                  <a:pt x="2053692" y="855383"/>
                  <a:pt x="1912865" y="900728"/>
                </a:cubicBezTo>
                <a:cubicBezTo>
                  <a:pt x="1772038" y="946073"/>
                  <a:pt x="1583746" y="848846"/>
                  <a:pt x="1417502" y="900728"/>
                </a:cubicBezTo>
                <a:cubicBezTo>
                  <a:pt x="1251258" y="952610"/>
                  <a:pt x="694958" y="815666"/>
                  <a:pt x="450364" y="900728"/>
                </a:cubicBezTo>
                <a:cubicBezTo>
                  <a:pt x="233418" y="901357"/>
                  <a:pt x="-6478" y="748458"/>
                  <a:pt x="0" y="450364"/>
                </a:cubicBezTo>
                <a:close/>
              </a:path>
            </a:pathLst>
          </a:custGeom>
          <a:solidFill>
            <a:schemeClr val="lt1"/>
          </a:solidFill>
          <a:ln w="38100" cap="flat" cmpd="sng">
            <a:solidFill>
              <a:srgbClr val="F39C00"/>
            </a:solidFill>
            <a:prstDash val="solid"/>
            <a:miter lim="800000"/>
            <a:headEnd type="none" w="sm" len="sm"/>
            <a:tailEnd type="none" w="sm" len="sm"/>
          </a:ln>
          <a:effectLst>
            <a:outerShdw blurRad="50800" dist="38100" dir="5400000" algn="t" rotWithShape="0">
              <a:srgbClr val="000000">
                <a:alpha val="40000"/>
              </a:srgbClr>
            </a:outerShdw>
          </a:effectLst>
        </p:spPr>
        <p:txBody>
          <a:bodyPr spcFirstLastPara="1" wrap="square" lIns="91425" tIns="45700" rIns="91425" bIns="45700" anchor="ctr" anchorCtr="0">
            <a:noAutofit/>
          </a:bodyPr>
          <a:lstStyle/>
          <a:p>
            <a:pPr lvl="0" algn="ctr"/>
            <a:r>
              <a:rPr lang="vi-VN" sz="3600" b="1" dirty="0">
                <a:solidFill>
                  <a:srgbClr val="0070C0"/>
                </a:solidFill>
                <a:latin typeface="Calibri" panose="020F0502020204030204" pitchFamily="34" charset="0"/>
                <a:cs typeface="Calibri" panose="020F0502020204030204" pitchFamily="34" charset="0"/>
              </a:rPr>
              <a:t>Qua lời tâm tình của anh chiến sĩ, em nghĩ gì </a:t>
            </a:r>
            <a:endParaRPr lang="vi-VN" sz="3600" b="1" dirty="0">
              <a:solidFill>
                <a:srgbClr val="0070C0"/>
              </a:solidFill>
              <a:latin typeface="Calibri" panose="020F0502020204030204" pitchFamily="34" charset="0"/>
              <a:cs typeface="Calibri" panose="020F0502020204030204" pitchFamily="34" charset="0"/>
            </a:endParaRPr>
          </a:p>
          <a:p>
            <a:pPr lvl="0" algn="ctr"/>
            <a:r>
              <a:rPr lang="vi-VN" sz="3600" b="1" dirty="0">
                <a:solidFill>
                  <a:srgbClr val="0070C0"/>
                </a:solidFill>
                <a:latin typeface="Calibri" panose="020F0502020204030204" pitchFamily="34" charset="0"/>
                <a:cs typeface="Calibri" panose="020F0502020204030204" pitchFamily="34" charset="0"/>
              </a:rPr>
              <a:t>về người mẹ của anh?</a:t>
            </a:r>
            <a:endParaRPr sz="13800" b="1" dirty="0">
              <a:solidFill>
                <a:srgbClr val="0070C0"/>
              </a:solidFill>
              <a:latin typeface="Calibri" panose="020F0502020204030204" pitchFamily="34" charset="0"/>
              <a:ea typeface="Calibri" panose="020F0502020204030204"/>
              <a:cs typeface="Calibri" panose="020F0502020204030204" pitchFamily="34" charset="0"/>
              <a:sym typeface="Calibri" panose="020F0502020204030204"/>
            </a:endParaRPr>
          </a:p>
        </p:txBody>
      </p:sp>
      <p:pic>
        <p:nvPicPr>
          <p:cNvPr id="36" name="Picture 3"/>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flipH="1">
            <a:off x="8838993" y="3532500"/>
            <a:ext cx="3382557" cy="3428593"/>
          </a:xfrm>
          <a:prstGeom prst="rect">
            <a:avLst/>
          </a:prstGeom>
        </p:spPr>
      </p:pic>
      <p:sp>
        <p:nvSpPr>
          <p:cNvPr id="2" name="Rectangle 1"/>
          <p:cNvSpPr/>
          <p:nvPr/>
        </p:nvSpPr>
        <p:spPr>
          <a:xfrm>
            <a:off x="1592145" y="2065040"/>
            <a:ext cx="7906154" cy="2062103"/>
          </a:xfrm>
          <a:prstGeom prst="rect">
            <a:avLst/>
          </a:prstGeom>
        </p:spPr>
        <p:txBody>
          <a:bodyPr wrap="square">
            <a:spAutoFit/>
          </a:bodyPr>
          <a:lstStyle/>
          <a:p>
            <a:pPr algn="just"/>
            <a:r>
              <a:rPr lang="en-US" sz="3200" b="1" dirty="0">
                <a:solidFill>
                  <a:schemeClr val="accent2">
                    <a:lumMod val="50000"/>
                  </a:schemeClr>
                </a:solidFill>
                <a:latin typeface="Calibri" panose="020F0502020204030204" pitchFamily="34" charset="0"/>
                <a:cs typeface="Calibri" panose="020F0502020204030204" pitchFamily="34" charset="0"/>
              </a:rPr>
              <a:t>	</a:t>
            </a:r>
            <a:r>
              <a:rPr lang="en-US" sz="3200" b="1" dirty="0" err="1">
                <a:solidFill>
                  <a:schemeClr val="accent2">
                    <a:lumMod val="50000"/>
                  </a:schemeClr>
                </a:solidFill>
                <a:latin typeface="Calibri" panose="020F0502020204030204" pitchFamily="34" charset="0"/>
                <a:cs typeface="Calibri" panose="020F0502020204030204" pitchFamily="34" charset="0"/>
              </a:rPr>
              <a:t>Lời</a:t>
            </a:r>
            <a:r>
              <a:rPr lang="en-US" sz="3200" b="1" dirty="0">
                <a:solidFill>
                  <a:schemeClr val="accent2">
                    <a:lumMod val="50000"/>
                  </a:schemeClr>
                </a:solidFill>
                <a:latin typeface="Calibri" panose="020F0502020204030204" pitchFamily="34" charset="0"/>
                <a:cs typeface="Calibri" panose="020F0502020204030204" pitchFamily="34" charset="0"/>
              </a:rPr>
              <a:t> </a:t>
            </a:r>
            <a:r>
              <a:rPr lang="vi-VN" sz="3200" b="1" dirty="0">
                <a:solidFill>
                  <a:schemeClr val="accent2">
                    <a:lumMod val="50000"/>
                  </a:schemeClr>
                </a:solidFill>
                <a:latin typeface="Calibri" panose="020F0502020204030204" pitchFamily="34" charset="0"/>
                <a:cs typeface="Calibri" panose="020F0502020204030204" pitchFamily="34" charset="0"/>
              </a:rPr>
              <a:t>tâm tình của anh chiến sĩ cho thấy người mẹ của anh là một phụ nữ Việt Nam tiêu biểu: chịu thương chịu khó, hiền hậu, rất mực yêu thương con.</a:t>
            </a:r>
            <a:endParaRPr lang="en-US" sz="3200" b="1" dirty="0">
              <a:solidFill>
                <a:schemeClr val="accent2">
                  <a:lumMod val="50000"/>
                </a:schemeClr>
              </a:solidFill>
              <a:latin typeface="Calibri" panose="020F0502020204030204" pitchFamily="34" charset="0"/>
              <a:cs typeface="Calibri" panose="020F0502020204030204" pitchFamily="34" charset="0"/>
            </a:endParaRPr>
          </a:p>
        </p:txBody>
      </p:sp>
      <p:grpSp>
        <p:nvGrpSpPr>
          <p:cNvPr id="38" name="Google Shape;588;p19"/>
          <p:cNvGrpSpPr/>
          <p:nvPr/>
        </p:nvGrpSpPr>
        <p:grpSpPr>
          <a:xfrm>
            <a:off x="-29550" y="4127144"/>
            <a:ext cx="9122590" cy="2902764"/>
            <a:chOff x="-29140" y="3368913"/>
            <a:chExt cx="10023965" cy="3545778"/>
          </a:xfrm>
        </p:grpSpPr>
        <p:pic>
          <p:nvPicPr>
            <p:cNvPr id="39" name="Google Shape;589;p19"/>
            <p:cNvPicPr preferRelativeResize="0"/>
            <p:nvPr/>
          </p:nvPicPr>
          <p:blipFill rotWithShape="1">
            <a:blip r:embed="rId10"/>
            <a:srcRect b="4810"/>
            <a:stretch>
              <a:fillRect/>
            </a:stretch>
          </p:blipFill>
          <p:spPr>
            <a:xfrm>
              <a:off x="-29140" y="3388588"/>
              <a:ext cx="5290565" cy="3526103"/>
            </a:xfrm>
            <a:prstGeom prst="rect">
              <a:avLst/>
            </a:prstGeom>
            <a:noFill/>
            <a:ln>
              <a:noFill/>
            </a:ln>
          </p:spPr>
        </p:pic>
        <p:pic>
          <p:nvPicPr>
            <p:cNvPr id="40" name="Google Shape;590;p19"/>
            <p:cNvPicPr preferRelativeResize="0"/>
            <p:nvPr/>
          </p:nvPicPr>
          <p:blipFill rotWithShape="1">
            <a:blip r:embed="rId10"/>
            <a:srcRect b="4810"/>
            <a:stretch>
              <a:fillRect/>
            </a:stretch>
          </p:blipFill>
          <p:spPr>
            <a:xfrm>
              <a:off x="4704260" y="3368913"/>
              <a:ext cx="5290565" cy="3526103"/>
            </a:xfrm>
            <a:prstGeom prst="rect">
              <a:avLst/>
            </a:prstGeom>
            <a:noFill/>
            <a:ln>
              <a:noFill/>
            </a:ln>
          </p:spPr>
        </p:pic>
      </p:gr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Shape 517"/>
        <p:cNvGrpSpPr/>
        <p:nvPr/>
      </p:nvGrpSpPr>
      <p:grpSpPr>
        <a:xfrm>
          <a:off x="0" y="0"/>
          <a:ext cx="0" cy="0"/>
          <a:chOff x="0" y="0"/>
          <a:chExt cx="0" cy="0"/>
        </a:xfrm>
      </p:grpSpPr>
      <p:sp>
        <p:nvSpPr>
          <p:cNvPr id="524" name="Google Shape;524;p17"/>
          <p:cNvSpPr txBox="1"/>
          <p:nvPr/>
        </p:nvSpPr>
        <p:spPr>
          <a:xfrm>
            <a:off x="1652616" y="396584"/>
            <a:ext cx="4308474" cy="830997"/>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SG" sz="5400" b="1" dirty="0">
                <a:solidFill>
                  <a:srgbClr val="FF6699"/>
                </a:solidFill>
                <a:latin typeface="UTM Cooper Black" panose="02040603050506020204" pitchFamily="18"/>
                <a:sym typeface="Arial" panose="020B0604020202020204"/>
              </a:rPr>
              <a:t>NỘI DUNG</a:t>
            </a:r>
            <a:endParaRPr sz="1600" dirty="0">
              <a:latin typeface="UTM Cooper Black" panose="02040603050506020204" pitchFamily="18"/>
            </a:endParaRPr>
          </a:p>
        </p:txBody>
      </p:sp>
      <p:pic>
        <p:nvPicPr>
          <p:cNvPr id="525" name="Google Shape;525;p17"/>
          <p:cNvPicPr preferRelativeResize="0"/>
          <p:nvPr/>
        </p:nvPicPr>
        <p:blipFill rotWithShape="1">
          <a:blip r:embed="rId1"/>
          <a:srcRect/>
          <a:stretch>
            <a:fillRect/>
          </a:stretch>
        </p:blipFill>
        <p:spPr>
          <a:xfrm>
            <a:off x="249965" y="1313421"/>
            <a:ext cx="6826901" cy="3998096"/>
          </a:xfrm>
          <a:prstGeom prst="rect">
            <a:avLst/>
          </a:prstGeom>
          <a:noFill/>
          <a:ln>
            <a:noFill/>
          </a:ln>
        </p:spPr>
      </p:pic>
      <p:sp>
        <p:nvSpPr>
          <p:cNvPr id="526" name="Google Shape;526;p17"/>
          <p:cNvSpPr txBox="1"/>
          <p:nvPr/>
        </p:nvSpPr>
        <p:spPr>
          <a:xfrm>
            <a:off x="799244" y="1788995"/>
            <a:ext cx="5728341" cy="3046948"/>
          </a:xfrm>
          <a:prstGeom prst="rect">
            <a:avLst/>
          </a:prstGeom>
          <a:noFill/>
          <a:ln>
            <a:noFill/>
          </a:ln>
        </p:spPr>
        <p:txBody>
          <a:bodyPr spcFirstLastPara="1" wrap="square" lIns="91425" tIns="45700" rIns="91425" bIns="45700" anchor="t" anchorCtr="0">
            <a:spAutoFit/>
          </a:bodyPr>
          <a:lstStyle/>
          <a:p>
            <a:pPr algn="just"/>
            <a:r>
              <a:rPr lang="en-US" sz="3200" b="1" dirty="0">
                <a:solidFill>
                  <a:schemeClr val="accent2">
                    <a:lumMod val="50000"/>
                  </a:schemeClr>
                </a:solidFill>
              </a:rPr>
              <a:t>     </a:t>
            </a:r>
            <a:r>
              <a:rPr lang="vi-VN" sz="3200" b="1" dirty="0">
                <a:solidFill>
                  <a:schemeClr val="accent2">
                    <a:lumMod val="50000"/>
                  </a:schemeClr>
                </a:solidFill>
              </a:rPr>
              <a:t>Ca ngợi người mẹ và tình yêu con thắm thiết, sâu nặng giữa người chiến sĩ ở ngoài tiền tuyến với người mẹ tần tảo, giàu tình yêu thương con nơi quê nhà.</a:t>
            </a:r>
            <a:endParaRPr sz="6600" b="1" i="0" u="none" strike="noStrike" cap="none" dirty="0">
              <a:solidFill>
                <a:schemeClr val="accent2">
                  <a:lumMod val="50000"/>
                </a:schemeClr>
              </a:solidFill>
              <a:latin typeface="Calibri" panose="020F0502020204030204"/>
              <a:ea typeface="Calibri" panose="020F0502020204030204"/>
              <a:cs typeface="Calibri" panose="020F0502020204030204"/>
              <a:sym typeface="Calibri" panose="020F0502020204030204"/>
            </a:endParaRPr>
          </a:p>
        </p:txBody>
      </p:sp>
      <p:pic>
        <p:nvPicPr>
          <p:cNvPr id="11" name="Picture 4"/>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flipH="1">
            <a:off x="6954864" y="1551208"/>
            <a:ext cx="5389901" cy="3522522"/>
          </a:xfrm>
          <a:prstGeom prst="rect">
            <a:avLst/>
          </a:prstGeom>
        </p:spPr>
      </p:pic>
      <p:pic>
        <p:nvPicPr>
          <p:cNvPr id="12" name="Google Shape;729;p22"/>
          <p:cNvPicPr preferRelativeResize="0"/>
          <p:nvPr/>
        </p:nvPicPr>
        <p:blipFill rotWithShape="1">
          <a:blip r:embed="rId4"/>
          <a:srcRect r="57657" b="54170"/>
          <a:stretch>
            <a:fillRect/>
          </a:stretch>
        </p:blipFill>
        <p:spPr>
          <a:xfrm rot="6872548">
            <a:off x="7109210" y="493332"/>
            <a:ext cx="1343719" cy="1454336"/>
          </a:xfrm>
          <a:prstGeom prst="rect">
            <a:avLst/>
          </a:prstGeom>
          <a:noFill/>
          <a:ln>
            <a:noFill/>
          </a:ln>
        </p:spPr>
      </p:pic>
      <p:pic>
        <p:nvPicPr>
          <p:cNvPr id="13" name="Google Shape;730;p22"/>
          <p:cNvPicPr preferRelativeResize="0"/>
          <p:nvPr/>
        </p:nvPicPr>
        <p:blipFill rotWithShape="1">
          <a:blip r:embed="rId4"/>
          <a:srcRect r="57657" b="54170"/>
          <a:stretch>
            <a:fillRect/>
          </a:stretch>
        </p:blipFill>
        <p:spPr>
          <a:xfrm rot="3908138" flipH="1">
            <a:off x="131692" y="-637194"/>
            <a:ext cx="1443745" cy="1562596"/>
          </a:xfrm>
          <a:prstGeom prst="rect">
            <a:avLst/>
          </a:prstGeom>
          <a:noFill/>
          <a:ln>
            <a:noFill/>
          </a:ln>
        </p:spPr>
      </p:pic>
      <p:grpSp>
        <p:nvGrpSpPr>
          <p:cNvPr id="15" name="Google Shape;588;p19"/>
          <p:cNvGrpSpPr/>
          <p:nvPr/>
        </p:nvGrpSpPr>
        <p:grpSpPr>
          <a:xfrm>
            <a:off x="0" y="4207540"/>
            <a:ext cx="12224164" cy="2709414"/>
            <a:chOff x="-29140" y="3368913"/>
            <a:chExt cx="13654110" cy="3545778"/>
          </a:xfrm>
        </p:grpSpPr>
        <p:pic>
          <p:nvPicPr>
            <p:cNvPr id="16" name="Google Shape;589;p19"/>
            <p:cNvPicPr preferRelativeResize="0"/>
            <p:nvPr/>
          </p:nvPicPr>
          <p:blipFill rotWithShape="1">
            <a:blip r:embed="rId5"/>
            <a:srcRect b="4810"/>
            <a:stretch>
              <a:fillRect/>
            </a:stretch>
          </p:blipFill>
          <p:spPr>
            <a:xfrm>
              <a:off x="-29140" y="3388588"/>
              <a:ext cx="5290565" cy="3526103"/>
            </a:xfrm>
            <a:prstGeom prst="rect">
              <a:avLst/>
            </a:prstGeom>
            <a:noFill/>
            <a:ln>
              <a:noFill/>
            </a:ln>
          </p:spPr>
        </p:pic>
        <p:pic>
          <p:nvPicPr>
            <p:cNvPr id="17" name="Google Shape;590;p19"/>
            <p:cNvPicPr preferRelativeResize="0"/>
            <p:nvPr/>
          </p:nvPicPr>
          <p:blipFill rotWithShape="1">
            <a:blip r:embed="rId5"/>
            <a:srcRect b="4810"/>
            <a:stretch>
              <a:fillRect/>
            </a:stretch>
          </p:blipFill>
          <p:spPr>
            <a:xfrm>
              <a:off x="4704260" y="3368913"/>
              <a:ext cx="5290565" cy="3526103"/>
            </a:xfrm>
            <a:prstGeom prst="rect">
              <a:avLst/>
            </a:prstGeom>
            <a:noFill/>
            <a:ln>
              <a:noFill/>
            </a:ln>
          </p:spPr>
        </p:pic>
        <p:pic>
          <p:nvPicPr>
            <p:cNvPr id="18" name="Google Shape;591;p19"/>
            <p:cNvPicPr preferRelativeResize="0"/>
            <p:nvPr/>
          </p:nvPicPr>
          <p:blipFill rotWithShape="1">
            <a:blip r:embed="rId5"/>
            <a:srcRect b="4810"/>
            <a:stretch>
              <a:fillRect/>
            </a:stretch>
          </p:blipFill>
          <p:spPr>
            <a:xfrm>
              <a:off x="8698865" y="3368913"/>
              <a:ext cx="4926105" cy="3526103"/>
            </a:xfrm>
            <a:prstGeom prst="rect">
              <a:avLst/>
            </a:prstGeom>
            <a:noFill/>
            <a:ln>
              <a:noFill/>
            </a:ln>
          </p:spPr>
        </p:pic>
      </p:gr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26"/>
                                        </p:tgtEl>
                                        <p:attrNameLst>
                                          <p:attrName>style.visibility</p:attrName>
                                        </p:attrNameLst>
                                      </p:cBhvr>
                                      <p:to>
                                        <p:strVal val="visible"/>
                                      </p:to>
                                    </p:set>
                                    <p:animEffect transition="in" filter="fade">
                                      <p:cBhvr>
                                        <p:cTn id="7" dur="500"/>
                                        <p:tgtEl>
                                          <p:spTgt spid="5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Phóng sự ngắn xúc động về sự hy sinh của các Bà mẹ Việt Nam, các thương binh, liệt sĩ (online-video-cutter.com)">
            <a:hlinkClick r:id="" action="ppaction://media"/>
          </p:cNvPr>
          <p:cNvPicPr/>
          <p:nvPr>
            <a:videoFile r:link="rId1"/>
            <p:extLst>
              <p:ext uri="{DAA4B4D4-6D71-4841-9C94-3DE7FCFB9230}">
                <p14:media xmlns:p14="http://schemas.microsoft.com/office/powerpoint/2010/main" r:embed="rId2"/>
              </p:ext>
            </p:extLst>
            <p:custDataLst>
              <p:tags r:id="rId3"/>
            </p:custDataLst>
          </p:nvPr>
        </p:nvPicPr>
        <p:blipFill>
          <a:blip r:embed="rId4"/>
          <a:stretch>
            <a:fillRect/>
          </a:stretch>
        </p:blipFill>
        <p:spPr>
          <a:xfrm>
            <a:off x="0" y="0"/>
            <a:ext cx="12192000" cy="68580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video fullScrn="0">
              <p:cMediaNode>
                <p:cTn id="2" fill="hold" display="1">
                  <p:stCondLst>
                    <p:cond delay="indefinite"/>
                  </p:stCondLst>
                </p:cTn>
                <p:tgtEl>
                  <p:spTgt spid="4"/>
                </p:tgtEl>
              </p:cMediaNode>
            </p:video>
            <p:seq concurrent="1" nextAc="seek">
              <p:cTn id="3" restart="whenNotActive" fill="hold" evtFilter="cancelBubble" nodeType="interactiveSeq">
                <p:stCondLst>
                  <p:cond evt="onClick" delay="0">
                    <p:tgtEl>
                      <p:spTgt spid="4"/>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additive="base">
                                        <p:cTn id="7"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Shape 567"/>
        <p:cNvGrpSpPr/>
        <p:nvPr/>
      </p:nvGrpSpPr>
      <p:grpSpPr>
        <a:xfrm>
          <a:off x="0" y="0"/>
          <a:ext cx="0" cy="0"/>
          <a:chOff x="0" y="0"/>
          <a:chExt cx="0" cy="0"/>
        </a:xfrm>
      </p:grpSpPr>
      <p:sp>
        <p:nvSpPr>
          <p:cNvPr id="568" name="Google Shape;568;p19"/>
          <p:cNvSpPr/>
          <p:nvPr/>
        </p:nvSpPr>
        <p:spPr>
          <a:xfrm>
            <a:off x="0" y="0"/>
            <a:ext cx="12192000" cy="6858000"/>
          </a:xfrm>
          <a:prstGeom prst="rect">
            <a:avLst/>
          </a:prstGeom>
          <a:solidFill>
            <a:srgbClr val="DAF2FA"/>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Oi"/>
              <a:buNone/>
            </a:pPr>
            <a:endParaRPr sz="1800" b="0" i="0" u="none" strike="noStrike" cap="none">
              <a:solidFill>
                <a:srgbClr val="FFFFFF"/>
              </a:solidFill>
              <a:latin typeface="Oi"/>
              <a:ea typeface="Oi"/>
              <a:cs typeface="Oi"/>
              <a:sym typeface="Oi"/>
            </a:endParaRPr>
          </a:p>
        </p:txBody>
      </p:sp>
      <p:sp>
        <p:nvSpPr>
          <p:cNvPr id="569" name="Google Shape;569;p19"/>
          <p:cNvSpPr/>
          <p:nvPr/>
        </p:nvSpPr>
        <p:spPr>
          <a:xfrm>
            <a:off x="281248" y="297526"/>
            <a:ext cx="1409921" cy="766312"/>
          </a:xfrm>
          <a:custGeom>
            <a:avLst/>
            <a:gdLst/>
            <a:ahLst/>
            <a:cxnLst/>
            <a:rect l="l" t="t" r="r" b="b"/>
            <a:pathLst>
              <a:path w="18761" h="11853" extrusionOk="0">
                <a:moveTo>
                  <a:pt x="8803" y="0"/>
                </a:moveTo>
                <a:cubicBezTo>
                  <a:pt x="5892" y="0"/>
                  <a:pt x="3559" y="2334"/>
                  <a:pt x="3559" y="5245"/>
                </a:cubicBezTo>
                <a:lnTo>
                  <a:pt x="3559" y="5337"/>
                </a:lnTo>
                <a:lnTo>
                  <a:pt x="3489" y="5337"/>
                </a:lnTo>
                <a:cubicBezTo>
                  <a:pt x="1595" y="5337"/>
                  <a:pt x="1" y="6816"/>
                  <a:pt x="1" y="8595"/>
                </a:cubicBezTo>
                <a:cubicBezTo>
                  <a:pt x="1" y="10397"/>
                  <a:pt x="1572" y="11853"/>
                  <a:pt x="3489" y="11853"/>
                </a:cubicBezTo>
                <a:lnTo>
                  <a:pt x="15249" y="11853"/>
                </a:lnTo>
                <a:cubicBezTo>
                  <a:pt x="17167" y="11853"/>
                  <a:pt x="18738" y="10397"/>
                  <a:pt x="18738" y="8595"/>
                </a:cubicBezTo>
                <a:cubicBezTo>
                  <a:pt x="18761" y="6816"/>
                  <a:pt x="17190" y="5337"/>
                  <a:pt x="15295" y="5337"/>
                </a:cubicBezTo>
                <a:lnTo>
                  <a:pt x="14071" y="5337"/>
                </a:lnTo>
                <a:lnTo>
                  <a:pt x="14071" y="5245"/>
                </a:lnTo>
                <a:cubicBezTo>
                  <a:pt x="14071" y="2357"/>
                  <a:pt x="11737" y="0"/>
                  <a:pt x="880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chemeClr val="dk1"/>
              </a:buClr>
              <a:buSzPts val="1800"/>
              <a:buFont typeface="Oi"/>
              <a:buNone/>
            </a:pPr>
            <a:endParaRPr sz="1800" b="0" i="0" u="none" strike="noStrike" cap="none">
              <a:solidFill>
                <a:srgbClr val="000000"/>
              </a:solidFill>
              <a:latin typeface="Oi"/>
              <a:ea typeface="Oi"/>
              <a:cs typeface="Oi"/>
              <a:sym typeface="Oi"/>
            </a:endParaRPr>
          </a:p>
        </p:txBody>
      </p:sp>
      <p:sp>
        <p:nvSpPr>
          <p:cNvPr id="570" name="Google Shape;570;p19"/>
          <p:cNvSpPr/>
          <p:nvPr/>
        </p:nvSpPr>
        <p:spPr>
          <a:xfrm>
            <a:off x="8230258" y="-333826"/>
            <a:ext cx="2299437" cy="1262704"/>
          </a:xfrm>
          <a:custGeom>
            <a:avLst/>
            <a:gdLst/>
            <a:ahLst/>
            <a:cxnLst/>
            <a:rect l="l" t="t" r="r" b="b"/>
            <a:pathLst>
              <a:path w="18761" h="11853" extrusionOk="0">
                <a:moveTo>
                  <a:pt x="8803" y="0"/>
                </a:moveTo>
                <a:cubicBezTo>
                  <a:pt x="5892" y="0"/>
                  <a:pt x="3559" y="2334"/>
                  <a:pt x="3559" y="5245"/>
                </a:cubicBezTo>
                <a:lnTo>
                  <a:pt x="3559" y="5337"/>
                </a:lnTo>
                <a:lnTo>
                  <a:pt x="3489" y="5337"/>
                </a:lnTo>
                <a:cubicBezTo>
                  <a:pt x="1595" y="5337"/>
                  <a:pt x="1" y="6816"/>
                  <a:pt x="1" y="8595"/>
                </a:cubicBezTo>
                <a:cubicBezTo>
                  <a:pt x="1" y="10397"/>
                  <a:pt x="1572" y="11853"/>
                  <a:pt x="3489" y="11853"/>
                </a:cubicBezTo>
                <a:lnTo>
                  <a:pt x="15249" y="11853"/>
                </a:lnTo>
                <a:cubicBezTo>
                  <a:pt x="17167" y="11853"/>
                  <a:pt x="18738" y="10397"/>
                  <a:pt x="18738" y="8595"/>
                </a:cubicBezTo>
                <a:cubicBezTo>
                  <a:pt x="18761" y="6816"/>
                  <a:pt x="17190" y="5337"/>
                  <a:pt x="15295" y="5337"/>
                </a:cubicBezTo>
                <a:lnTo>
                  <a:pt x="14071" y="5337"/>
                </a:lnTo>
                <a:lnTo>
                  <a:pt x="14071" y="5245"/>
                </a:lnTo>
                <a:cubicBezTo>
                  <a:pt x="14071" y="2357"/>
                  <a:pt x="11737" y="0"/>
                  <a:pt x="880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chemeClr val="dk1"/>
              </a:buClr>
              <a:buSzPts val="1800"/>
              <a:buFont typeface="Oi"/>
              <a:buNone/>
            </a:pPr>
            <a:endParaRPr sz="1800" b="0" i="0" u="none" strike="noStrike" cap="none">
              <a:solidFill>
                <a:srgbClr val="000000"/>
              </a:solidFill>
              <a:latin typeface="Oi"/>
              <a:ea typeface="Oi"/>
              <a:cs typeface="Oi"/>
              <a:sym typeface="Oi"/>
            </a:endParaRPr>
          </a:p>
        </p:txBody>
      </p:sp>
      <p:sp>
        <p:nvSpPr>
          <p:cNvPr id="571" name="Google Shape;571;p19"/>
          <p:cNvSpPr/>
          <p:nvPr/>
        </p:nvSpPr>
        <p:spPr>
          <a:xfrm>
            <a:off x="3695783" y="223966"/>
            <a:ext cx="2299437" cy="1262704"/>
          </a:xfrm>
          <a:custGeom>
            <a:avLst/>
            <a:gdLst/>
            <a:ahLst/>
            <a:cxnLst/>
            <a:rect l="l" t="t" r="r" b="b"/>
            <a:pathLst>
              <a:path w="18761" h="11853" extrusionOk="0">
                <a:moveTo>
                  <a:pt x="8803" y="0"/>
                </a:moveTo>
                <a:cubicBezTo>
                  <a:pt x="5892" y="0"/>
                  <a:pt x="3559" y="2334"/>
                  <a:pt x="3559" y="5245"/>
                </a:cubicBezTo>
                <a:lnTo>
                  <a:pt x="3559" y="5337"/>
                </a:lnTo>
                <a:lnTo>
                  <a:pt x="3489" y="5337"/>
                </a:lnTo>
                <a:cubicBezTo>
                  <a:pt x="1595" y="5337"/>
                  <a:pt x="1" y="6816"/>
                  <a:pt x="1" y="8595"/>
                </a:cubicBezTo>
                <a:cubicBezTo>
                  <a:pt x="1" y="10397"/>
                  <a:pt x="1572" y="11853"/>
                  <a:pt x="3489" y="11853"/>
                </a:cubicBezTo>
                <a:lnTo>
                  <a:pt x="15249" y="11853"/>
                </a:lnTo>
                <a:cubicBezTo>
                  <a:pt x="17167" y="11853"/>
                  <a:pt x="18738" y="10397"/>
                  <a:pt x="18738" y="8595"/>
                </a:cubicBezTo>
                <a:cubicBezTo>
                  <a:pt x="18761" y="6816"/>
                  <a:pt x="17190" y="5337"/>
                  <a:pt x="15295" y="5337"/>
                </a:cubicBezTo>
                <a:lnTo>
                  <a:pt x="14071" y="5337"/>
                </a:lnTo>
                <a:lnTo>
                  <a:pt x="14071" y="5245"/>
                </a:lnTo>
                <a:cubicBezTo>
                  <a:pt x="14071" y="2357"/>
                  <a:pt x="11737" y="0"/>
                  <a:pt x="880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chemeClr val="dk1"/>
              </a:buClr>
              <a:buSzPts val="1800"/>
              <a:buFont typeface="Oi"/>
              <a:buNone/>
            </a:pPr>
            <a:endParaRPr sz="1800" b="0" i="0" u="none" strike="noStrike" cap="none">
              <a:solidFill>
                <a:srgbClr val="000000"/>
              </a:solidFill>
              <a:latin typeface="Oi"/>
              <a:ea typeface="Oi"/>
              <a:cs typeface="Oi"/>
              <a:sym typeface="Oi"/>
            </a:endParaRPr>
          </a:p>
        </p:txBody>
      </p:sp>
      <p:sp>
        <p:nvSpPr>
          <p:cNvPr id="572" name="Google Shape;572;p19"/>
          <p:cNvSpPr/>
          <p:nvPr/>
        </p:nvSpPr>
        <p:spPr>
          <a:xfrm>
            <a:off x="6148818" y="3525845"/>
            <a:ext cx="2680841" cy="1411825"/>
          </a:xfrm>
          <a:custGeom>
            <a:avLst/>
            <a:gdLst/>
            <a:ahLst/>
            <a:cxnLst/>
            <a:rect l="l" t="t" r="r" b="b"/>
            <a:pathLst>
              <a:path w="18761" h="11853" extrusionOk="0">
                <a:moveTo>
                  <a:pt x="8803" y="0"/>
                </a:moveTo>
                <a:cubicBezTo>
                  <a:pt x="5892" y="0"/>
                  <a:pt x="3559" y="2334"/>
                  <a:pt x="3559" y="5245"/>
                </a:cubicBezTo>
                <a:lnTo>
                  <a:pt x="3559" y="5337"/>
                </a:lnTo>
                <a:lnTo>
                  <a:pt x="3489" y="5337"/>
                </a:lnTo>
                <a:cubicBezTo>
                  <a:pt x="1595" y="5337"/>
                  <a:pt x="1" y="6816"/>
                  <a:pt x="1" y="8595"/>
                </a:cubicBezTo>
                <a:cubicBezTo>
                  <a:pt x="1" y="10397"/>
                  <a:pt x="1572" y="11853"/>
                  <a:pt x="3489" y="11853"/>
                </a:cubicBezTo>
                <a:lnTo>
                  <a:pt x="15249" y="11853"/>
                </a:lnTo>
                <a:cubicBezTo>
                  <a:pt x="17167" y="11853"/>
                  <a:pt x="18738" y="10397"/>
                  <a:pt x="18738" y="8595"/>
                </a:cubicBezTo>
                <a:cubicBezTo>
                  <a:pt x="18761" y="6816"/>
                  <a:pt x="17190" y="5337"/>
                  <a:pt x="15295" y="5337"/>
                </a:cubicBezTo>
                <a:lnTo>
                  <a:pt x="14071" y="5337"/>
                </a:lnTo>
                <a:lnTo>
                  <a:pt x="14071" y="5245"/>
                </a:lnTo>
                <a:cubicBezTo>
                  <a:pt x="14071" y="2357"/>
                  <a:pt x="11737" y="0"/>
                  <a:pt x="880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chemeClr val="dk1"/>
              </a:buClr>
              <a:buSzPts val="1800"/>
              <a:buFont typeface="Oi"/>
              <a:buNone/>
            </a:pPr>
            <a:endParaRPr sz="1800" b="0" i="0" u="none" strike="noStrike" cap="none">
              <a:solidFill>
                <a:srgbClr val="000000"/>
              </a:solidFill>
              <a:latin typeface="Oi"/>
              <a:ea typeface="Oi"/>
              <a:cs typeface="Oi"/>
              <a:sym typeface="Oi"/>
            </a:endParaRPr>
          </a:p>
        </p:txBody>
      </p:sp>
      <p:sp>
        <p:nvSpPr>
          <p:cNvPr id="573" name="Google Shape;573;p19"/>
          <p:cNvSpPr/>
          <p:nvPr/>
        </p:nvSpPr>
        <p:spPr>
          <a:xfrm>
            <a:off x="9819427" y="-1476643"/>
            <a:ext cx="3832239" cy="3638350"/>
          </a:xfrm>
          <a:prstGeom prst="ellipse">
            <a:avLst/>
          </a:prstGeom>
          <a:solidFill>
            <a:srgbClr val="FED000">
              <a:alpha val="31764"/>
            </a:srgb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Oi"/>
              <a:buNone/>
            </a:pPr>
            <a:endParaRPr sz="1800" b="0" i="0" u="none" strike="noStrike" cap="none">
              <a:solidFill>
                <a:srgbClr val="FFFFFF"/>
              </a:solidFill>
              <a:latin typeface="Oi"/>
              <a:ea typeface="Oi"/>
              <a:cs typeface="Oi"/>
              <a:sym typeface="Oi"/>
            </a:endParaRPr>
          </a:p>
        </p:txBody>
      </p:sp>
      <p:sp>
        <p:nvSpPr>
          <p:cNvPr id="574" name="Google Shape;574;p19"/>
          <p:cNvSpPr/>
          <p:nvPr/>
        </p:nvSpPr>
        <p:spPr>
          <a:xfrm>
            <a:off x="10613487" y="-762865"/>
            <a:ext cx="2266918" cy="2129406"/>
          </a:xfrm>
          <a:prstGeom prst="ellipse">
            <a:avLst/>
          </a:prstGeom>
          <a:solidFill>
            <a:srgbClr val="FED000">
              <a:alpha val="48627"/>
            </a:srgb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Oi"/>
              <a:buNone/>
            </a:pPr>
            <a:endParaRPr sz="1800" b="0" i="0" u="none" strike="noStrike" cap="none">
              <a:solidFill>
                <a:srgbClr val="FFFFFF"/>
              </a:solidFill>
              <a:latin typeface="Oi"/>
              <a:ea typeface="Oi"/>
              <a:cs typeface="Oi"/>
              <a:sym typeface="Oi"/>
            </a:endParaRPr>
          </a:p>
        </p:txBody>
      </p:sp>
      <p:pic>
        <p:nvPicPr>
          <p:cNvPr id="575" name="Google Shape;575;p19"/>
          <p:cNvPicPr preferRelativeResize="0"/>
          <p:nvPr/>
        </p:nvPicPr>
        <p:blipFill rotWithShape="1">
          <a:blip r:embed="rId1"/>
          <a:srcRect l="15000" t="51840" r="58689" b="21402"/>
          <a:stretch>
            <a:fillRect/>
          </a:stretch>
        </p:blipFill>
        <p:spPr>
          <a:xfrm>
            <a:off x="-149268" y="3008349"/>
            <a:ext cx="4396450" cy="2524867"/>
          </a:xfrm>
          <a:prstGeom prst="rect">
            <a:avLst/>
          </a:prstGeom>
          <a:noFill/>
          <a:ln>
            <a:noFill/>
          </a:ln>
        </p:spPr>
      </p:pic>
      <p:pic>
        <p:nvPicPr>
          <p:cNvPr id="576" name="Google Shape;576;p19"/>
          <p:cNvPicPr preferRelativeResize="0"/>
          <p:nvPr/>
        </p:nvPicPr>
        <p:blipFill rotWithShape="1">
          <a:blip r:embed="rId2"/>
          <a:srcRect l="40414" t="51840" r="38029" b="21402"/>
          <a:stretch>
            <a:fillRect/>
          </a:stretch>
        </p:blipFill>
        <p:spPr>
          <a:xfrm>
            <a:off x="4008474" y="3000795"/>
            <a:ext cx="3601985" cy="2524867"/>
          </a:xfrm>
          <a:prstGeom prst="rect">
            <a:avLst/>
          </a:prstGeom>
          <a:noFill/>
          <a:ln>
            <a:noFill/>
          </a:ln>
        </p:spPr>
      </p:pic>
      <p:pic>
        <p:nvPicPr>
          <p:cNvPr id="577" name="Google Shape;577;p19"/>
          <p:cNvPicPr preferRelativeResize="0"/>
          <p:nvPr/>
        </p:nvPicPr>
        <p:blipFill rotWithShape="1">
          <a:blip r:embed="rId1"/>
          <a:srcRect l="64101" t="51840" r="7500" b="21402"/>
          <a:stretch>
            <a:fillRect/>
          </a:stretch>
        </p:blipFill>
        <p:spPr>
          <a:xfrm>
            <a:off x="7446854" y="3625021"/>
            <a:ext cx="4745146" cy="2524867"/>
          </a:xfrm>
          <a:prstGeom prst="rect">
            <a:avLst/>
          </a:prstGeom>
          <a:noFill/>
          <a:ln>
            <a:noFill/>
          </a:ln>
        </p:spPr>
      </p:pic>
      <p:pic>
        <p:nvPicPr>
          <p:cNvPr id="578" name="Google Shape;578;p19"/>
          <p:cNvPicPr preferRelativeResize="0"/>
          <p:nvPr/>
        </p:nvPicPr>
        <p:blipFill rotWithShape="1">
          <a:blip r:embed="rId3"/>
          <a:srcRect t="37954" r="90625" b="31467"/>
          <a:stretch>
            <a:fillRect/>
          </a:stretch>
        </p:blipFill>
        <p:spPr>
          <a:xfrm>
            <a:off x="160130" y="2905012"/>
            <a:ext cx="979642" cy="1804381"/>
          </a:xfrm>
          <a:prstGeom prst="rect">
            <a:avLst/>
          </a:prstGeom>
          <a:noFill/>
          <a:ln>
            <a:noFill/>
          </a:ln>
        </p:spPr>
      </p:pic>
      <p:pic>
        <p:nvPicPr>
          <p:cNvPr id="579" name="Google Shape;579;p19"/>
          <p:cNvPicPr preferRelativeResize="0"/>
          <p:nvPr/>
        </p:nvPicPr>
        <p:blipFill rotWithShape="1">
          <a:blip r:embed="rId4"/>
          <a:srcRect l="55533" t="65911" b="392"/>
          <a:stretch>
            <a:fillRect/>
          </a:stretch>
        </p:blipFill>
        <p:spPr>
          <a:xfrm>
            <a:off x="6694395" y="4559103"/>
            <a:ext cx="5497605" cy="2352685"/>
          </a:xfrm>
          <a:prstGeom prst="rect">
            <a:avLst/>
          </a:prstGeom>
          <a:noFill/>
          <a:ln>
            <a:noFill/>
          </a:ln>
        </p:spPr>
      </p:pic>
      <p:pic>
        <p:nvPicPr>
          <p:cNvPr id="580" name="Google Shape;580;p19"/>
          <p:cNvPicPr preferRelativeResize="0"/>
          <p:nvPr/>
        </p:nvPicPr>
        <p:blipFill rotWithShape="1">
          <a:blip r:embed="rId5"/>
          <a:srcRect t="65810" r="26875" b="392"/>
          <a:stretch>
            <a:fillRect/>
          </a:stretch>
        </p:blipFill>
        <p:spPr>
          <a:xfrm>
            <a:off x="0" y="4529129"/>
            <a:ext cx="8980582" cy="2343979"/>
          </a:xfrm>
          <a:prstGeom prst="rect">
            <a:avLst/>
          </a:prstGeom>
          <a:noFill/>
          <a:ln>
            <a:noFill/>
          </a:ln>
        </p:spPr>
      </p:pic>
      <p:pic>
        <p:nvPicPr>
          <p:cNvPr id="581" name="Google Shape;581;p19"/>
          <p:cNvPicPr preferRelativeResize="0"/>
          <p:nvPr/>
        </p:nvPicPr>
        <p:blipFill rotWithShape="1">
          <a:blip r:embed="rId6"/>
          <a:srcRect l="70819" t="55251" r="-1" b="19293"/>
          <a:stretch>
            <a:fillRect/>
          </a:stretch>
        </p:blipFill>
        <p:spPr>
          <a:xfrm>
            <a:off x="8327244" y="3824044"/>
            <a:ext cx="3806580" cy="1875120"/>
          </a:xfrm>
          <a:prstGeom prst="rect">
            <a:avLst/>
          </a:prstGeom>
          <a:noFill/>
          <a:ln>
            <a:noFill/>
          </a:ln>
        </p:spPr>
      </p:pic>
      <p:pic>
        <p:nvPicPr>
          <p:cNvPr id="582" name="Google Shape;582;p19"/>
          <p:cNvPicPr preferRelativeResize="0"/>
          <p:nvPr/>
        </p:nvPicPr>
        <p:blipFill rotWithShape="1">
          <a:blip r:embed="rId6"/>
          <a:srcRect l="58533" t="55251" r="31396" b="19293"/>
          <a:stretch>
            <a:fillRect/>
          </a:stretch>
        </p:blipFill>
        <p:spPr>
          <a:xfrm>
            <a:off x="7066016" y="3785364"/>
            <a:ext cx="1261228" cy="1800435"/>
          </a:xfrm>
          <a:prstGeom prst="rect">
            <a:avLst/>
          </a:prstGeom>
          <a:noFill/>
          <a:ln>
            <a:noFill/>
          </a:ln>
        </p:spPr>
      </p:pic>
      <p:sp>
        <p:nvSpPr>
          <p:cNvPr id="584" name="Google Shape;584;p19"/>
          <p:cNvSpPr txBox="1"/>
          <p:nvPr/>
        </p:nvSpPr>
        <p:spPr>
          <a:xfrm>
            <a:off x="1441085" y="1964157"/>
            <a:ext cx="6509165" cy="1846659"/>
          </a:xfrm>
          <a:prstGeom prst="rect">
            <a:avLst/>
          </a:prstGeom>
          <a:noFill/>
          <a:ln>
            <a:noFill/>
          </a:ln>
          <a:effectLst>
            <a:outerShdw blurRad="50800" dist="38100" dir="8100000" algn="tr" rotWithShape="0">
              <a:srgbClr val="000000">
                <a:alpha val="40000"/>
              </a:srgbClr>
            </a:outerShdw>
          </a:effectLst>
        </p:spPr>
        <p:txBody>
          <a:bodyPr spcFirstLastPara="1" wrap="square" lIns="0" tIns="0" rIns="0" bIns="0" anchor="t" anchorCtr="0">
            <a:spAutoFit/>
          </a:bodyPr>
          <a:lstStyle/>
          <a:p>
            <a:pPr marL="0" marR="0" lvl="0" indent="0" algn="ctr" rtl="0">
              <a:lnSpc>
                <a:spcPct val="100000"/>
              </a:lnSpc>
              <a:spcBef>
                <a:spcPts val="0"/>
              </a:spcBef>
              <a:spcAft>
                <a:spcPts val="0"/>
              </a:spcAft>
              <a:buClr>
                <a:srgbClr val="0C0C0C"/>
              </a:buClr>
              <a:buSzPts val="5400"/>
              <a:buFont typeface="Arial" panose="020B0604020202020204"/>
              <a:buNone/>
            </a:pPr>
            <a:r>
              <a:rPr lang="en-SG" sz="6000" b="1" i="0" u="none" strike="noStrike" cap="none" dirty="0">
                <a:solidFill>
                  <a:srgbClr val="0C0C0C"/>
                </a:solidFill>
                <a:latin typeface="Arial" panose="020B0604020202020204"/>
                <a:ea typeface="Arial" panose="020B0604020202020204"/>
                <a:cs typeface="Arial" panose="020B0604020202020204"/>
                <a:sym typeface="Arial" panose="020B0604020202020204"/>
              </a:rPr>
              <a:t>LUYỆN ĐỌC</a:t>
            </a:r>
            <a:endParaRPr sz="1600" dirty="0"/>
          </a:p>
          <a:p>
            <a:pPr marL="0" marR="0" lvl="0" indent="0" algn="ctr" rtl="0">
              <a:lnSpc>
                <a:spcPct val="100000"/>
              </a:lnSpc>
              <a:spcBef>
                <a:spcPts val="0"/>
              </a:spcBef>
              <a:spcAft>
                <a:spcPts val="0"/>
              </a:spcAft>
              <a:buClr>
                <a:srgbClr val="0C0C0C"/>
              </a:buClr>
              <a:buSzPts val="5400"/>
              <a:buFont typeface="Arial" panose="020B0604020202020204"/>
              <a:buNone/>
            </a:pPr>
            <a:r>
              <a:rPr lang="en-SG" sz="6000" b="1" dirty="0">
                <a:solidFill>
                  <a:srgbClr val="0C0C0C"/>
                </a:solidFill>
                <a:latin typeface="Arial" panose="020B0604020202020204"/>
                <a:ea typeface="Arial" panose="020B0604020202020204"/>
                <a:cs typeface="Arial" panose="020B0604020202020204"/>
                <a:sym typeface="Arial" panose="020B0604020202020204"/>
              </a:rPr>
              <a:t>DIỄN CẢM</a:t>
            </a:r>
            <a:endParaRPr sz="6000" b="1" i="0" u="none" strike="noStrike" cap="none" dirty="0">
              <a:solidFill>
                <a:srgbClr val="0C0C0C"/>
              </a:solidFill>
              <a:latin typeface="Arial" panose="020B0604020202020204"/>
              <a:ea typeface="Arial" panose="020B0604020202020204"/>
              <a:cs typeface="Arial" panose="020B0604020202020204"/>
              <a:sym typeface="Arial" panose="020B0604020202020204"/>
            </a:endParaRPr>
          </a:p>
        </p:txBody>
      </p:sp>
      <p:pic>
        <p:nvPicPr>
          <p:cNvPr id="585" name="Google Shape;585;p19"/>
          <p:cNvPicPr preferRelativeResize="0"/>
          <p:nvPr/>
        </p:nvPicPr>
        <p:blipFill rotWithShape="1">
          <a:blip r:embed="rId7"/>
          <a:srcRect l="50181" b="8695"/>
          <a:stretch>
            <a:fillRect/>
          </a:stretch>
        </p:blipFill>
        <p:spPr>
          <a:xfrm rot="818977">
            <a:off x="9005036" y="2436969"/>
            <a:ext cx="2486751" cy="4468498"/>
          </a:xfrm>
          <a:prstGeom prst="rect">
            <a:avLst/>
          </a:prstGeom>
          <a:noFill/>
          <a:ln>
            <a:noFill/>
          </a:ln>
        </p:spPr>
      </p:pic>
      <p:sp>
        <p:nvSpPr>
          <p:cNvPr id="587" name="Google Shape;587;p19"/>
          <p:cNvSpPr/>
          <p:nvPr/>
        </p:nvSpPr>
        <p:spPr>
          <a:xfrm>
            <a:off x="10989128" y="-460162"/>
            <a:ext cx="1524000" cy="1524000"/>
          </a:xfrm>
          <a:prstGeom prst="ellipse">
            <a:avLst/>
          </a:prstGeom>
          <a:solidFill>
            <a:srgbClr val="FED00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Oi"/>
              <a:buNone/>
            </a:pPr>
            <a:endParaRPr sz="1800" b="0" i="0" u="none" strike="noStrike" cap="none">
              <a:solidFill>
                <a:srgbClr val="FFFFFF"/>
              </a:solidFill>
              <a:latin typeface="Oi"/>
              <a:ea typeface="Oi"/>
              <a:cs typeface="Oi"/>
              <a:sym typeface="Oi"/>
            </a:endParaRPr>
          </a:p>
        </p:txBody>
      </p:sp>
      <p:grpSp>
        <p:nvGrpSpPr>
          <p:cNvPr id="588" name="Google Shape;588;p19"/>
          <p:cNvGrpSpPr/>
          <p:nvPr/>
        </p:nvGrpSpPr>
        <p:grpSpPr>
          <a:xfrm>
            <a:off x="-321130" y="3555242"/>
            <a:ext cx="13654110" cy="3408355"/>
            <a:chOff x="-29140" y="3368913"/>
            <a:chExt cx="13654110" cy="3545778"/>
          </a:xfrm>
        </p:grpSpPr>
        <p:pic>
          <p:nvPicPr>
            <p:cNvPr id="589" name="Google Shape;589;p19"/>
            <p:cNvPicPr preferRelativeResize="0"/>
            <p:nvPr/>
          </p:nvPicPr>
          <p:blipFill rotWithShape="1">
            <a:blip r:embed="rId8"/>
            <a:srcRect b="4810"/>
            <a:stretch>
              <a:fillRect/>
            </a:stretch>
          </p:blipFill>
          <p:spPr>
            <a:xfrm>
              <a:off x="-29140" y="3388588"/>
              <a:ext cx="5290565" cy="3526103"/>
            </a:xfrm>
            <a:prstGeom prst="rect">
              <a:avLst/>
            </a:prstGeom>
            <a:noFill/>
            <a:ln>
              <a:noFill/>
            </a:ln>
          </p:spPr>
        </p:pic>
        <p:pic>
          <p:nvPicPr>
            <p:cNvPr id="590" name="Google Shape;590;p19"/>
            <p:cNvPicPr preferRelativeResize="0"/>
            <p:nvPr/>
          </p:nvPicPr>
          <p:blipFill rotWithShape="1">
            <a:blip r:embed="rId8"/>
            <a:srcRect b="4810"/>
            <a:stretch>
              <a:fillRect/>
            </a:stretch>
          </p:blipFill>
          <p:spPr>
            <a:xfrm>
              <a:off x="4704260" y="3368913"/>
              <a:ext cx="5290565" cy="3526103"/>
            </a:xfrm>
            <a:prstGeom prst="rect">
              <a:avLst/>
            </a:prstGeom>
            <a:noFill/>
            <a:ln>
              <a:noFill/>
            </a:ln>
          </p:spPr>
        </p:pic>
        <p:pic>
          <p:nvPicPr>
            <p:cNvPr id="591" name="Google Shape;591;p19"/>
            <p:cNvPicPr preferRelativeResize="0"/>
            <p:nvPr/>
          </p:nvPicPr>
          <p:blipFill rotWithShape="1">
            <a:blip r:embed="rId8"/>
            <a:srcRect b="4810"/>
            <a:stretch>
              <a:fillRect/>
            </a:stretch>
          </p:blipFill>
          <p:spPr>
            <a:xfrm>
              <a:off x="8698865" y="3368913"/>
              <a:ext cx="4926105" cy="3526103"/>
            </a:xfrm>
            <a:prstGeom prst="rect">
              <a:avLst/>
            </a:prstGeom>
            <a:noFill/>
            <a:ln>
              <a:noFill/>
            </a:ln>
          </p:spPr>
        </p:pic>
      </p:grpSp>
      <p:pic>
        <p:nvPicPr>
          <p:cNvPr id="592" name="Google Shape;592;p19"/>
          <p:cNvPicPr preferRelativeResize="0"/>
          <p:nvPr/>
        </p:nvPicPr>
        <p:blipFill rotWithShape="1">
          <a:blip r:embed="rId9"/>
          <a:srcRect l="35184" t="55183" r="22473" b="-1013"/>
          <a:stretch>
            <a:fillRect/>
          </a:stretch>
        </p:blipFill>
        <p:spPr>
          <a:xfrm>
            <a:off x="7146961" y="46671"/>
            <a:ext cx="1343719" cy="1454336"/>
          </a:xfrm>
          <a:prstGeom prst="rect">
            <a:avLst/>
          </a:prstGeom>
          <a:noFill/>
          <a:ln>
            <a:noFill/>
          </a:ln>
        </p:spPr>
      </p:pic>
      <p:pic>
        <p:nvPicPr>
          <p:cNvPr id="593" name="Google Shape;593;p19"/>
          <p:cNvPicPr preferRelativeResize="0"/>
          <p:nvPr/>
        </p:nvPicPr>
        <p:blipFill rotWithShape="1">
          <a:blip r:embed="rId9"/>
          <a:srcRect r="57657" b="54170"/>
          <a:stretch>
            <a:fillRect/>
          </a:stretch>
        </p:blipFill>
        <p:spPr>
          <a:xfrm rot="6872548">
            <a:off x="7480640" y="3526826"/>
            <a:ext cx="1343719" cy="1454336"/>
          </a:xfrm>
          <a:prstGeom prst="rect">
            <a:avLst/>
          </a:prstGeom>
          <a:noFill/>
          <a:ln>
            <a:noFill/>
          </a:ln>
        </p:spPr>
      </p:pic>
      <p:pic>
        <p:nvPicPr>
          <p:cNvPr id="594" name="Google Shape;594;p19"/>
          <p:cNvPicPr preferRelativeResize="0"/>
          <p:nvPr/>
        </p:nvPicPr>
        <p:blipFill rotWithShape="1">
          <a:blip r:embed="rId9"/>
          <a:srcRect r="57657" b="54170"/>
          <a:stretch>
            <a:fillRect/>
          </a:stretch>
        </p:blipFill>
        <p:spPr>
          <a:xfrm rot="3908138" flipH="1">
            <a:off x="-30599" y="505257"/>
            <a:ext cx="1443745" cy="1562596"/>
          </a:xfrm>
          <a:prstGeom prst="rect">
            <a:avLst/>
          </a:prstGeom>
          <a:noFill/>
          <a:ln>
            <a:noFill/>
          </a:ln>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Shape 654"/>
        <p:cNvGrpSpPr/>
        <p:nvPr/>
      </p:nvGrpSpPr>
      <p:grpSpPr>
        <a:xfrm>
          <a:off x="0" y="0"/>
          <a:ext cx="0" cy="0"/>
          <a:chOff x="0" y="0"/>
          <a:chExt cx="0" cy="0"/>
        </a:xfrm>
      </p:grpSpPr>
      <p:pic>
        <p:nvPicPr>
          <p:cNvPr id="655" name="Google Shape;655;p21"/>
          <p:cNvPicPr preferRelativeResize="0"/>
          <p:nvPr/>
        </p:nvPicPr>
        <p:blipFill rotWithShape="1">
          <a:blip r:embed="rId1"/>
          <a:srcRect l="15662" t="12632" r="127" b="16315"/>
          <a:stretch>
            <a:fillRect/>
          </a:stretch>
        </p:blipFill>
        <p:spPr>
          <a:xfrm>
            <a:off x="0" y="0"/>
            <a:ext cx="12192000" cy="6858000"/>
          </a:xfrm>
          <a:prstGeom prst="rect">
            <a:avLst/>
          </a:prstGeom>
          <a:noFill/>
          <a:ln>
            <a:noFill/>
          </a:ln>
        </p:spPr>
      </p:pic>
      <p:sp>
        <p:nvSpPr>
          <p:cNvPr id="656" name="Google Shape;656;p21"/>
          <p:cNvSpPr/>
          <p:nvPr/>
        </p:nvSpPr>
        <p:spPr>
          <a:xfrm>
            <a:off x="-630693" y="-636730"/>
            <a:ext cx="2266918" cy="2129406"/>
          </a:xfrm>
          <a:prstGeom prst="ellipse">
            <a:avLst/>
          </a:prstGeom>
          <a:solidFill>
            <a:srgbClr val="FED000">
              <a:alpha val="48627"/>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Oi"/>
              <a:ea typeface="Oi"/>
              <a:cs typeface="Oi"/>
              <a:sym typeface="Oi"/>
            </a:endParaRPr>
          </a:p>
        </p:txBody>
      </p:sp>
      <p:sp>
        <p:nvSpPr>
          <p:cNvPr id="657" name="Google Shape;657;p21"/>
          <p:cNvSpPr/>
          <p:nvPr/>
        </p:nvSpPr>
        <p:spPr>
          <a:xfrm>
            <a:off x="-255052" y="-334027"/>
            <a:ext cx="1524000" cy="1524000"/>
          </a:xfrm>
          <a:prstGeom prst="ellipse">
            <a:avLst/>
          </a:prstGeom>
          <a:solidFill>
            <a:srgbClr val="FED00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Oi"/>
              <a:ea typeface="Oi"/>
              <a:cs typeface="Oi"/>
              <a:sym typeface="Oi"/>
            </a:endParaRPr>
          </a:p>
        </p:txBody>
      </p:sp>
      <p:sp>
        <p:nvSpPr>
          <p:cNvPr id="658" name="Google Shape;658;p21"/>
          <p:cNvSpPr/>
          <p:nvPr/>
        </p:nvSpPr>
        <p:spPr>
          <a:xfrm>
            <a:off x="152400" y="209550"/>
            <a:ext cx="11887200" cy="6438900"/>
          </a:xfrm>
          <a:prstGeom prst="roundRect">
            <a:avLst>
              <a:gd name="adj" fmla="val 9219"/>
            </a:avLst>
          </a:prstGeom>
          <a:solidFill>
            <a:schemeClr val="lt1">
              <a:alpha val="9333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Oi"/>
              <a:ea typeface="Oi"/>
              <a:cs typeface="Oi"/>
              <a:sym typeface="Oi"/>
            </a:endParaRPr>
          </a:p>
        </p:txBody>
      </p:sp>
      <p:grpSp>
        <p:nvGrpSpPr>
          <p:cNvPr id="660" name="Google Shape;660;p21"/>
          <p:cNvGrpSpPr/>
          <p:nvPr/>
        </p:nvGrpSpPr>
        <p:grpSpPr>
          <a:xfrm>
            <a:off x="-29003" y="5253519"/>
            <a:ext cx="5665306" cy="1663807"/>
            <a:chOff x="-8535" y="2370613"/>
            <a:chExt cx="9678046" cy="4527664"/>
          </a:xfrm>
        </p:grpSpPr>
        <p:pic>
          <p:nvPicPr>
            <p:cNvPr id="662" name="Google Shape;662;p21"/>
            <p:cNvPicPr preferRelativeResize="0"/>
            <p:nvPr/>
          </p:nvPicPr>
          <p:blipFill rotWithShape="1">
            <a:blip r:embed="rId2"/>
            <a:srcRect r="85676"/>
            <a:stretch>
              <a:fillRect/>
            </a:stretch>
          </p:blipFill>
          <p:spPr>
            <a:xfrm>
              <a:off x="-8535" y="2617121"/>
              <a:ext cx="1644277" cy="4240878"/>
            </a:xfrm>
            <a:prstGeom prst="rect">
              <a:avLst/>
            </a:prstGeom>
            <a:noFill/>
            <a:ln>
              <a:noFill/>
            </a:ln>
          </p:spPr>
        </p:pic>
        <p:pic>
          <p:nvPicPr>
            <p:cNvPr id="663" name="Google Shape;663;p21"/>
            <p:cNvPicPr preferRelativeResize="0"/>
            <p:nvPr/>
          </p:nvPicPr>
          <p:blipFill rotWithShape="1">
            <a:blip r:embed="rId3"/>
            <a:srcRect l="4860" t="66921" r="78627"/>
            <a:stretch>
              <a:fillRect/>
            </a:stretch>
          </p:blipFill>
          <p:spPr>
            <a:xfrm>
              <a:off x="516178" y="5169512"/>
              <a:ext cx="2313748" cy="1712437"/>
            </a:xfrm>
            <a:prstGeom prst="rect">
              <a:avLst/>
            </a:prstGeom>
            <a:noFill/>
            <a:ln>
              <a:noFill/>
            </a:ln>
          </p:spPr>
        </p:pic>
        <p:pic>
          <p:nvPicPr>
            <p:cNvPr id="664" name="Google Shape;664;p21"/>
            <p:cNvPicPr preferRelativeResize="0"/>
            <p:nvPr/>
          </p:nvPicPr>
          <p:blipFill rotWithShape="1">
            <a:blip r:embed="rId4"/>
            <a:srcRect l="10929" r="56119"/>
            <a:stretch>
              <a:fillRect/>
            </a:stretch>
          </p:blipFill>
          <p:spPr>
            <a:xfrm>
              <a:off x="2160455" y="3562949"/>
              <a:ext cx="2974785" cy="3335328"/>
            </a:xfrm>
            <a:prstGeom prst="rect">
              <a:avLst/>
            </a:prstGeom>
            <a:noFill/>
            <a:ln>
              <a:noFill/>
            </a:ln>
          </p:spPr>
        </p:pic>
        <p:pic>
          <p:nvPicPr>
            <p:cNvPr id="665" name="Google Shape;665;p21"/>
            <p:cNvPicPr preferRelativeResize="0"/>
            <p:nvPr/>
          </p:nvPicPr>
          <p:blipFill rotWithShape="1">
            <a:blip r:embed="rId5"/>
            <a:srcRect l="43576" r="50000"/>
            <a:stretch>
              <a:fillRect/>
            </a:stretch>
          </p:blipFill>
          <p:spPr>
            <a:xfrm>
              <a:off x="5465498" y="2370613"/>
              <a:ext cx="783238" cy="4504267"/>
            </a:xfrm>
            <a:prstGeom prst="rect">
              <a:avLst/>
            </a:prstGeom>
            <a:noFill/>
            <a:ln>
              <a:noFill/>
            </a:ln>
          </p:spPr>
        </p:pic>
        <p:pic>
          <p:nvPicPr>
            <p:cNvPr id="666" name="Google Shape;666;p21"/>
            <p:cNvPicPr preferRelativeResize="0"/>
            <p:nvPr/>
          </p:nvPicPr>
          <p:blipFill rotWithShape="1">
            <a:blip r:embed="rId6"/>
            <a:srcRect l="50000" r="44437"/>
            <a:stretch>
              <a:fillRect/>
            </a:stretch>
          </p:blipFill>
          <p:spPr>
            <a:xfrm>
              <a:off x="6194419" y="2370613"/>
              <a:ext cx="678195" cy="4504267"/>
            </a:xfrm>
            <a:prstGeom prst="rect">
              <a:avLst/>
            </a:prstGeom>
            <a:noFill/>
            <a:ln>
              <a:noFill/>
            </a:ln>
          </p:spPr>
        </p:pic>
        <p:pic>
          <p:nvPicPr>
            <p:cNvPr id="667" name="Google Shape;667;p21"/>
            <p:cNvPicPr preferRelativeResize="0"/>
            <p:nvPr/>
          </p:nvPicPr>
          <p:blipFill rotWithShape="1">
            <a:blip r:embed="rId7"/>
            <a:srcRect l="54585" r="19485"/>
            <a:stretch>
              <a:fillRect/>
            </a:stretch>
          </p:blipFill>
          <p:spPr>
            <a:xfrm>
              <a:off x="7600896" y="3913525"/>
              <a:ext cx="2068615" cy="2947495"/>
            </a:xfrm>
            <a:prstGeom prst="rect">
              <a:avLst/>
            </a:prstGeom>
            <a:noFill/>
            <a:ln>
              <a:noFill/>
            </a:ln>
          </p:spPr>
        </p:pic>
      </p:grpSp>
      <p:sp>
        <p:nvSpPr>
          <p:cNvPr id="668" name="Google Shape;668;p21"/>
          <p:cNvSpPr/>
          <p:nvPr/>
        </p:nvSpPr>
        <p:spPr>
          <a:xfrm>
            <a:off x="-1283695" y="-1401330"/>
            <a:ext cx="3177353" cy="3103108"/>
          </a:xfrm>
          <a:prstGeom prst="ellipse">
            <a:avLst/>
          </a:prstGeom>
          <a:solidFill>
            <a:srgbClr val="FED000">
              <a:alpha val="31764"/>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Oi"/>
              <a:ea typeface="Oi"/>
              <a:cs typeface="Oi"/>
              <a:sym typeface="Oi"/>
            </a:endParaRPr>
          </a:p>
        </p:txBody>
      </p:sp>
      <p:sp>
        <p:nvSpPr>
          <p:cNvPr id="690" name="Google Shape;690;p21"/>
          <p:cNvSpPr/>
          <p:nvPr/>
        </p:nvSpPr>
        <p:spPr>
          <a:xfrm>
            <a:off x="10511908" y="791950"/>
            <a:ext cx="2034069" cy="1283126"/>
          </a:xfrm>
          <a:custGeom>
            <a:avLst/>
            <a:gdLst/>
            <a:ahLst/>
            <a:cxnLst/>
            <a:rect l="l" t="t" r="r" b="b"/>
            <a:pathLst>
              <a:path w="18761" h="11853" extrusionOk="0">
                <a:moveTo>
                  <a:pt x="8803" y="0"/>
                </a:moveTo>
                <a:cubicBezTo>
                  <a:pt x="5892" y="0"/>
                  <a:pt x="3559" y="2334"/>
                  <a:pt x="3559" y="5245"/>
                </a:cubicBezTo>
                <a:lnTo>
                  <a:pt x="3559" y="5337"/>
                </a:lnTo>
                <a:lnTo>
                  <a:pt x="3489" y="5337"/>
                </a:lnTo>
                <a:cubicBezTo>
                  <a:pt x="1595" y="5337"/>
                  <a:pt x="1" y="6816"/>
                  <a:pt x="1" y="8595"/>
                </a:cubicBezTo>
                <a:cubicBezTo>
                  <a:pt x="1" y="10397"/>
                  <a:pt x="1572" y="11853"/>
                  <a:pt x="3489" y="11853"/>
                </a:cubicBezTo>
                <a:lnTo>
                  <a:pt x="15249" y="11853"/>
                </a:lnTo>
                <a:cubicBezTo>
                  <a:pt x="17167" y="11853"/>
                  <a:pt x="18738" y="10397"/>
                  <a:pt x="18738" y="8595"/>
                </a:cubicBezTo>
                <a:cubicBezTo>
                  <a:pt x="18761" y="6816"/>
                  <a:pt x="17190" y="5337"/>
                  <a:pt x="15295" y="5337"/>
                </a:cubicBezTo>
                <a:lnTo>
                  <a:pt x="14071" y="5337"/>
                </a:lnTo>
                <a:lnTo>
                  <a:pt x="14071" y="5245"/>
                </a:lnTo>
                <a:cubicBezTo>
                  <a:pt x="14071" y="2357"/>
                  <a:pt x="11737" y="0"/>
                  <a:pt x="8803" y="0"/>
                </a:cubicBezTo>
                <a:close/>
              </a:path>
            </a:pathLst>
          </a:custGeom>
          <a:solidFill>
            <a:srgbClr val="D9F5ED"/>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Oi"/>
              <a:buNone/>
            </a:pPr>
            <a:endParaRPr sz="1800">
              <a:solidFill>
                <a:schemeClr val="dk1"/>
              </a:solidFill>
              <a:latin typeface="Oi"/>
              <a:ea typeface="Oi"/>
              <a:cs typeface="Oi"/>
              <a:sym typeface="Oi"/>
            </a:endParaRPr>
          </a:p>
        </p:txBody>
      </p:sp>
      <p:sp>
        <p:nvSpPr>
          <p:cNvPr id="39" name="TextBox 38"/>
          <p:cNvSpPr txBox="1"/>
          <p:nvPr/>
        </p:nvSpPr>
        <p:spPr>
          <a:xfrm>
            <a:off x="1205517" y="360425"/>
            <a:ext cx="9780966" cy="6001643"/>
          </a:xfrm>
          <a:prstGeom prst="rect">
            <a:avLst/>
          </a:prstGeom>
          <a:noFill/>
        </p:spPr>
        <p:txBody>
          <a:bodyPr wrap="square" rtlCol="0">
            <a:spAutoFit/>
          </a:bodyPr>
          <a:lstStyle/>
          <a:p>
            <a:pPr indent="1565275" algn="just"/>
            <a:r>
              <a:rPr lang="vi-VN" sz="3600" dirty="0">
                <a:latin typeface="Calibri" panose="020F0502020204030204" pitchFamily="34" charset="0"/>
                <a:cs typeface="Calibri" panose="020F0502020204030204" pitchFamily="34" charset="0"/>
              </a:rPr>
              <a:t>   Ai về </a:t>
            </a:r>
            <a:r>
              <a:rPr lang="vi-VN" sz="3600" dirty="0">
                <a:solidFill>
                  <a:srgbClr val="FF0000"/>
                </a:solidFill>
                <a:latin typeface="Calibri" panose="020F0502020204030204" pitchFamily="34" charset="0"/>
                <a:cs typeface="Calibri" panose="020F0502020204030204" pitchFamily="34" charset="0"/>
              </a:rPr>
              <a:t>/</a:t>
            </a:r>
            <a:r>
              <a:rPr lang="vi-VN" sz="3600" dirty="0">
                <a:latin typeface="Calibri" panose="020F0502020204030204" pitchFamily="34" charset="0"/>
                <a:cs typeface="Calibri" panose="020F0502020204030204" pitchFamily="34" charset="0"/>
              </a:rPr>
              <a:t> thăm mẹ </a:t>
            </a:r>
            <a:r>
              <a:rPr lang="vi-VN" sz="3600" dirty="0">
                <a:solidFill>
                  <a:srgbClr val="FF0000"/>
                </a:solidFill>
                <a:latin typeface="Calibri" panose="020F0502020204030204" pitchFamily="34" charset="0"/>
                <a:cs typeface="Calibri" panose="020F0502020204030204" pitchFamily="34" charset="0"/>
              </a:rPr>
              <a:t>/</a:t>
            </a:r>
            <a:r>
              <a:rPr lang="vi-VN" sz="3600" dirty="0">
                <a:latin typeface="Calibri" panose="020F0502020204030204" pitchFamily="34" charset="0"/>
                <a:cs typeface="Calibri" panose="020F0502020204030204" pitchFamily="34" charset="0"/>
              </a:rPr>
              <a:t> quê ta </a:t>
            </a:r>
            <a:endParaRPr lang="vi-VN" sz="3600" dirty="0">
              <a:solidFill>
                <a:srgbClr val="FF0000"/>
              </a:solidFill>
              <a:latin typeface="Calibri" panose="020F0502020204030204" pitchFamily="34" charset="0"/>
              <a:cs typeface="Calibri" panose="020F0502020204030204" pitchFamily="34" charset="0"/>
            </a:endParaRPr>
          </a:p>
          <a:p>
            <a:pPr indent="900430" algn="just"/>
            <a:r>
              <a:rPr lang="vi-VN" sz="3600" dirty="0">
                <a:latin typeface="Calibri" panose="020F0502020204030204" pitchFamily="34" charset="0"/>
                <a:cs typeface="Calibri" panose="020F0502020204030204" pitchFamily="34" charset="0"/>
              </a:rPr>
              <a:t>Chiều nay</a:t>
            </a:r>
            <a:r>
              <a:rPr lang="vi-VN" sz="3600" dirty="0">
                <a:solidFill>
                  <a:srgbClr val="FF0000"/>
                </a:solidFill>
                <a:latin typeface="Calibri" panose="020F0502020204030204" pitchFamily="34" charset="0"/>
                <a:cs typeface="Calibri" panose="020F0502020204030204" pitchFamily="34" charset="0"/>
              </a:rPr>
              <a:t> / </a:t>
            </a:r>
            <a:r>
              <a:rPr lang="vi-VN" sz="3600" dirty="0">
                <a:latin typeface="Calibri" panose="020F0502020204030204" pitchFamily="34" charset="0"/>
                <a:cs typeface="Calibri" panose="020F0502020204030204" pitchFamily="34" charset="0"/>
              </a:rPr>
              <a:t>có đứa con xa </a:t>
            </a:r>
            <a:r>
              <a:rPr lang="vi-VN" sz="3600" b="1" dirty="0">
                <a:latin typeface="Calibri" panose="020F0502020204030204" pitchFamily="34" charset="0"/>
                <a:cs typeface="Calibri" panose="020F0502020204030204" pitchFamily="34" charset="0"/>
              </a:rPr>
              <a:t>nhớ thầm</a:t>
            </a:r>
            <a:r>
              <a:rPr lang="vi-VN" sz="3600" dirty="0">
                <a:latin typeface="Calibri" panose="020F0502020204030204" pitchFamily="34" charset="0"/>
                <a:cs typeface="Calibri" panose="020F0502020204030204" pitchFamily="34" charset="0"/>
              </a:rPr>
              <a:t>… </a:t>
            </a:r>
            <a:endParaRPr lang="vi-VN" sz="3600" dirty="0">
              <a:solidFill>
                <a:srgbClr val="FF0000"/>
              </a:solidFill>
              <a:latin typeface="Calibri" panose="020F0502020204030204" pitchFamily="34" charset="0"/>
              <a:cs typeface="Calibri" panose="020F0502020204030204" pitchFamily="34" charset="0"/>
            </a:endParaRPr>
          </a:p>
          <a:p>
            <a:pPr indent="1565275" algn="just"/>
            <a:endParaRPr lang="vi-VN" sz="2000" dirty="0">
              <a:latin typeface="Calibri" panose="020F0502020204030204" pitchFamily="34" charset="0"/>
              <a:cs typeface="Calibri" panose="020F0502020204030204" pitchFamily="34" charset="0"/>
            </a:endParaRPr>
          </a:p>
          <a:p>
            <a:pPr indent="1565275" algn="just"/>
            <a:r>
              <a:rPr lang="vi-VN" sz="3600" dirty="0">
                <a:latin typeface="Calibri" panose="020F0502020204030204" pitchFamily="34" charset="0"/>
                <a:cs typeface="Calibri" panose="020F0502020204030204" pitchFamily="34" charset="0"/>
              </a:rPr>
              <a:t>   Bầm ơi </a:t>
            </a:r>
            <a:r>
              <a:rPr lang="vi-VN" sz="3600" dirty="0">
                <a:solidFill>
                  <a:srgbClr val="FF0000"/>
                </a:solidFill>
                <a:latin typeface="Calibri" panose="020F0502020204030204" pitchFamily="34" charset="0"/>
                <a:cs typeface="Calibri" panose="020F0502020204030204" pitchFamily="34" charset="0"/>
              </a:rPr>
              <a:t>/ </a:t>
            </a:r>
            <a:r>
              <a:rPr lang="vi-VN" sz="3600" dirty="0">
                <a:latin typeface="Calibri" panose="020F0502020204030204" pitchFamily="34" charset="0"/>
                <a:cs typeface="Calibri" panose="020F0502020204030204" pitchFamily="34" charset="0"/>
              </a:rPr>
              <a:t>có </a:t>
            </a:r>
            <a:r>
              <a:rPr lang="vi-VN" sz="3600" b="1" dirty="0">
                <a:latin typeface="Calibri" panose="020F0502020204030204" pitchFamily="34" charset="0"/>
                <a:cs typeface="Calibri" panose="020F0502020204030204" pitchFamily="34" charset="0"/>
              </a:rPr>
              <a:t>rét </a:t>
            </a:r>
            <a:r>
              <a:rPr lang="vi-VN" sz="3600" dirty="0">
                <a:latin typeface="Calibri" panose="020F0502020204030204" pitchFamily="34" charset="0"/>
                <a:cs typeface="Calibri" panose="020F0502020204030204" pitchFamily="34" charset="0"/>
              </a:rPr>
              <a:t>không bầm ?</a:t>
            </a:r>
            <a:endParaRPr lang="vi-VN" sz="3600" dirty="0">
              <a:latin typeface="Calibri" panose="020F0502020204030204" pitchFamily="34" charset="0"/>
              <a:cs typeface="Calibri" panose="020F0502020204030204" pitchFamily="34" charset="0"/>
            </a:endParaRPr>
          </a:p>
          <a:p>
            <a:pPr indent="900430" algn="just"/>
            <a:r>
              <a:rPr lang="vi-VN" sz="3600" dirty="0">
                <a:latin typeface="Calibri" panose="020F0502020204030204" pitchFamily="34" charset="0"/>
                <a:cs typeface="Calibri" panose="020F0502020204030204" pitchFamily="34" charset="0"/>
              </a:rPr>
              <a:t>Heo heo gió núi, </a:t>
            </a:r>
            <a:r>
              <a:rPr lang="vi-VN" sz="3600" dirty="0">
                <a:solidFill>
                  <a:srgbClr val="FF0000"/>
                </a:solidFill>
                <a:latin typeface="Calibri" panose="020F0502020204030204" pitchFamily="34" charset="0"/>
                <a:cs typeface="Calibri" panose="020F0502020204030204" pitchFamily="34" charset="0"/>
              </a:rPr>
              <a:t>/</a:t>
            </a:r>
            <a:r>
              <a:rPr lang="vi-VN" sz="3600" dirty="0">
                <a:latin typeface="Calibri" panose="020F0502020204030204" pitchFamily="34" charset="0"/>
                <a:cs typeface="Calibri" panose="020F0502020204030204" pitchFamily="34" charset="0"/>
              </a:rPr>
              <a:t> </a:t>
            </a:r>
            <a:r>
              <a:rPr lang="vi-VN" sz="3600" b="1" dirty="0">
                <a:latin typeface="Calibri" panose="020F0502020204030204" pitchFamily="34" charset="0"/>
                <a:cs typeface="Calibri" panose="020F0502020204030204" pitchFamily="34" charset="0"/>
              </a:rPr>
              <a:t>lâm thâm </a:t>
            </a:r>
            <a:r>
              <a:rPr lang="vi-VN" sz="3600" dirty="0">
                <a:latin typeface="Calibri" panose="020F0502020204030204" pitchFamily="34" charset="0"/>
                <a:cs typeface="Calibri" panose="020F0502020204030204" pitchFamily="34" charset="0"/>
              </a:rPr>
              <a:t>mưa phùn </a:t>
            </a:r>
            <a:endParaRPr lang="vi-VN" sz="3600" dirty="0">
              <a:solidFill>
                <a:srgbClr val="FF0000"/>
              </a:solidFill>
              <a:latin typeface="Calibri" panose="020F0502020204030204" pitchFamily="34" charset="0"/>
              <a:cs typeface="Calibri" panose="020F0502020204030204" pitchFamily="34" charset="0"/>
            </a:endParaRPr>
          </a:p>
          <a:p>
            <a:pPr indent="1565275" algn="just"/>
            <a:r>
              <a:rPr lang="vi-VN" sz="3600" dirty="0">
                <a:latin typeface="Calibri" panose="020F0502020204030204" pitchFamily="34" charset="0"/>
                <a:cs typeface="Calibri" panose="020F0502020204030204" pitchFamily="34" charset="0"/>
              </a:rPr>
              <a:t>   Bầm ra ruộng cấy</a:t>
            </a:r>
            <a:r>
              <a:rPr lang="vi-VN" sz="3600" dirty="0">
                <a:solidFill>
                  <a:srgbClr val="FF0000"/>
                </a:solidFill>
                <a:latin typeface="Calibri" panose="020F0502020204030204" pitchFamily="34" charset="0"/>
                <a:cs typeface="Calibri" panose="020F0502020204030204" pitchFamily="34" charset="0"/>
              </a:rPr>
              <a:t> / </a:t>
            </a:r>
            <a:r>
              <a:rPr lang="vi-VN" sz="3600" dirty="0">
                <a:latin typeface="Calibri" panose="020F0502020204030204" pitchFamily="34" charset="0"/>
                <a:cs typeface="Calibri" panose="020F0502020204030204" pitchFamily="34" charset="0"/>
              </a:rPr>
              <a:t>bầm </a:t>
            </a:r>
            <a:r>
              <a:rPr lang="vi-VN" sz="3600" b="1" dirty="0">
                <a:latin typeface="Calibri" panose="020F0502020204030204" pitchFamily="34" charset="0"/>
                <a:cs typeface="Calibri" panose="020F0502020204030204" pitchFamily="34" charset="0"/>
              </a:rPr>
              <a:t>run</a:t>
            </a:r>
            <a:endParaRPr lang="vi-VN" sz="3600" b="1" dirty="0">
              <a:latin typeface="Calibri" panose="020F0502020204030204" pitchFamily="34" charset="0"/>
              <a:cs typeface="Calibri" panose="020F0502020204030204" pitchFamily="34" charset="0"/>
            </a:endParaRPr>
          </a:p>
          <a:p>
            <a:pPr indent="900430" algn="just"/>
            <a:r>
              <a:rPr lang="vi-VN" sz="3600" dirty="0">
                <a:latin typeface="Calibri" panose="020F0502020204030204" pitchFamily="34" charset="0"/>
                <a:cs typeface="Calibri" panose="020F0502020204030204" pitchFamily="34" charset="0"/>
              </a:rPr>
              <a:t>Chân </a:t>
            </a:r>
            <a:r>
              <a:rPr lang="vi-VN" sz="3600" b="1" dirty="0">
                <a:latin typeface="Calibri" panose="020F0502020204030204" pitchFamily="34" charset="0"/>
                <a:cs typeface="Calibri" panose="020F0502020204030204" pitchFamily="34" charset="0"/>
              </a:rPr>
              <a:t>lội dưới bùn</a:t>
            </a:r>
            <a:r>
              <a:rPr lang="vi-VN" sz="3600" dirty="0">
                <a:latin typeface="Calibri" panose="020F0502020204030204" pitchFamily="34" charset="0"/>
                <a:cs typeface="Calibri" panose="020F0502020204030204" pitchFamily="34" charset="0"/>
              </a:rPr>
              <a:t>, </a:t>
            </a:r>
            <a:r>
              <a:rPr lang="vi-VN" sz="3600" dirty="0">
                <a:solidFill>
                  <a:srgbClr val="FF0000"/>
                </a:solidFill>
                <a:latin typeface="Calibri" panose="020F0502020204030204" pitchFamily="34" charset="0"/>
                <a:cs typeface="Calibri" panose="020F0502020204030204" pitchFamily="34" charset="0"/>
              </a:rPr>
              <a:t>/</a:t>
            </a:r>
            <a:r>
              <a:rPr lang="vi-VN" sz="3600" dirty="0">
                <a:latin typeface="Calibri" panose="020F0502020204030204" pitchFamily="34" charset="0"/>
                <a:cs typeface="Calibri" panose="020F0502020204030204" pitchFamily="34" charset="0"/>
              </a:rPr>
              <a:t> tay </a:t>
            </a:r>
            <a:r>
              <a:rPr lang="vi-VN" sz="3600" b="1" dirty="0">
                <a:latin typeface="Calibri" panose="020F0502020204030204" pitchFamily="34" charset="0"/>
                <a:cs typeface="Calibri" panose="020F0502020204030204" pitchFamily="34" charset="0"/>
              </a:rPr>
              <a:t>cấy</a:t>
            </a:r>
            <a:r>
              <a:rPr lang="vi-VN" sz="3600" dirty="0">
                <a:latin typeface="Calibri" panose="020F0502020204030204" pitchFamily="34" charset="0"/>
                <a:cs typeface="Calibri" panose="020F0502020204030204" pitchFamily="34" charset="0"/>
              </a:rPr>
              <a:t> mạ non</a:t>
            </a:r>
            <a:endParaRPr lang="vi-VN" sz="3600" dirty="0">
              <a:latin typeface="Calibri" panose="020F0502020204030204" pitchFamily="34" charset="0"/>
              <a:cs typeface="Calibri" panose="020F0502020204030204" pitchFamily="34" charset="0"/>
            </a:endParaRPr>
          </a:p>
          <a:p>
            <a:pPr indent="1565275" algn="just"/>
            <a:r>
              <a:rPr lang="vi-VN" sz="3600" dirty="0">
                <a:latin typeface="Calibri" panose="020F0502020204030204" pitchFamily="34" charset="0"/>
                <a:cs typeface="Calibri" panose="020F0502020204030204" pitchFamily="34" charset="0"/>
              </a:rPr>
              <a:t>   Mạ non </a:t>
            </a:r>
            <a:r>
              <a:rPr lang="vi-VN" sz="3600" dirty="0">
                <a:solidFill>
                  <a:srgbClr val="FF0000"/>
                </a:solidFill>
                <a:latin typeface="Calibri" panose="020F0502020204030204" pitchFamily="34" charset="0"/>
                <a:cs typeface="Calibri" panose="020F0502020204030204" pitchFamily="34" charset="0"/>
              </a:rPr>
              <a:t>/</a:t>
            </a:r>
            <a:r>
              <a:rPr lang="vi-VN" sz="3600" dirty="0">
                <a:latin typeface="Calibri" panose="020F0502020204030204" pitchFamily="34" charset="0"/>
                <a:cs typeface="Calibri" panose="020F0502020204030204" pitchFamily="34" charset="0"/>
              </a:rPr>
              <a:t> bầm cấy mấy đon </a:t>
            </a:r>
            <a:r>
              <a:rPr lang="vi-VN" sz="3600" dirty="0">
                <a:solidFill>
                  <a:srgbClr val="FF0000"/>
                </a:solidFill>
                <a:latin typeface="Calibri" panose="020F0502020204030204" pitchFamily="34" charset="0"/>
                <a:cs typeface="Calibri" panose="020F0502020204030204" pitchFamily="34" charset="0"/>
              </a:rPr>
              <a:t>/</a:t>
            </a:r>
            <a:endParaRPr lang="vi-VN" sz="3600" dirty="0">
              <a:solidFill>
                <a:srgbClr val="FF0000"/>
              </a:solidFill>
              <a:latin typeface="Calibri" panose="020F0502020204030204" pitchFamily="34" charset="0"/>
              <a:cs typeface="Calibri" panose="020F0502020204030204" pitchFamily="34" charset="0"/>
            </a:endParaRPr>
          </a:p>
          <a:p>
            <a:pPr indent="900430" algn="just"/>
            <a:r>
              <a:rPr lang="vi-VN" sz="3600" dirty="0">
                <a:latin typeface="Calibri" panose="020F0502020204030204" pitchFamily="34" charset="0"/>
                <a:cs typeface="Calibri" panose="020F0502020204030204" pitchFamily="34" charset="0"/>
              </a:rPr>
              <a:t>Ruột gan bầm lại </a:t>
            </a:r>
            <a:r>
              <a:rPr lang="vi-VN" sz="3600" b="1" dirty="0">
                <a:latin typeface="Calibri" panose="020F0502020204030204" pitchFamily="34" charset="0"/>
                <a:cs typeface="Calibri" panose="020F0502020204030204" pitchFamily="34" charset="0"/>
              </a:rPr>
              <a:t>thương con </a:t>
            </a:r>
            <a:r>
              <a:rPr lang="vi-VN" sz="3600" dirty="0">
                <a:latin typeface="Calibri" panose="020F0502020204030204" pitchFamily="34" charset="0"/>
                <a:cs typeface="Calibri" panose="020F0502020204030204" pitchFamily="34" charset="0"/>
              </a:rPr>
              <a:t>mấy lần. </a:t>
            </a:r>
            <a:endParaRPr lang="vi-VN" sz="3600" dirty="0">
              <a:solidFill>
                <a:srgbClr val="FF0000"/>
              </a:solidFill>
              <a:latin typeface="Calibri" panose="020F0502020204030204" pitchFamily="34" charset="0"/>
              <a:cs typeface="Calibri" panose="020F0502020204030204" pitchFamily="34" charset="0"/>
            </a:endParaRPr>
          </a:p>
          <a:p>
            <a:pPr indent="1565275" algn="just"/>
            <a:r>
              <a:rPr lang="vi-VN" sz="3600" dirty="0">
                <a:latin typeface="Calibri" panose="020F0502020204030204" pitchFamily="34" charset="0"/>
                <a:cs typeface="Calibri" panose="020F0502020204030204" pitchFamily="34" charset="0"/>
              </a:rPr>
              <a:t>   Mưa phùn </a:t>
            </a:r>
            <a:r>
              <a:rPr lang="vi-VN" sz="3600" dirty="0">
                <a:solidFill>
                  <a:srgbClr val="FF0000"/>
                </a:solidFill>
                <a:latin typeface="Calibri" panose="020F0502020204030204" pitchFamily="34" charset="0"/>
                <a:cs typeface="Calibri" panose="020F0502020204030204" pitchFamily="34" charset="0"/>
              </a:rPr>
              <a:t>/</a:t>
            </a:r>
            <a:r>
              <a:rPr lang="vi-VN" sz="3600" dirty="0">
                <a:latin typeface="Calibri" panose="020F0502020204030204" pitchFamily="34" charset="0"/>
                <a:cs typeface="Calibri" panose="020F0502020204030204" pitchFamily="34" charset="0"/>
              </a:rPr>
              <a:t> </a:t>
            </a:r>
            <a:r>
              <a:rPr lang="vi-VN" sz="3600" b="1" dirty="0">
                <a:latin typeface="Calibri" panose="020F0502020204030204" pitchFamily="34" charset="0"/>
                <a:cs typeface="Calibri" panose="020F0502020204030204" pitchFamily="34" charset="0"/>
              </a:rPr>
              <a:t>ướt áo </a:t>
            </a:r>
            <a:r>
              <a:rPr lang="vi-VN" sz="3600" dirty="0">
                <a:latin typeface="Calibri" panose="020F0502020204030204" pitchFamily="34" charset="0"/>
                <a:cs typeface="Calibri" panose="020F0502020204030204" pitchFamily="34" charset="0"/>
              </a:rPr>
              <a:t>tứ thân </a:t>
            </a:r>
            <a:r>
              <a:rPr lang="vi-VN" sz="3600" dirty="0">
                <a:solidFill>
                  <a:srgbClr val="FF0000"/>
                </a:solidFill>
                <a:latin typeface="Calibri" panose="020F0502020204030204" pitchFamily="34" charset="0"/>
                <a:cs typeface="Calibri" panose="020F0502020204030204" pitchFamily="34" charset="0"/>
              </a:rPr>
              <a:t>/</a:t>
            </a:r>
            <a:endParaRPr lang="vi-VN" sz="3600" dirty="0">
              <a:solidFill>
                <a:srgbClr val="FF0000"/>
              </a:solidFill>
              <a:latin typeface="Calibri" panose="020F0502020204030204" pitchFamily="34" charset="0"/>
              <a:cs typeface="Calibri" panose="020F0502020204030204" pitchFamily="34" charset="0"/>
            </a:endParaRPr>
          </a:p>
          <a:p>
            <a:pPr indent="900430" algn="just"/>
            <a:r>
              <a:rPr lang="vi-VN" sz="3600" dirty="0">
                <a:latin typeface="Calibri" panose="020F0502020204030204" pitchFamily="34" charset="0"/>
                <a:cs typeface="Calibri" panose="020F0502020204030204" pitchFamily="34" charset="0"/>
              </a:rPr>
              <a:t>Mưa </a:t>
            </a:r>
            <a:r>
              <a:rPr lang="vi-VN" sz="3600" b="1" dirty="0">
                <a:latin typeface="Calibri" panose="020F0502020204030204" pitchFamily="34" charset="0"/>
                <a:cs typeface="Calibri" panose="020F0502020204030204" pitchFamily="34" charset="0"/>
              </a:rPr>
              <a:t>bao nhiêu </a:t>
            </a:r>
            <a:r>
              <a:rPr lang="vi-VN" sz="3600" dirty="0">
                <a:latin typeface="Calibri" panose="020F0502020204030204" pitchFamily="34" charset="0"/>
                <a:cs typeface="Calibri" panose="020F0502020204030204" pitchFamily="34" charset="0"/>
              </a:rPr>
              <a:t>hạt,</a:t>
            </a:r>
            <a:r>
              <a:rPr lang="vi-VN" sz="3600" dirty="0">
                <a:solidFill>
                  <a:srgbClr val="FF0000"/>
                </a:solidFill>
                <a:latin typeface="Calibri" panose="020F0502020204030204" pitchFamily="34" charset="0"/>
                <a:cs typeface="Calibri" panose="020F0502020204030204" pitchFamily="34" charset="0"/>
              </a:rPr>
              <a:t> / </a:t>
            </a:r>
            <a:r>
              <a:rPr lang="vi-VN" sz="3600" dirty="0">
                <a:latin typeface="Calibri" panose="020F0502020204030204" pitchFamily="34" charset="0"/>
                <a:cs typeface="Calibri" panose="020F0502020204030204" pitchFamily="34" charset="0"/>
              </a:rPr>
              <a:t>thương bầm </a:t>
            </a:r>
            <a:r>
              <a:rPr lang="vi-VN" sz="3600" b="1" dirty="0">
                <a:latin typeface="Calibri" panose="020F0502020204030204" pitchFamily="34" charset="0"/>
                <a:cs typeface="Calibri" panose="020F0502020204030204" pitchFamily="34" charset="0"/>
              </a:rPr>
              <a:t>bấy nhiêu </a:t>
            </a:r>
            <a:r>
              <a:rPr lang="vi-VN" sz="3600" dirty="0">
                <a:latin typeface="Calibri" panose="020F0502020204030204" pitchFamily="34" charset="0"/>
                <a:cs typeface="Calibri" panose="020F0502020204030204" pitchFamily="34" charset="0"/>
              </a:rPr>
              <a:t>!</a:t>
            </a:r>
            <a:endParaRPr lang="vi-VN" sz="3600" dirty="0">
              <a:latin typeface="Calibri" panose="020F0502020204030204" pitchFamily="34" charset="0"/>
              <a:cs typeface="Calibri" panose="020F0502020204030204" pitchFamily="34" charset="0"/>
            </a:endParaRPr>
          </a:p>
        </p:txBody>
      </p:sp>
      <p:pic>
        <p:nvPicPr>
          <p:cNvPr id="41" name="Picture 4" descr="Colorful numbers with clouds Container sticker - TenStickers"/>
          <p:cNvPicPr>
            <a:picLocks noChangeAspect="1" noChangeArrowheads="1"/>
          </p:cNvPicPr>
          <p:nvPr/>
        </p:nvPicPr>
        <p:blipFill rotWithShape="1">
          <a:blip r:embed="rId8" cstate="print">
            <a:extLst>
              <a:ext uri="{BEBA8EAE-BF5A-486C-A8C5-ECC9F3942E4B}">
                <a14:imgProps xmlns:a14="http://schemas.microsoft.com/office/drawing/2010/main">
                  <a14:imgLayer r:embed="rId9">
                    <a14:imgEffect>
                      <a14:backgroundRemoval t="2095" b="30447" l="3250" r="29500">
                        <a14:foregroundMark x1="21500" y1="2095" x2="21500" y2="2095"/>
                      </a14:backgroundRemoval>
                    </a14:imgEffect>
                  </a14:imgLayer>
                </a14:imgProps>
              </a:ext>
              <a:ext uri="{28A0092B-C50C-407E-A947-70E740481C1C}">
                <a14:useLocalDpi xmlns:a14="http://schemas.microsoft.com/office/drawing/2010/main" val="0"/>
              </a:ext>
            </a:extLst>
          </a:blip>
          <a:srcRect r="67113" b="66150"/>
          <a:stretch>
            <a:fillRect/>
          </a:stretch>
        </p:blipFill>
        <p:spPr bwMode="auto">
          <a:xfrm>
            <a:off x="2202173" y="381253"/>
            <a:ext cx="643853" cy="593124"/>
          </a:xfrm>
          <a:prstGeom prst="rect">
            <a:avLst/>
          </a:prstGeom>
          <a:noFill/>
          <a:extLst>
            <a:ext uri="{909E8E84-426E-40DD-AFC4-6F175D3DCCD1}">
              <a14:hiddenFill xmlns:a14="http://schemas.microsoft.com/office/drawing/2010/main">
                <a:solidFill>
                  <a:srgbClr val="FFFFFF"/>
                </a:solidFill>
              </a14:hiddenFill>
            </a:ext>
          </a:extLst>
        </p:spPr>
      </p:pic>
      <p:pic>
        <p:nvPicPr>
          <p:cNvPr id="42" name="Picture 6" descr="Colorful numbers with clouds Container sticker - TenStickers"/>
          <p:cNvPicPr>
            <a:picLocks noChangeAspect="1" noChangeArrowheads="1"/>
          </p:cNvPicPr>
          <p:nvPr/>
        </p:nvPicPr>
        <p:blipFill rotWithShape="1">
          <a:blip r:embed="rId10" cstate="print">
            <a:extLst>
              <a:ext uri="{BEBA8EAE-BF5A-486C-A8C5-ECC9F3942E4B}">
                <a14:imgProps xmlns:a14="http://schemas.microsoft.com/office/drawing/2010/main">
                  <a14:imgLayer r:embed="rId11">
                    <a14:imgEffect>
                      <a14:backgroundRemoval t="1257" b="30447" l="37375" r="65250">
                        <a14:foregroundMark x1="50500" y1="1257" x2="50500" y2="1257"/>
                      </a14:backgroundRemoval>
                    </a14:imgEffect>
                  </a14:imgLayer>
                </a14:imgProps>
              </a:ext>
              <a:ext uri="{28A0092B-C50C-407E-A947-70E740481C1C}">
                <a14:useLocalDpi xmlns:a14="http://schemas.microsoft.com/office/drawing/2010/main" val="0"/>
              </a:ext>
            </a:extLst>
          </a:blip>
          <a:srcRect l="33981" r="31167" b="66115"/>
          <a:stretch>
            <a:fillRect/>
          </a:stretch>
        </p:blipFill>
        <p:spPr bwMode="auto">
          <a:xfrm>
            <a:off x="2322065" y="1778514"/>
            <a:ext cx="681633" cy="59312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1">
            <a:lum/>
          </a:blip>
          <a:srcRect/>
          <a:stretch>
            <a:fillRect t="-1000" b="-1000"/>
          </a:stretch>
        </a:blipFill>
        <a:effectLst/>
      </p:bgPr>
    </p:bg>
    <p:spTree>
      <p:nvGrpSpPr>
        <p:cNvPr id="1" name="Shape 1507"/>
        <p:cNvGrpSpPr/>
        <p:nvPr/>
      </p:nvGrpSpPr>
      <p:grpSpPr>
        <a:xfrm>
          <a:off x="0" y="0"/>
          <a:ext cx="0" cy="0"/>
          <a:chOff x="0" y="0"/>
          <a:chExt cx="0" cy="0"/>
        </a:xfrm>
      </p:grpSpPr>
      <p:grpSp>
        <p:nvGrpSpPr>
          <p:cNvPr id="115" name="Google Shape;2422;p51"/>
          <p:cNvGrpSpPr/>
          <p:nvPr/>
        </p:nvGrpSpPr>
        <p:grpSpPr>
          <a:xfrm>
            <a:off x="5304899" y="4665080"/>
            <a:ext cx="463528" cy="473297"/>
            <a:chOff x="7348550" y="1658600"/>
            <a:chExt cx="1664175" cy="1699250"/>
          </a:xfrm>
        </p:grpSpPr>
        <p:sp>
          <p:nvSpPr>
            <p:cNvPr id="116" name="Google Shape;2423;p51"/>
            <p:cNvSpPr/>
            <p:nvPr/>
          </p:nvSpPr>
          <p:spPr>
            <a:xfrm>
              <a:off x="8057825" y="2298825"/>
              <a:ext cx="609050" cy="520425"/>
            </a:xfrm>
            <a:custGeom>
              <a:avLst/>
              <a:gdLst/>
              <a:ahLst/>
              <a:cxnLst/>
              <a:rect l="l" t="t" r="r" b="b"/>
              <a:pathLst>
                <a:path w="24362" h="20817" extrusionOk="0">
                  <a:moveTo>
                    <a:pt x="14101" y="0"/>
                  </a:moveTo>
                  <a:cubicBezTo>
                    <a:pt x="6615" y="0"/>
                    <a:pt x="0" y="16882"/>
                    <a:pt x="0" y="16882"/>
                  </a:cubicBezTo>
                  <a:cubicBezTo>
                    <a:pt x="1780" y="20441"/>
                    <a:pt x="3860" y="20817"/>
                    <a:pt x="3860" y="20817"/>
                  </a:cubicBezTo>
                  <a:cubicBezTo>
                    <a:pt x="12080" y="17032"/>
                    <a:pt x="24361" y="6305"/>
                    <a:pt x="17394" y="1167"/>
                  </a:cubicBezTo>
                  <a:cubicBezTo>
                    <a:pt x="16290" y="355"/>
                    <a:pt x="15186" y="0"/>
                    <a:pt x="14101" y="0"/>
                  </a:cubicBezTo>
                  <a:close/>
                </a:path>
              </a:pathLst>
            </a:custGeom>
            <a:solidFill>
              <a:srgbClr val="8BB174"/>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17" name="Google Shape;2424;p51"/>
            <p:cNvSpPr/>
            <p:nvPr/>
          </p:nvSpPr>
          <p:spPr>
            <a:xfrm>
              <a:off x="8171225" y="2496975"/>
              <a:ext cx="663575" cy="381800"/>
            </a:xfrm>
            <a:custGeom>
              <a:avLst/>
              <a:gdLst/>
              <a:ahLst/>
              <a:cxnLst/>
              <a:rect l="l" t="t" r="r" b="b"/>
              <a:pathLst>
                <a:path w="26543" h="15272" extrusionOk="0">
                  <a:moveTo>
                    <a:pt x="17381" y="1"/>
                  </a:moveTo>
                  <a:cubicBezTo>
                    <a:pt x="10306" y="1"/>
                    <a:pt x="1" y="10109"/>
                    <a:pt x="1" y="10109"/>
                  </a:cubicBezTo>
                  <a:cubicBezTo>
                    <a:pt x="176" y="14094"/>
                    <a:pt x="1930" y="15271"/>
                    <a:pt x="1930" y="15271"/>
                  </a:cubicBezTo>
                  <a:cubicBezTo>
                    <a:pt x="10978" y="15196"/>
                    <a:pt x="26542" y="10409"/>
                    <a:pt x="22306" y="2890"/>
                  </a:cubicBezTo>
                  <a:cubicBezTo>
                    <a:pt x="21129" y="811"/>
                    <a:pt x="19384" y="1"/>
                    <a:pt x="17381" y="1"/>
                  </a:cubicBezTo>
                  <a:close/>
                </a:path>
              </a:pathLst>
            </a:custGeom>
            <a:solidFill>
              <a:srgbClr val="D4E6B5"/>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18" name="Google Shape;2425;p51"/>
            <p:cNvSpPr/>
            <p:nvPr/>
          </p:nvSpPr>
          <p:spPr>
            <a:xfrm>
              <a:off x="8218850" y="2871850"/>
              <a:ext cx="395375" cy="373475"/>
            </a:xfrm>
            <a:custGeom>
              <a:avLst/>
              <a:gdLst/>
              <a:ahLst/>
              <a:cxnLst/>
              <a:rect l="l" t="t" r="r" b="b"/>
              <a:pathLst>
                <a:path w="15815" h="14939" extrusionOk="0">
                  <a:moveTo>
                    <a:pt x="9374" y="1"/>
                  </a:moveTo>
                  <a:cubicBezTo>
                    <a:pt x="7344" y="3008"/>
                    <a:pt x="4311" y="6617"/>
                    <a:pt x="0" y="9750"/>
                  </a:cubicBezTo>
                  <a:cubicBezTo>
                    <a:pt x="2807" y="11906"/>
                    <a:pt x="5539" y="13610"/>
                    <a:pt x="7995" y="14938"/>
                  </a:cubicBezTo>
                  <a:cubicBezTo>
                    <a:pt x="12231" y="11680"/>
                    <a:pt x="14537" y="7495"/>
                    <a:pt x="15815" y="3911"/>
                  </a:cubicBezTo>
                  <a:cubicBezTo>
                    <a:pt x="13910" y="2983"/>
                    <a:pt x="11705" y="1705"/>
                    <a:pt x="9374" y="1"/>
                  </a:cubicBezTo>
                  <a:close/>
                </a:path>
              </a:pathLst>
            </a:custGeom>
            <a:solidFill>
              <a:srgbClr val="2A4849"/>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19" name="Google Shape;2426;p51"/>
            <p:cNvSpPr/>
            <p:nvPr/>
          </p:nvSpPr>
          <p:spPr>
            <a:xfrm>
              <a:off x="8609200" y="3027250"/>
              <a:ext cx="295150" cy="330600"/>
            </a:xfrm>
            <a:custGeom>
              <a:avLst/>
              <a:gdLst/>
              <a:ahLst/>
              <a:cxnLst/>
              <a:rect l="l" t="t" r="r" b="b"/>
              <a:pathLst>
                <a:path w="11806" h="13224" extrusionOk="0">
                  <a:moveTo>
                    <a:pt x="6066" y="0"/>
                  </a:moveTo>
                  <a:cubicBezTo>
                    <a:pt x="5364" y="3735"/>
                    <a:pt x="3710" y="8271"/>
                    <a:pt x="0" y="12156"/>
                  </a:cubicBezTo>
                  <a:cubicBezTo>
                    <a:pt x="1604" y="12732"/>
                    <a:pt x="2657" y="12983"/>
                    <a:pt x="2833" y="13033"/>
                  </a:cubicBezTo>
                  <a:cubicBezTo>
                    <a:pt x="3364" y="13162"/>
                    <a:pt x="3895" y="13224"/>
                    <a:pt x="4418" y="13224"/>
                  </a:cubicBezTo>
                  <a:cubicBezTo>
                    <a:pt x="7451" y="13224"/>
                    <a:pt x="10201" y="11149"/>
                    <a:pt x="10928" y="8071"/>
                  </a:cubicBezTo>
                  <a:cubicBezTo>
                    <a:pt x="11805" y="4512"/>
                    <a:pt x="9625" y="903"/>
                    <a:pt x="6066" y="0"/>
                  </a:cubicBezTo>
                  <a:close/>
                </a:path>
              </a:pathLst>
            </a:custGeom>
            <a:solidFill>
              <a:srgbClr val="2A4849"/>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20" name="Google Shape;2427;p51"/>
            <p:cNvSpPr/>
            <p:nvPr/>
          </p:nvSpPr>
          <p:spPr>
            <a:xfrm>
              <a:off x="8418725" y="2969600"/>
              <a:ext cx="342125" cy="361550"/>
            </a:xfrm>
            <a:custGeom>
              <a:avLst/>
              <a:gdLst/>
              <a:ahLst/>
              <a:cxnLst/>
              <a:rect l="l" t="t" r="r" b="b"/>
              <a:pathLst>
                <a:path w="13685" h="14462" extrusionOk="0">
                  <a:moveTo>
                    <a:pt x="7820" y="1"/>
                  </a:moveTo>
                  <a:cubicBezTo>
                    <a:pt x="6542" y="3585"/>
                    <a:pt x="4236" y="7770"/>
                    <a:pt x="0" y="11028"/>
                  </a:cubicBezTo>
                  <a:cubicBezTo>
                    <a:pt x="3108" y="12707"/>
                    <a:pt x="5765" y="13810"/>
                    <a:pt x="7619" y="14462"/>
                  </a:cubicBezTo>
                  <a:cubicBezTo>
                    <a:pt x="11329" y="10577"/>
                    <a:pt x="12983" y="6041"/>
                    <a:pt x="13685" y="2306"/>
                  </a:cubicBezTo>
                  <a:cubicBezTo>
                    <a:pt x="13660" y="2306"/>
                    <a:pt x="13660" y="2281"/>
                    <a:pt x="13635" y="2281"/>
                  </a:cubicBezTo>
                  <a:cubicBezTo>
                    <a:pt x="13359" y="2206"/>
                    <a:pt x="11078" y="1605"/>
                    <a:pt x="7820" y="1"/>
                  </a:cubicBezTo>
                  <a:close/>
                </a:path>
              </a:pathLst>
            </a:custGeom>
            <a:solidFill>
              <a:srgbClr val="EF920F"/>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21" name="Google Shape;2428;p51"/>
            <p:cNvSpPr/>
            <p:nvPr/>
          </p:nvSpPr>
          <p:spPr>
            <a:xfrm>
              <a:off x="7770850" y="2393750"/>
              <a:ext cx="539500" cy="556450"/>
            </a:xfrm>
            <a:custGeom>
              <a:avLst/>
              <a:gdLst/>
              <a:ahLst/>
              <a:cxnLst/>
              <a:rect l="l" t="t" r="r" b="b"/>
              <a:pathLst>
                <a:path w="21580" h="22258" extrusionOk="0">
                  <a:moveTo>
                    <a:pt x="7670" y="0"/>
                  </a:moveTo>
                  <a:cubicBezTo>
                    <a:pt x="6576" y="0"/>
                    <a:pt x="5465" y="267"/>
                    <a:pt x="4437" y="829"/>
                  </a:cubicBezTo>
                  <a:cubicBezTo>
                    <a:pt x="1203" y="2608"/>
                    <a:pt x="0" y="6694"/>
                    <a:pt x="1780" y="9952"/>
                  </a:cubicBezTo>
                  <a:cubicBezTo>
                    <a:pt x="4462" y="14814"/>
                    <a:pt x="7494" y="18874"/>
                    <a:pt x="10677" y="22258"/>
                  </a:cubicBezTo>
                  <a:cubicBezTo>
                    <a:pt x="15439" y="19927"/>
                    <a:pt x="19048" y="16894"/>
                    <a:pt x="21580" y="14263"/>
                  </a:cubicBezTo>
                  <a:cubicBezTo>
                    <a:pt x="18747" y="11405"/>
                    <a:pt x="15965" y="7847"/>
                    <a:pt x="13559" y="3486"/>
                  </a:cubicBezTo>
                  <a:cubicBezTo>
                    <a:pt x="12342" y="1256"/>
                    <a:pt x="10044" y="0"/>
                    <a:pt x="7670" y="0"/>
                  </a:cubicBezTo>
                  <a:close/>
                </a:path>
              </a:pathLst>
            </a:custGeom>
            <a:solidFill>
              <a:srgbClr val="2A4849"/>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22" name="Google Shape;2429;p51"/>
            <p:cNvSpPr/>
            <p:nvPr/>
          </p:nvSpPr>
          <p:spPr>
            <a:xfrm>
              <a:off x="8037775" y="2750300"/>
              <a:ext cx="415425" cy="365325"/>
            </a:xfrm>
            <a:custGeom>
              <a:avLst/>
              <a:gdLst/>
              <a:ahLst/>
              <a:cxnLst/>
              <a:rect l="l" t="t" r="r" b="b"/>
              <a:pathLst>
                <a:path w="16617" h="14613" extrusionOk="0">
                  <a:moveTo>
                    <a:pt x="10903" y="1"/>
                  </a:moveTo>
                  <a:cubicBezTo>
                    <a:pt x="8371" y="2632"/>
                    <a:pt x="4762" y="5665"/>
                    <a:pt x="0" y="7996"/>
                  </a:cubicBezTo>
                  <a:cubicBezTo>
                    <a:pt x="351" y="8372"/>
                    <a:pt x="702" y="8773"/>
                    <a:pt x="1078" y="9123"/>
                  </a:cubicBezTo>
                  <a:cubicBezTo>
                    <a:pt x="3133" y="11229"/>
                    <a:pt x="5213" y="13033"/>
                    <a:pt x="7268" y="14612"/>
                  </a:cubicBezTo>
                  <a:cubicBezTo>
                    <a:pt x="11554" y="11479"/>
                    <a:pt x="14587" y="7870"/>
                    <a:pt x="16617" y="4863"/>
                  </a:cubicBezTo>
                  <a:cubicBezTo>
                    <a:pt x="14762" y="3534"/>
                    <a:pt x="12807" y="1905"/>
                    <a:pt x="10903" y="1"/>
                  </a:cubicBezTo>
                  <a:close/>
                </a:path>
              </a:pathLst>
            </a:custGeom>
            <a:solidFill>
              <a:srgbClr val="EF920F"/>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23" name="Google Shape;2430;p51"/>
            <p:cNvSpPr/>
            <p:nvPr/>
          </p:nvSpPr>
          <p:spPr>
            <a:xfrm>
              <a:off x="7694400" y="2229250"/>
              <a:ext cx="542025" cy="550525"/>
            </a:xfrm>
            <a:custGeom>
              <a:avLst/>
              <a:gdLst/>
              <a:ahLst/>
              <a:cxnLst/>
              <a:rect l="l" t="t" r="r" b="b"/>
              <a:pathLst>
                <a:path w="21681" h="22021" extrusionOk="0">
                  <a:moveTo>
                    <a:pt x="10385" y="0"/>
                  </a:moveTo>
                  <a:cubicBezTo>
                    <a:pt x="10200" y="0"/>
                    <a:pt x="10013" y="5"/>
                    <a:pt x="9825" y="15"/>
                  </a:cubicBezTo>
                  <a:cubicBezTo>
                    <a:pt x="4261" y="291"/>
                    <a:pt x="1" y="5103"/>
                    <a:pt x="302" y="10642"/>
                  </a:cubicBezTo>
                  <a:cubicBezTo>
                    <a:pt x="377" y="12296"/>
                    <a:pt x="703" y="13825"/>
                    <a:pt x="803" y="14251"/>
                  </a:cubicBezTo>
                  <a:cubicBezTo>
                    <a:pt x="1254" y="16106"/>
                    <a:pt x="2181" y="17735"/>
                    <a:pt x="3434" y="18988"/>
                  </a:cubicBezTo>
                  <a:cubicBezTo>
                    <a:pt x="5294" y="20886"/>
                    <a:pt x="7872" y="22021"/>
                    <a:pt x="10607" y="22021"/>
                  </a:cubicBezTo>
                  <a:cubicBezTo>
                    <a:pt x="11374" y="22021"/>
                    <a:pt x="12154" y="21932"/>
                    <a:pt x="12933" y="21745"/>
                  </a:cubicBezTo>
                  <a:cubicBezTo>
                    <a:pt x="18322" y="20492"/>
                    <a:pt x="21680" y="15103"/>
                    <a:pt x="20452" y="9715"/>
                  </a:cubicBezTo>
                  <a:cubicBezTo>
                    <a:pt x="20452" y="9665"/>
                    <a:pt x="20427" y="9589"/>
                    <a:pt x="20402" y="9489"/>
                  </a:cubicBezTo>
                  <a:cubicBezTo>
                    <a:pt x="20136" y="4113"/>
                    <a:pt x="15704" y="0"/>
                    <a:pt x="10385" y="0"/>
                  </a:cubicBezTo>
                  <a:close/>
                </a:path>
              </a:pathLst>
            </a:custGeom>
            <a:solidFill>
              <a:srgbClr val="2A4849"/>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24" name="Google Shape;2431;p51"/>
            <p:cNvSpPr/>
            <p:nvPr/>
          </p:nvSpPr>
          <p:spPr>
            <a:xfrm>
              <a:off x="7416550" y="1887700"/>
              <a:ext cx="471600" cy="585750"/>
            </a:xfrm>
            <a:custGeom>
              <a:avLst/>
              <a:gdLst/>
              <a:ahLst/>
              <a:cxnLst/>
              <a:rect l="l" t="t" r="r" b="b"/>
              <a:pathLst>
                <a:path w="18864" h="23430" extrusionOk="0">
                  <a:moveTo>
                    <a:pt x="983" y="1"/>
                  </a:moveTo>
                  <a:cubicBezTo>
                    <a:pt x="391" y="1"/>
                    <a:pt x="1" y="889"/>
                    <a:pt x="639" y="1271"/>
                  </a:cubicBezTo>
                  <a:cubicBezTo>
                    <a:pt x="7932" y="5582"/>
                    <a:pt x="15751" y="14379"/>
                    <a:pt x="17456" y="22951"/>
                  </a:cubicBezTo>
                  <a:cubicBezTo>
                    <a:pt x="17526" y="23284"/>
                    <a:pt x="17780" y="23430"/>
                    <a:pt x="18046" y="23430"/>
                  </a:cubicBezTo>
                  <a:cubicBezTo>
                    <a:pt x="18441" y="23430"/>
                    <a:pt x="18864" y="23109"/>
                    <a:pt x="18759" y="22600"/>
                  </a:cubicBezTo>
                  <a:cubicBezTo>
                    <a:pt x="16979" y="13702"/>
                    <a:pt x="8909" y="4605"/>
                    <a:pt x="1315" y="93"/>
                  </a:cubicBezTo>
                  <a:cubicBezTo>
                    <a:pt x="1201" y="29"/>
                    <a:pt x="1089" y="1"/>
                    <a:pt x="983" y="1"/>
                  </a:cubicBezTo>
                  <a:close/>
                </a:path>
              </a:pathLst>
            </a:custGeom>
            <a:solidFill>
              <a:srgbClr val="2A4849"/>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25" name="Google Shape;2432;p51"/>
            <p:cNvSpPr/>
            <p:nvPr/>
          </p:nvSpPr>
          <p:spPr>
            <a:xfrm>
              <a:off x="7348550" y="1849900"/>
              <a:ext cx="139750" cy="112850"/>
            </a:xfrm>
            <a:custGeom>
              <a:avLst/>
              <a:gdLst/>
              <a:ahLst/>
              <a:cxnLst/>
              <a:rect l="l" t="t" r="r" b="b"/>
              <a:pathLst>
                <a:path w="5590" h="4514" extrusionOk="0">
                  <a:moveTo>
                    <a:pt x="2238" y="0"/>
                  </a:moveTo>
                  <a:cubicBezTo>
                    <a:pt x="1372" y="0"/>
                    <a:pt x="529" y="718"/>
                    <a:pt x="301" y="1505"/>
                  </a:cubicBezTo>
                  <a:cubicBezTo>
                    <a:pt x="0" y="2633"/>
                    <a:pt x="702" y="3610"/>
                    <a:pt x="1729" y="3986"/>
                  </a:cubicBezTo>
                  <a:cubicBezTo>
                    <a:pt x="2080" y="4137"/>
                    <a:pt x="2456" y="4262"/>
                    <a:pt x="2807" y="4412"/>
                  </a:cubicBezTo>
                  <a:cubicBezTo>
                    <a:pt x="2986" y="4482"/>
                    <a:pt x="3170" y="4514"/>
                    <a:pt x="3353" y="4514"/>
                  </a:cubicBezTo>
                  <a:cubicBezTo>
                    <a:pt x="4224" y="4514"/>
                    <a:pt x="5081" y="3796"/>
                    <a:pt x="5288" y="3009"/>
                  </a:cubicBezTo>
                  <a:cubicBezTo>
                    <a:pt x="5589" y="1881"/>
                    <a:pt x="4887" y="904"/>
                    <a:pt x="3885" y="528"/>
                  </a:cubicBezTo>
                  <a:cubicBezTo>
                    <a:pt x="3509" y="377"/>
                    <a:pt x="3133" y="252"/>
                    <a:pt x="2782" y="102"/>
                  </a:cubicBezTo>
                  <a:cubicBezTo>
                    <a:pt x="2603" y="32"/>
                    <a:pt x="2420" y="0"/>
                    <a:pt x="2238" y="0"/>
                  </a:cubicBezTo>
                  <a:close/>
                </a:path>
              </a:pathLst>
            </a:custGeom>
            <a:solidFill>
              <a:srgbClr val="2A4849"/>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26" name="Google Shape;2433;p51"/>
            <p:cNvSpPr/>
            <p:nvPr/>
          </p:nvSpPr>
          <p:spPr>
            <a:xfrm>
              <a:off x="7639900" y="1658600"/>
              <a:ext cx="151025" cy="129350"/>
            </a:xfrm>
            <a:custGeom>
              <a:avLst/>
              <a:gdLst/>
              <a:ahLst/>
              <a:cxnLst/>
              <a:rect l="l" t="t" r="r" b="b"/>
              <a:pathLst>
                <a:path w="6041" h="5174" extrusionOk="0">
                  <a:moveTo>
                    <a:pt x="2231" y="1"/>
                  </a:moveTo>
                  <a:cubicBezTo>
                    <a:pt x="1362" y="1"/>
                    <a:pt x="508" y="748"/>
                    <a:pt x="301" y="1513"/>
                  </a:cubicBezTo>
                  <a:cubicBezTo>
                    <a:pt x="0" y="2666"/>
                    <a:pt x="702" y="3568"/>
                    <a:pt x="1705" y="3994"/>
                  </a:cubicBezTo>
                  <a:cubicBezTo>
                    <a:pt x="1402" y="3866"/>
                    <a:pt x="1291" y="3821"/>
                    <a:pt x="1280" y="3821"/>
                  </a:cubicBezTo>
                  <a:cubicBezTo>
                    <a:pt x="1260" y="3821"/>
                    <a:pt x="1543" y="3956"/>
                    <a:pt x="1654" y="4019"/>
                  </a:cubicBezTo>
                  <a:cubicBezTo>
                    <a:pt x="1682" y="4039"/>
                    <a:pt x="1706" y="4056"/>
                    <a:pt x="1726" y="4069"/>
                  </a:cubicBezTo>
                  <a:lnTo>
                    <a:pt x="1726" y="4069"/>
                  </a:lnTo>
                  <a:cubicBezTo>
                    <a:pt x="1807" y="4163"/>
                    <a:pt x="1854" y="4214"/>
                    <a:pt x="1869" y="4214"/>
                  </a:cubicBezTo>
                  <a:cubicBezTo>
                    <a:pt x="1879" y="4214"/>
                    <a:pt x="1874" y="4192"/>
                    <a:pt x="1855" y="4145"/>
                  </a:cubicBezTo>
                  <a:lnTo>
                    <a:pt x="1855" y="4145"/>
                  </a:lnTo>
                  <a:cubicBezTo>
                    <a:pt x="2310" y="4757"/>
                    <a:pt x="2948" y="5174"/>
                    <a:pt x="3658" y="5174"/>
                  </a:cubicBezTo>
                  <a:cubicBezTo>
                    <a:pt x="3965" y="5174"/>
                    <a:pt x="4286" y="5096"/>
                    <a:pt x="4612" y="4922"/>
                  </a:cubicBezTo>
                  <a:cubicBezTo>
                    <a:pt x="5464" y="4445"/>
                    <a:pt x="6040" y="3042"/>
                    <a:pt x="5389" y="2165"/>
                  </a:cubicBezTo>
                  <a:cubicBezTo>
                    <a:pt x="4662" y="1212"/>
                    <a:pt x="3885" y="561"/>
                    <a:pt x="2782" y="109"/>
                  </a:cubicBezTo>
                  <a:cubicBezTo>
                    <a:pt x="2602" y="35"/>
                    <a:pt x="2416" y="1"/>
                    <a:pt x="2231" y="1"/>
                  </a:cubicBezTo>
                  <a:close/>
                </a:path>
              </a:pathLst>
            </a:custGeom>
            <a:solidFill>
              <a:srgbClr val="2A4849"/>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27" name="Google Shape;2434;p51"/>
            <p:cNvSpPr/>
            <p:nvPr/>
          </p:nvSpPr>
          <p:spPr>
            <a:xfrm>
              <a:off x="7715425" y="1735150"/>
              <a:ext cx="276925" cy="713025"/>
            </a:xfrm>
            <a:custGeom>
              <a:avLst/>
              <a:gdLst/>
              <a:ahLst/>
              <a:cxnLst/>
              <a:rect l="l" t="t" r="r" b="b"/>
              <a:pathLst>
                <a:path w="11077" h="28521" extrusionOk="0">
                  <a:moveTo>
                    <a:pt x="977" y="0"/>
                  </a:moveTo>
                  <a:cubicBezTo>
                    <a:pt x="472" y="0"/>
                    <a:pt x="0" y="676"/>
                    <a:pt x="463" y="1158"/>
                  </a:cubicBezTo>
                  <a:cubicBezTo>
                    <a:pt x="7155" y="8301"/>
                    <a:pt x="9536" y="18301"/>
                    <a:pt x="9711" y="27850"/>
                  </a:cubicBezTo>
                  <a:cubicBezTo>
                    <a:pt x="9724" y="28295"/>
                    <a:pt x="10078" y="28520"/>
                    <a:pt x="10421" y="28520"/>
                  </a:cubicBezTo>
                  <a:cubicBezTo>
                    <a:pt x="10754" y="28520"/>
                    <a:pt x="11077" y="28307"/>
                    <a:pt x="11065" y="27875"/>
                  </a:cubicBezTo>
                  <a:cubicBezTo>
                    <a:pt x="10889" y="17950"/>
                    <a:pt x="8358" y="7624"/>
                    <a:pt x="1415" y="205"/>
                  </a:cubicBezTo>
                  <a:cubicBezTo>
                    <a:pt x="1283" y="61"/>
                    <a:pt x="1128" y="0"/>
                    <a:pt x="977" y="0"/>
                  </a:cubicBezTo>
                  <a:close/>
                </a:path>
              </a:pathLst>
            </a:custGeom>
            <a:solidFill>
              <a:srgbClr val="2A4849"/>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28" name="Google Shape;2435;p51"/>
            <p:cNvSpPr/>
            <p:nvPr/>
          </p:nvSpPr>
          <p:spPr>
            <a:xfrm>
              <a:off x="8836650" y="3187650"/>
              <a:ext cx="176075" cy="96525"/>
            </a:xfrm>
            <a:custGeom>
              <a:avLst/>
              <a:gdLst/>
              <a:ahLst/>
              <a:cxnLst/>
              <a:rect l="l" t="t" r="r" b="b"/>
              <a:pathLst>
                <a:path w="7043" h="3861" extrusionOk="0">
                  <a:moveTo>
                    <a:pt x="1278" y="0"/>
                  </a:moveTo>
                  <a:lnTo>
                    <a:pt x="0" y="3008"/>
                  </a:lnTo>
                  <a:lnTo>
                    <a:pt x="7043" y="3860"/>
                  </a:lnTo>
                  <a:lnTo>
                    <a:pt x="1278" y="0"/>
                  </a:lnTo>
                  <a:close/>
                </a:path>
              </a:pathLst>
            </a:custGeom>
            <a:solidFill>
              <a:srgbClr val="2A4849"/>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grpSp>
      <p:grpSp>
        <p:nvGrpSpPr>
          <p:cNvPr id="129" name="Google Shape;2436;p51"/>
          <p:cNvGrpSpPr/>
          <p:nvPr/>
        </p:nvGrpSpPr>
        <p:grpSpPr>
          <a:xfrm>
            <a:off x="1529376" y="115998"/>
            <a:ext cx="1057839" cy="780768"/>
            <a:chOff x="7757175" y="1399875"/>
            <a:chExt cx="1347450" cy="994525"/>
          </a:xfrm>
        </p:grpSpPr>
        <p:sp>
          <p:nvSpPr>
            <p:cNvPr id="130" name="Google Shape;2437;p51"/>
            <p:cNvSpPr/>
            <p:nvPr/>
          </p:nvSpPr>
          <p:spPr>
            <a:xfrm>
              <a:off x="8092400" y="1885625"/>
              <a:ext cx="1012225" cy="367725"/>
            </a:xfrm>
            <a:custGeom>
              <a:avLst/>
              <a:gdLst/>
              <a:ahLst/>
              <a:cxnLst/>
              <a:rect l="l" t="t" r="r" b="b"/>
              <a:pathLst>
                <a:path w="40489" h="14709" extrusionOk="0">
                  <a:moveTo>
                    <a:pt x="18824" y="1"/>
                  </a:moveTo>
                  <a:cubicBezTo>
                    <a:pt x="18393" y="1"/>
                    <a:pt x="17965" y="46"/>
                    <a:pt x="17544" y="127"/>
                  </a:cubicBezTo>
                  <a:cubicBezTo>
                    <a:pt x="12657" y="1054"/>
                    <a:pt x="0" y="4262"/>
                    <a:pt x="3083" y="8974"/>
                  </a:cubicBezTo>
                  <a:cubicBezTo>
                    <a:pt x="4946" y="11816"/>
                    <a:pt x="7757" y="12501"/>
                    <a:pt x="10507" y="12501"/>
                  </a:cubicBezTo>
                  <a:cubicBezTo>
                    <a:pt x="12752" y="12501"/>
                    <a:pt x="14956" y="12044"/>
                    <a:pt x="16567" y="11932"/>
                  </a:cubicBezTo>
                  <a:cubicBezTo>
                    <a:pt x="17583" y="11861"/>
                    <a:pt x="18635" y="11806"/>
                    <a:pt x="19696" y="11806"/>
                  </a:cubicBezTo>
                  <a:cubicBezTo>
                    <a:pt x="22378" y="11806"/>
                    <a:pt x="25117" y="12157"/>
                    <a:pt x="27469" y="13486"/>
                  </a:cubicBezTo>
                  <a:cubicBezTo>
                    <a:pt x="28709" y="14195"/>
                    <a:pt x="31015" y="14708"/>
                    <a:pt x="33259" y="14708"/>
                  </a:cubicBezTo>
                  <a:cubicBezTo>
                    <a:pt x="36960" y="14708"/>
                    <a:pt x="40489" y="13312"/>
                    <a:pt x="38773" y="9100"/>
                  </a:cubicBezTo>
                  <a:cubicBezTo>
                    <a:pt x="36442" y="3435"/>
                    <a:pt x="23885" y="804"/>
                    <a:pt x="19925" y="102"/>
                  </a:cubicBezTo>
                  <a:cubicBezTo>
                    <a:pt x="19558" y="33"/>
                    <a:pt x="19190" y="1"/>
                    <a:pt x="18824" y="1"/>
                  </a:cubicBezTo>
                  <a:close/>
                </a:path>
              </a:pathLst>
            </a:custGeom>
            <a:solidFill>
              <a:srgbClr val="D4E6B5"/>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31" name="Google Shape;2438;p51"/>
            <p:cNvSpPr/>
            <p:nvPr/>
          </p:nvSpPr>
          <p:spPr>
            <a:xfrm>
              <a:off x="8092400" y="1885625"/>
              <a:ext cx="783225" cy="312550"/>
            </a:xfrm>
            <a:custGeom>
              <a:avLst/>
              <a:gdLst/>
              <a:ahLst/>
              <a:cxnLst/>
              <a:rect l="l" t="t" r="r" b="b"/>
              <a:pathLst>
                <a:path w="31329" h="12502" extrusionOk="0">
                  <a:moveTo>
                    <a:pt x="18824" y="1"/>
                  </a:moveTo>
                  <a:cubicBezTo>
                    <a:pt x="18393" y="1"/>
                    <a:pt x="17965" y="46"/>
                    <a:pt x="17544" y="127"/>
                  </a:cubicBezTo>
                  <a:cubicBezTo>
                    <a:pt x="12657" y="1054"/>
                    <a:pt x="0" y="4262"/>
                    <a:pt x="3083" y="8974"/>
                  </a:cubicBezTo>
                  <a:cubicBezTo>
                    <a:pt x="4935" y="11817"/>
                    <a:pt x="7756" y="12501"/>
                    <a:pt x="10514" y="12501"/>
                  </a:cubicBezTo>
                  <a:cubicBezTo>
                    <a:pt x="12012" y="12501"/>
                    <a:pt x="13491" y="12300"/>
                    <a:pt x="14788" y="12132"/>
                  </a:cubicBezTo>
                  <a:cubicBezTo>
                    <a:pt x="16191" y="10478"/>
                    <a:pt x="17820" y="8999"/>
                    <a:pt x="19650" y="7771"/>
                  </a:cubicBezTo>
                  <a:cubicBezTo>
                    <a:pt x="22958" y="5566"/>
                    <a:pt x="27169" y="3310"/>
                    <a:pt x="31329" y="3285"/>
                  </a:cubicBezTo>
                  <a:cubicBezTo>
                    <a:pt x="27018" y="1480"/>
                    <a:pt x="22131" y="478"/>
                    <a:pt x="19925" y="102"/>
                  </a:cubicBezTo>
                  <a:cubicBezTo>
                    <a:pt x="19558" y="33"/>
                    <a:pt x="19190" y="1"/>
                    <a:pt x="18824" y="1"/>
                  </a:cubicBezTo>
                  <a:close/>
                </a:path>
              </a:pathLst>
            </a:custGeom>
            <a:solidFill>
              <a:srgbClr val="8BB174">
                <a:alpha val="22350"/>
              </a:srgbClr>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32" name="Google Shape;2439;p51"/>
            <p:cNvSpPr/>
            <p:nvPr/>
          </p:nvSpPr>
          <p:spPr>
            <a:xfrm>
              <a:off x="8012200" y="1828450"/>
              <a:ext cx="562050" cy="172425"/>
            </a:xfrm>
            <a:custGeom>
              <a:avLst/>
              <a:gdLst/>
              <a:ahLst/>
              <a:cxnLst/>
              <a:rect l="l" t="t" r="r" b="b"/>
              <a:pathLst>
                <a:path w="22482" h="6897" extrusionOk="0">
                  <a:moveTo>
                    <a:pt x="19497" y="1"/>
                  </a:moveTo>
                  <a:cubicBezTo>
                    <a:pt x="18192" y="1"/>
                    <a:pt x="16423" y="509"/>
                    <a:pt x="14336" y="2088"/>
                  </a:cubicBezTo>
                  <a:cubicBezTo>
                    <a:pt x="13418" y="2788"/>
                    <a:pt x="11794" y="2963"/>
                    <a:pt x="10021" y="2963"/>
                  </a:cubicBezTo>
                  <a:cubicBezTo>
                    <a:pt x="8245" y="2963"/>
                    <a:pt x="6320" y="2787"/>
                    <a:pt x="4808" y="2787"/>
                  </a:cubicBezTo>
                  <a:cubicBezTo>
                    <a:pt x="4369" y="2787"/>
                    <a:pt x="3965" y="2802"/>
                    <a:pt x="3609" y="2840"/>
                  </a:cubicBezTo>
                  <a:cubicBezTo>
                    <a:pt x="777" y="3141"/>
                    <a:pt x="0" y="4845"/>
                    <a:pt x="2682" y="5747"/>
                  </a:cubicBezTo>
                  <a:cubicBezTo>
                    <a:pt x="4044" y="6201"/>
                    <a:pt x="7095" y="6897"/>
                    <a:pt x="10512" y="6897"/>
                  </a:cubicBezTo>
                  <a:cubicBezTo>
                    <a:pt x="12376" y="6897"/>
                    <a:pt x="14349" y="6690"/>
                    <a:pt x="16216" y="6123"/>
                  </a:cubicBezTo>
                  <a:cubicBezTo>
                    <a:pt x="21504" y="4519"/>
                    <a:pt x="22482" y="1462"/>
                    <a:pt x="21630" y="660"/>
                  </a:cubicBezTo>
                  <a:cubicBezTo>
                    <a:pt x="21246" y="309"/>
                    <a:pt x="20512" y="1"/>
                    <a:pt x="19497" y="1"/>
                  </a:cubicBezTo>
                  <a:close/>
                </a:path>
              </a:pathLst>
            </a:custGeom>
            <a:solidFill>
              <a:srgbClr val="2A4849"/>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33" name="Google Shape;2440;p51"/>
            <p:cNvSpPr/>
            <p:nvPr/>
          </p:nvSpPr>
          <p:spPr>
            <a:xfrm>
              <a:off x="8489650" y="1781575"/>
              <a:ext cx="161375" cy="138650"/>
            </a:xfrm>
            <a:custGeom>
              <a:avLst/>
              <a:gdLst/>
              <a:ahLst/>
              <a:cxnLst/>
              <a:rect l="l" t="t" r="r" b="b"/>
              <a:pathLst>
                <a:path w="6455" h="5546" extrusionOk="0">
                  <a:moveTo>
                    <a:pt x="3916" y="1"/>
                  </a:moveTo>
                  <a:cubicBezTo>
                    <a:pt x="3692" y="1"/>
                    <a:pt x="3448" y="26"/>
                    <a:pt x="3183" y="79"/>
                  </a:cubicBezTo>
                  <a:cubicBezTo>
                    <a:pt x="50" y="705"/>
                    <a:pt x="0" y="3387"/>
                    <a:pt x="0" y="3387"/>
                  </a:cubicBezTo>
                  <a:cubicBezTo>
                    <a:pt x="313" y="4949"/>
                    <a:pt x="1373" y="5545"/>
                    <a:pt x="2513" y="5545"/>
                  </a:cubicBezTo>
                  <a:cubicBezTo>
                    <a:pt x="3659" y="5545"/>
                    <a:pt x="4886" y="4943"/>
                    <a:pt x="5514" y="4114"/>
                  </a:cubicBezTo>
                  <a:cubicBezTo>
                    <a:pt x="6455" y="2898"/>
                    <a:pt x="6345" y="1"/>
                    <a:pt x="3916" y="1"/>
                  </a:cubicBezTo>
                  <a:close/>
                </a:path>
              </a:pathLst>
            </a:custGeom>
            <a:solidFill>
              <a:srgbClr val="2A4849"/>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34" name="Google Shape;2441;p51"/>
            <p:cNvSpPr/>
            <p:nvPr/>
          </p:nvSpPr>
          <p:spPr>
            <a:xfrm>
              <a:off x="8598975" y="1530550"/>
              <a:ext cx="265925" cy="301625"/>
            </a:xfrm>
            <a:custGeom>
              <a:avLst/>
              <a:gdLst/>
              <a:ahLst/>
              <a:cxnLst/>
              <a:rect l="l" t="t" r="r" b="b"/>
              <a:pathLst>
                <a:path w="10637" h="12065" extrusionOk="0">
                  <a:moveTo>
                    <a:pt x="10012" y="1"/>
                  </a:moveTo>
                  <a:cubicBezTo>
                    <a:pt x="9939" y="1"/>
                    <a:pt x="9862" y="21"/>
                    <a:pt x="9788" y="69"/>
                  </a:cubicBezTo>
                  <a:cubicBezTo>
                    <a:pt x="5352" y="2801"/>
                    <a:pt x="2068" y="6711"/>
                    <a:pt x="114" y="11523"/>
                  </a:cubicBezTo>
                  <a:cubicBezTo>
                    <a:pt x="0" y="11830"/>
                    <a:pt x="262" y="12064"/>
                    <a:pt x="516" y="12064"/>
                  </a:cubicBezTo>
                  <a:cubicBezTo>
                    <a:pt x="656" y="12064"/>
                    <a:pt x="794" y="11993"/>
                    <a:pt x="865" y="11824"/>
                  </a:cubicBezTo>
                  <a:cubicBezTo>
                    <a:pt x="2770" y="7112"/>
                    <a:pt x="5953" y="3353"/>
                    <a:pt x="10264" y="671"/>
                  </a:cubicBezTo>
                  <a:cubicBezTo>
                    <a:pt x="10636" y="464"/>
                    <a:pt x="10360" y="1"/>
                    <a:pt x="10012" y="1"/>
                  </a:cubicBezTo>
                  <a:close/>
                </a:path>
              </a:pathLst>
            </a:custGeom>
            <a:solidFill>
              <a:srgbClr val="2A4849"/>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35" name="Google Shape;2442;p51"/>
            <p:cNvSpPr/>
            <p:nvPr/>
          </p:nvSpPr>
          <p:spPr>
            <a:xfrm>
              <a:off x="8821125" y="1481850"/>
              <a:ext cx="111400" cy="83025"/>
            </a:xfrm>
            <a:custGeom>
              <a:avLst/>
              <a:gdLst/>
              <a:ahLst/>
              <a:cxnLst/>
              <a:rect l="l" t="t" r="r" b="b"/>
              <a:pathLst>
                <a:path w="4456" h="3321" extrusionOk="0">
                  <a:moveTo>
                    <a:pt x="2902" y="0"/>
                  </a:moveTo>
                  <a:cubicBezTo>
                    <a:pt x="2739" y="0"/>
                    <a:pt x="2564" y="42"/>
                    <a:pt x="2380" y="138"/>
                  </a:cubicBezTo>
                  <a:cubicBezTo>
                    <a:pt x="1829" y="413"/>
                    <a:pt x="1328" y="739"/>
                    <a:pt x="877" y="1165"/>
                  </a:cubicBezTo>
                  <a:cubicBezTo>
                    <a:pt x="0" y="1982"/>
                    <a:pt x="722" y="3320"/>
                    <a:pt x="1622" y="3320"/>
                  </a:cubicBezTo>
                  <a:cubicBezTo>
                    <a:pt x="1854" y="3320"/>
                    <a:pt x="2099" y="3231"/>
                    <a:pt x="2330" y="3020"/>
                  </a:cubicBezTo>
                  <a:cubicBezTo>
                    <a:pt x="2631" y="2744"/>
                    <a:pt x="2957" y="2494"/>
                    <a:pt x="3308" y="2318"/>
                  </a:cubicBezTo>
                  <a:cubicBezTo>
                    <a:pt x="4456" y="1712"/>
                    <a:pt x="3938" y="0"/>
                    <a:pt x="2902" y="0"/>
                  </a:cubicBezTo>
                  <a:close/>
                </a:path>
              </a:pathLst>
            </a:custGeom>
            <a:solidFill>
              <a:srgbClr val="2A4849"/>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36" name="Google Shape;2443;p51"/>
            <p:cNvSpPr/>
            <p:nvPr/>
          </p:nvSpPr>
          <p:spPr>
            <a:xfrm>
              <a:off x="8540400" y="1465450"/>
              <a:ext cx="88450" cy="373700"/>
            </a:xfrm>
            <a:custGeom>
              <a:avLst/>
              <a:gdLst/>
              <a:ahLst/>
              <a:cxnLst/>
              <a:rect l="l" t="t" r="r" b="b"/>
              <a:pathLst>
                <a:path w="3538" h="14948" extrusionOk="0">
                  <a:moveTo>
                    <a:pt x="3027" y="1"/>
                  </a:moveTo>
                  <a:cubicBezTo>
                    <a:pt x="2883" y="1"/>
                    <a:pt x="2738" y="72"/>
                    <a:pt x="2657" y="242"/>
                  </a:cubicBezTo>
                  <a:cubicBezTo>
                    <a:pt x="602" y="4804"/>
                    <a:pt x="0" y="9691"/>
                    <a:pt x="928" y="14628"/>
                  </a:cubicBezTo>
                  <a:cubicBezTo>
                    <a:pt x="972" y="14848"/>
                    <a:pt x="1146" y="14947"/>
                    <a:pt x="1319" y="14947"/>
                  </a:cubicBezTo>
                  <a:cubicBezTo>
                    <a:pt x="1541" y="14947"/>
                    <a:pt x="1761" y="14784"/>
                    <a:pt x="1705" y="14503"/>
                  </a:cubicBezTo>
                  <a:cubicBezTo>
                    <a:pt x="802" y="9691"/>
                    <a:pt x="1379" y="4979"/>
                    <a:pt x="3409" y="518"/>
                  </a:cubicBezTo>
                  <a:cubicBezTo>
                    <a:pt x="3538" y="228"/>
                    <a:pt x="3284" y="1"/>
                    <a:pt x="3027" y="1"/>
                  </a:cubicBezTo>
                  <a:close/>
                </a:path>
              </a:pathLst>
            </a:custGeom>
            <a:solidFill>
              <a:srgbClr val="2A4849"/>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37" name="Google Shape;2444;p51"/>
            <p:cNvSpPr/>
            <p:nvPr/>
          </p:nvSpPr>
          <p:spPr>
            <a:xfrm>
              <a:off x="8588775" y="1399875"/>
              <a:ext cx="83225" cy="80650"/>
            </a:xfrm>
            <a:custGeom>
              <a:avLst/>
              <a:gdLst/>
              <a:ahLst/>
              <a:cxnLst/>
              <a:rect l="l" t="t" r="r" b="b"/>
              <a:pathLst>
                <a:path w="3329" h="3226" extrusionOk="0">
                  <a:moveTo>
                    <a:pt x="1925" y="1"/>
                  </a:moveTo>
                  <a:cubicBezTo>
                    <a:pt x="1454" y="1"/>
                    <a:pt x="1055" y="308"/>
                    <a:pt x="822" y="735"/>
                  </a:cubicBezTo>
                  <a:cubicBezTo>
                    <a:pt x="647" y="1036"/>
                    <a:pt x="496" y="1336"/>
                    <a:pt x="371" y="1637"/>
                  </a:cubicBezTo>
                  <a:cubicBezTo>
                    <a:pt x="0" y="2540"/>
                    <a:pt x="771" y="3225"/>
                    <a:pt x="1521" y="3225"/>
                  </a:cubicBezTo>
                  <a:cubicBezTo>
                    <a:pt x="1937" y="3225"/>
                    <a:pt x="2346" y="3015"/>
                    <a:pt x="2552" y="2514"/>
                  </a:cubicBezTo>
                  <a:cubicBezTo>
                    <a:pt x="2702" y="2214"/>
                    <a:pt x="2827" y="1913"/>
                    <a:pt x="3003" y="1612"/>
                  </a:cubicBezTo>
                  <a:cubicBezTo>
                    <a:pt x="3329" y="1061"/>
                    <a:pt x="2877" y="309"/>
                    <a:pt x="2351" y="83"/>
                  </a:cubicBezTo>
                  <a:cubicBezTo>
                    <a:pt x="2204" y="27"/>
                    <a:pt x="2061" y="1"/>
                    <a:pt x="1925" y="1"/>
                  </a:cubicBezTo>
                  <a:close/>
                </a:path>
              </a:pathLst>
            </a:custGeom>
            <a:solidFill>
              <a:srgbClr val="2A4849"/>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38" name="Google Shape;2445;p51"/>
            <p:cNvSpPr/>
            <p:nvPr/>
          </p:nvSpPr>
          <p:spPr>
            <a:xfrm>
              <a:off x="7757175" y="1881100"/>
              <a:ext cx="710450" cy="513300"/>
            </a:xfrm>
            <a:custGeom>
              <a:avLst/>
              <a:gdLst/>
              <a:ahLst/>
              <a:cxnLst/>
              <a:rect l="l" t="t" r="r" b="b"/>
              <a:pathLst>
                <a:path w="28418" h="20532" extrusionOk="0">
                  <a:moveTo>
                    <a:pt x="27232" y="0"/>
                  </a:moveTo>
                  <a:cubicBezTo>
                    <a:pt x="26478" y="0"/>
                    <a:pt x="25447" y="412"/>
                    <a:pt x="24587" y="784"/>
                  </a:cubicBezTo>
                  <a:cubicBezTo>
                    <a:pt x="19826" y="2814"/>
                    <a:pt x="10477" y="8228"/>
                    <a:pt x="4963" y="12063"/>
                  </a:cubicBezTo>
                  <a:cubicBezTo>
                    <a:pt x="3134" y="13316"/>
                    <a:pt x="1" y="17752"/>
                    <a:pt x="953" y="20058"/>
                  </a:cubicBezTo>
                  <a:cubicBezTo>
                    <a:pt x="1091" y="20381"/>
                    <a:pt x="1488" y="20531"/>
                    <a:pt x="2086" y="20531"/>
                  </a:cubicBezTo>
                  <a:cubicBezTo>
                    <a:pt x="5748" y="20531"/>
                    <a:pt x="16943" y="14918"/>
                    <a:pt x="22156" y="9230"/>
                  </a:cubicBezTo>
                  <a:cubicBezTo>
                    <a:pt x="23234" y="8052"/>
                    <a:pt x="27971" y="3441"/>
                    <a:pt x="28247" y="1511"/>
                  </a:cubicBezTo>
                  <a:cubicBezTo>
                    <a:pt x="28418" y="374"/>
                    <a:pt x="27951" y="0"/>
                    <a:pt x="27232" y="0"/>
                  </a:cubicBezTo>
                  <a:close/>
                </a:path>
              </a:pathLst>
            </a:custGeom>
            <a:solidFill>
              <a:srgbClr val="D4E6B5"/>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grpSp>
      <p:grpSp>
        <p:nvGrpSpPr>
          <p:cNvPr id="139" name="Google Shape;2446;p51"/>
          <p:cNvGrpSpPr/>
          <p:nvPr/>
        </p:nvGrpSpPr>
        <p:grpSpPr>
          <a:xfrm>
            <a:off x="9497911" y="872652"/>
            <a:ext cx="874935" cy="1034345"/>
            <a:chOff x="4377350" y="3576850"/>
            <a:chExt cx="1070125" cy="1265100"/>
          </a:xfrm>
        </p:grpSpPr>
        <p:sp>
          <p:nvSpPr>
            <p:cNvPr id="140" name="Google Shape;2447;p51"/>
            <p:cNvSpPr/>
            <p:nvPr/>
          </p:nvSpPr>
          <p:spPr>
            <a:xfrm>
              <a:off x="4570325" y="3718650"/>
              <a:ext cx="877150" cy="1021050"/>
            </a:xfrm>
            <a:custGeom>
              <a:avLst/>
              <a:gdLst/>
              <a:ahLst/>
              <a:cxnLst/>
              <a:rect l="l" t="t" r="r" b="b"/>
              <a:pathLst>
                <a:path w="35086" h="40842" extrusionOk="0">
                  <a:moveTo>
                    <a:pt x="10809" y="1"/>
                  </a:moveTo>
                  <a:cubicBezTo>
                    <a:pt x="10782" y="1"/>
                    <a:pt x="10755" y="2"/>
                    <a:pt x="10728" y="3"/>
                  </a:cubicBezTo>
                  <a:cubicBezTo>
                    <a:pt x="8848" y="103"/>
                    <a:pt x="6091" y="2083"/>
                    <a:pt x="3560" y="6269"/>
                  </a:cubicBezTo>
                  <a:cubicBezTo>
                    <a:pt x="1304" y="14138"/>
                    <a:pt x="1" y="24188"/>
                    <a:pt x="1605" y="30128"/>
                  </a:cubicBezTo>
                  <a:lnTo>
                    <a:pt x="6768" y="35767"/>
                  </a:lnTo>
                  <a:cubicBezTo>
                    <a:pt x="7442" y="35381"/>
                    <a:pt x="8160" y="35216"/>
                    <a:pt x="8914" y="35216"/>
                  </a:cubicBezTo>
                  <a:cubicBezTo>
                    <a:pt x="13315" y="35216"/>
                    <a:pt x="18948" y="40842"/>
                    <a:pt x="24411" y="40842"/>
                  </a:cubicBezTo>
                  <a:cubicBezTo>
                    <a:pt x="26078" y="40842"/>
                    <a:pt x="27729" y="40318"/>
                    <a:pt x="29324" y="38950"/>
                  </a:cubicBezTo>
                  <a:cubicBezTo>
                    <a:pt x="31705" y="36895"/>
                    <a:pt x="23585" y="32584"/>
                    <a:pt x="31780" y="30479"/>
                  </a:cubicBezTo>
                  <a:cubicBezTo>
                    <a:pt x="35085" y="29623"/>
                    <a:pt x="34623" y="23759"/>
                    <a:pt x="28511" y="23759"/>
                  </a:cubicBezTo>
                  <a:cubicBezTo>
                    <a:pt x="28180" y="23759"/>
                    <a:pt x="27833" y="23776"/>
                    <a:pt x="27470" y="23812"/>
                  </a:cubicBezTo>
                  <a:cubicBezTo>
                    <a:pt x="27770" y="21632"/>
                    <a:pt x="27294" y="20680"/>
                    <a:pt x="25690" y="19101"/>
                  </a:cubicBezTo>
                  <a:cubicBezTo>
                    <a:pt x="24111" y="17522"/>
                    <a:pt x="24963" y="14990"/>
                    <a:pt x="23334" y="12509"/>
                  </a:cubicBezTo>
                  <a:cubicBezTo>
                    <a:pt x="21705" y="10053"/>
                    <a:pt x="17620" y="9376"/>
                    <a:pt x="15590" y="7572"/>
                  </a:cubicBezTo>
                  <a:cubicBezTo>
                    <a:pt x="13581" y="5811"/>
                    <a:pt x="13364" y="1"/>
                    <a:pt x="10809" y="1"/>
                  </a:cubicBezTo>
                  <a:close/>
                </a:path>
              </a:pathLst>
            </a:custGeom>
            <a:solidFill>
              <a:srgbClr val="8BB174"/>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41" name="Google Shape;2448;p51"/>
            <p:cNvSpPr/>
            <p:nvPr/>
          </p:nvSpPr>
          <p:spPr>
            <a:xfrm>
              <a:off x="4652400" y="3833350"/>
              <a:ext cx="359050" cy="552225"/>
            </a:xfrm>
            <a:custGeom>
              <a:avLst/>
              <a:gdLst/>
              <a:ahLst/>
              <a:cxnLst/>
              <a:rect l="l" t="t" r="r" b="b"/>
              <a:pathLst>
                <a:path w="14362" h="22089" extrusionOk="0">
                  <a:moveTo>
                    <a:pt x="7224" y="0"/>
                  </a:moveTo>
                  <a:cubicBezTo>
                    <a:pt x="5641" y="0"/>
                    <a:pt x="4830" y="1674"/>
                    <a:pt x="4287" y="2909"/>
                  </a:cubicBezTo>
                  <a:cubicBezTo>
                    <a:pt x="3409" y="4989"/>
                    <a:pt x="2908" y="7219"/>
                    <a:pt x="2382" y="9400"/>
                  </a:cubicBezTo>
                  <a:cubicBezTo>
                    <a:pt x="1" y="19074"/>
                    <a:pt x="753" y="21280"/>
                    <a:pt x="778" y="21480"/>
                  </a:cubicBezTo>
                  <a:cubicBezTo>
                    <a:pt x="842" y="21901"/>
                    <a:pt x="1158" y="22088"/>
                    <a:pt x="1494" y="22088"/>
                  </a:cubicBezTo>
                  <a:cubicBezTo>
                    <a:pt x="1818" y="22088"/>
                    <a:pt x="2159" y="21913"/>
                    <a:pt x="2307" y="21605"/>
                  </a:cubicBezTo>
                  <a:cubicBezTo>
                    <a:pt x="4562" y="18823"/>
                    <a:pt x="6668" y="15891"/>
                    <a:pt x="9374" y="13535"/>
                  </a:cubicBezTo>
                  <a:cubicBezTo>
                    <a:pt x="10502" y="12533"/>
                    <a:pt x="14362" y="8999"/>
                    <a:pt x="11505" y="7671"/>
                  </a:cubicBezTo>
                  <a:cubicBezTo>
                    <a:pt x="11229" y="7539"/>
                    <a:pt x="10945" y="7481"/>
                    <a:pt x="10657" y="7481"/>
                  </a:cubicBezTo>
                  <a:cubicBezTo>
                    <a:pt x="8854" y="7481"/>
                    <a:pt x="6903" y="9793"/>
                    <a:pt x="5866" y="11154"/>
                  </a:cubicBezTo>
                  <a:cubicBezTo>
                    <a:pt x="6267" y="10177"/>
                    <a:pt x="6668" y="9224"/>
                    <a:pt x="7069" y="8247"/>
                  </a:cubicBezTo>
                  <a:cubicBezTo>
                    <a:pt x="7720" y="6718"/>
                    <a:pt x="11379" y="177"/>
                    <a:pt x="7294" y="1"/>
                  </a:cubicBezTo>
                  <a:cubicBezTo>
                    <a:pt x="7271" y="1"/>
                    <a:pt x="7247" y="0"/>
                    <a:pt x="7224" y="0"/>
                  </a:cubicBezTo>
                  <a:close/>
                </a:path>
              </a:pathLst>
            </a:custGeom>
            <a:solidFill>
              <a:srgbClr val="D4E6B5"/>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42" name="Google Shape;2449;p51"/>
            <p:cNvSpPr/>
            <p:nvPr/>
          </p:nvSpPr>
          <p:spPr>
            <a:xfrm>
              <a:off x="4718200" y="4162075"/>
              <a:ext cx="488750" cy="286775"/>
            </a:xfrm>
            <a:custGeom>
              <a:avLst/>
              <a:gdLst/>
              <a:ahLst/>
              <a:cxnLst/>
              <a:rect l="l" t="t" r="r" b="b"/>
              <a:pathLst>
                <a:path w="19550" h="11471" extrusionOk="0">
                  <a:moveTo>
                    <a:pt x="11786" y="0"/>
                  </a:moveTo>
                  <a:cubicBezTo>
                    <a:pt x="10189" y="0"/>
                    <a:pt x="8233" y="1838"/>
                    <a:pt x="7244" y="2642"/>
                  </a:cubicBezTo>
                  <a:cubicBezTo>
                    <a:pt x="7219" y="2667"/>
                    <a:pt x="1" y="8732"/>
                    <a:pt x="1103" y="11088"/>
                  </a:cubicBezTo>
                  <a:cubicBezTo>
                    <a:pt x="1204" y="11314"/>
                    <a:pt x="1454" y="11439"/>
                    <a:pt x="1705" y="11464"/>
                  </a:cubicBezTo>
                  <a:cubicBezTo>
                    <a:pt x="1758" y="11468"/>
                    <a:pt x="1810" y="11470"/>
                    <a:pt x="1863" y="11470"/>
                  </a:cubicBezTo>
                  <a:cubicBezTo>
                    <a:pt x="3339" y="11470"/>
                    <a:pt x="4848" y="9812"/>
                    <a:pt x="8647" y="8481"/>
                  </a:cubicBezTo>
                  <a:cubicBezTo>
                    <a:pt x="11554" y="7433"/>
                    <a:pt x="13513" y="7307"/>
                    <a:pt x="14918" y="7307"/>
                  </a:cubicBezTo>
                  <a:cubicBezTo>
                    <a:pt x="15361" y="7307"/>
                    <a:pt x="15750" y="7319"/>
                    <a:pt x="16095" y="7319"/>
                  </a:cubicBezTo>
                  <a:cubicBezTo>
                    <a:pt x="17063" y="7319"/>
                    <a:pt x="17698" y="7221"/>
                    <a:pt x="18271" y="6476"/>
                  </a:cubicBezTo>
                  <a:cubicBezTo>
                    <a:pt x="19550" y="4847"/>
                    <a:pt x="17695" y="3143"/>
                    <a:pt x="16116" y="2867"/>
                  </a:cubicBezTo>
                  <a:cubicBezTo>
                    <a:pt x="15856" y="2822"/>
                    <a:pt x="15593" y="2801"/>
                    <a:pt x="15327" y="2801"/>
                  </a:cubicBezTo>
                  <a:cubicBezTo>
                    <a:pt x="14281" y="2801"/>
                    <a:pt x="13195" y="3125"/>
                    <a:pt x="12156" y="3544"/>
                  </a:cubicBezTo>
                  <a:cubicBezTo>
                    <a:pt x="13184" y="2592"/>
                    <a:pt x="14161" y="1213"/>
                    <a:pt x="12757" y="286"/>
                  </a:cubicBezTo>
                  <a:cubicBezTo>
                    <a:pt x="12459" y="86"/>
                    <a:pt x="12131" y="0"/>
                    <a:pt x="11786" y="0"/>
                  </a:cubicBezTo>
                  <a:close/>
                </a:path>
              </a:pathLst>
            </a:custGeom>
            <a:solidFill>
              <a:srgbClr val="D4E6B5"/>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43" name="Google Shape;2450;p51"/>
            <p:cNvSpPr/>
            <p:nvPr/>
          </p:nvSpPr>
          <p:spPr>
            <a:xfrm>
              <a:off x="4796525" y="4381725"/>
              <a:ext cx="439225" cy="240050"/>
            </a:xfrm>
            <a:custGeom>
              <a:avLst/>
              <a:gdLst/>
              <a:ahLst/>
              <a:cxnLst/>
              <a:rect l="l" t="t" r="r" b="b"/>
              <a:pathLst>
                <a:path w="17569" h="9602" extrusionOk="0">
                  <a:moveTo>
                    <a:pt x="13369" y="0"/>
                  </a:moveTo>
                  <a:cubicBezTo>
                    <a:pt x="9588" y="0"/>
                    <a:pt x="4177" y="1476"/>
                    <a:pt x="1554" y="3229"/>
                  </a:cubicBezTo>
                  <a:cubicBezTo>
                    <a:pt x="351" y="4006"/>
                    <a:pt x="0" y="5059"/>
                    <a:pt x="226" y="5234"/>
                  </a:cubicBezTo>
                  <a:cubicBezTo>
                    <a:pt x="401" y="6011"/>
                    <a:pt x="4462" y="6287"/>
                    <a:pt x="8722" y="8944"/>
                  </a:cubicBezTo>
                  <a:cubicBezTo>
                    <a:pt x="9246" y="9270"/>
                    <a:pt x="10328" y="9601"/>
                    <a:pt x="11285" y="9601"/>
                  </a:cubicBezTo>
                  <a:cubicBezTo>
                    <a:pt x="12388" y="9601"/>
                    <a:pt x="13326" y="9161"/>
                    <a:pt x="13058" y="7766"/>
                  </a:cubicBezTo>
                  <a:cubicBezTo>
                    <a:pt x="12782" y="6337"/>
                    <a:pt x="10477" y="5385"/>
                    <a:pt x="8848" y="4909"/>
                  </a:cubicBezTo>
                  <a:cubicBezTo>
                    <a:pt x="9382" y="4909"/>
                    <a:pt x="9906" y="4897"/>
                    <a:pt x="10433" y="4897"/>
                  </a:cubicBezTo>
                  <a:cubicBezTo>
                    <a:pt x="10697" y="4897"/>
                    <a:pt x="10961" y="4900"/>
                    <a:pt x="11229" y="4909"/>
                  </a:cubicBezTo>
                  <a:cubicBezTo>
                    <a:pt x="11601" y="4924"/>
                    <a:pt x="12086" y="4947"/>
                    <a:pt x="12620" y="4947"/>
                  </a:cubicBezTo>
                  <a:cubicBezTo>
                    <a:pt x="14712" y="4947"/>
                    <a:pt x="17569" y="4586"/>
                    <a:pt x="17469" y="1951"/>
                  </a:cubicBezTo>
                  <a:cubicBezTo>
                    <a:pt x="17402" y="558"/>
                    <a:pt x="15693" y="0"/>
                    <a:pt x="13369" y="0"/>
                  </a:cubicBezTo>
                  <a:close/>
                </a:path>
              </a:pathLst>
            </a:custGeom>
            <a:solidFill>
              <a:srgbClr val="D4E6B5"/>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44" name="Google Shape;2451;p51"/>
            <p:cNvSpPr/>
            <p:nvPr/>
          </p:nvSpPr>
          <p:spPr>
            <a:xfrm>
              <a:off x="4659300" y="3576850"/>
              <a:ext cx="661050" cy="737125"/>
            </a:xfrm>
            <a:custGeom>
              <a:avLst/>
              <a:gdLst/>
              <a:ahLst/>
              <a:cxnLst/>
              <a:rect l="l" t="t" r="r" b="b"/>
              <a:pathLst>
                <a:path w="26442" h="29485" extrusionOk="0">
                  <a:moveTo>
                    <a:pt x="7290" y="0"/>
                  </a:moveTo>
                  <a:cubicBezTo>
                    <a:pt x="6450" y="0"/>
                    <a:pt x="5612" y="377"/>
                    <a:pt x="4813" y="1189"/>
                  </a:cubicBezTo>
                  <a:cubicBezTo>
                    <a:pt x="3184" y="2868"/>
                    <a:pt x="1404" y="6978"/>
                    <a:pt x="1" y="11941"/>
                  </a:cubicBezTo>
                  <a:cubicBezTo>
                    <a:pt x="2532" y="7755"/>
                    <a:pt x="5289" y="5775"/>
                    <a:pt x="7169" y="5675"/>
                  </a:cubicBezTo>
                  <a:cubicBezTo>
                    <a:pt x="7196" y="5674"/>
                    <a:pt x="7223" y="5673"/>
                    <a:pt x="7250" y="5673"/>
                  </a:cubicBezTo>
                  <a:cubicBezTo>
                    <a:pt x="9805" y="5673"/>
                    <a:pt x="10022" y="11483"/>
                    <a:pt x="12031" y="13244"/>
                  </a:cubicBezTo>
                  <a:cubicBezTo>
                    <a:pt x="14061" y="15048"/>
                    <a:pt x="18146" y="15725"/>
                    <a:pt x="19775" y="18181"/>
                  </a:cubicBezTo>
                  <a:cubicBezTo>
                    <a:pt x="21404" y="20662"/>
                    <a:pt x="20552" y="23194"/>
                    <a:pt x="22131" y="24773"/>
                  </a:cubicBezTo>
                  <a:cubicBezTo>
                    <a:pt x="23735" y="26352"/>
                    <a:pt x="24211" y="27304"/>
                    <a:pt x="23911" y="29484"/>
                  </a:cubicBezTo>
                  <a:cubicBezTo>
                    <a:pt x="25790" y="27530"/>
                    <a:pt x="26442" y="25374"/>
                    <a:pt x="24487" y="23469"/>
                  </a:cubicBezTo>
                  <a:cubicBezTo>
                    <a:pt x="21078" y="20111"/>
                    <a:pt x="24913" y="18156"/>
                    <a:pt x="22557" y="15850"/>
                  </a:cubicBezTo>
                  <a:cubicBezTo>
                    <a:pt x="22557" y="15850"/>
                    <a:pt x="22557" y="15850"/>
                    <a:pt x="22557" y="15825"/>
                  </a:cubicBezTo>
                  <a:cubicBezTo>
                    <a:pt x="20276" y="13620"/>
                    <a:pt x="16768" y="13845"/>
                    <a:pt x="14512" y="11640"/>
                  </a:cubicBezTo>
                  <a:cubicBezTo>
                    <a:pt x="11705" y="8908"/>
                    <a:pt x="12958" y="4146"/>
                    <a:pt x="10176" y="1439"/>
                  </a:cubicBezTo>
                  <a:cubicBezTo>
                    <a:pt x="9247" y="510"/>
                    <a:pt x="8266" y="0"/>
                    <a:pt x="7290" y="0"/>
                  </a:cubicBezTo>
                  <a:close/>
                </a:path>
              </a:pathLst>
            </a:custGeom>
            <a:solidFill>
              <a:srgbClr val="2F6E68"/>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45" name="Google Shape;2452;p51"/>
            <p:cNvSpPr/>
            <p:nvPr/>
          </p:nvSpPr>
          <p:spPr>
            <a:xfrm>
              <a:off x="4377350" y="4184075"/>
              <a:ext cx="537000" cy="657875"/>
            </a:xfrm>
            <a:custGeom>
              <a:avLst/>
              <a:gdLst/>
              <a:ahLst/>
              <a:cxnLst/>
              <a:rect l="l" t="t" r="r" b="b"/>
              <a:pathLst>
                <a:path w="21480" h="26315" extrusionOk="0">
                  <a:moveTo>
                    <a:pt x="6688" y="1"/>
                  </a:moveTo>
                  <a:cubicBezTo>
                    <a:pt x="6657" y="1"/>
                    <a:pt x="6625" y="3"/>
                    <a:pt x="6592" y="7"/>
                  </a:cubicBezTo>
                  <a:cubicBezTo>
                    <a:pt x="4261" y="308"/>
                    <a:pt x="5163" y="3742"/>
                    <a:pt x="5639" y="5346"/>
                  </a:cubicBezTo>
                  <a:cubicBezTo>
                    <a:pt x="5539" y="5371"/>
                    <a:pt x="5439" y="5396"/>
                    <a:pt x="5364" y="5421"/>
                  </a:cubicBezTo>
                  <a:cubicBezTo>
                    <a:pt x="4637" y="4469"/>
                    <a:pt x="3885" y="3642"/>
                    <a:pt x="2983" y="2840"/>
                  </a:cubicBezTo>
                  <a:cubicBezTo>
                    <a:pt x="2481" y="2396"/>
                    <a:pt x="1875" y="1922"/>
                    <a:pt x="1223" y="1922"/>
                  </a:cubicBezTo>
                  <a:cubicBezTo>
                    <a:pt x="1028" y="1922"/>
                    <a:pt x="829" y="1965"/>
                    <a:pt x="627" y="2063"/>
                  </a:cubicBezTo>
                  <a:cubicBezTo>
                    <a:pt x="0" y="2363"/>
                    <a:pt x="0" y="3316"/>
                    <a:pt x="727" y="3491"/>
                  </a:cubicBezTo>
                  <a:cubicBezTo>
                    <a:pt x="783" y="3504"/>
                    <a:pt x="836" y="3511"/>
                    <a:pt x="888" y="3511"/>
                  </a:cubicBezTo>
                  <a:cubicBezTo>
                    <a:pt x="1322" y="3511"/>
                    <a:pt x="1586" y="3062"/>
                    <a:pt x="1429" y="2614"/>
                  </a:cubicBezTo>
                  <a:lnTo>
                    <a:pt x="1429" y="2614"/>
                  </a:lnTo>
                  <a:cubicBezTo>
                    <a:pt x="1604" y="2689"/>
                    <a:pt x="1805" y="2739"/>
                    <a:pt x="1955" y="2815"/>
                  </a:cubicBezTo>
                  <a:cubicBezTo>
                    <a:pt x="2131" y="2890"/>
                    <a:pt x="2256" y="3015"/>
                    <a:pt x="2406" y="3115"/>
                  </a:cubicBezTo>
                  <a:cubicBezTo>
                    <a:pt x="2832" y="3441"/>
                    <a:pt x="3233" y="3817"/>
                    <a:pt x="3609" y="4193"/>
                  </a:cubicBezTo>
                  <a:cubicBezTo>
                    <a:pt x="4086" y="4669"/>
                    <a:pt x="4537" y="5145"/>
                    <a:pt x="4963" y="5672"/>
                  </a:cubicBezTo>
                  <a:cubicBezTo>
                    <a:pt x="4637" y="5772"/>
                    <a:pt x="4211" y="6749"/>
                    <a:pt x="4211" y="6900"/>
                  </a:cubicBezTo>
                  <a:cubicBezTo>
                    <a:pt x="4236" y="8228"/>
                    <a:pt x="4888" y="8880"/>
                    <a:pt x="6066" y="9105"/>
                  </a:cubicBezTo>
                  <a:cubicBezTo>
                    <a:pt x="5238" y="12013"/>
                    <a:pt x="7093" y="13717"/>
                    <a:pt x="9173" y="15471"/>
                  </a:cubicBezTo>
                  <a:cubicBezTo>
                    <a:pt x="9173" y="17576"/>
                    <a:pt x="10226" y="18930"/>
                    <a:pt x="12031" y="20258"/>
                  </a:cubicBezTo>
                  <a:cubicBezTo>
                    <a:pt x="14687" y="22238"/>
                    <a:pt x="17895" y="24394"/>
                    <a:pt x="20853" y="26173"/>
                  </a:cubicBezTo>
                  <a:cubicBezTo>
                    <a:pt x="20970" y="26251"/>
                    <a:pt x="21133" y="26314"/>
                    <a:pt x="21283" y="26314"/>
                  </a:cubicBezTo>
                  <a:cubicBezTo>
                    <a:pt x="21325" y="26314"/>
                    <a:pt x="21366" y="26309"/>
                    <a:pt x="21404" y="26298"/>
                  </a:cubicBezTo>
                  <a:cubicBezTo>
                    <a:pt x="21479" y="26123"/>
                    <a:pt x="21404" y="25872"/>
                    <a:pt x="21329" y="25722"/>
                  </a:cubicBezTo>
                  <a:cubicBezTo>
                    <a:pt x="19800" y="22664"/>
                    <a:pt x="17770" y="19381"/>
                    <a:pt x="16015" y="16649"/>
                  </a:cubicBezTo>
                  <a:cubicBezTo>
                    <a:pt x="14838" y="14820"/>
                    <a:pt x="13910" y="13767"/>
                    <a:pt x="11930" y="13341"/>
                  </a:cubicBezTo>
                  <a:cubicBezTo>
                    <a:pt x="10978" y="11135"/>
                    <a:pt x="10076" y="8855"/>
                    <a:pt x="7544" y="8203"/>
                  </a:cubicBezTo>
                  <a:cubicBezTo>
                    <a:pt x="8046" y="7100"/>
                    <a:pt x="7870" y="6073"/>
                    <a:pt x="6792" y="5471"/>
                  </a:cubicBezTo>
                  <a:cubicBezTo>
                    <a:pt x="6517" y="5321"/>
                    <a:pt x="6291" y="5346"/>
                    <a:pt x="6015" y="5296"/>
                  </a:cubicBezTo>
                  <a:cubicBezTo>
                    <a:pt x="5865" y="4569"/>
                    <a:pt x="5740" y="3817"/>
                    <a:pt x="5690" y="3090"/>
                  </a:cubicBezTo>
                  <a:cubicBezTo>
                    <a:pt x="5665" y="2714"/>
                    <a:pt x="5614" y="2288"/>
                    <a:pt x="5639" y="1962"/>
                  </a:cubicBezTo>
                  <a:cubicBezTo>
                    <a:pt x="5665" y="1637"/>
                    <a:pt x="5740" y="1386"/>
                    <a:pt x="5840" y="1135"/>
                  </a:cubicBezTo>
                  <a:cubicBezTo>
                    <a:pt x="5965" y="860"/>
                    <a:pt x="6066" y="759"/>
                    <a:pt x="6291" y="659"/>
                  </a:cubicBezTo>
                  <a:lnTo>
                    <a:pt x="6291" y="659"/>
                  </a:lnTo>
                  <a:cubicBezTo>
                    <a:pt x="6179" y="1091"/>
                    <a:pt x="6417" y="1438"/>
                    <a:pt x="6765" y="1438"/>
                  </a:cubicBezTo>
                  <a:cubicBezTo>
                    <a:pt x="6882" y="1438"/>
                    <a:pt x="7011" y="1399"/>
                    <a:pt x="7143" y="1311"/>
                  </a:cubicBezTo>
                  <a:cubicBezTo>
                    <a:pt x="7646" y="976"/>
                    <a:pt x="7349" y="1"/>
                    <a:pt x="6688" y="1"/>
                  </a:cubicBezTo>
                  <a:close/>
                </a:path>
              </a:pathLst>
            </a:custGeom>
            <a:solidFill>
              <a:srgbClr val="2A4849"/>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grpSp>
      <p:grpSp>
        <p:nvGrpSpPr>
          <p:cNvPr id="151" name="Google Shape;2453;p51"/>
          <p:cNvGrpSpPr/>
          <p:nvPr/>
        </p:nvGrpSpPr>
        <p:grpSpPr>
          <a:xfrm rot="3044906">
            <a:off x="835283" y="3774870"/>
            <a:ext cx="614884" cy="496204"/>
            <a:chOff x="3973200" y="2218800"/>
            <a:chExt cx="1850925" cy="1081725"/>
          </a:xfrm>
        </p:grpSpPr>
        <p:sp>
          <p:nvSpPr>
            <p:cNvPr id="152" name="Google Shape;2454;p51"/>
            <p:cNvSpPr/>
            <p:nvPr/>
          </p:nvSpPr>
          <p:spPr>
            <a:xfrm>
              <a:off x="3973200" y="2218800"/>
              <a:ext cx="886625" cy="1081725"/>
            </a:xfrm>
            <a:custGeom>
              <a:avLst/>
              <a:gdLst/>
              <a:ahLst/>
              <a:cxnLst/>
              <a:rect l="l" t="t" r="r" b="b"/>
              <a:pathLst>
                <a:path w="35465" h="43269" extrusionOk="0">
                  <a:moveTo>
                    <a:pt x="14159" y="1"/>
                  </a:moveTo>
                  <a:cubicBezTo>
                    <a:pt x="12638" y="1"/>
                    <a:pt x="11181" y="333"/>
                    <a:pt x="9825" y="1024"/>
                  </a:cubicBezTo>
                  <a:cubicBezTo>
                    <a:pt x="1" y="6012"/>
                    <a:pt x="7620" y="16839"/>
                    <a:pt x="13735" y="20047"/>
                  </a:cubicBezTo>
                  <a:cubicBezTo>
                    <a:pt x="9806" y="22948"/>
                    <a:pt x="13686" y="27370"/>
                    <a:pt x="18466" y="27370"/>
                  </a:cubicBezTo>
                  <a:cubicBezTo>
                    <a:pt x="18929" y="27370"/>
                    <a:pt x="19401" y="27328"/>
                    <a:pt x="19876" y="27240"/>
                  </a:cubicBezTo>
                  <a:lnTo>
                    <a:pt x="19876" y="27240"/>
                  </a:lnTo>
                  <a:cubicBezTo>
                    <a:pt x="19851" y="27265"/>
                    <a:pt x="15916" y="28267"/>
                    <a:pt x="13384" y="30322"/>
                  </a:cubicBezTo>
                  <a:cubicBezTo>
                    <a:pt x="11054" y="32202"/>
                    <a:pt x="11680" y="35210"/>
                    <a:pt x="15916" y="37014"/>
                  </a:cubicBezTo>
                  <a:cubicBezTo>
                    <a:pt x="15916" y="37014"/>
                    <a:pt x="14862" y="43269"/>
                    <a:pt x="21893" y="43269"/>
                  </a:cubicBezTo>
                  <a:cubicBezTo>
                    <a:pt x="22296" y="43269"/>
                    <a:pt x="22726" y="43248"/>
                    <a:pt x="23184" y="43205"/>
                  </a:cubicBezTo>
                  <a:cubicBezTo>
                    <a:pt x="31655" y="42403"/>
                    <a:pt x="32683" y="33856"/>
                    <a:pt x="35465" y="30648"/>
                  </a:cubicBezTo>
                  <a:lnTo>
                    <a:pt x="35465" y="18042"/>
                  </a:lnTo>
                  <a:cubicBezTo>
                    <a:pt x="29322" y="6866"/>
                    <a:pt x="21074" y="1"/>
                    <a:pt x="14159" y="1"/>
                  </a:cubicBezTo>
                  <a:close/>
                </a:path>
              </a:pathLst>
            </a:custGeom>
            <a:solidFill>
              <a:srgbClr val="2F6E68"/>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53" name="Google Shape;2455;p51"/>
            <p:cNvSpPr/>
            <p:nvPr/>
          </p:nvSpPr>
          <p:spPr>
            <a:xfrm>
              <a:off x="4214450" y="2311975"/>
              <a:ext cx="542700" cy="382000"/>
            </a:xfrm>
            <a:custGeom>
              <a:avLst/>
              <a:gdLst/>
              <a:ahLst/>
              <a:cxnLst/>
              <a:rect l="l" t="t" r="r" b="b"/>
              <a:pathLst>
                <a:path w="21708" h="15280" extrusionOk="0">
                  <a:moveTo>
                    <a:pt x="5991" y="0"/>
                  </a:moveTo>
                  <a:cubicBezTo>
                    <a:pt x="4867" y="0"/>
                    <a:pt x="3757" y="249"/>
                    <a:pt x="2757" y="856"/>
                  </a:cubicBezTo>
                  <a:cubicBezTo>
                    <a:pt x="752" y="2059"/>
                    <a:pt x="0" y="4465"/>
                    <a:pt x="902" y="6620"/>
                  </a:cubicBezTo>
                  <a:cubicBezTo>
                    <a:pt x="1615" y="8332"/>
                    <a:pt x="3339" y="9679"/>
                    <a:pt x="5170" y="9679"/>
                  </a:cubicBezTo>
                  <a:cubicBezTo>
                    <a:pt x="5592" y="9679"/>
                    <a:pt x="6019" y="9607"/>
                    <a:pt x="6441" y="9453"/>
                  </a:cubicBezTo>
                  <a:cubicBezTo>
                    <a:pt x="8973" y="8525"/>
                    <a:pt x="9499" y="5242"/>
                    <a:pt x="7519" y="3864"/>
                  </a:cubicBezTo>
                  <a:lnTo>
                    <a:pt x="7519" y="3864"/>
                  </a:lnTo>
                  <a:cubicBezTo>
                    <a:pt x="14186" y="4490"/>
                    <a:pt x="17569" y="11257"/>
                    <a:pt x="21128" y="15217"/>
                  </a:cubicBezTo>
                  <a:cubicBezTo>
                    <a:pt x="21172" y="15261"/>
                    <a:pt x="21225" y="15279"/>
                    <a:pt x="21280" y="15279"/>
                  </a:cubicBezTo>
                  <a:cubicBezTo>
                    <a:pt x="21479" y="15279"/>
                    <a:pt x="21708" y="15037"/>
                    <a:pt x="21629" y="14841"/>
                  </a:cubicBezTo>
                  <a:cubicBezTo>
                    <a:pt x="20552" y="11984"/>
                    <a:pt x="18446" y="9052"/>
                    <a:pt x="16642" y="6595"/>
                  </a:cubicBezTo>
                  <a:cubicBezTo>
                    <a:pt x="14912" y="4239"/>
                    <a:pt x="12707" y="2159"/>
                    <a:pt x="10025" y="931"/>
                  </a:cubicBezTo>
                  <a:cubicBezTo>
                    <a:pt x="8780" y="378"/>
                    <a:pt x="7375" y="0"/>
                    <a:pt x="5991" y="0"/>
                  </a:cubicBezTo>
                  <a:close/>
                </a:path>
              </a:pathLst>
            </a:custGeom>
            <a:solidFill>
              <a:srgbClr val="8BB174"/>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54" name="Google Shape;2456;p51"/>
            <p:cNvSpPr/>
            <p:nvPr/>
          </p:nvSpPr>
          <p:spPr>
            <a:xfrm>
              <a:off x="4367500" y="2677600"/>
              <a:ext cx="328800" cy="160775"/>
            </a:xfrm>
            <a:custGeom>
              <a:avLst/>
              <a:gdLst/>
              <a:ahLst/>
              <a:cxnLst/>
              <a:rect l="l" t="t" r="r" b="b"/>
              <a:pathLst>
                <a:path w="13152" h="6431" extrusionOk="0">
                  <a:moveTo>
                    <a:pt x="6691" y="0"/>
                  </a:moveTo>
                  <a:cubicBezTo>
                    <a:pt x="4026" y="0"/>
                    <a:pt x="1364" y="761"/>
                    <a:pt x="620" y="3123"/>
                  </a:cubicBezTo>
                  <a:cubicBezTo>
                    <a:pt x="1" y="5135"/>
                    <a:pt x="1924" y="6430"/>
                    <a:pt x="3681" y="6430"/>
                  </a:cubicBezTo>
                  <a:cubicBezTo>
                    <a:pt x="4768" y="6430"/>
                    <a:pt x="5792" y="5934"/>
                    <a:pt x="6109" y="4803"/>
                  </a:cubicBezTo>
                  <a:cubicBezTo>
                    <a:pt x="6560" y="3274"/>
                    <a:pt x="5231" y="2422"/>
                    <a:pt x="4028" y="2396"/>
                  </a:cubicBezTo>
                  <a:cubicBezTo>
                    <a:pt x="4524" y="2035"/>
                    <a:pt x="4997" y="1885"/>
                    <a:pt x="5460" y="1885"/>
                  </a:cubicBezTo>
                  <a:cubicBezTo>
                    <a:pt x="6472" y="1885"/>
                    <a:pt x="7433" y="2600"/>
                    <a:pt x="8465" y="3374"/>
                  </a:cubicBezTo>
                  <a:cubicBezTo>
                    <a:pt x="8527" y="3424"/>
                    <a:pt x="8625" y="3447"/>
                    <a:pt x="8750" y="3447"/>
                  </a:cubicBezTo>
                  <a:cubicBezTo>
                    <a:pt x="9625" y="3447"/>
                    <a:pt x="11810" y="2331"/>
                    <a:pt x="12249" y="1695"/>
                  </a:cubicBezTo>
                  <a:cubicBezTo>
                    <a:pt x="13151" y="442"/>
                    <a:pt x="9417" y="241"/>
                    <a:pt x="9392" y="241"/>
                  </a:cubicBezTo>
                  <a:cubicBezTo>
                    <a:pt x="8545" y="92"/>
                    <a:pt x="7618" y="0"/>
                    <a:pt x="6691" y="0"/>
                  </a:cubicBezTo>
                  <a:close/>
                </a:path>
              </a:pathLst>
            </a:custGeom>
            <a:solidFill>
              <a:srgbClr val="8BB174"/>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55" name="Google Shape;2457;p51"/>
            <p:cNvSpPr/>
            <p:nvPr/>
          </p:nvSpPr>
          <p:spPr>
            <a:xfrm>
              <a:off x="4307800" y="2488725"/>
              <a:ext cx="342675" cy="173650"/>
            </a:xfrm>
            <a:custGeom>
              <a:avLst/>
              <a:gdLst/>
              <a:ahLst/>
              <a:cxnLst/>
              <a:rect l="l" t="t" r="r" b="b"/>
              <a:pathLst>
                <a:path w="13707" h="6946" extrusionOk="0">
                  <a:moveTo>
                    <a:pt x="6900" y="0"/>
                  </a:moveTo>
                  <a:cubicBezTo>
                    <a:pt x="6547" y="0"/>
                    <a:pt x="6396" y="181"/>
                    <a:pt x="6366" y="327"/>
                  </a:cubicBezTo>
                  <a:cubicBezTo>
                    <a:pt x="5239" y="4964"/>
                    <a:pt x="1279" y="3886"/>
                    <a:pt x="727" y="4413"/>
                  </a:cubicBezTo>
                  <a:cubicBezTo>
                    <a:pt x="0" y="5164"/>
                    <a:pt x="1304" y="5992"/>
                    <a:pt x="2005" y="6242"/>
                  </a:cubicBezTo>
                  <a:cubicBezTo>
                    <a:pt x="2595" y="6431"/>
                    <a:pt x="3224" y="6495"/>
                    <a:pt x="3870" y="6495"/>
                  </a:cubicBezTo>
                  <a:cubicBezTo>
                    <a:pt x="5195" y="6495"/>
                    <a:pt x="6593" y="6228"/>
                    <a:pt x="7881" y="6228"/>
                  </a:cubicBezTo>
                  <a:cubicBezTo>
                    <a:pt x="8046" y="6228"/>
                    <a:pt x="8210" y="6232"/>
                    <a:pt x="8371" y="6242"/>
                  </a:cubicBezTo>
                  <a:cubicBezTo>
                    <a:pt x="9775" y="6317"/>
                    <a:pt x="11229" y="6944"/>
                    <a:pt x="12582" y="6944"/>
                  </a:cubicBezTo>
                  <a:cubicBezTo>
                    <a:pt x="12617" y="6945"/>
                    <a:pt x="12651" y="6945"/>
                    <a:pt x="12683" y="6945"/>
                  </a:cubicBezTo>
                  <a:cubicBezTo>
                    <a:pt x="13547" y="6945"/>
                    <a:pt x="13707" y="6636"/>
                    <a:pt x="13635" y="6443"/>
                  </a:cubicBezTo>
                  <a:cubicBezTo>
                    <a:pt x="13108" y="4914"/>
                    <a:pt x="11504" y="3260"/>
                    <a:pt x="10351" y="2157"/>
                  </a:cubicBezTo>
                  <a:cubicBezTo>
                    <a:pt x="8500" y="444"/>
                    <a:pt x="7452" y="0"/>
                    <a:pt x="6900" y="0"/>
                  </a:cubicBezTo>
                  <a:close/>
                </a:path>
              </a:pathLst>
            </a:custGeom>
            <a:solidFill>
              <a:srgbClr val="8BB174"/>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56" name="Google Shape;2458;p51"/>
            <p:cNvSpPr/>
            <p:nvPr/>
          </p:nvSpPr>
          <p:spPr>
            <a:xfrm>
              <a:off x="4500050" y="2753125"/>
              <a:ext cx="277700" cy="187075"/>
            </a:xfrm>
            <a:custGeom>
              <a:avLst/>
              <a:gdLst/>
              <a:ahLst/>
              <a:cxnLst/>
              <a:rect l="l" t="t" r="r" b="b"/>
              <a:pathLst>
                <a:path w="11108" h="7483" extrusionOk="0">
                  <a:moveTo>
                    <a:pt x="8659" y="1"/>
                  </a:moveTo>
                  <a:cubicBezTo>
                    <a:pt x="5432" y="1"/>
                    <a:pt x="0" y="2867"/>
                    <a:pt x="1809" y="6092"/>
                  </a:cubicBezTo>
                  <a:cubicBezTo>
                    <a:pt x="2293" y="6968"/>
                    <a:pt x="3242" y="7483"/>
                    <a:pt x="4229" y="7483"/>
                  </a:cubicBezTo>
                  <a:cubicBezTo>
                    <a:pt x="4316" y="7483"/>
                    <a:pt x="4404" y="7479"/>
                    <a:pt x="4491" y="7471"/>
                  </a:cubicBezTo>
                  <a:cubicBezTo>
                    <a:pt x="6020" y="7295"/>
                    <a:pt x="6521" y="6193"/>
                    <a:pt x="7273" y="5040"/>
                  </a:cubicBezTo>
                  <a:cubicBezTo>
                    <a:pt x="7925" y="4087"/>
                    <a:pt x="8752" y="3461"/>
                    <a:pt x="9729" y="2859"/>
                  </a:cubicBezTo>
                  <a:cubicBezTo>
                    <a:pt x="10130" y="2609"/>
                    <a:pt x="10581" y="2358"/>
                    <a:pt x="10757" y="1857"/>
                  </a:cubicBezTo>
                  <a:cubicBezTo>
                    <a:pt x="11107" y="954"/>
                    <a:pt x="10757" y="503"/>
                    <a:pt x="9930" y="203"/>
                  </a:cubicBezTo>
                  <a:cubicBezTo>
                    <a:pt x="9577" y="65"/>
                    <a:pt x="9142" y="1"/>
                    <a:pt x="8659" y="1"/>
                  </a:cubicBezTo>
                  <a:close/>
                </a:path>
              </a:pathLst>
            </a:custGeom>
            <a:solidFill>
              <a:srgbClr val="8BB174"/>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57" name="Google Shape;2459;p51"/>
            <p:cNvSpPr/>
            <p:nvPr/>
          </p:nvSpPr>
          <p:spPr>
            <a:xfrm>
              <a:off x="4308425" y="2902100"/>
              <a:ext cx="507650" cy="196575"/>
            </a:xfrm>
            <a:custGeom>
              <a:avLst/>
              <a:gdLst/>
              <a:ahLst/>
              <a:cxnLst/>
              <a:rect l="l" t="t" r="r" b="b"/>
              <a:pathLst>
                <a:path w="20306" h="7863" extrusionOk="0">
                  <a:moveTo>
                    <a:pt x="18049" y="0"/>
                  </a:moveTo>
                  <a:cubicBezTo>
                    <a:pt x="17391" y="0"/>
                    <a:pt x="16019" y="1812"/>
                    <a:pt x="14211" y="2640"/>
                  </a:cubicBezTo>
                  <a:cubicBezTo>
                    <a:pt x="13550" y="2952"/>
                    <a:pt x="12826" y="3091"/>
                    <a:pt x="12103" y="3091"/>
                  </a:cubicBezTo>
                  <a:cubicBezTo>
                    <a:pt x="11316" y="3091"/>
                    <a:pt x="10530" y="2927"/>
                    <a:pt x="9825" y="2640"/>
                  </a:cubicBezTo>
                  <a:cubicBezTo>
                    <a:pt x="8838" y="2251"/>
                    <a:pt x="7966" y="2030"/>
                    <a:pt x="7033" y="2030"/>
                  </a:cubicBezTo>
                  <a:cubicBezTo>
                    <a:pt x="6521" y="2030"/>
                    <a:pt x="5991" y="2097"/>
                    <a:pt x="5414" y="2239"/>
                  </a:cubicBezTo>
                  <a:cubicBezTo>
                    <a:pt x="3760" y="2640"/>
                    <a:pt x="0" y="4795"/>
                    <a:pt x="2081" y="6850"/>
                  </a:cubicBezTo>
                  <a:cubicBezTo>
                    <a:pt x="2796" y="7561"/>
                    <a:pt x="3964" y="7862"/>
                    <a:pt x="5356" y="7862"/>
                  </a:cubicBezTo>
                  <a:cubicBezTo>
                    <a:pt x="10989" y="7862"/>
                    <a:pt x="20306" y="2926"/>
                    <a:pt x="18296" y="133"/>
                  </a:cubicBezTo>
                  <a:cubicBezTo>
                    <a:pt x="18231" y="41"/>
                    <a:pt x="18148" y="0"/>
                    <a:pt x="18049" y="0"/>
                  </a:cubicBezTo>
                  <a:close/>
                </a:path>
              </a:pathLst>
            </a:custGeom>
            <a:solidFill>
              <a:srgbClr val="8BB174"/>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58" name="Google Shape;2460;p51"/>
            <p:cNvSpPr/>
            <p:nvPr/>
          </p:nvSpPr>
          <p:spPr>
            <a:xfrm>
              <a:off x="4484300" y="3070225"/>
              <a:ext cx="253350" cy="166975"/>
            </a:xfrm>
            <a:custGeom>
              <a:avLst/>
              <a:gdLst/>
              <a:ahLst/>
              <a:cxnLst/>
              <a:rect l="l" t="t" r="r" b="b"/>
              <a:pathLst>
                <a:path w="10134" h="6679" extrusionOk="0">
                  <a:moveTo>
                    <a:pt x="8838" y="1"/>
                  </a:moveTo>
                  <a:cubicBezTo>
                    <a:pt x="6655" y="1"/>
                    <a:pt x="1834" y="1343"/>
                    <a:pt x="835" y="3634"/>
                  </a:cubicBezTo>
                  <a:cubicBezTo>
                    <a:pt x="0" y="5543"/>
                    <a:pt x="1657" y="6679"/>
                    <a:pt x="3329" y="6679"/>
                  </a:cubicBezTo>
                  <a:cubicBezTo>
                    <a:pt x="3765" y="6679"/>
                    <a:pt x="4201" y="6602"/>
                    <a:pt x="4595" y="6441"/>
                  </a:cubicBezTo>
                  <a:cubicBezTo>
                    <a:pt x="5923" y="5940"/>
                    <a:pt x="7226" y="4687"/>
                    <a:pt x="8179" y="3659"/>
                  </a:cubicBezTo>
                  <a:cubicBezTo>
                    <a:pt x="8805" y="2982"/>
                    <a:pt x="10133" y="1403"/>
                    <a:pt x="9908" y="326"/>
                  </a:cubicBezTo>
                  <a:cubicBezTo>
                    <a:pt x="9853" y="106"/>
                    <a:pt x="9449" y="1"/>
                    <a:pt x="8838" y="1"/>
                  </a:cubicBezTo>
                  <a:close/>
                </a:path>
              </a:pathLst>
            </a:custGeom>
            <a:solidFill>
              <a:srgbClr val="8BB174"/>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59" name="Google Shape;2461;p51"/>
            <p:cNvSpPr/>
            <p:nvPr/>
          </p:nvSpPr>
          <p:spPr>
            <a:xfrm>
              <a:off x="4937500" y="2218800"/>
              <a:ext cx="886625" cy="1081725"/>
            </a:xfrm>
            <a:custGeom>
              <a:avLst/>
              <a:gdLst/>
              <a:ahLst/>
              <a:cxnLst/>
              <a:rect l="l" t="t" r="r" b="b"/>
              <a:pathLst>
                <a:path w="35465" h="43269" extrusionOk="0">
                  <a:moveTo>
                    <a:pt x="21316" y="1"/>
                  </a:moveTo>
                  <a:cubicBezTo>
                    <a:pt x="14408" y="1"/>
                    <a:pt x="6143" y="6866"/>
                    <a:pt x="1" y="18042"/>
                  </a:cubicBezTo>
                  <a:lnTo>
                    <a:pt x="1" y="30648"/>
                  </a:lnTo>
                  <a:cubicBezTo>
                    <a:pt x="2808" y="33856"/>
                    <a:pt x="3835" y="42403"/>
                    <a:pt x="12281" y="43205"/>
                  </a:cubicBezTo>
                  <a:cubicBezTo>
                    <a:pt x="12741" y="43248"/>
                    <a:pt x="13172" y="43269"/>
                    <a:pt x="13576" y="43269"/>
                  </a:cubicBezTo>
                  <a:cubicBezTo>
                    <a:pt x="20626" y="43269"/>
                    <a:pt x="19549" y="37014"/>
                    <a:pt x="19549" y="37014"/>
                  </a:cubicBezTo>
                  <a:cubicBezTo>
                    <a:pt x="23785" y="35210"/>
                    <a:pt x="24412" y="32202"/>
                    <a:pt x="22106" y="30322"/>
                  </a:cubicBezTo>
                  <a:cubicBezTo>
                    <a:pt x="19549" y="28267"/>
                    <a:pt x="15615" y="27265"/>
                    <a:pt x="15590" y="27240"/>
                  </a:cubicBezTo>
                  <a:lnTo>
                    <a:pt x="15590" y="27240"/>
                  </a:lnTo>
                  <a:cubicBezTo>
                    <a:pt x="16066" y="27328"/>
                    <a:pt x="16540" y="27370"/>
                    <a:pt x="17005" y="27370"/>
                  </a:cubicBezTo>
                  <a:cubicBezTo>
                    <a:pt x="21800" y="27370"/>
                    <a:pt x="25662" y="22948"/>
                    <a:pt x="21755" y="20047"/>
                  </a:cubicBezTo>
                  <a:cubicBezTo>
                    <a:pt x="27845" y="16839"/>
                    <a:pt x="35464" y="6012"/>
                    <a:pt x="25640" y="1024"/>
                  </a:cubicBezTo>
                  <a:cubicBezTo>
                    <a:pt x="24289" y="333"/>
                    <a:pt x="22835" y="1"/>
                    <a:pt x="21316" y="1"/>
                  </a:cubicBezTo>
                  <a:close/>
                </a:path>
              </a:pathLst>
            </a:custGeom>
            <a:solidFill>
              <a:srgbClr val="2F6E68"/>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60" name="Google Shape;2462;p51"/>
            <p:cNvSpPr/>
            <p:nvPr/>
          </p:nvSpPr>
          <p:spPr>
            <a:xfrm>
              <a:off x="5040175" y="2311975"/>
              <a:ext cx="542725" cy="382000"/>
            </a:xfrm>
            <a:custGeom>
              <a:avLst/>
              <a:gdLst/>
              <a:ahLst/>
              <a:cxnLst/>
              <a:rect l="l" t="t" r="r" b="b"/>
              <a:pathLst>
                <a:path w="21709" h="15280" extrusionOk="0">
                  <a:moveTo>
                    <a:pt x="15717" y="0"/>
                  </a:moveTo>
                  <a:cubicBezTo>
                    <a:pt x="14333" y="0"/>
                    <a:pt x="12928" y="378"/>
                    <a:pt x="11683" y="931"/>
                  </a:cubicBezTo>
                  <a:cubicBezTo>
                    <a:pt x="9001" y="2159"/>
                    <a:pt x="6821" y="4239"/>
                    <a:pt x="5066" y="6595"/>
                  </a:cubicBezTo>
                  <a:cubicBezTo>
                    <a:pt x="3262" y="9052"/>
                    <a:pt x="1157" y="11984"/>
                    <a:pt x="79" y="14841"/>
                  </a:cubicBezTo>
                  <a:cubicBezTo>
                    <a:pt x="1" y="15037"/>
                    <a:pt x="229" y="15279"/>
                    <a:pt x="428" y="15279"/>
                  </a:cubicBezTo>
                  <a:cubicBezTo>
                    <a:pt x="484" y="15279"/>
                    <a:pt x="537" y="15261"/>
                    <a:pt x="580" y="15217"/>
                  </a:cubicBezTo>
                  <a:cubicBezTo>
                    <a:pt x="4139" y="11257"/>
                    <a:pt x="7523" y="4490"/>
                    <a:pt x="14189" y="3864"/>
                  </a:cubicBezTo>
                  <a:lnTo>
                    <a:pt x="14189" y="3864"/>
                  </a:lnTo>
                  <a:cubicBezTo>
                    <a:pt x="12209" y="5242"/>
                    <a:pt x="12736" y="8525"/>
                    <a:pt x="15267" y="9453"/>
                  </a:cubicBezTo>
                  <a:cubicBezTo>
                    <a:pt x="15694" y="9607"/>
                    <a:pt x="16124" y="9679"/>
                    <a:pt x="16547" y="9679"/>
                  </a:cubicBezTo>
                  <a:cubicBezTo>
                    <a:pt x="18386" y="9679"/>
                    <a:pt x="20093" y="8332"/>
                    <a:pt x="20806" y="6620"/>
                  </a:cubicBezTo>
                  <a:cubicBezTo>
                    <a:pt x="21708" y="4465"/>
                    <a:pt x="20956" y="2059"/>
                    <a:pt x="18951" y="856"/>
                  </a:cubicBezTo>
                  <a:cubicBezTo>
                    <a:pt x="17952" y="249"/>
                    <a:pt x="16841" y="0"/>
                    <a:pt x="15717" y="0"/>
                  </a:cubicBezTo>
                  <a:close/>
                </a:path>
              </a:pathLst>
            </a:custGeom>
            <a:solidFill>
              <a:srgbClr val="8BB174"/>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61" name="Google Shape;2463;p51"/>
            <p:cNvSpPr/>
            <p:nvPr/>
          </p:nvSpPr>
          <p:spPr>
            <a:xfrm>
              <a:off x="5101025" y="2677600"/>
              <a:ext cx="328800" cy="160775"/>
            </a:xfrm>
            <a:custGeom>
              <a:avLst/>
              <a:gdLst/>
              <a:ahLst/>
              <a:cxnLst/>
              <a:rect l="l" t="t" r="r" b="b"/>
              <a:pathLst>
                <a:path w="13152" h="6431" extrusionOk="0">
                  <a:moveTo>
                    <a:pt x="6486" y="0"/>
                  </a:moveTo>
                  <a:cubicBezTo>
                    <a:pt x="5559" y="0"/>
                    <a:pt x="4632" y="92"/>
                    <a:pt x="3785" y="241"/>
                  </a:cubicBezTo>
                  <a:cubicBezTo>
                    <a:pt x="3735" y="241"/>
                    <a:pt x="1" y="442"/>
                    <a:pt x="903" y="1695"/>
                  </a:cubicBezTo>
                  <a:cubicBezTo>
                    <a:pt x="1342" y="2331"/>
                    <a:pt x="3527" y="3447"/>
                    <a:pt x="4402" y="3447"/>
                  </a:cubicBezTo>
                  <a:cubicBezTo>
                    <a:pt x="4527" y="3447"/>
                    <a:pt x="4625" y="3424"/>
                    <a:pt x="4688" y="3374"/>
                  </a:cubicBezTo>
                  <a:cubicBezTo>
                    <a:pt x="5719" y="2600"/>
                    <a:pt x="6681" y="1885"/>
                    <a:pt x="7692" y="1885"/>
                  </a:cubicBezTo>
                  <a:cubicBezTo>
                    <a:pt x="8155" y="1885"/>
                    <a:pt x="8628" y="2035"/>
                    <a:pt x="9124" y="2396"/>
                  </a:cubicBezTo>
                  <a:cubicBezTo>
                    <a:pt x="7921" y="2422"/>
                    <a:pt x="6592" y="3274"/>
                    <a:pt x="7044" y="4803"/>
                  </a:cubicBezTo>
                  <a:cubicBezTo>
                    <a:pt x="7369" y="5934"/>
                    <a:pt x="8396" y="6430"/>
                    <a:pt x="9483" y="6430"/>
                  </a:cubicBezTo>
                  <a:cubicBezTo>
                    <a:pt x="11238" y="6430"/>
                    <a:pt x="13151" y="5135"/>
                    <a:pt x="12532" y="3123"/>
                  </a:cubicBezTo>
                  <a:cubicBezTo>
                    <a:pt x="11807" y="761"/>
                    <a:pt x="9150" y="0"/>
                    <a:pt x="6486" y="0"/>
                  </a:cubicBezTo>
                  <a:close/>
                </a:path>
              </a:pathLst>
            </a:custGeom>
            <a:solidFill>
              <a:srgbClr val="8BB174"/>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62" name="Google Shape;2464;p51"/>
            <p:cNvSpPr/>
            <p:nvPr/>
          </p:nvSpPr>
          <p:spPr>
            <a:xfrm>
              <a:off x="5147450" y="2488725"/>
              <a:ext cx="342075" cy="173650"/>
            </a:xfrm>
            <a:custGeom>
              <a:avLst/>
              <a:gdLst/>
              <a:ahLst/>
              <a:cxnLst/>
              <a:rect l="l" t="t" r="r" b="b"/>
              <a:pathLst>
                <a:path w="13683" h="6946" extrusionOk="0">
                  <a:moveTo>
                    <a:pt x="6791" y="0"/>
                  </a:moveTo>
                  <a:cubicBezTo>
                    <a:pt x="6235" y="0"/>
                    <a:pt x="5193" y="444"/>
                    <a:pt x="3357" y="2157"/>
                  </a:cubicBezTo>
                  <a:cubicBezTo>
                    <a:pt x="2179" y="3260"/>
                    <a:pt x="600" y="4914"/>
                    <a:pt x="49" y="6443"/>
                  </a:cubicBezTo>
                  <a:cubicBezTo>
                    <a:pt x="0" y="6636"/>
                    <a:pt x="138" y="6945"/>
                    <a:pt x="1000" y="6945"/>
                  </a:cubicBezTo>
                  <a:cubicBezTo>
                    <a:pt x="1033" y="6945"/>
                    <a:pt x="1066" y="6945"/>
                    <a:pt x="1101" y="6944"/>
                  </a:cubicBezTo>
                  <a:cubicBezTo>
                    <a:pt x="2480" y="6944"/>
                    <a:pt x="3908" y="6317"/>
                    <a:pt x="5312" y="6242"/>
                  </a:cubicBezTo>
                  <a:cubicBezTo>
                    <a:pt x="5473" y="6232"/>
                    <a:pt x="5637" y="6228"/>
                    <a:pt x="5803" y="6228"/>
                  </a:cubicBezTo>
                  <a:cubicBezTo>
                    <a:pt x="7090" y="6228"/>
                    <a:pt x="8488" y="6495"/>
                    <a:pt x="9813" y="6495"/>
                  </a:cubicBezTo>
                  <a:cubicBezTo>
                    <a:pt x="10459" y="6495"/>
                    <a:pt x="11088" y="6431"/>
                    <a:pt x="11678" y="6242"/>
                  </a:cubicBezTo>
                  <a:cubicBezTo>
                    <a:pt x="12380" y="5992"/>
                    <a:pt x="13683" y="5164"/>
                    <a:pt x="12956" y="4413"/>
                  </a:cubicBezTo>
                  <a:cubicBezTo>
                    <a:pt x="12430" y="3886"/>
                    <a:pt x="8470" y="4964"/>
                    <a:pt x="7342" y="327"/>
                  </a:cubicBezTo>
                  <a:cubicBezTo>
                    <a:pt x="7303" y="181"/>
                    <a:pt x="7146" y="0"/>
                    <a:pt x="6791" y="0"/>
                  </a:cubicBezTo>
                  <a:close/>
                </a:path>
              </a:pathLst>
            </a:custGeom>
            <a:solidFill>
              <a:srgbClr val="8BB174"/>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63" name="Google Shape;2465;p51"/>
            <p:cNvSpPr/>
            <p:nvPr/>
          </p:nvSpPr>
          <p:spPr>
            <a:xfrm>
              <a:off x="5019575" y="2753125"/>
              <a:ext cx="277800" cy="187075"/>
            </a:xfrm>
            <a:custGeom>
              <a:avLst/>
              <a:gdLst/>
              <a:ahLst/>
              <a:cxnLst/>
              <a:rect l="l" t="t" r="r" b="b"/>
              <a:pathLst>
                <a:path w="11112" h="7483" extrusionOk="0">
                  <a:moveTo>
                    <a:pt x="2466" y="1"/>
                  </a:moveTo>
                  <a:cubicBezTo>
                    <a:pt x="1985" y="1"/>
                    <a:pt x="1553" y="65"/>
                    <a:pt x="1204" y="203"/>
                  </a:cubicBezTo>
                  <a:cubicBezTo>
                    <a:pt x="352" y="503"/>
                    <a:pt x="1" y="954"/>
                    <a:pt x="352" y="1857"/>
                  </a:cubicBezTo>
                  <a:cubicBezTo>
                    <a:pt x="527" y="2358"/>
                    <a:pt x="978" y="2609"/>
                    <a:pt x="1379" y="2859"/>
                  </a:cubicBezTo>
                  <a:cubicBezTo>
                    <a:pt x="2382" y="3461"/>
                    <a:pt x="3184" y="4087"/>
                    <a:pt x="3835" y="5040"/>
                  </a:cubicBezTo>
                  <a:cubicBezTo>
                    <a:pt x="4587" y="6193"/>
                    <a:pt x="5114" y="7295"/>
                    <a:pt x="6617" y="7471"/>
                  </a:cubicBezTo>
                  <a:cubicBezTo>
                    <a:pt x="6705" y="7479"/>
                    <a:pt x="6792" y="7483"/>
                    <a:pt x="6879" y="7483"/>
                  </a:cubicBezTo>
                  <a:cubicBezTo>
                    <a:pt x="7866" y="7483"/>
                    <a:pt x="8817" y="6968"/>
                    <a:pt x="9324" y="6092"/>
                  </a:cubicBezTo>
                  <a:cubicBezTo>
                    <a:pt x="11111" y="2867"/>
                    <a:pt x="5677" y="1"/>
                    <a:pt x="2466" y="1"/>
                  </a:cubicBezTo>
                  <a:close/>
                </a:path>
              </a:pathLst>
            </a:custGeom>
            <a:solidFill>
              <a:srgbClr val="8BB174"/>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64" name="Google Shape;2466;p51"/>
            <p:cNvSpPr/>
            <p:nvPr/>
          </p:nvSpPr>
          <p:spPr>
            <a:xfrm>
              <a:off x="4981250" y="2902100"/>
              <a:ext cx="507650" cy="196575"/>
            </a:xfrm>
            <a:custGeom>
              <a:avLst/>
              <a:gdLst/>
              <a:ahLst/>
              <a:cxnLst/>
              <a:rect l="l" t="t" r="r" b="b"/>
              <a:pathLst>
                <a:path w="20306" h="7863" extrusionOk="0">
                  <a:moveTo>
                    <a:pt x="2259" y="0"/>
                  </a:moveTo>
                  <a:cubicBezTo>
                    <a:pt x="2159" y="0"/>
                    <a:pt x="2076" y="41"/>
                    <a:pt x="2010" y="133"/>
                  </a:cubicBezTo>
                  <a:cubicBezTo>
                    <a:pt x="0" y="2926"/>
                    <a:pt x="9333" y="7862"/>
                    <a:pt x="14959" y="7862"/>
                  </a:cubicBezTo>
                  <a:cubicBezTo>
                    <a:pt x="16351" y="7862"/>
                    <a:pt x="17515" y="7561"/>
                    <a:pt x="18226" y="6850"/>
                  </a:cubicBezTo>
                  <a:cubicBezTo>
                    <a:pt x="20306" y="4795"/>
                    <a:pt x="16546" y="2640"/>
                    <a:pt x="14892" y="2239"/>
                  </a:cubicBezTo>
                  <a:cubicBezTo>
                    <a:pt x="14315" y="2097"/>
                    <a:pt x="13785" y="2030"/>
                    <a:pt x="13275" y="2030"/>
                  </a:cubicBezTo>
                  <a:cubicBezTo>
                    <a:pt x="12344" y="2030"/>
                    <a:pt x="11477" y="2251"/>
                    <a:pt x="10506" y="2640"/>
                  </a:cubicBezTo>
                  <a:cubicBezTo>
                    <a:pt x="9788" y="2927"/>
                    <a:pt x="8996" y="3091"/>
                    <a:pt x="8206" y="3091"/>
                  </a:cubicBezTo>
                  <a:cubicBezTo>
                    <a:pt x="7480" y="3091"/>
                    <a:pt x="6756" y="2952"/>
                    <a:pt x="6095" y="2640"/>
                  </a:cubicBezTo>
                  <a:cubicBezTo>
                    <a:pt x="4309" y="1812"/>
                    <a:pt x="2921" y="0"/>
                    <a:pt x="2259" y="0"/>
                  </a:cubicBezTo>
                  <a:close/>
                </a:path>
              </a:pathLst>
            </a:custGeom>
            <a:solidFill>
              <a:srgbClr val="8BB174"/>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65" name="Google Shape;2467;p51"/>
            <p:cNvSpPr/>
            <p:nvPr/>
          </p:nvSpPr>
          <p:spPr>
            <a:xfrm>
              <a:off x="5059675" y="3070225"/>
              <a:ext cx="254000" cy="166975"/>
            </a:xfrm>
            <a:custGeom>
              <a:avLst/>
              <a:gdLst/>
              <a:ahLst/>
              <a:cxnLst/>
              <a:rect l="l" t="t" r="r" b="b"/>
              <a:pathLst>
                <a:path w="10160" h="6679" extrusionOk="0">
                  <a:moveTo>
                    <a:pt x="1309" y="1"/>
                  </a:moveTo>
                  <a:cubicBezTo>
                    <a:pt x="701" y="1"/>
                    <a:pt x="301" y="106"/>
                    <a:pt x="251" y="326"/>
                  </a:cubicBezTo>
                  <a:cubicBezTo>
                    <a:pt x="1" y="1403"/>
                    <a:pt x="1329" y="2982"/>
                    <a:pt x="1981" y="3659"/>
                  </a:cubicBezTo>
                  <a:cubicBezTo>
                    <a:pt x="2933" y="4687"/>
                    <a:pt x="4236" y="5940"/>
                    <a:pt x="5540" y="6441"/>
                  </a:cubicBezTo>
                  <a:cubicBezTo>
                    <a:pt x="5933" y="6602"/>
                    <a:pt x="6371" y="6679"/>
                    <a:pt x="6808" y="6679"/>
                  </a:cubicBezTo>
                  <a:cubicBezTo>
                    <a:pt x="8486" y="6679"/>
                    <a:pt x="10159" y="5543"/>
                    <a:pt x="9324" y="3634"/>
                  </a:cubicBezTo>
                  <a:cubicBezTo>
                    <a:pt x="8306" y="1343"/>
                    <a:pt x="3480" y="1"/>
                    <a:pt x="1309" y="1"/>
                  </a:cubicBezTo>
                  <a:close/>
                </a:path>
              </a:pathLst>
            </a:custGeom>
            <a:solidFill>
              <a:srgbClr val="8BB174"/>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sp>
          <p:nvSpPr>
            <p:cNvPr id="166" name="Google Shape;2468;p51"/>
            <p:cNvSpPr/>
            <p:nvPr/>
          </p:nvSpPr>
          <p:spPr>
            <a:xfrm>
              <a:off x="4782725" y="2452975"/>
              <a:ext cx="232500" cy="740700"/>
            </a:xfrm>
            <a:custGeom>
              <a:avLst/>
              <a:gdLst/>
              <a:ahLst/>
              <a:cxnLst/>
              <a:rect l="l" t="t" r="r" b="b"/>
              <a:pathLst>
                <a:path w="9300" h="29628" extrusionOk="0">
                  <a:moveTo>
                    <a:pt x="1216" y="0"/>
                  </a:moveTo>
                  <a:cubicBezTo>
                    <a:pt x="984" y="0"/>
                    <a:pt x="745" y="78"/>
                    <a:pt x="502" y="254"/>
                  </a:cubicBezTo>
                  <a:cubicBezTo>
                    <a:pt x="1" y="604"/>
                    <a:pt x="1" y="1657"/>
                    <a:pt x="753" y="1732"/>
                  </a:cubicBezTo>
                  <a:cubicBezTo>
                    <a:pt x="774" y="1734"/>
                    <a:pt x="794" y="1735"/>
                    <a:pt x="814" y="1735"/>
                  </a:cubicBezTo>
                  <a:cubicBezTo>
                    <a:pt x="1414" y="1735"/>
                    <a:pt x="1541" y="1020"/>
                    <a:pt x="1129" y="705"/>
                  </a:cubicBezTo>
                  <a:cubicBezTo>
                    <a:pt x="1171" y="693"/>
                    <a:pt x="1215" y="686"/>
                    <a:pt x="1261" y="686"/>
                  </a:cubicBezTo>
                  <a:cubicBezTo>
                    <a:pt x="1405" y="686"/>
                    <a:pt x="1566" y="747"/>
                    <a:pt x="1755" y="880"/>
                  </a:cubicBezTo>
                  <a:cubicBezTo>
                    <a:pt x="1981" y="1056"/>
                    <a:pt x="2181" y="1256"/>
                    <a:pt x="2357" y="1507"/>
                  </a:cubicBezTo>
                  <a:cubicBezTo>
                    <a:pt x="2557" y="1807"/>
                    <a:pt x="2733" y="2158"/>
                    <a:pt x="2883" y="2484"/>
                  </a:cubicBezTo>
                  <a:cubicBezTo>
                    <a:pt x="3234" y="3186"/>
                    <a:pt x="3485" y="3863"/>
                    <a:pt x="3735" y="4564"/>
                  </a:cubicBezTo>
                  <a:cubicBezTo>
                    <a:pt x="3535" y="4690"/>
                    <a:pt x="3334" y="4865"/>
                    <a:pt x="3159" y="5091"/>
                  </a:cubicBezTo>
                  <a:cubicBezTo>
                    <a:pt x="2407" y="5993"/>
                    <a:pt x="2808" y="7321"/>
                    <a:pt x="3760" y="7848"/>
                  </a:cubicBezTo>
                  <a:cubicBezTo>
                    <a:pt x="1806" y="9276"/>
                    <a:pt x="2181" y="11983"/>
                    <a:pt x="2908" y="14489"/>
                  </a:cubicBezTo>
                  <a:cubicBezTo>
                    <a:pt x="1605" y="15291"/>
                    <a:pt x="1580" y="17672"/>
                    <a:pt x="1906" y="19051"/>
                  </a:cubicBezTo>
                  <a:cubicBezTo>
                    <a:pt x="2382" y="21081"/>
                    <a:pt x="3084" y="25091"/>
                    <a:pt x="4312" y="29151"/>
                  </a:cubicBezTo>
                  <a:cubicBezTo>
                    <a:pt x="4362" y="29352"/>
                    <a:pt x="4462" y="29552"/>
                    <a:pt x="4638" y="29627"/>
                  </a:cubicBezTo>
                  <a:cubicBezTo>
                    <a:pt x="4813" y="29552"/>
                    <a:pt x="4913" y="29352"/>
                    <a:pt x="4988" y="29151"/>
                  </a:cubicBezTo>
                  <a:cubicBezTo>
                    <a:pt x="6192" y="25091"/>
                    <a:pt x="6893" y="21081"/>
                    <a:pt x="7369" y="19051"/>
                  </a:cubicBezTo>
                  <a:cubicBezTo>
                    <a:pt x="7695" y="17672"/>
                    <a:pt x="7670" y="15291"/>
                    <a:pt x="6367" y="14489"/>
                  </a:cubicBezTo>
                  <a:cubicBezTo>
                    <a:pt x="7094" y="11983"/>
                    <a:pt x="7495" y="9276"/>
                    <a:pt x="5515" y="7848"/>
                  </a:cubicBezTo>
                  <a:cubicBezTo>
                    <a:pt x="6467" y="7321"/>
                    <a:pt x="6868" y="5993"/>
                    <a:pt x="6141" y="5091"/>
                  </a:cubicBezTo>
                  <a:cubicBezTo>
                    <a:pt x="5941" y="4865"/>
                    <a:pt x="5740" y="4690"/>
                    <a:pt x="5540" y="4564"/>
                  </a:cubicBezTo>
                  <a:cubicBezTo>
                    <a:pt x="5790" y="3863"/>
                    <a:pt x="6041" y="3186"/>
                    <a:pt x="6392" y="2484"/>
                  </a:cubicBezTo>
                  <a:cubicBezTo>
                    <a:pt x="6567" y="2158"/>
                    <a:pt x="6718" y="1807"/>
                    <a:pt x="6918" y="1507"/>
                  </a:cubicBezTo>
                  <a:cubicBezTo>
                    <a:pt x="7094" y="1256"/>
                    <a:pt x="7294" y="1056"/>
                    <a:pt x="7545" y="880"/>
                  </a:cubicBezTo>
                  <a:cubicBezTo>
                    <a:pt x="7716" y="747"/>
                    <a:pt x="7872" y="686"/>
                    <a:pt x="8014" y="686"/>
                  </a:cubicBezTo>
                  <a:cubicBezTo>
                    <a:pt x="8060" y="686"/>
                    <a:pt x="8104" y="693"/>
                    <a:pt x="8146" y="705"/>
                  </a:cubicBezTo>
                  <a:cubicBezTo>
                    <a:pt x="7734" y="1020"/>
                    <a:pt x="7862" y="1735"/>
                    <a:pt x="8461" y="1735"/>
                  </a:cubicBezTo>
                  <a:cubicBezTo>
                    <a:pt x="8481" y="1735"/>
                    <a:pt x="8501" y="1734"/>
                    <a:pt x="8522" y="1732"/>
                  </a:cubicBezTo>
                  <a:cubicBezTo>
                    <a:pt x="9299" y="1657"/>
                    <a:pt x="9299" y="604"/>
                    <a:pt x="8773" y="254"/>
                  </a:cubicBezTo>
                  <a:cubicBezTo>
                    <a:pt x="8530" y="78"/>
                    <a:pt x="8292" y="0"/>
                    <a:pt x="8061" y="0"/>
                  </a:cubicBezTo>
                  <a:cubicBezTo>
                    <a:pt x="6675" y="0"/>
                    <a:pt x="5554" y="2824"/>
                    <a:pt x="5189" y="4414"/>
                  </a:cubicBezTo>
                  <a:cubicBezTo>
                    <a:pt x="5014" y="4364"/>
                    <a:pt x="4813" y="4339"/>
                    <a:pt x="4638" y="4339"/>
                  </a:cubicBezTo>
                  <a:cubicBezTo>
                    <a:pt x="4462" y="4339"/>
                    <a:pt x="4287" y="4364"/>
                    <a:pt x="4086" y="4414"/>
                  </a:cubicBezTo>
                  <a:cubicBezTo>
                    <a:pt x="3742" y="2824"/>
                    <a:pt x="2607" y="0"/>
                    <a:pt x="1216" y="0"/>
                  </a:cubicBezTo>
                  <a:close/>
                </a:path>
              </a:pathLst>
            </a:custGeom>
            <a:solidFill>
              <a:srgbClr val="2A4849"/>
            </a:solidFill>
            <a:ln>
              <a:noFill/>
            </a:ln>
          </p:spPr>
          <p:txBody>
            <a:bodyPr spcFirstLastPara="1" wrap="square" lIns="121900" tIns="121900" rIns="121900" bIns="121900" anchor="ctr" anchorCtr="0">
              <a:noAutofit/>
            </a:bodyPr>
            <a:lstStyle/>
            <a:p>
              <a:pPr marL="0" marR="0" lvl="0" indent="0" defTabSz="1219200" eaLnBrk="1" fontAlgn="auto" latinLnBrk="0" hangingPunct="1">
                <a:lnSpc>
                  <a:spcPct val="100000"/>
                </a:lnSpc>
                <a:spcBef>
                  <a:spcPts val="0"/>
                </a:spcBef>
                <a:spcAft>
                  <a:spcPts val="0"/>
                </a:spcAft>
                <a:buClr>
                  <a:srgbClr val="000000"/>
                </a:buClr>
                <a:buSzTx/>
                <a:buFontTx/>
                <a:buNone/>
                <a:defRPr/>
              </a:pPr>
              <a:endParaRPr kumimoji="0" sz="1865" b="0" i="0" u="none" strike="noStrike" kern="0" cap="none" spc="0" normalizeH="0" baseline="0" noProof="0">
                <a:ln>
                  <a:noFill/>
                </a:ln>
                <a:solidFill>
                  <a:srgbClr val="000000"/>
                </a:solidFill>
                <a:effectLst/>
                <a:uLnTx/>
                <a:uFillTx/>
                <a:cs typeface="Arial" panose="020B0604020202020204"/>
                <a:sym typeface="Arial" panose="020B0604020202020204"/>
              </a:endParaRPr>
            </a:p>
          </p:txBody>
        </p:sp>
      </p:grpSp>
      <p:pic>
        <p:nvPicPr>
          <p:cNvPr id="72" name="Picture 71"/>
          <p:cNvPicPr>
            <a:picLocks noChangeAspect="1"/>
          </p:cNvPicPr>
          <p:nvPr/>
        </p:nvPicPr>
        <p:blipFill>
          <a:blip r:embed="rId2"/>
          <a:stretch>
            <a:fillRect/>
          </a:stretch>
        </p:blipFill>
        <p:spPr>
          <a:xfrm rot="1232718">
            <a:off x="10442572" y="-49877"/>
            <a:ext cx="1823005" cy="1814939"/>
          </a:xfrm>
          <a:prstGeom prst="rect">
            <a:avLst/>
          </a:prstGeom>
        </p:spPr>
      </p:pic>
      <p:sp>
        <p:nvSpPr>
          <p:cNvPr id="56" name="Google Shape;492;p15"/>
          <p:cNvSpPr/>
          <p:nvPr/>
        </p:nvSpPr>
        <p:spPr>
          <a:xfrm>
            <a:off x="1252001" y="2384899"/>
            <a:ext cx="10518181" cy="1629840"/>
          </a:xfrm>
          <a:custGeom>
            <a:avLst/>
            <a:gdLst/>
            <a:ahLst/>
            <a:cxnLst/>
            <a:rect l="l" t="t" r="r" b="b"/>
            <a:pathLst>
              <a:path w="10336220" h="900728" fill="none" extrusionOk="0">
                <a:moveTo>
                  <a:pt x="0" y="450364"/>
                </a:moveTo>
                <a:cubicBezTo>
                  <a:pt x="-49735" y="224538"/>
                  <a:pt x="153658" y="-22611"/>
                  <a:pt x="450364" y="0"/>
                </a:cubicBezTo>
                <a:cubicBezTo>
                  <a:pt x="739539" y="-84621"/>
                  <a:pt x="989525" y="51262"/>
                  <a:pt x="1228792" y="0"/>
                </a:cubicBezTo>
                <a:cubicBezTo>
                  <a:pt x="1468059" y="-51262"/>
                  <a:pt x="1508590" y="18811"/>
                  <a:pt x="1724155" y="0"/>
                </a:cubicBezTo>
                <a:cubicBezTo>
                  <a:pt x="1939720" y="-18811"/>
                  <a:pt x="2045191" y="39512"/>
                  <a:pt x="2313874" y="0"/>
                </a:cubicBezTo>
                <a:cubicBezTo>
                  <a:pt x="2582557" y="-39512"/>
                  <a:pt x="2745663" y="6357"/>
                  <a:pt x="2997947" y="0"/>
                </a:cubicBezTo>
                <a:cubicBezTo>
                  <a:pt x="3250231" y="-6357"/>
                  <a:pt x="3430947" y="5812"/>
                  <a:pt x="3682020" y="0"/>
                </a:cubicBezTo>
                <a:cubicBezTo>
                  <a:pt x="3933093" y="-5812"/>
                  <a:pt x="4027527" y="40790"/>
                  <a:pt x="4177383" y="0"/>
                </a:cubicBezTo>
                <a:cubicBezTo>
                  <a:pt x="4327239" y="-40790"/>
                  <a:pt x="4669639" y="56770"/>
                  <a:pt x="4955811" y="0"/>
                </a:cubicBezTo>
                <a:cubicBezTo>
                  <a:pt x="5241983" y="-56770"/>
                  <a:pt x="5247582" y="21956"/>
                  <a:pt x="5451175" y="0"/>
                </a:cubicBezTo>
                <a:cubicBezTo>
                  <a:pt x="5654768" y="-21956"/>
                  <a:pt x="5895778" y="14902"/>
                  <a:pt x="6229603" y="0"/>
                </a:cubicBezTo>
                <a:cubicBezTo>
                  <a:pt x="6563428" y="-14902"/>
                  <a:pt x="6615340" y="51500"/>
                  <a:pt x="6819321" y="0"/>
                </a:cubicBezTo>
                <a:cubicBezTo>
                  <a:pt x="7023302" y="-51500"/>
                  <a:pt x="7276232" y="70247"/>
                  <a:pt x="7503394" y="0"/>
                </a:cubicBezTo>
                <a:cubicBezTo>
                  <a:pt x="7730556" y="-70247"/>
                  <a:pt x="7850009" y="19296"/>
                  <a:pt x="7998758" y="0"/>
                </a:cubicBezTo>
                <a:cubicBezTo>
                  <a:pt x="8147507" y="-19296"/>
                  <a:pt x="8487170" y="54298"/>
                  <a:pt x="8682831" y="0"/>
                </a:cubicBezTo>
                <a:cubicBezTo>
                  <a:pt x="8878492" y="-54298"/>
                  <a:pt x="9077624" y="49873"/>
                  <a:pt x="9178194" y="0"/>
                </a:cubicBezTo>
                <a:cubicBezTo>
                  <a:pt x="9278764" y="-49873"/>
                  <a:pt x="9727370" y="54166"/>
                  <a:pt x="9885856" y="0"/>
                </a:cubicBezTo>
                <a:cubicBezTo>
                  <a:pt x="10193873" y="43"/>
                  <a:pt x="10329506" y="200594"/>
                  <a:pt x="10336220" y="450364"/>
                </a:cubicBezTo>
                <a:lnTo>
                  <a:pt x="10336220" y="450364"/>
                </a:lnTo>
                <a:cubicBezTo>
                  <a:pt x="10319959" y="699781"/>
                  <a:pt x="10133749" y="892764"/>
                  <a:pt x="9885856" y="900728"/>
                </a:cubicBezTo>
                <a:cubicBezTo>
                  <a:pt x="9619294" y="945743"/>
                  <a:pt x="9455324" y="873702"/>
                  <a:pt x="9296138" y="900728"/>
                </a:cubicBezTo>
                <a:cubicBezTo>
                  <a:pt x="9136952" y="927754"/>
                  <a:pt x="8830411" y="872383"/>
                  <a:pt x="8706420" y="900728"/>
                </a:cubicBezTo>
                <a:cubicBezTo>
                  <a:pt x="8582429" y="929073"/>
                  <a:pt x="8502977" y="898164"/>
                  <a:pt x="8305411" y="900728"/>
                </a:cubicBezTo>
                <a:cubicBezTo>
                  <a:pt x="8107845" y="903292"/>
                  <a:pt x="7888642" y="860625"/>
                  <a:pt x="7621338" y="900728"/>
                </a:cubicBezTo>
                <a:cubicBezTo>
                  <a:pt x="7354034" y="940831"/>
                  <a:pt x="7148252" y="861290"/>
                  <a:pt x="6937265" y="900728"/>
                </a:cubicBezTo>
                <a:cubicBezTo>
                  <a:pt x="6726278" y="940166"/>
                  <a:pt x="6722739" y="871911"/>
                  <a:pt x="6630611" y="900728"/>
                </a:cubicBezTo>
                <a:cubicBezTo>
                  <a:pt x="6538483" y="929545"/>
                  <a:pt x="6318610" y="889739"/>
                  <a:pt x="6040893" y="900728"/>
                </a:cubicBezTo>
                <a:cubicBezTo>
                  <a:pt x="5763176" y="911717"/>
                  <a:pt x="5844305" y="893259"/>
                  <a:pt x="5734240" y="900728"/>
                </a:cubicBezTo>
                <a:cubicBezTo>
                  <a:pt x="5624175" y="908197"/>
                  <a:pt x="5434378" y="895111"/>
                  <a:pt x="5144521" y="900728"/>
                </a:cubicBezTo>
                <a:cubicBezTo>
                  <a:pt x="4854664" y="906345"/>
                  <a:pt x="4783638" y="872205"/>
                  <a:pt x="4649158" y="900728"/>
                </a:cubicBezTo>
                <a:cubicBezTo>
                  <a:pt x="4514678" y="929251"/>
                  <a:pt x="4376093" y="893828"/>
                  <a:pt x="4248150" y="900728"/>
                </a:cubicBezTo>
                <a:cubicBezTo>
                  <a:pt x="4120207" y="907628"/>
                  <a:pt x="3892816" y="844714"/>
                  <a:pt x="3752786" y="900728"/>
                </a:cubicBezTo>
                <a:cubicBezTo>
                  <a:pt x="3612756" y="956742"/>
                  <a:pt x="3310991" y="875823"/>
                  <a:pt x="3068713" y="900728"/>
                </a:cubicBezTo>
                <a:cubicBezTo>
                  <a:pt x="2826435" y="925633"/>
                  <a:pt x="2607142" y="866253"/>
                  <a:pt x="2384640" y="900728"/>
                </a:cubicBezTo>
                <a:cubicBezTo>
                  <a:pt x="2162138" y="935203"/>
                  <a:pt x="2230609" y="865694"/>
                  <a:pt x="2077986" y="900728"/>
                </a:cubicBezTo>
                <a:cubicBezTo>
                  <a:pt x="1925363" y="935762"/>
                  <a:pt x="1676943" y="877772"/>
                  <a:pt x="1488268" y="900728"/>
                </a:cubicBezTo>
                <a:cubicBezTo>
                  <a:pt x="1299593" y="923684"/>
                  <a:pt x="675248" y="837942"/>
                  <a:pt x="450364" y="900728"/>
                </a:cubicBezTo>
                <a:cubicBezTo>
                  <a:pt x="218818" y="842543"/>
                  <a:pt x="-38689" y="660384"/>
                  <a:pt x="0" y="450364"/>
                </a:cubicBezTo>
                <a:close/>
              </a:path>
              <a:path w="10336220" h="900728" extrusionOk="0">
                <a:moveTo>
                  <a:pt x="0" y="450364"/>
                </a:moveTo>
                <a:cubicBezTo>
                  <a:pt x="15753" y="184111"/>
                  <a:pt x="186742" y="-5619"/>
                  <a:pt x="450364" y="0"/>
                </a:cubicBezTo>
                <a:cubicBezTo>
                  <a:pt x="576247" y="-41437"/>
                  <a:pt x="767745" y="16036"/>
                  <a:pt x="851372" y="0"/>
                </a:cubicBezTo>
                <a:cubicBezTo>
                  <a:pt x="934999" y="-16036"/>
                  <a:pt x="1210468" y="15888"/>
                  <a:pt x="1441091" y="0"/>
                </a:cubicBezTo>
                <a:cubicBezTo>
                  <a:pt x="1671714" y="-15888"/>
                  <a:pt x="1799471" y="73901"/>
                  <a:pt x="2125164" y="0"/>
                </a:cubicBezTo>
                <a:cubicBezTo>
                  <a:pt x="2450857" y="-73901"/>
                  <a:pt x="2334064" y="18207"/>
                  <a:pt x="2526172" y="0"/>
                </a:cubicBezTo>
                <a:cubicBezTo>
                  <a:pt x="2718280" y="-18207"/>
                  <a:pt x="2741869" y="40297"/>
                  <a:pt x="2927181" y="0"/>
                </a:cubicBezTo>
                <a:cubicBezTo>
                  <a:pt x="3112493" y="-40297"/>
                  <a:pt x="3220187" y="28634"/>
                  <a:pt x="3422544" y="0"/>
                </a:cubicBezTo>
                <a:cubicBezTo>
                  <a:pt x="3624901" y="-28634"/>
                  <a:pt x="3581664" y="12149"/>
                  <a:pt x="3729197" y="0"/>
                </a:cubicBezTo>
                <a:cubicBezTo>
                  <a:pt x="3876730" y="-12149"/>
                  <a:pt x="4256197" y="89005"/>
                  <a:pt x="4507626" y="0"/>
                </a:cubicBezTo>
                <a:cubicBezTo>
                  <a:pt x="4759055" y="-89005"/>
                  <a:pt x="4892324" y="13075"/>
                  <a:pt x="5002989" y="0"/>
                </a:cubicBezTo>
                <a:cubicBezTo>
                  <a:pt x="5113654" y="-13075"/>
                  <a:pt x="5350851" y="19032"/>
                  <a:pt x="5592707" y="0"/>
                </a:cubicBezTo>
                <a:cubicBezTo>
                  <a:pt x="5834563" y="-19032"/>
                  <a:pt x="5751999" y="5590"/>
                  <a:pt x="5899361" y="0"/>
                </a:cubicBezTo>
                <a:cubicBezTo>
                  <a:pt x="6046723" y="-5590"/>
                  <a:pt x="6126438" y="680"/>
                  <a:pt x="6206014" y="0"/>
                </a:cubicBezTo>
                <a:cubicBezTo>
                  <a:pt x="6285590" y="-680"/>
                  <a:pt x="6705010" y="68105"/>
                  <a:pt x="6890087" y="0"/>
                </a:cubicBezTo>
                <a:cubicBezTo>
                  <a:pt x="7075164" y="-68105"/>
                  <a:pt x="7283851" y="22154"/>
                  <a:pt x="7668515" y="0"/>
                </a:cubicBezTo>
                <a:cubicBezTo>
                  <a:pt x="8053179" y="-22154"/>
                  <a:pt x="7936323" y="51816"/>
                  <a:pt x="8163879" y="0"/>
                </a:cubicBezTo>
                <a:cubicBezTo>
                  <a:pt x="8391435" y="-51816"/>
                  <a:pt x="8571992" y="35763"/>
                  <a:pt x="8753597" y="0"/>
                </a:cubicBezTo>
                <a:cubicBezTo>
                  <a:pt x="8935202" y="-35763"/>
                  <a:pt x="9552906" y="47482"/>
                  <a:pt x="9885856" y="0"/>
                </a:cubicBezTo>
                <a:cubicBezTo>
                  <a:pt x="10182164" y="-49964"/>
                  <a:pt x="10351127" y="137924"/>
                  <a:pt x="10336220" y="450364"/>
                </a:cubicBezTo>
                <a:lnTo>
                  <a:pt x="10336220" y="450364"/>
                </a:lnTo>
                <a:cubicBezTo>
                  <a:pt x="10350486" y="713118"/>
                  <a:pt x="10127382" y="895961"/>
                  <a:pt x="9885856" y="900728"/>
                </a:cubicBezTo>
                <a:cubicBezTo>
                  <a:pt x="9799585" y="918852"/>
                  <a:pt x="9693795" y="864758"/>
                  <a:pt x="9579203" y="900728"/>
                </a:cubicBezTo>
                <a:cubicBezTo>
                  <a:pt x="9464611" y="936698"/>
                  <a:pt x="9103210" y="885230"/>
                  <a:pt x="8800774" y="900728"/>
                </a:cubicBezTo>
                <a:cubicBezTo>
                  <a:pt x="8498338" y="916226"/>
                  <a:pt x="8339736" y="880911"/>
                  <a:pt x="8211056" y="900728"/>
                </a:cubicBezTo>
                <a:cubicBezTo>
                  <a:pt x="8082376" y="920545"/>
                  <a:pt x="7827092" y="867539"/>
                  <a:pt x="7621338" y="900728"/>
                </a:cubicBezTo>
                <a:cubicBezTo>
                  <a:pt x="7415584" y="933917"/>
                  <a:pt x="7459341" y="870112"/>
                  <a:pt x="7314684" y="900728"/>
                </a:cubicBezTo>
                <a:cubicBezTo>
                  <a:pt x="7170027" y="931344"/>
                  <a:pt x="6856955" y="888221"/>
                  <a:pt x="6536256" y="900728"/>
                </a:cubicBezTo>
                <a:cubicBezTo>
                  <a:pt x="6215557" y="913235"/>
                  <a:pt x="6258066" y="889316"/>
                  <a:pt x="6040893" y="900728"/>
                </a:cubicBezTo>
                <a:cubicBezTo>
                  <a:pt x="5823720" y="912140"/>
                  <a:pt x="5712642" y="830342"/>
                  <a:pt x="5451175" y="900728"/>
                </a:cubicBezTo>
                <a:cubicBezTo>
                  <a:pt x="5189708" y="971114"/>
                  <a:pt x="4991681" y="872449"/>
                  <a:pt x="4861457" y="900728"/>
                </a:cubicBezTo>
                <a:cubicBezTo>
                  <a:pt x="4731233" y="929007"/>
                  <a:pt x="4419111" y="852984"/>
                  <a:pt x="4271738" y="900728"/>
                </a:cubicBezTo>
                <a:cubicBezTo>
                  <a:pt x="4124365" y="948472"/>
                  <a:pt x="3892884" y="899246"/>
                  <a:pt x="3682020" y="900728"/>
                </a:cubicBezTo>
                <a:cubicBezTo>
                  <a:pt x="3471156" y="902210"/>
                  <a:pt x="3281777" y="865117"/>
                  <a:pt x="2903592" y="900728"/>
                </a:cubicBezTo>
                <a:cubicBezTo>
                  <a:pt x="2525407" y="936339"/>
                  <a:pt x="2566762" y="856233"/>
                  <a:pt x="2408229" y="900728"/>
                </a:cubicBezTo>
                <a:cubicBezTo>
                  <a:pt x="2249696" y="945223"/>
                  <a:pt x="2053692" y="855383"/>
                  <a:pt x="1912865" y="900728"/>
                </a:cubicBezTo>
                <a:cubicBezTo>
                  <a:pt x="1772038" y="946073"/>
                  <a:pt x="1583746" y="848846"/>
                  <a:pt x="1417502" y="900728"/>
                </a:cubicBezTo>
                <a:cubicBezTo>
                  <a:pt x="1251258" y="952610"/>
                  <a:pt x="694958" y="815666"/>
                  <a:pt x="450364" y="900728"/>
                </a:cubicBezTo>
                <a:cubicBezTo>
                  <a:pt x="233418" y="901357"/>
                  <a:pt x="-6478" y="748458"/>
                  <a:pt x="0" y="450364"/>
                </a:cubicBezTo>
                <a:close/>
              </a:path>
            </a:pathLst>
          </a:custGeom>
          <a:solidFill>
            <a:schemeClr val="lt1"/>
          </a:solidFill>
          <a:ln w="38100" cap="flat" cmpd="sng">
            <a:solidFill>
              <a:srgbClr val="F39C00"/>
            </a:solidFill>
            <a:prstDash val="solid"/>
            <a:miter lim="800000"/>
            <a:headEnd type="none" w="sm" len="sm"/>
            <a:tailEnd type="none" w="sm" len="sm"/>
          </a:ln>
          <a:effectLst>
            <a:outerShdw blurRad="50800" dist="38100" dir="5400000" algn="t" rotWithShape="0">
              <a:srgbClr val="000000">
                <a:alpha val="40000"/>
              </a:srgbClr>
            </a:outerShdw>
          </a:effectLst>
        </p:spPr>
        <p:txBody>
          <a:bodyPr spcFirstLastPara="1" wrap="square" lIns="91425" tIns="45700" rIns="91425" bIns="45700" anchor="ctr" anchorCtr="0">
            <a:noAutofit/>
          </a:bodyPr>
          <a:lstStyle/>
          <a:p>
            <a:pPr algn="ctr">
              <a:buClrTx/>
              <a:buSzTx/>
              <a:buFontTx/>
              <a:buNone/>
            </a:pPr>
            <a:r>
              <a:rPr lang="en-US" altLang="en-US" sz="4000" b="1" dirty="0" err="1">
                <a:solidFill>
                  <a:schemeClr val="accent2">
                    <a:lumMod val="50000"/>
                  </a:schemeClr>
                </a:solidFill>
                <a:latin typeface="Calibri" panose="020F0502020204030204" pitchFamily="34" charset="0"/>
                <a:cs typeface="Calibri" panose="020F0502020204030204" pitchFamily="34" charset="0"/>
              </a:rPr>
              <a:t>Em</a:t>
            </a:r>
            <a:r>
              <a:rPr lang="en-US" altLang="en-US" sz="4000" b="1" dirty="0">
                <a:solidFill>
                  <a:schemeClr val="accent2">
                    <a:lumMod val="50000"/>
                  </a:schemeClr>
                </a:solidFill>
                <a:latin typeface="Calibri" panose="020F0502020204030204" pitchFamily="34" charset="0"/>
                <a:cs typeface="Calibri" panose="020F0502020204030204" pitchFamily="34" charset="0"/>
              </a:rPr>
              <a:t> </a:t>
            </a:r>
            <a:r>
              <a:rPr lang="en-US" altLang="en-US" sz="4000" b="1" dirty="0" err="1">
                <a:solidFill>
                  <a:schemeClr val="accent2">
                    <a:lumMod val="50000"/>
                  </a:schemeClr>
                </a:solidFill>
                <a:latin typeface="Calibri" panose="020F0502020204030204" pitchFamily="34" charset="0"/>
                <a:cs typeface="Calibri" panose="020F0502020204030204" pitchFamily="34" charset="0"/>
              </a:rPr>
              <a:t>hãy</a:t>
            </a:r>
            <a:r>
              <a:rPr lang="en-US" altLang="en-US" sz="4000" b="1" dirty="0">
                <a:solidFill>
                  <a:schemeClr val="accent2">
                    <a:lumMod val="50000"/>
                  </a:schemeClr>
                </a:solidFill>
                <a:latin typeface="Calibri" panose="020F0502020204030204" pitchFamily="34" charset="0"/>
                <a:cs typeface="Calibri" panose="020F0502020204030204" pitchFamily="34" charset="0"/>
              </a:rPr>
              <a:t> </a:t>
            </a:r>
            <a:r>
              <a:rPr lang="en-US" altLang="en-US" sz="4000" b="1" dirty="0" err="1">
                <a:solidFill>
                  <a:schemeClr val="accent2">
                    <a:lumMod val="50000"/>
                  </a:schemeClr>
                </a:solidFill>
                <a:latin typeface="Calibri" panose="020F0502020204030204" pitchFamily="34" charset="0"/>
                <a:cs typeface="Calibri" panose="020F0502020204030204" pitchFamily="34" charset="0"/>
              </a:rPr>
              <a:t>kể</a:t>
            </a:r>
            <a:r>
              <a:rPr lang="en-US" altLang="en-US" sz="4000" b="1" dirty="0">
                <a:solidFill>
                  <a:schemeClr val="accent2">
                    <a:lumMod val="50000"/>
                  </a:schemeClr>
                </a:solidFill>
                <a:latin typeface="Calibri" panose="020F0502020204030204" pitchFamily="34" charset="0"/>
                <a:cs typeface="Calibri" panose="020F0502020204030204" pitchFamily="34" charset="0"/>
              </a:rPr>
              <a:t> </a:t>
            </a:r>
            <a:r>
              <a:rPr lang="en-US" altLang="en-US" sz="4000" b="1" dirty="0" err="1">
                <a:solidFill>
                  <a:schemeClr val="accent2">
                    <a:lumMod val="50000"/>
                  </a:schemeClr>
                </a:solidFill>
                <a:latin typeface="Calibri" panose="020F0502020204030204" pitchFamily="34" charset="0"/>
                <a:cs typeface="Calibri" panose="020F0502020204030204" pitchFamily="34" charset="0"/>
              </a:rPr>
              <a:t>tên</a:t>
            </a:r>
            <a:r>
              <a:rPr lang="en-US" altLang="en-US" sz="4000" b="1" dirty="0">
                <a:solidFill>
                  <a:schemeClr val="accent2">
                    <a:lumMod val="50000"/>
                  </a:schemeClr>
                </a:solidFill>
                <a:latin typeface="Calibri" panose="020F0502020204030204" pitchFamily="34" charset="0"/>
                <a:cs typeface="Calibri" panose="020F0502020204030204" pitchFamily="34" charset="0"/>
              </a:rPr>
              <a:t> </a:t>
            </a:r>
            <a:r>
              <a:rPr lang="en-US" altLang="en-US" sz="4000" b="1" dirty="0" err="1">
                <a:solidFill>
                  <a:schemeClr val="accent2">
                    <a:lumMod val="50000"/>
                  </a:schemeClr>
                </a:solidFill>
                <a:latin typeface="Calibri" panose="020F0502020204030204" pitchFamily="34" charset="0"/>
                <a:cs typeface="Calibri" panose="020F0502020204030204" pitchFamily="34" charset="0"/>
              </a:rPr>
              <a:t>một</a:t>
            </a:r>
            <a:r>
              <a:rPr lang="en-US" altLang="en-US" sz="4000" b="1" dirty="0">
                <a:solidFill>
                  <a:schemeClr val="accent2">
                    <a:lumMod val="50000"/>
                  </a:schemeClr>
                </a:solidFill>
                <a:latin typeface="Calibri" panose="020F0502020204030204" pitchFamily="34" charset="0"/>
                <a:cs typeface="Calibri" panose="020F0502020204030204" pitchFamily="34" charset="0"/>
              </a:rPr>
              <a:t> </a:t>
            </a:r>
            <a:r>
              <a:rPr lang="en-US" altLang="en-US" sz="4000" b="1" dirty="0" err="1">
                <a:solidFill>
                  <a:schemeClr val="accent2">
                    <a:lumMod val="50000"/>
                  </a:schemeClr>
                </a:solidFill>
                <a:latin typeface="Calibri" panose="020F0502020204030204" pitchFamily="34" charset="0"/>
                <a:cs typeface="Calibri" panose="020F0502020204030204" pitchFamily="34" charset="0"/>
              </a:rPr>
              <a:t>số</a:t>
            </a:r>
            <a:r>
              <a:rPr lang="en-US" altLang="en-US" sz="4000" b="1" dirty="0">
                <a:solidFill>
                  <a:schemeClr val="accent2">
                    <a:lumMod val="50000"/>
                  </a:schemeClr>
                </a:solidFill>
                <a:latin typeface="Calibri" panose="020F0502020204030204" pitchFamily="34" charset="0"/>
                <a:cs typeface="Calibri" panose="020F0502020204030204" pitchFamily="34" charset="0"/>
              </a:rPr>
              <a:t> </a:t>
            </a:r>
            <a:r>
              <a:rPr lang="en-US" altLang="en-US" sz="4000" b="1" dirty="0" err="1">
                <a:solidFill>
                  <a:schemeClr val="accent2">
                    <a:lumMod val="50000"/>
                  </a:schemeClr>
                </a:solidFill>
                <a:latin typeface="Calibri" panose="020F0502020204030204" pitchFamily="34" charset="0"/>
                <a:cs typeface="Calibri" panose="020F0502020204030204" pitchFamily="34" charset="0"/>
              </a:rPr>
              <a:t>Bà</a:t>
            </a:r>
            <a:r>
              <a:rPr lang="en-US" altLang="en-US" sz="4000" b="1" dirty="0">
                <a:solidFill>
                  <a:schemeClr val="accent2">
                    <a:lumMod val="50000"/>
                  </a:schemeClr>
                </a:solidFill>
                <a:latin typeface="Calibri" panose="020F0502020204030204" pitchFamily="34" charset="0"/>
                <a:cs typeface="Calibri" panose="020F0502020204030204" pitchFamily="34" charset="0"/>
              </a:rPr>
              <a:t> </a:t>
            </a:r>
            <a:r>
              <a:rPr lang="en-US" altLang="en-US" sz="4000" b="1" dirty="0" err="1">
                <a:solidFill>
                  <a:schemeClr val="accent2">
                    <a:lumMod val="50000"/>
                  </a:schemeClr>
                </a:solidFill>
                <a:latin typeface="Calibri" panose="020F0502020204030204" pitchFamily="34" charset="0"/>
                <a:cs typeface="Calibri" panose="020F0502020204030204" pitchFamily="34" charset="0"/>
              </a:rPr>
              <a:t>mẹ</a:t>
            </a:r>
            <a:r>
              <a:rPr lang="en-US" altLang="en-US" sz="4000" b="1" dirty="0">
                <a:solidFill>
                  <a:schemeClr val="accent2">
                    <a:lumMod val="50000"/>
                  </a:schemeClr>
                </a:solidFill>
                <a:latin typeface="Calibri" panose="020F0502020204030204" pitchFamily="34" charset="0"/>
                <a:cs typeface="Calibri" panose="020F0502020204030204" pitchFamily="34" charset="0"/>
              </a:rPr>
              <a:t> </a:t>
            </a:r>
            <a:r>
              <a:rPr lang="en-US" altLang="en-US" sz="4000" b="1" dirty="0" err="1">
                <a:solidFill>
                  <a:schemeClr val="accent2">
                    <a:lumMod val="50000"/>
                  </a:schemeClr>
                </a:solidFill>
                <a:latin typeface="Calibri" panose="020F0502020204030204" pitchFamily="34" charset="0"/>
                <a:cs typeface="Calibri" panose="020F0502020204030204" pitchFamily="34" charset="0"/>
              </a:rPr>
              <a:t>Việt</a:t>
            </a:r>
            <a:r>
              <a:rPr lang="en-US" altLang="en-US" sz="4000" b="1" dirty="0">
                <a:solidFill>
                  <a:schemeClr val="accent2">
                    <a:lumMod val="50000"/>
                  </a:schemeClr>
                </a:solidFill>
                <a:latin typeface="Calibri" panose="020F0502020204030204" pitchFamily="34" charset="0"/>
                <a:cs typeface="Calibri" panose="020F0502020204030204" pitchFamily="34" charset="0"/>
              </a:rPr>
              <a:t> Nam Anh </a:t>
            </a:r>
            <a:r>
              <a:rPr lang="en-US" altLang="en-US" sz="4000" b="1" dirty="0" err="1">
                <a:solidFill>
                  <a:schemeClr val="accent2">
                    <a:lumMod val="50000"/>
                  </a:schemeClr>
                </a:solidFill>
                <a:latin typeface="Calibri" panose="020F0502020204030204" pitchFamily="34" charset="0"/>
                <a:cs typeface="Calibri" panose="020F0502020204030204" pitchFamily="34" charset="0"/>
              </a:rPr>
              <a:t>hùng</a:t>
            </a:r>
            <a:r>
              <a:rPr lang="en-US" altLang="en-US" sz="4000" b="1" dirty="0">
                <a:solidFill>
                  <a:schemeClr val="accent2">
                    <a:lumMod val="50000"/>
                  </a:schemeClr>
                </a:solidFill>
                <a:latin typeface="Calibri" panose="020F0502020204030204" pitchFamily="34" charset="0"/>
                <a:cs typeface="Calibri" panose="020F0502020204030204" pitchFamily="34" charset="0"/>
              </a:rPr>
              <a:t> </a:t>
            </a:r>
            <a:r>
              <a:rPr lang="en-US" altLang="en-US" sz="4000" b="1" dirty="0" err="1">
                <a:solidFill>
                  <a:schemeClr val="accent2">
                    <a:lumMod val="50000"/>
                  </a:schemeClr>
                </a:solidFill>
                <a:latin typeface="Calibri" panose="020F0502020204030204" pitchFamily="34" charset="0"/>
                <a:cs typeface="Calibri" panose="020F0502020204030204" pitchFamily="34" charset="0"/>
              </a:rPr>
              <a:t>mà</a:t>
            </a:r>
            <a:r>
              <a:rPr lang="en-US" altLang="en-US" sz="4000" b="1" dirty="0">
                <a:solidFill>
                  <a:schemeClr val="accent2">
                    <a:lumMod val="50000"/>
                  </a:schemeClr>
                </a:solidFill>
                <a:latin typeface="Calibri" panose="020F0502020204030204" pitchFamily="34" charset="0"/>
                <a:cs typeface="Calibri" panose="020F0502020204030204" pitchFamily="34" charset="0"/>
              </a:rPr>
              <a:t> </a:t>
            </a:r>
            <a:r>
              <a:rPr lang="en-US" altLang="en-US" sz="4000" b="1" dirty="0" err="1">
                <a:solidFill>
                  <a:schemeClr val="accent2">
                    <a:lumMod val="50000"/>
                  </a:schemeClr>
                </a:solidFill>
                <a:latin typeface="Calibri" panose="020F0502020204030204" pitchFamily="34" charset="0"/>
                <a:cs typeface="Calibri" panose="020F0502020204030204" pitchFamily="34" charset="0"/>
              </a:rPr>
              <a:t>em</a:t>
            </a:r>
            <a:r>
              <a:rPr lang="en-US" altLang="en-US" sz="4000" b="1" dirty="0">
                <a:solidFill>
                  <a:schemeClr val="accent2">
                    <a:lumMod val="50000"/>
                  </a:schemeClr>
                </a:solidFill>
                <a:latin typeface="Calibri" panose="020F0502020204030204" pitchFamily="34" charset="0"/>
                <a:cs typeface="Calibri" panose="020F0502020204030204" pitchFamily="34" charset="0"/>
              </a:rPr>
              <a:t> </a:t>
            </a:r>
            <a:r>
              <a:rPr lang="en-US" altLang="en-US" sz="4000" b="1" dirty="0" err="1">
                <a:solidFill>
                  <a:schemeClr val="accent2">
                    <a:lumMod val="50000"/>
                  </a:schemeClr>
                </a:solidFill>
                <a:latin typeface="Calibri" panose="020F0502020204030204" pitchFamily="34" charset="0"/>
                <a:cs typeface="Calibri" panose="020F0502020204030204" pitchFamily="34" charset="0"/>
              </a:rPr>
              <a:t>biết</a:t>
            </a:r>
            <a:r>
              <a:rPr lang="en-US" altLang="en-US" sz="4000" b="1" dirty="0">
                <a:solidFill>
                  <a:schemeClr val="accent2">
                    <a:lumMod val="50000"/>
                  </a:schemeClr>
                </a:solidFill>
                <a:latin typeface="Calibri" panose="020F0502020204030204" pitchFamily="34" charset="0"/>
                <a:cs typeface="Calibri" panose="020F0502020204030204" pitchFamily="34" charset="0"/>
              </a:rPr>
              <a:t>.</a:t>
            </a:r>
            <a:endParaRPr lang="en-US" altLang="en-US" sz="3200" b="1" dirty="0">
              <a:solidFill>
                <a:schemeClr val="accent2">
                  <a:lumMod val="50000"/>
                </a:schemeClr>
              </a:solidFill>
              <a:latin typeface="Calibri" panose="020F0502020204030204" pitchFamily="34" charset="0"/>
              <a:cs typeface="Calibri" panose="020F0502020204030204" pitchFamily="34" charset="0"/>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xV6cg6ZX.jpg"/>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194872" y="576561"/>
            <a:ext cx="4041293" cy="53177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2"/>
          <p:cNvSpPr txBox="1">
            <a:spLocks noChangeArrowheads="1"/>
          </p:cNvSpPr>
          <p:nvPr/>
        </p:nvSpPr>
        <p:spPr bwMode="auto">
          <a:xfrm>
            <a:off x="700986" y="5894277"/>
            <a:ext cx="3535180" cy="904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rgbClr val="0BD0D9"/>
              </a:buClr>
              <a:buSzPct val="95000"/>
              <a:buFont typeface="Wingdings 2" panose="05020102010507070707" pitchFamily="2" charset="2"/>
              <a:buChar char=""/>
              <a:defRPr sz="19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2" charset="2"/>
              <a:buChar char=""/>
              <a:defRPr>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2" charset="2"/>
              <a:buChar char=""/>
              <a:defRPr sz="15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2" charset="2"/>
              <a:buChar char=""/>
              <a:defRPr sz="15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2" charset="2"/>
              <a:buChar char=""/>
              <a:defRPr sz="15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2" charset="2"/>
              <a:buChar char=""/>
              <a:defRPr sz="15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2" charset="2"/>
              <a:buChar char=""/>
              <a:defRPr sz="15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2" charset="2"/>
              <a:buChar char=""/>
              <a:defRPr sz="15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2" charset="2"/>
              <a:buChar char=""/>
              <a:defRPr sz="1500">
                <a:solidFill>
                  <a:schemeClr val="tx1"/>
                </a:solidFill>
                <a:latin typeface="Constantia" panose="02030602050306030303" pitchFamily="18" charset="0"/>
              </a:defRPr>
            </a:lvl9pPr>
          </a:lstStyle>
          <a:p>
            <a:pPr algn="ctr" fontAlgn="ctr">
              <a:buNone/>
            </a:pPr>
            <a:r>
              <a:rPr lang="en-US" altLang="en-US" sz="2400" b="1" dirty="0" err="1">
                <a:latin typeface="Calibri" panose="020F0502020204030204" pitchFamily="34" charset="0"/>
                <a:cs typeface="Calibri" panose="020F0502020204030204" pitchFamily="34" charset="0"/>
              </a:rPr>
              <a:t>Mẹ</a:t>
            </a:r>
            <a:r>
              <a:rPr lang="en-US" altLang="en-US" sz="2400" b="1" dirty="0">
                <a:latin typeface="Calibri" panose="020F0502020204030204" pitchFamily="34" charset="0"/>
                <a:cs typeface="Calibri" panose="020F0502020204030204" pitchFamily="34" charset="0"/>
              </a:rPr>
              <a:t> </a:t>
            </a:r>
            <a:r>
              <a:rPr lang="en-US" altLang="en-US" sz="2400" b="1" dirty="0" err="1">
                <a:latin typeface="Calibri" panose="020F0502020204030204" pitchFamily="34" charset="0"/>
                <a:cs typeface="Calibri" panose="020F0502020204030204" pitchFamily="34" charset="0"/>
              </a:rPr>
              <a:t>Nguyễn</a:t>
            </a:r>
            <a:r>
              <a:rPr lang="en-US" altLang="en-US" sz="2400" b="1" dirty="0">
                <a:latin typeface="Calibri" panose="020F0502020204030204" pitchFamily="34" charset="0"/>
                <a:cs typeface="Calibri" panose="020F0502020204030204" pitchFamily="34" charset="0"/>
              </a:rPr>
              <a:t> </a:t>
            </a:r>
            <a:r>
              <a:rPr lang="en-US" altLang="en-US" sz="2400" b="1" dirty="0" err="1">
                <a:latin typeface="Calibri" panose="020F0502020204030204" pitchFamily="34" charset="0"/>
                <a:cs typeface="Calibri" panose="020F0502020204030204" pitchFamily="34" charset="0"/>
              </a:rPr>
              <a:t>Thị</a:t>
            </a:r>
            <a:r>
              <a:rPr lang="en-US" altLang="en-US" sz="2400" b="1" dirty="0">
                <a:latin typeface="Calibri" panose="020F0502020204030204" pitchFamily="34" charset="0"/>
                <a:cs typeface="Calibri" panose="020F0502020204030204" pitchFamily="34" charset="0"/>
              </a:rPr>
              <a:t> </a:t>
            </a:r>
            <a:r>
              <a:rPr lang="en-US" altLang="en-US" sz="2400" b="1" dirty="0" err="1">
                <a:latin typeface="Calibri" panose="020F0502020204030204" pitchFamily="34" charset="0"/>
                <a:cs typeface="Calibri" panose="020F0502020204030204" pitchFamily="34" charset="0"/>
              </a:rPr>
              <a:t>Thứ</a:t>
            </a:r>
            <a:r>
              <a:rPr lang="en-US" altLang="en-US" sz="2400" b="1" dirty="0">
                <a:latin typeface="Calibri" panose="020F0502020204030204" pitchFamily="34" charset="0"/>
                <a:cs typeface="Calibri" panose="020F0502020204030204" pitchFamily="34" charset="0"/>
              </a:rPr>
              <a:t> </a:t>
            </a:r>
            <a:endParaRPr lang="en-US" altLang="en-US" sz="2400" b="1" dirty="0">
              <a:latin typeface="Calibri" panose="020F0502020204030204" pitchFamily="34" charset="0"/>
              <a:cs typeface="Calibri" panose="020F0502020204030204" pitchFamily="34" charset="0"/>
            </a:endParaRPr>
          </a:p>
          <a:p>
            <a:pPr algn="ctr" fontAlgn="ctr">
              <a:buNone/>
            </a:pPr>
            <a:r>
              <a:rPr lang="en-US" altLang="en-US" sz="2400" b="1" dirty="0">
                <a:latin typeface="Calibri" panose="020F0502020204030204" pitchFamily="34" charset="0"/>
                <a:cs typeface="Calibri" panose="020F0502020204030204" pitchFamily="34" charset="0"/>
              </a:rPr>
              <a:t>(1904 – 2010)</a:t>
            </a:r>
            <a:endParaRPr lang="en-US" altLang="en-US" sz="2400" b="1" dirty="0">
              <a:latin typeface="Calibri" panose="020F0502020204030204" pitchFamily="34" charset="0"/>
              <a:cs typeface="Calibri" panose="020F0502020204030204" pitchFamily="34" charset="0"/>
            </a:endParaRPr>
          </a:p>
        </p:txBody>
      </p:sp>
      <p:sp>
        <p:nvSpPr>
          <p:cNvPr id="6" name="TextBox 2"/>
          <p:cNvSpPr txBox="1">
            <a:spLocks noChangeArrowheads="1"/>
          </p:cNvSpPr>
          <p:nvPr/>
        </p:nvSpPr>
        <p:spPr bwMode="auto">
          <a:xfrm>
            <a:off x="4385682" y="815964"/>
            <a:ext cx="7247352" cy="5077460"/>
          </a:xfrm>
          <a:prstGeom prst="rect">
            <a:avLst/>
          </a:prstGeom>
          <a:solidFill>
            <a:schemeClr val="accent3">
              <a:lumMod val="20000"/>
              <a:lumOff val="80000"/>
            </a:schemeClr>
          </a:solidFill>
          <a:ln>
            <a:noFill/>
          </a:ln>
        </p:spPr>
        <p:txBody>
          <a:bodyPr wrap="square">
            <a:spAutoFit/>
          </a:bodyPr>
          <a:lstStyle>
            <a:lvl1pPr>
              <a:spcBef>
                <a:spcPct val="20000"/>
              </a:spcBef>
              <a:buClr>
                <a:srgbClr val="0BD0D9"/>
              </a:buClr>
              <a:buSzPct val="95000"/>
              <a:buFont typeface="Wingdings 2" panose="05020102010507070707" pitchFamily="2" charset="2"/>
              <a:buChar char=""/>
              <a:defRPr sz="19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2" charset="2"/>
              <a:buChar char=""/>
              <a:defRPr>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2" charset="2"/>
              <a:buChar char=""/>
              <a:defRPr sz="15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2" charset="2"/>
              <a:buChar char=""/>
              <a:defRPr sz="15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2" charset="2"/>
              <a:buChar char=""/>
              <a:defRPr sz="15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2" charset="2"/>
              <a:buChar char=""/>
              <a:defRPr sz="15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2" charset="2"/>
              <a:buChar char=""/>
              <a:defRPr sz="15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2" charset="2"/>
              <a:buChar char=""/>
              <a:defRPr sz="15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2" charset="2"/>
              <a:buChar char=""/>
              <a:defRPr sz="1500">
                <a:solidFill>
                  <a:schemeClr val="tx1"/>
                </a:solidFill>
                <a:latin typeface="Constantia" panose="02030602050306030303" pitchFamily="18" charset="0"/>
              </a:defRPr>
            </a:lvl9pPr>
          </a:lstStyle>
          <a:p>
            <a:pPr algn="just">
              <a:buNone/>
              <a:defRPr/>
            </a:pPr>
            <a:r>
              <a:rPr lang="en-US" sz="3600" dirty="0">
                <a:latin typeface="Calibri" panose="020F0502020204030204" pitchFamily="34" charset="0"/>
                <a:cs typeface="Calibri" panose="020F0502020204030204" pitchFamily="34" charset="0"/>
              </a:rPr>
              <a:t>	</a:t>
            </a:r>
            <a:r>
              <a:rPr lang="vi-VN" sz="3600" dirty="0" err="1">
                <a:latin typeface="Times New Roman" panose="02020603050405020304" pitchFamily="18" charset="0"/>
                <a:cs typeface="Times New Roman" panose="02020603050405020304" pitchFamily="18" charset="0"/>
              </a:rPr>
              <a:t>Mẹ</a:t>
            </a:r>
            <a:r>
              <a:rPr lang="vi-VN" sz="3600" b="1" dirty="0">
                <a:latin typeface="Times New Roman" panose="02020603050405020304" pitchFamily="18" charset="0"/>
                <a:cs typeface="Times New Roman" panose="02020603050405020304" pitchFamily="18" charset="0"/>
              </a:rPr>
              <a:t> Nguyễn </a:t>
            </a:r>
            <a:r>
              <a:rPr lang="vi-VN" sz="3600" b="1" dirty="0" err="1">
                <a:latin typeface="Times New Roman" panose="02020603050405020304" pitchFamily="18" charset="0"/>
                <a:cs typeface="Times New Roman" panose="02020603050405020304" pitchFamily="18" charset="0"/>
              </a:rPr>
              <a:t>Thị</a:t>
            </a:r>
            <a:r>
              <a:rPr lang="vi-VN" sz="3600" b="1" dirty="0">
                <a:latin typeface="Times New Roman" panose="02020603050405020304" pitchFamily="18" charset="0"/>
                <a:cs typeface="Times New Roman" panose="02020603050405020304" pitchFamily="18" charset="0"/>
              </a:rPr>
              <a:t> </a:t>
            </a:r>
            <a:r>
              <a:rPr lang="vi-VN" sz="3600" b="1" dirty="0" err="1">
                <a:latin typeface="Times New Roman" panose="02020603050405020304" pitchFamily="18" charset="0"/>
                <a:cs typeface="Times New Roman" panose="02020603050405020304" pitchFamily="18" charset="0"/>
              </a:rPr>
              <a:t>Thứ</a:t>
            </a:r>
            <a:r>
              <a:rPr lang="vi-VN" sz="3600" b="1" dirty="0">
                <a:latin typeface="Times New Roman" panose="02020603050405020304" pitchFamily="18" charset="0"/>
                <a:cs typeface="Times New Roman" panose="02020603050405020304" pitchFamily="18" charset="0"/>
              </a:rPr>
              <a:t> </a:t>
            </a:r>
            <a:r>
              <a:rPr lang="vi-VN" sz="3600" dirty="0">
                <a:latin typeface="Times New Roman" panose="02020603050405020304" pitchFamily="18" charset="0"/>
                <a:cs typeface="Times New Roman" panose="02020603050405020304" pitchFamily="18" charset="0"/>
              </a:rPr>
              <a:t>sinh ra </a:t>
            </a:r>
            <a:r>
              <a:rPr lang="vi-VN" sz="3600" dirty="0" err="1">
                <a:latin typeface="Times New Roman" panose="02020603050405020304" pitchFamily="18" charset="0"/>
                <a:cs typeface="Times New Roman" panose="02020603050405020304" pitchFamily="18" charset="0"/>
              </a:rPr>
              <a:t>tại</a:t>
            </a:r>
            <a:r>
              <a:rPr lang="vi-VN" sz="3600" dirty="0">
                <a:latin typeface="Times New Roman" panose="02020603050405020304" pitchFamily="18" charset="0"/>
                <a:cs typeface="Times New Roman" panose="02020603050405020304" pitchFamily="18" charset="0"/>
              </a:rPr>
              <a:t> Thanh </a:t>
            </a:r>
            <a:r>
              <a:rPr lang="vi-VN" sz="3600" dirty="0" err="1">
                <a:latin typeface="Times New Roman" panose="02020603050405020304" pitchFamily="18" charset="0"/>
                <a:cs typeface="Times New Roman" panose="02020603050405020304" pitchFamily="18" charset="0"/>
              </a:rPr>
              <a:t>Quýt</a:t>
            </a:r>
            <a:r>
              <a:rPr lang="vi-VN" sz="3600" dirty="0">
                <a:latin typeface="Times New Roman" panose="02020603050405020304" pitchFamily="18" charset="0"/>
                <a:cs typeface="Times New Roman" panose="02020603050405020304" pitchFamily="18" charset="0"/>
              </a:rPr>
              <a:t>, </a:t>
            </a:r>
            <a:r>
              <a:rPr lang="vi-VN" sz="3600" dirty="0" err="1">
                <a:latin typeface="Times New Roman" panose="02020603050405020304" pitchFamily="18" charset="0"/>
                <a:cs typeface="Times New Roman" panose="02020603050405020304" pitchFamily="18" charset="0"/>
              </a:rPr>
              <a:t>Điện</a:t>
            </a:r>
            <a:r>
              <a:rPr lang="vi-VN" sz="3600" dirty="0">
                <a:latin typeface="Times New Roman" panose="02020603050405020304" pitchFamily="18" charset="0"/>
                <a:cs typeface="Times New Roman" panose="02020603050405020304" pitchFamily="18" charset="0"/>
              </a:rPr>
              <a:t> </a:t>
            </a:r>
            <a:r>
              <a:rPr lang="vi-VN" sz="3600" dirty="0" err="1">
                <a:latin typeface="Times New Roman" panose="02020603050405020304" pitchFamily="18" charset="0"/>
                <a:cs typeface="Times New Roman" panose="02020603050405020304" pitchFamily="18" charset="0"/>
              </a:rPr>
              <a:t>Thắng</a:t>
            </a:r>
            <a:r>
              <a:rPr lang="vi-VN" sz="3600" dirty="0">
                <a:latin typeface="Times New Roman" panose="02020603050405020304" pitchFamily="18" charset="0"/>
                <a:cs typeface="Times New Roman" panose="02020603050405020304" pitchFamily="18" charset="0"/>
              </a:rPr>
              <a:t> Trung, </a:t>
            </a:r>
            <a:r>
              <a:rPr lang="vi-VN" sz="3600" dirty="0" err="1">
                <a:latin typeface="Times New Roman" panose="02020603050405020304" pitchFamily="18" charset="0"/>
                <a:cs typeface="Times New Roman" panose="02020603050405020304" pitchFamily="18" charset="0"/>
              </a:rPr>
              <a:t>Điện</a:t>
            </a:r>
            <a:r>
              <a:rPr lang="vi-VN" sz="3600" dirty="0">
                <a:latin typeface="Times New Roman" panose="02020603050405020304" pitchFamily="18" charset="0"/>
                <a:cs typeface="Times New Roman" panose="02020603050405020304" pitchFamily="18" charset="0"/>
              </a:rPr>
              <a:t> </a:t>
            </a:r>
            <a:r>
              <a:rPr lang="vi-VN" sz="3600" dirty="0" err="1">
                <a:latin typeface="Times New Roman" panose="02020603050405020304" pitchFamily="18" charset="0"/>
                <a:cs typeface="Times New Roman" panose="02020603050405020304" pitchFamily="18" charset="0"/>
              </a:rPr>
              <a:t>Bàn</a:t>
            </a:r>
            <a:r>
              <a:rPr lang="vi-VN" sz="3600" dirty="0">
                <a:latin typeface="Times New Roman" panose="02020603050405020304" pitchFamily="18" charset="0"/>
                <a:cs typeface="Times New Roman" panose="02020603050405020304" pitchFamily="18" charset="0"/>
              </a:rPr>
              <a:t>, </a:t>
            </a:r>
            <a:r>
              <a:rPr lang="vi-VN" sz="3600" dirty="0" err="1">
                <a:latin typeface="Times New Roman" panose="02020603050405020304" pitchFamily="18" charset="0"/>
                <a:cs typeface="Times New Roman" panose="02020603050405020304" pitchFamily="18" charset="0"/>
              </a:rPr>
              <a:t>Quảng</a:t>
            </a:r>
            <a:r>
              <a:rPr lang="vi-VN" sz="3600" dirty="0">
                <a:latin typeface="Times New Roman" panose="02020603050405020304" pitchFamily="18" charset="0"/>
                <a:cs typeface="Times New Roman" panose="02020603050405020304" pitchFamily="18" charset="0"/>
              </a:rPr>
              <a:t> Nam, </a:t>
            </a:r>
            <a:r>
              <a:rPr lang="vi-VN" sz="3600" dirty="0" err="1">
                <a:latin typeface="Times New Roman" panose="02020603050405020304" pitchFamily="18" charset="0"/>
                <a:cs typeface="Times New Roman" panose="02020603050405020304" pitchFamily="18" charset="0"/>
              </a:rPr>
              <a:t>có</a:t>
            </a:r>
            <a:r>
              <a:rPr lang="vi-VN" sz="3600" dirty="0">
                <a:latin typeface="Times New Roman" panose="02020603050405020304" pitchFamily="18" charset="0"/>
                <a:cs typeface="Times New Roman" panose="02020603050405020304" pitchFamily="18" charset="0"/>
              </a:rPr>
              <a:t> </a:t>
            </a:r>
            <a:r>
              <a:rPr lang="vi-VN" sz="3600" dirty="0" err="1">
                <a:latin typeface="Times New Roman" panose="02020603050405020304" pitchFamily="18" charset="0"/>
                <a:cs typeface="Times New Roman" panose="02020603050405020304" pitchFamily="18" charset="0"/>
              </a:rPr>
              <a:t>chồng</a:t>
            </a:r>
            <a:r>
              <a:rPr lang="vi-VN" sz="3600" dirty="0">
                <a:latin typeface="Times New Roman" panose="02020603050405020304" pitchFamily="18" charset="0"/>
                <a:cs typeface="Times New Roman" panose="02020603050405020304" pitchFamily="18" charset="0"/>
              </a:rPr>
              <a:t>, 9 con trai, 1 con </a:t>
            </a:r>
            <a:r>
              <a:rPr lang="vi-VN" sz="3600" dirty="0" err="1">
                <a:latin typeface="Times New Roman" panose="02020603050405020304" pitchFamily="18" charset="0"/>
                <a:cs typeface="Times New Roman" panose="02020603050405020304" pitchFamily="18" charset="0"/>
              </a:rPr>
              <a:t>rể</a:t>
            </a:r>
            <a:r>
              <a:rPr lang="vi-VN" sz="3600" dirty="0">
                <a:latin typeface="Times New Roman" panose="02020603050405020304" pitchFamily="18" charset="0"/>
                <a:cs typeface="Times New Roman" panose="02020603050405020304" pitchFamily="18" charset="0"/>
              </a:rPr>
              <a:t> </a:t>
            </a:r>
            <a:r>
              <a:rPr lang="vi-VN" sz="3600" dirty="0" err="1">
                <a:latin typeface="Times New Roman" panose="02020603050405020304" pitchFamily="18" charset="0"/>
                <a:cs typeface="Times New Roman" panose="02020603050405020304" pitchFamily="18" charset="0"/>
              </a:rPr>
              <a:t>và</a:t>
            </a:r>
            <a:r>
              <a:rPr lang="vi-VN" sz="3600" dirty="0">
                <a:latin typeface="Times New Roman" panose="02020603050405020304" pitchFamily="18" charset="0"/>
                <a:cs typeface="Times New Roman" panose="02020603050405020304" pitchFamily="18" charset="0"/>
              </a:rPr>
              <a:t> 2 </a:t>
            </a:r>
            <a:r>
              <a:rPr lang="vi-VN" sz="3600" dirty="0" err="1">
                <a:latin typeface="Times New Roman" panose="02020603050405020304" pitchFamily="18" charset="0"/>
                <a:cs typeface="Times New Roman" panose="02020603050405020304" pitchFamily="18" charset="0"/>
              </a:rPr>
              <a:t>cháu</a:t>
            </a:r>
            <a:r>
              <a:rPr lang="vi-VN" sz="3600" dirty="0">
                <a:latin typeface="Times New Roman" panose="02020603050405020304" pitchFamily="18" charset="0"/>
                <a:cs typeface="Times New Roman" panose="02020603050405020304" pitchFamily="18" charset="0"/>
              </a:rPr>
              <a:t> </a:t>
            </a:r>
            <a:r>
              <a:rPr lang="vi-VN" sz="3600" dirty="0" err="1">
                <a:latin typeface="Times New Roman" panose="02020603050405020304" pitchFamily="18" charset="0"/>
                <a:cs typeface="Times New Roman" panose="02020603050405020304" pitchFamily="18" charset="0"/>
              </a:rPr>
              <a:t>ngoại</a:t>
            </a:r>
            <a:r>
              <a:rPr lang="vi-VN" sz="3600" dirty="0">
                <a:latin typeface="Times New Roman" panose="02020603050405020304" pitchFamily="18" charset="0"/>
                <a:cs typeface="Times New Roman" panose="02020603050405020304" pitchFamily="18" charset="0"/>
              </a:rPr>
              <a:t> </a:t>
            </a:r>
            <a:r>
              <a:rPr lang="vi-VN" sz="3600" dirty="0" err="1">
                <a:latin typeface="Times New Roman" panose="02020603050405020304" pitchFamily="18" charset="0"/>
                <a:cs typeface="Times New Roman" panose="02020603050405020304" pitchFamily="18" charset="0"/>
              </a:rPr>
              <a:t>là</a:t>
            </a:r>
            <a:r>
              <a:rPr lang="vi-VN" sz="3600" dirty="0">
                <a:latin typeface="Times New Roman" panose="02020603050405020304" pitchFamily="18" charset="0"/>
                <a:cs typeface="Times New Roman" panose="02020603050405020304" pitchFamily="18" charset="0"/>
              </a:rPr>
              <a:t> </a:t>
            </a:r>
            <a:r>
              <a:rPr lang="vi-VN" sz="3600" dirty="0" err="1">
                <a:latin typeface="Times New Roman" panose="02020603050405020304" pitchFamily="18" charset="0"/>
                <a:cs typeface="Times New Roman" panose="02020603050405020304" pitchFamily="18" charset="0"/>
              </a:rPr>
              <a:t>liệt</a:t>
            </a:r>
            <a:r>
              <a:rPr lang="vi-VN" sz="3600" dirty="0">
                <a:latin typeface="Times New Roman" panose="02020603050405020304" pitchFamily="18" charset="0"/>
                <a:cs typeface="Times New Roman" panose="02020603050405020304" pitchFamily="18" charset="0"/>
              </a:rPr>
              <a:t> </a:t>
            </a:r>
            <a:r>
              <a:rPr lang="vi-VN" sz="3600" dirty="0" err="1">
                <a:latin typeface="Times New Roman" panose="02020603050405020304" pitchFamily="18" charset="0"/>
                <a:cs typeface="Times New Roman" panose="02020603050405020304" pitchFamily="18" charset="0"/>
              </a:rPr>
              <a:t>sĩ</a:t>
            </a:r>
            <a:r>
              <a:rPr lang="vi-VN" sz="3600" dirty="0">
                <a:latin typeface="Times New Roman" panose="02020603050405020304" pitchFamily="18" charset="0"/>
                <a:cs typeface="Times New Roman" panose="02020603050405020304" pitchFamily="18" charset="0"/>
              </a:rPr>
              <a:t>. </a:t>
            </a:r>
            <a:r>
              <a:rPr lang="vi-VN" sz="3600" dirty="0" err="1">
                <a:latin typeface="Times New Roman" panose="02020603050405020304" pitchFamily="18" charset="0"/>
                <a:cs typeface="Times New Roman" panose="02020603050405020304" pitchFamily="18" charset="0"/>
              </a:rPr>
              <a:t>Mẹ</a:t>
            </a:r>
            <a:r>
              <a:rPr lang="vi-VN" sz="3600" dirty="0">
                <a:latin typeface="Times New Roman" panose="02020603050405020304" pitchFamily="18" charset="0"/>
                <a:cs typeface="Times New Roman" panose="02020603050405020304" pitchFamily="18" charset="0"/>
              </a:rPr>
              <a:t> </a:t>
            </a:r>
            <a:r>
              <a:rPr lang="vi-VN" sz="3600" dirty="0" err="1">
                <a:latin typeface="Times New Roman" panose="02020603050405020304" pitchFamily="18" charset="0"/>
                <a:cs typeface="Times New Roman" panose="02020603050405020304" pitchFamily="18" charset="0"/>
              </a:rPr>
              <a:t>là</a:t>
            </a:r>
            <a:r>
              <a:rPr lang="vi-VN" sz="3600" dirty="0">
                <a:latin typeface="Times New Roman" panose="02020603050405020304" pitchFamily="18" charset="0"/>
                <a:cs typeface="Times New Roman" panose="02020603050405020304" pitchFamily="18" charset="0"/>
              </a:rPr>
              <a:t> </a:t>
            </a:r>
            <a:r>
              <a:rPr lang="vi-VN" sz="3600" dirty="0" err="1">
                <a:latin typeface="Times New Roman" panose="02020603050405020304" pitchFamily="18" charset="0"/>
                <a:cs typeface="Times New Roman" panose="02020603050405020304" pitchFamily="18" charset="0"/>
              </a:rPr>
              <a:t>người</a:t>
            </a:r>
            <a:r>
              <a:rPr lang="vi-VN" sz="3600" dirty="0">
                <a:latin typeface="Times New Roman" panose="02020603050405020304" pitchFamily="18" charset="0"/>
                <a:cs typeface="Times New Roman" panose="02020603050405020304" pitchFamily="18" charset="0"/>
              </a:rPr>
              <a:t> </a:t>
            </a:r>
            <a:r>
              <a:rPr lang="vi-VN" sz="3600" dirty="0" err="1">
                <a:latin typeface="Times New Roman" panose="02020603050405020304" pitchFamily="18" charset="0"/>
                <a:cs typeface="Times New Roman" panose="02020603050405020304" pitchFamily="18" charset="0"/>
              </a:rPr>
              <a:t>có</a:t>
            </a:r>
            <a:r>
              <a:rPr lang="vi-VN" sz="3600" dirty="0">
                <a:latin typeface="Times New Roman" panose="02020603050405020304" pitchFamily="18" charset="0"/>
                <a:cs typeface="Times New Roman" panose="02020603050405020304" pitchFamily="18" charset="0"/>
              </a:rPr>
              <a:t> </a:t>
            </a:r>
            <a:r>
              <a:rPr lang="vi-VN" sz="3600" dirty="0" err="1">
                <a:latin typeface="Times New Roman" panose="02020603050405020304" pitchFamily="18" charset="0"/>
                <a:cs typeface="Times New Roman" panose="02020603050405020304" pitchFamily="18" charset="0"/>
              </a:rPr>
              <a:t>nhiều</a:t>
            </a:r>
            <a:r>
              <a:rPr lang="vi-VN" sz="3600" dirty="0">
                <a:latin typeface="Times New Roman" panose="02020603050405020304" pitchFamily="18" charset="0"/>
                <a:cs typeface="Times New Roman" panose="02020603050405020304" pitchFamily="18" charset="0"/>
              </a:rPr>
              <a:t> con </a:t>
            </a:r>
            <a:r>
              <a:rPr lang="vi-VN" sz="3600" dirty="0" err="1">
                <a:latin typeface="Times New Roman" panose="02020603050405020304" pitchFamily="18" charset="0"/>
                <a:cs typeface="Times New Roman" panose="02020603050405020304" pitchFamily="18" charset="0"/>
              </a:rPr>
              <a:t>cháu</a:t>
            </a:r>
            <a:r>
              <a:rPr lang="vi-VN" sz="3600" dirty="0">
                <a:latin typeface="Times New Roman" panose="02020603050405020304" pitchFamily="18" charset="0"/>
                <a:cs typeface="Times New Roman" panose="02020603050405020304" pitchFamily="18" charset="0"/>
              </a:rPr>
              <a:t> hi sinh </a:t>
            </a:r>
            <a:r>
              <a:rPr lang="vi-VN" sz="3600" dirty="0" err="1">
                <a:latin typeface="Times New Roman" panose="02020603050405020304" pitchFamily="18" charset="0"/>
                <a:cs typeface="Times New Roman" panose="02020603050405020304" pitchFamily="18" charset="0"/>
              </a:rPr>
              <a:t>nhất</a:t>
            </a:r>
            <a:r>
              <a:rPr lang="vi-VN" sz="3600" dirty="0">
                <a:latin typeface="Times New Roman" panose="02020603050405020304" pitchFamily="18" charset="0"/>
                <a:cs typeface="Times New Roman" panose="02020603050405020304" pitchFamily="18" charset="0"/>
              </a:rPr>
              <a:t> trong </a:t>
            </a:r>
            <a:r>
              <a:rPr lang="vi-VN" sz="3600" dirty="0" err="1">
                <a:latin typeface="Times New Roman" panose="02020603050405020304" pitchFamily="18" charset="0"/>
                <a:cs typeface="Times New Roman" panose="02020603050405020304" pitchFamily="18" charset="0"/>
              </a:rPr>
              <a:t>cả</a:t>
            </a:r>
            <a:r>
              <a:rPr lang="vi-VN" sz="3600" dirty="0">
                <a:latin typeface="Times New Roman" panose="02020603050405020304" pitchFamily="18" charset="0"/>
                <a:cs typeface="Times New Roman" panose="02020603050405020304" pitchFamily="18" charset="0"/>
              </a:rPr>
              <a:t> hai </a:t>
            </a:r>
            <a:r>
              <a:rPr lang="vi-VN" sz="3600" dirty="0" err="1">
                <a:latin typeface="Times New Roman" panose="02020603050405020304" pitchFamily="18" charset="0"/>
                <a:cs typeface="Times New Roman" panose="02020603050405020304" pitchFamily="18" charset="0"/>
              </a:rPr>
              <a:t>cuộc</a:t>
            </a:r>
            <a:r>
              <a:rPr lang="vi-VN" sz="3600" dirty="0">
                <a:latin typeface="Times New Roman" panose="02020603050405020304" pitchFamily="18" charset="0"/>
                <a:cs typeface="Times New Roman" panose="02020603050405020304" pitchFamily="18" charset="0"/>
              </a:rPr>
              <a:t> </a:t>
            </a:r>
            <a:r>
              <a:rPr lang="vi-VN" sz="3600" dirty="0" err="1">
                <a:latin typeface="Times New Roman" panose="02020603050405020304" pitchFamily="18" charset="0"/>
                <a:cs typeface="Times New Roman" panose="02020603050405020304" pitchFamily="18" charset="0"/>
              </a:rPr>
              <a:t>chiến</a:t>
            </a:r>
            <a:r>
              <a:rPr lang="vi-VN" sz="3600" dirty="0">
                <a:latin typeface="Times New Roman" panose="02020603050405020304" pitchFamily="18" charset="0"/>
                <a:cs typeface="Times New Roman" panose="02020603050405020304" pitchFamily="18" charset="0"/>
              </a:rPr>
              <a:t> tranh </a:t>
            </a:r>
            <a:r>
              <a:rPr lang="vi-VN" sz="3600" dirty="0" err="1">
                <a:latin typeface="Times New Roman" panose="02020603050405020304" pitchFamily="18" charset="0"/>
                <a:cs typeface="Times New Roman" panose="02020603050405020304" pitchFamily="18" charset="0"/>
              </a:rPr>
              <a:t>chống</a:t>
            </a:r>
            <a:r>
              <a:rPr lang="vi-VN" sz="3600" dirty="0">
                <a:latin typeface="Times New Roman" panose="02020603050405020304" pitchFamily="18" charset="0"/>
                <a:cs typeface="Times New Roman" panose="02020603050405020304" pitchFamily="18" charset="0"/>
              </a:rPr>
              <a:t> </a:t>
            </a:r>
            <a:r>
              <a:rPr lang="vi-VN" sz="3600" dirty="0" err="1">
                <a:latin typeface="Times New Roman" panose="02020603050405020304" pitchFamily="18" charset="0"/>
                <a:cs typeface="Times New Roman" panose="02020603050405020304" pitchFamily="18" charset="0"/>
              </a:rPr>
              <a:t>thực</a:t>
            </a:r>
            <a:r>
              <a:rPr lang="vi-VN" sz="3600" dirty="0">
                <a:latin typeface="Times New Roman" panose="02020603050405020304" pitchFamily="18" charset="0"/>
                <a:cs typeface="Times New Roman" panose="02020603050405020304" pitchFamily="18" charset="0"/>
              </a:rPr>
              <a:t> dân </a:t>
            </a:r>
            <a:r>
              <a:rPr lang="vi-VN" sz="3600" dirty="0" err="1">
                <a:latin typeface="Times New Roman" panose="02020603050405020304" pitchFamily="18" charset="0"/>
                <a:cs typeface="Times New Roman" panose="02020603050405020304" pitchFamily="18" charset="0"/>
              </a:rPr>
              <a:t>Pháp</a:t>
            </a:r>
            <a:r>
              <a:rPr lang="vi-VN" sz="3600" dirty="0">
                <a:latin typeface="Times New Roman" panose="02020603050405020304" pitchFamily="18" charset="0"/>
                <a:cs typeface="Times New Roman" panose="02020603050405020304" pitchFamily="18" charset="0"/>
              </a:rPr>
              <a:t> </a:t>
            </a:r>
            <a:r>
              <a:rPr lang="vi-VN" sz="3600" dirty="0" err="1">
                <a:latin typeface="Times New Roman" panose="02020603050405020304" pitchFamily="18" charset="0"/>
                <a:cs typeface="Times New Roman" panose="02020603050405020304" pitchFamily="18" charset="0"/>
              </a:rPr>
              <a:t>và</a:t>
            </a:r>
            <a:r>
              <a:rPr lang="vi-VN" sz="3600" dirty="0">
                <a:latin typeface="Times New Roman" panose="02020603050405020304" pitchFamily="18" charset="0"/>
                <a:cs typeface="Times New Roman" panose="02020603050405020304" pitchFamily="18" charset="0"/>
              </a:rPr>
              <a:t> </a:t>
            </a:r>
            <a:r>
              <a:rPr lang="vi-VN" sz="3600" dirty="0" err="1">
                <a:latin typeface="Times New Roman" panose="02020603050405020304" pitchFamily="18" charset="0"/>
                <a:cs typeface="Times New Roman" panose="02020603050405020304" pitchFamily="18" charset="0"/>
              </a:rPr>
              <a:t>đế</a:t>
            </a:r>
            <a:r>
              <a:rPr lang="vi-VN" sz="3600" dirty="0">
                <a:latin typeface="Times New Roman" panose="02020603050405020304" pitchFamily="18" charset="0"/>
                <a:cs typeface="Times New Roman" panose="02020603050405020304" pitchFamily="18" charset="0"/>
              </a:rPr>
              <a:t> </a:t>
            </a:r>
            <a:r>
              <a:rPr lang="vi-VN" sz="3600" dirty="0" err="1">
                <a:latin typeface="Times New Roman" panose="02020603050405020304" pitchFamily="18" charset="0"/>
                <a:cs typeface="Times New Roman" panose="02020603050405020304" pitchFamily="18" charset="0"/>
              </a:rPr>
              <a:t>quốc</a:t>
            </a:r>
            <a:r>
              <a:rPr lang="vi-VN" sz="3600" dirty="0">
                <a:latin typeface="Times New Roman" panose="02020603050405020304" pitchFamily="18" charset="0"/>
                <a:cs typeface="Times New Roman" panose="02020603050405020304" pitchFamily="18" charset="0"/>
              </a:rPr>
              <a:t> </a:t>
            </a:r>
            <a:r>
              <a:rPr lang="vi-VN" sz="3600" dirty="0" err="1">
                <a:latin typeface="Times New Roman" panose="02020603050405020304" pitchFamily="18" charset="0"/>
                <a:cs typeface="Times New Roman" panose="02020603050405020304" pitchFamily="18" charset="0"/>
              </a:rPr>
              <a:t>Mỹ</a:t>
            </a:r>
            <a:r>
              <a:rPr lang="vi-VN" sz="3600" dirty="0">
                <a:latin typeface="Times New Roman" panose="02020603050405020304" pitchFamily="18" charset="0"/>
                <a:cs typeface="Times New Roman" panose="02020603050405020304" pitchFamily="18" charset="0"/>
              </a:rPr>
              <a:t> </a:t>
            </a:r>
            <a:r>
              <a:rPr lang="vi-VN" sz="3600" dirty="0" err="1">
                <a:latin typeface="Times New Roman" panose="02020603050405020304" pitchFamily="18" charset="0"/>
                <a:cs typeface="Times New Roman" panose="02020603050405020304" pitchFamily="18" charset="0"/>
              </a:rPr>
              <a:t>kéo</a:t>
            </a:r>
            <a:r>
              <a:rPr lang="vi-VN" sz="3600" dirty="0">
                <a:latin typeface="Times New Roman" panose="02020603050405020304" pitchFamily="18" charset="0"/>
                <a:cs typeface="Times New Roman" panose="02020603050405020304" pitchFamily="18" charset="0"/>
              </a:rPr>
              <a:t> </a:t>
            </a:r>
            <a:r>
              <a:rPr lang="vi-VN" sz="3600" dirty="0" err="1">
                <a:latin typeface="Times New Roman" panose="02020603050405020304" pitchFamily="18" charset="0"/>
                <a:cs typeface="Times New Roman" panose="02020603050405020304" pitchFamily="18" charset="0"/>
              </a:rPr>
              <a:t>dài</a:t>
            </a:r>
            <a:r>
              <a:rPr lang="vi-VN" sz="3600" dirty="0">
                <a:latin typeface="Times New Roman" panose="02020603050405020304" pitchFamily="18" charset="0"/>
                <a:cs typeface="Times New Roman" panose="02020603050405020304" pitchFamily="18" charset="0"/>
              </a:rPr>
              <a:t> </a:t>
            </a:r>
            <a:r>
              <a:rPr lang="vi-VN" sz="3600" dirty="0" err="1">
                <a:latin typeface="Times New Roman" panose="02020603050405020304" pitchFamily="18" charset="0"/>
                <a:cs typeface="Times New Roman" panose="02020603050405020304" pitchFamily="18" charset="0"/>
              </a:rPr>
              <a:t>gần</a:t>
            </a:r>
            <a:r>
              <a:rPr lang="vi-VN" sz="3600" dirty="0">
                <a:latin typeface="Times New Roman" panose="02020603050405020304" pitchFamily="18" charset="0"/>
                <a:cs typeface="Times New Roman" panose="02020603050405020304" pitchFamily="18" charset="0"/>
              </a:rPr>
              <a:t> 30 năm (</a:t>
            </a:r>
            <a:r>
              <a:rPr lang="vi-VN" sz="3600" dirty="0" err="1">
                <a:latin typeface="Times New Roman" panose="02020603050405020304" pitchFamily="18" charset="0"/>
                <a:cs typeface="Times New Roman" panose="02020603050405020304" pitchFamily="18" charset="0"/>
              </a:rPr>
              <a:t>kể</a:t>
            </a:r>
            <a:r>
              <a:rPr lang="vi-VN" sz="3600" dirty="0">
                <a:latin typeface="Times New Roman" panose="02020603050405020304" pitchFamily="18" charset="0"/>
                <a:cs typeface="Times New Roman" panose="02020603050405020304" pitchFamily="18" charset="0"/>
              </a:rPr>
              <a:t> </a:t>
            </a:r>
            <a:r>
              <a:rPr lang="vi-VN" sz="3600" dirty="0" err="1">
                <a:latin typeface="Times New Roman" panose="02020603050405020304" pitchFamily="18" charset="0"/>
                <a:cs typeface="Times New Roman" panose="02020603050405020304" pitchFamily="18" charset="0"/>
              </a:rPr>
              <a:t>từ</a:t>
            </a:r>
            <a:r>
              <a:rPr lang="vi-VN" sz="3600" dirty="0">
                <a:latin typeface="Times New Roman" panose="02020603050405020304" pitchFamily="18" charset="0"/>
                <a:cs typeface="Times New Roman" panose="02020603050405020304" pitchFamily="18" charset="0"/>
              </a:rPr>
              <a:t> năm 1948 </a:t>
            </a:r>
            <a:r>
              <a:rPr lang="vi-VN" sz="3600" dirty="0" err="1">
                <a:latin typeface="Times New Roman" panose="02020603050405020304" pitchFamily="18" charset="0"/>
                <a:cs typeface="Times New Roman" panose="02020603050405020304" pitchFamily="18" charset="0"/>
              </a:rPr>
              <a:t>đến</a:t>
            </a:r>
            <a:r>
              <a:rPr lang="vi-VN" sz="3600" dirty="0">
                <a:latin typeface="Times New Roman" panose="02020603050405020304" pitchFamily="18" charset="0"/>
                <a:cs typeface="Times New Roman" panose="02020603050405020304" pitchFamily="18" charset="0"/>
              </a:rPr>
              <a:t> </a:t>
            </a:r>
            <a:r>
              <a:rPr lang="vi-VN" sz="3600" dirty="0" err="1">
                <a:latin typeface="Times New Roman" panose="02020603050405020304" pitchFamily="18" charset="0"/>
                <a:cs typeface="Times New Roman" panose="02020603050405020304" pitchFamily="18" charset="0"/>
              </a:rPr>
              <a:t>ngày</a:t>
            </a:r>
            <a:r>
              <a:rPr lang="vi-VN" sz="3600" dirty="0">
                <a:latin typeface="Times New Roman" panose="02020603050405020304" pitchFamily="18" charset="0"/>
                <a:cs typeface="Times New Roman" panose="02020603050405020304" pitchFamily="18" charset="0"/>
              </a:rPr>
              <a:t> 30 </a:t>
            </a:r>
            <a:r>
              <a:rPr lang="vi-VN" sz="3600" dirty="0" err="1">
                <a:latin typeface="Times New Roman" panose="02020603050405020304" pitchFamily="18" charset="0"/>
                <a:cs typeface="Times New Roman" panose="02020603050405020304" pitchFamily="18" charset="0"/>
              </a:rPr>
              <a:t>tháng</a:t>
            </a:r>
            <a:r>
              <a:rPr lang="vi-VN" sz="3600" dirty="0">
                <a:latin typeface="Times New Roman" panose="02020603050405020304" pitchFamily="18" charset="0"/>
                <a:cs typeface="Times New Roman" panose="02020603050405020304" pitchFamily="18" charset="0"/>
              </a:rPr>
              <a:t> 4 năm 1975).</a:t>
            </a:r>
            <a:endParaRPr lang="vi-VN" sz="3600" dirty="0">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p:tgtEl>
                                          <p:spTgt spid="5"/>
                                        </p:tgtEl>
                                        <p:attrNameLst>
                                          <p:attrName>ppt_y</p:attrName>
                                        </p:attrNameLst>
                                      </p:cBhvr>
                                      <p:tavLst>
                                        <p:tav tm="0">
                                          <p:val>
                                            <p:strVal val="#ppt_y+#ppt_h*1.125000"/>
                                          </p:val>
                                        </p:tav>
                                        <p:tav tm="100000">
                                          <p:val>
                                            <p:strVal val="#ppt_y"/>
                                          </p:val>
                                        </p:tav>
                                      </p:tavLst>
                                    </p:anim>
                                    <p:animEffect transition="in" filter="wipe(up)">
                                      <p:cBhvr>
                                        <p:cTn id="14" dur="5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utoUpdateAnimBg="0"/>
      <p:bldP spid="6" grpId="0" bldLvl="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5066676" y="1019333"/>
            <a:ext cx="6625651" cy="4030980"/>
          </a:xfrm>
          <a:prstGeom prst="rect">
            <a:avLst/>
          </a:prstGeom>
          <a:solidFill>
            <a:schemeClr val="accent3">
              <a:lumMod val="20000"/>
              <a:lumOff val="80000"/>
            </a:schemeClr>
          </a:solidFill>
        </p:spPr>
        <p:txBody>
          <a:bodyPr wrap="square">
            <a:spAutoFit/>
          </a:bodyPr>
          <a:lstStyle/>
          <a:p>
            <a:pPr algn="just">
              <a:defRPr/>
            </a:pPr>
            <a:r>
              <a:rPr lang="en-US" sz="3200" dirty="0"/>
              <a:t>	</a:t>
            </a:r>
            <a:r>
              <a:rPr lang="vi-VN" sz="3200" dirty="0" err="1">
                <a:latin typeface="Times New Roman" panose="02020603050405020304" pitchFamily="18" charset="0"/>
                <a:cs typeface="Times New Roman" panose="02020603050405020304" pitchFamily="18" charset="0"/>
              </a:rPr>
              <a:t>Mẹ</a:t>
            </a:r>
            <a:r>
              <a:rPr lang="vi-VN" sz="3200" b="1" dirty="0">
                <a:latin typeface="Times New Roman" panose="02020603050405020304" pitchFamily="18" charset="0"/>
                <a:cs typeface="Times New Roman" panose="02020603050405020304" pitchFamily="18" charset="0"/>
              </a:rPr>
              <a:t> Phạm Thị Ngự</a:t>
            </a:r>
            <a:r>
              <a:rPr lang="vi-VN" sz="3200" dirty="0">
                <a:latin typeface="Times New Roman" panose="02020603050405020304" pitchFamily="18" charset="0"/>
                <a:cs typeface="Times New Roman" panose="02020603050405020304" pitchFamily="18" charset="0"/>
              </a:rPr>
              <a:t> sinh ra tại Hàm Hiệp, Hàm Thuận, Bình Thuận, có 8 người con ruột và 1 con rể là liệt sĩ. </a:t>
            </a:r>
            <a:r>
              <a:rPr lang="vi-VN" sz="3200" b="1" dirty="0">
                <a:latin typeface="Times New Roman" panose="02020603050405020304" pitchFamily="18" charset="0"/>
                <a:cs typeface="Times New Roman" panose="02020603050405020304" pitchFamily="18" charset="0"/>
              </a:rPr>
              <a:t>Mẹ Ngự</a:t>
            </a:r>
            <a:r>
              <a:rPr lang="vi-VN" sz="3200" dirty="0">
                <a:latin typeface="Times New Roman" panose="02020603050405020304" pitchFamily="18" charset="0"/>
                <a:cs typeface="Times New Roman" panose="02020603050405020304" pitchFamily="18" charset="0"/>
              </a:rPr>
              <a:t> là người phụ nữ duy nhất ở tỉnh Bình Thuận được Đảng và Nhà nước phong tặng hai danh hiệu cao quý: Anh hùng lực lượng vũ trang nhân dân và Bà mẹ Việt Nam anh hùng.</a:t>
            </a:r>
            <a:endParaRPr lang="vi-VN" sz="3200" dirty="0">
              <a:latin typeface="Times New Roman" panose="02020603050405020304" pitchFamily="18" charset="0"/>
              <a:cs typeface="Times New Roman" panose="02020603050405020304" pitchFamily="18" charset="0"/>
            </a:endParaRPr>
          </a:p>
        </p:txBody>
      </p:sp>
      <p:sp>
        <p:nvSpPr>
          <p:cNvPr id="6" name="Rectangle 5"/>
          <p:cNvSpPr/>
          <p:nvPr/>
        </p:nvSpPr>
        <p:spPr>
          <a:xfrm>
            <a:off x="1388775" y="5721454"/>
            <a:ext cx="2486579" cy="830997"/>
          </a:xfrm>
          <a:prstGeom prst="rect">
            <a:avLst/>
          </a:prstGeom>
        </p:spPr>
        <p:txBody>
          <a:bodyPr wrap="none">
            <a:spAutoFit/>
          </a:bodyPr>
          <a:lstStyle/>
          <a:p>
            <a:pPr algn="ctr" fontAlgn="ctr"/>
            <a:r>
              <a:rPr lang="vi-VN" sz="2400" b="1" dirty="0">
                <a:solidFill>
                  <a:srgbClr val="333333"/>
                </a:solidFill>
                <a:latin typeface="Calibri" panose="020F0502020204030204" pitchFamily="34" charset="0"/>
                <a:cs typeface="Calibri" panose="020F0502020204030204" pitchFamily="34" charset="0"/>
              </a:rPr>
              <a:t>Mẹ Phạm Thị Ngự</a:t>
            </a:r>
            <a:endParaRPr lang="vi-VN" sz="2400" b="1" dirty="0">
              <a:solidFill>
                <a:srgbClr val="333333"/>
              </a:solidFill>
              <a:latin typeface="Calibri" panose="020F0502020204030204" pitchFamily="34" charset="0"/>
              <a:cs typeface="Calibri" panose="020F0502020204030204" pitchFamily="34" charset="0"/>
            </a:endParaRPr>
          </a:p>
          <a:p>
            <a:pPr algn="ctr" fontAlgn="ctr"/>
            <a:r>
              <a:rPr lang="vi-VN" sz="2400" b="1" dirty="0">
                <a:solidFill>
                  <a:srgbClr val="333333"/>
                </a:solidFill>
                <a:latin typeface="Calibri" panose="020F0502020204030204" pitchFamily="34" charset="0"/>
                <a:cs typeface="Calibri" panose="020F0502020204030204" pitchFamily="34" charset="0"/>
              </a:rPr>
              <a:t>1912 – 2002</a:t>
            </a:r>
            <a:endParaRPr lang="vi-VN" sz="2400" b="1" dirty="0">
              <a:solidFill>
                <a:srgbClr val="333333"/>
              </a:solidFill>
              <a:latin typeface="Calibri" panose="020F0502020204030204" pitchFamily="34" charset="0"/>
              <a:cs typeface="Calibri" panose="020F0502020204030204" pitchFamily="34" charset="0"/>
            </a:endParaRPr>
          </a:p>
        </p:txBody>
      </p:sp>
      <p:pic>
        <p:nvPicPr>
          <p:cNvPr id="7" name="Picture 6"/>
          <p:cNvPicPr>
            <a:picLocks noChangeAspect="1"/>
          </p:cNvPicPr>
          <p:nvPr/>
        </p:nvPicPr>
        <p:blipFill rotWithShape="1">
          <a:blip r:embed="rId1"/>
          <a:srcRect l="50000" t="14898" r="25802" b="38493"/>
          <a:stretch>
            <a:fillRect/>
          </a:stretch>
        </p:blipFill>
        <p:spPr>
          <a:xfrm>
            <a:off x="905695" y="455450"/>
            <a:ext cx="3718545" cy="5266003"/>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toplist.vn/images/800px/ba-me-vi-dai-nhat-vn-11320.jpg"/>
          <p:cNvPicPr>
            <a:picLocks noChangeAspect="1" noChangeArrowheads="1"/>
          </p:cNvPicPr>
          <p:nvPr/>
        </p:nvPicPr>
        <p:blipFill rotWithShape="1">
          <a:blip r:embed="rId1">
            <a:extLst>
              <a:ext uri="{28A0092B-C50C-407E-A947-70E740481C1C}">
                <a14:useLocalDpi xmlns:a14="http://schemas.microsoft.com/office/drawing/2010/main" val="0"/>
              </a:ext>
            </a:extLst>
          </a:blip>
          <a:srcRect l="12535"/>
          <a:stretch>
            <a:fillRect/>
          </a:stretch>
        </p:blipFill>
        <p:spPr bwMode="auto">
          <a:xfrm>
            <a:off x="329784" y="855415"/>
            <a:ext cx="4961744" cy="4584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2"/>
          <p:cNvSpPr txBox="1">
            <a:spLocks noChangeArrowheads="1"/>
          </p:cNvSpPr>
          <p:nvPr/>
        </p:nvSpPr>
        <p:spPr bwMode="auto">
          <a:xfrm>
            <a:off x="5386075" y="797510"/>
            <a:ext cx="6345445" cy="4831080"/>
          </a:xfrm>
          <a:prstGeom prst="rect">
            <a:avLst/>
          </a:prstGeom>
          <a:solidFill>
            <a:schemeClr val="accent3">
              <a:lumMod val="20000"/>
              <a:lumOff val="80000"/>
            </a:schemeClr>
          </a:solidFill>
          <a:ln>
            <a:noFill/>
          </a:ln>
        </p:spPr>
        <p:txBody>
          <a:bodyPr wrap="square">
            <a:spAutoFit/>
          </a:bodyPr>
          <a:lstStyle>
            <a:lvl1pPr>
              <a:spcBef>
                <a:spcPct val="20000"/>
              </a:spcBef>
              <a:buClr>
                <a:srgbClr val="0BD0D9"/>
              </a:buClr>
              <a:buSzPct val="95000"/>
              <a:buFont typeface="Wingdings 2" panose="05020102010507070707" pitchFamily="2" charset="2"/>
              <a:buChar char=""/>
              <a:defRPr sz="19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2" charset="2"/>
              <a:buChar char=""/>
              <a:defRPr>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2" charset="2"/>
              <a:buChar char=""/>
              <a:defRPr sz="15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2" charset="2"/>
              <a:buChar char=""/>
              <a:defRPr sz="15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2" charset="2"/>
              <a:buChar char=""/>
              <a:defRPr sz="15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2" charset="2"/>
              <a:buChar char=""/>
              <a:defRPr sz="15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2" charset="2"/>
              <a:buChar char=""/>
              <a:defRPr sz="15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2" charset="2"/>
              <a:buChar char=""/>
              <a:defRPr sz="15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2" charset="2"/>
              <a:buChar char=""/>
              <a:defRPr sz="1500">
                <a:solidFill>
                  <a:schemeClr val="tx1"/>
                </a:solidFill>
                <a:latin typeface="Constantia" panose="02030602050306030303" pitchFamily="18" charset="0"/>
              </a:defRPr>
            </a:lvl9pPr>
          </a:lstStyle>
          <a:p>
            <a:pPr algn="just">
              <a:buFont typeface="Wingdings 2" panose="05020102010507070707" pitchFamily="2" charset="2"/>
              <a:buNone/>
              <a:defRPr/>
            </a:pPr>
            <a:r>
              <a:rPr lang="en-US" sz="2800" b="1" dirty="0">
                <a:latin typeface="+mn-lt"/>
              </a:rPr>
              <a:t>	</a:t>
            </a:r>
            <a:r>
              <a:rPr lang="vi-VN" sz="2800" dirty="0" err="1">
                <a:latin typeface="Times New Roman" panose="02020603050405020304" pitchFamily="18" charset="0"/>
                <a:cs typeface="Times New Roman" panose="02020603050405020304" pitchFamily="18" charset="0"/>
              </a:rPr>
              <a:t>Mẹ</a:t>
            </a:r>
            <a:r>
              <a:rPr lang="vi-VN" sz="2800" b="1" dirty="0">
                <a:latin typeface="Times New Roman" panose="02020603050405020304" pitchFamily="18" charset="0"/>
                <a:cs typeface="Times New Roman" panose="02020603050405020304" pitchFamily="18" charset="0"/>
              </a:rPr>
              <a:t> </a:t>
            </a:r>
            <a:r>
              <a:rPr lang="vi-VN" sz="2800" b="1" dirty="0" err="1">
                <a:latin typeface="Times New Roman" panose="02020603050405020304" pitchFamily="18" charset="0"/>
                <a:cs typeface="Times New Roman" panose="02020603050405020304" pitchFamily="18" charset="0"/>
              </a:rPr>
              <a:t>Trần</a:t>
            </a:r>
            <a:r>
              <a:rPr lang="vi-VN" sz="2800" b="1" dirty="0">
                <a:latin typeface="Times New Roman" panose="02020603050405020304" pitchFamily="18" charset="0"/>
                <a:cs typeface="Times New Roman" panose="02020603050405020304" pitchFamily="18" charset="0"/>
              </a:rPr>
              <a:t> </a:t>
            </a:r>
            <a:r>
              <a:rPr lang="vi-VN" sz="2800" b="1" dirty="0" err="1">
                <a:latin typeface="Times New Roman" panose="02020603050405020304" pitchFamily="18" charset="0"/>
                <a:cs typeface="Times New Roman" panose="02020603050405020304" pitchFamily="18" charset="0"/>
              </a:rPr>
              <a:t>Thị</a:t>
            </a:r>
            <a:r>
              <a:rPr lang="vi-VN" sz="2800" b="1" dirty="0">
                <a:latin typeface="Times New Roman" panose="02020603050405020304" pitchFamily="18" charset="0"/>
                <a:cs typeface="Times New Roman" panose="02020603050405020304" pitchFamily="18" charset="0"/>
              </a:rPr>
              <a:t> </a:t>
            </a:r>
            <a:r>
              <a:rPr lang="vi-VN" sz="2800" b="1" dirty="0" err="1">
                <a:latin typeface="Times New Roman" panose="02020603050405020304" pitchFamily="18" charset="0"/>
                <a:cs typeface="Times New Roman" panose="02020603050405020304" pitchFamily="18" charset="0"/>
              </a:rPr>
              <a:t>Mít</a:t>
            </a:r>
            <a:r>
              <a:rPr lang="vi-VN" sz="2800" dirty="0">
                <a:latin typeface="Times New Roman" panose="02020603050405020304" pitchFamily="18" charset="0"/>
                <a:cs typeface="Times New Roman" panose="02020603050405020304" pitchFamily="18" charset="0"/>
              </a:rPr>
              <a:t> sinh ra </a:t>
            </a:r>
            <a:r>
              <a:rPr lang="vi-VN" sz="2800" dirty="0" err="1">
                <a:latin typeface="Times New Roman" panose="02020603050405020304" pitchFamily="18" charset="0"/>
                <a:cs typeface="Times New Roman" panose="02020603050405020304" pitchFamily="18" charset="0"/>
              </a:rPr>
              <a:t>tại</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Hải</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Phú</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Hải</a:t>
            </a:r>
            <a:r>
              <a:rPr lang="vi-VN" sz="2800" dirty="0">
                <a:latin typeface="Times New Roman" panose="02020603050405020304" pitchFamily="18" charset="0"/>
                <a:cs typeface="Times New Roman" panose="02020603050405020304" pitchFamily="18" charset="0"/>
              </a:rPr>
              <a:t> Lăng, </a:t>
            </a:r>
            <a:r>
              <a:rPr lang="vi-VN" sz="2800" dirty="0" err="1">
                <a:latin typeface="Times New Roman" panose="02020603050405020304" pitchFamily="18" charset="0"/>
                <a:cs typeface="Times New Roman" panose="02020603050405020304" pitchFamily="18" charset="0"/>
              </a:rPr>
              <a:t>Quảng</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Trị</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có</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chồng</a:t>
            </a:r>
            <a:r>
              <a:rPr lang="vi-VN" sz="2800" dirty="0">
                <a:latin typeface="Times New Roman" panose="02020603050405020304" pitchFamily="18" charset="0"/>
                <a:cs typeface="Times New Roman" panose="02020603050405020304" pitchFamily="18" charset="0"/>
              </a:rPr>
              <a:t>, 7 </a:t>
            </a:r>
            <a:r>
              <a:rPr lang="vi-VN" sz="2800" dirty="0" err="1">
                <a:latin typeface="Times New Roman" panose="02020603050405020304" pitchFamily="18" charset="0"/>
                <a:cs typeface="Times New Roman" panose="02020603050405020304" pitchFamily="18" charset="0"/>
              </a:rPr>
              <a:t>người</a:t>
            </a:r>
            <a:r>
              <a:rPr lang="vi-VN" sz="2800" dirty="0">
                <a:latin typeface="Times New Roman" panose="02020603050405020304" pitchFamily="18" charset="0"/>
                <a:cs typeface="Times New Roman" panose="02020603050405020304" pitchFamily="18" charset="0"/>
              </a:rPr>
              <a:t> con </a:t>
            </a:r>
            <a:r>
              <a:rPr lang="vi-VN" sz="2800" dirty="0" err="1">
                <a:latin typeface="Times New Roman" panose="02020603050405020304" pitchFamily="18" charset="0"/>
                <a:cs typeface="Times New Roman" panose="02020603050405020304" pitchFamily="18" charset="0"/>
              </a:rPr>
              <a:t>ruột</a:t>
            </a:r>
            <a:r>
              <a:rPr lang="vi-VN" sz="2800" dirty="0">
                <a:latin typeface="Times New Roman" panose="02020603050405020304" pitchFamily="18" charset="0"/>
                <a:cs typeface="Times New Roman" panose="02020603050405020304" pitchFamily="18" charset="0"/>
              </a:rPr>
              <a:t>,</a:t>
            </a:r>
            <a:r>
              <a:rPr lang="en-US" sz="2800" dirty="0">
                <a:latin typeface="Times New Roman" panose="02020603050405020304" pitchFamily="18" charset="0"/>
                <a:cs typeface="Times New Roman" panose="02020603050405020304" pitchFamily="18" charset="0"/>
              </a:rPr>
              <a:t> </a:t>
            </a:r>
            <a:r>
              <a:rPr lang="vi-VN" sz="2800" dirty="0">
                <a:latin typeface="Times New Roman" panose="02020603050405020304" pitchFamily="18" charset="0"/>
                <a:cs typeface="Times New Roman" panose="02020603050405020304" pitchFamily="18" charset="0"/>
              </a:rPr>
              <a:t>1 con dâu </a:t>
            </a:r>
            <a:r>
              <a:rPr lang="vi-VN" sz="2800" dirty="0" err="1">
                <a:latin typeface="Times New Roman" panose="02020603050405020304" pitchFamily="18" charset="0"/>
                <a:cs typeface="Times New Roman" panose="02020603050405020304" pitchFamily="18" charset="0"/>
              </a:rPr>
              <a:t>và</a:t>
            </a:r>
            <a:r>
              <a:rPr lang="vi-VN" sz="2800" dirty="0">
                <a:latin typeface="Times New Roman" panose="02020603050405020304" pitchFamily="18" charset="0"/>
                <a:cs typeface="Times New Roman" panose="02020603050405020304" pitchFamily="18" charset="0"/>
              </a:rPr>
              <a:t> 1 </a:t>
            </a:r>
            <a:r>
              <a:rPr lang="vi-VN" sz="2800" dirty="0" err="1">
                <a:latin typeface="Times New Roman" panose="02020603050405020304" pitchFamily="18" charset="0"/>
                <a:cs typeface="Times New Roman" panose="02020603050405020304" pitchFamily="18" charset="0"/>
              </a:rPr>
              <a:t>cháu</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nội</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là</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liệt</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sĩ</a:t>
            </a:r>
            <a:r>
              <a:rPr lang="vi-VN" sz="2800" dirty="0">
                <a:latin typeface="Times New Roman" panose="02020603050405020304" pitchFamily="18" charset="0"/>
                <a:cs typeface="Times New Roman" panose="02020603050405020304" pitchFamily="18" charset="0"/>
              </a:rPr>
              <a:t>.</a:t>
            </a:r>
            <a:r>
              <a:rPr lang="en-US" sz="2800" dirty="0">
                <a:latin typeface="Times New Roman" panose="02020603050405020304" pitchFamily="18" charset="0"/>
                <a:cs typeface="Times New Roman" panose="02020603050405020304" pitchFamily="18" charset="0"/>
              </a:rPr>
              <a:t> </a:t>
            </a:r>
            <a:r>
              <a:rPr lang="vi-VN" sz="2800" dirty="0">
                <a:latin typeface="Times New Roman" panose="02020603050405020304" pitchFamily="18" charset="0"/>
                <a:cs typeface="Times New Roman" panose="02020603050405020304" pitchFamily="18" charset="0"/>
              </a:rPr>
              <a:t>Trong hai </a:t>
            </a:r>
            <a:r>
              <a:rPr lang="vi-VN" sz="2800" dirty="0" err="1">
                <a:latin typeface="Times New Roman" panose="02020603050405020304" pitchFamily="18" charset="0"/>
                <a:cs typeface="Times New Roman" panose="02020603050405020304" pitchFamily="18" charset="0"/>
              </a:rPr>
              <a:t>cuộc</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kháng</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chiến</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chống</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thực</a:t>
            </a:r>
            <a:r>
              <a:rPr lang="vi-VN" sz="2800" dirty="0">
                <a:latin typeface="Times New Roman" panose="02020603050405020304" pitchFamily="18" charset="0"/>
                <a:cs typeface="Times New Roman" panose="02020603050405020304" pitchFamily="18" charset="0"/>
              </a:rPr>
              <a:t> dân </a:t>
            </a:r>
            <a:r>
              <a:rPr lang="vi-VN" sz="2800" dirty="0" err="1">
                <a:latin typeface="Times New Roman" panose="02020603050405020304" pitchFamily="18" charset="0"/>
                <a:cs typeface="Times New Roman" panose="02020603050405020304" pitchFamily="18" charset="0"/>
              </a:rPr>
              <a:t>Pháp</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và</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đế</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quốc</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Mỹ</a:t>
            </a:r>
            <a:r>
              <a:rPr lang="vi-VN" sz="2800" dirty="0">
                <a:latin typeface="Times New Roman" panose="02020603050405020304" pitchFamily="18" charset="0"/>
                <a:cs typeface="Times New Roman" panose="02020603050405020304" pitchFamily="18" charset="0"/>
              </a:rPr>
              <a:t>, </a:t>
            </a:r>
            <a:r>
              <a:rPr lang="vi-VN" sz="2800" b="1" dirty="0" err="1">
                <a:latin typeface="Times New Roman" panose="02020603050405020304" pitchFamily="18" charset="0"/>
                <a:cs typeface="Times New Roman" panose="02020603050405020304" pitchFamily="18" charset="0"/>
              </a:rPr>
              <a:t>mẹ</a:t>
            </a:r>
            <a:r>
              <a:rPr lang="vi-VN" sz="2800" b="1" dirty="0">
                <a:latin typeface="Times New Roman" panose="02020603050405020304" pitchFamily="18" charset="0"/>
                <a:cs typeface="Times New Roman" panose="02020603050405020304" pitchFamily="18" charset="0"/>
              </a:rPr>
              <a:t> </a:t>
            </a:r>
            <a:r>
              <a:rPr lang="vi-VN" sz="2800" b="1" dirty="0" err="1">
                <a:latin typeface="Times New Roman" panose="02020603050405020304" pitchFamily="18" charset="0"/>
                <a:cs typeface="Times New Roman" panose="02020603050405020304" pitchFamily="18" charset="0"/>
              </a:rPr>
              <a:t>Mít</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đã</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hiến</a:t>
            </a:r>
            <a:r>
              <a:rPr lang="vi-VN" sz="2800" dirty="0">
                <a:latin typeface="Times New Roman" panose="02020603050405020304" pitchFamily="18" charset="0"/>
                <a:cs typeface="Times New Roman" panose="02020603050405020304" pitchFamily="18" charset="0"/>
              </a:rPr>
              <a:t> dâng </a:t>
            </a:r>
            <a:r>
              <a:rPr lang="vi-VN" sz="2800" dirty="0" err="1">
                <a:latin typeface="Times New Roman" panose="02020603050405020304" pitchFamily="18" charset="0"/>
                <a:cs typeface="Times New Roman" panose="02020603050405020304" pitchFamily="18" charset="0"/>
              </a:rPr>
              <a:t>những</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người</a:t>
            </a:r>
            <a:r>
              <a:rPr lang="vi-VN" sz="2800" dirty="0">
                <a:latin typeface="Times New Roman" panose="02020603050405020304" pitchFamily="18" charset="0"/>
                <a:cs typeface="Times New Roman" panose="02020603050405020304" pitchFamily="18" charset="0"/>
              </a:rPr>
              <a:t> thân yêu </a:t>
            </a:r>
            <a:r>
              <a:rPr lang="vi-VN" sz="2800" dirty="0" err="1">
                <a:latin typeface="Times New Roman" panose="02020603050405020304" pitchFamily="18" charset="0"/>
                <a:cs typeface="Times New Roman" panose="02020603050405020304" pitchFamily="18" charset="0"/>
              </a:rPr>
              <a:t>nhất</a:t>
            </a:r>
            <a:r>
              <a:rPr lang="vi-VN" sz="2800" dirty="0">
                <a:latin typeface="Times New Roman" panose="02020603050405020304" pitchFamily="18" charset="0"/>
                <a:cs typeface="Times New Roman" panose="02020603050405020304" pitchFamily="18" charset="0"/>
              </a:rPr>
              <a:t> trong gia </a:t>
            </a:r>
            <a:r>
              <a:rPr lang="vi-VN" sz="2800" dirty="0" err="1">
                <a:latin typeface="Times New Roman" panose="02020603050405020304" pitchFamily="18" charset="0"/>
                <a:cs typeface="Times New Roman" panose="02020603050405020304" pitchFamily="18" charset="0"/>
              </a:rPr>
              <a:t>đình</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nước</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mắt</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mẹ</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tưởng</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chừng</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đã</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cạn</a:t>
            </a:r>
            <a:r>
              <a:rPr lang="vi-VN" sz="2800" dirty="0">
                <a:latin typeface="Times New Roman" panose="02020603050405020304" pitchFamily="18" charset="0"/>
                <a:cs typeface="Times New Roman" panose="02020603050405020304" pitchFamily="18" charset="0"/>
              </a:rPr>
              <a:t> sau </a:t>
            </a:r>
            <a:r>
              <a:rPr lang="vi-VN" sz="2800" dirty="0" err="1">
                <a:latin typeface="Times New Roman" panose="02020603050405020304" pitchFamily="18" charset="0"/>
                <a:cs typeface="Times New Roman" panose="02020603050405020304" pitchFamily="18" charset="0"/>
              </a:rPr>
              <a:t>mỗi</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lần</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nhận</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được</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giấy</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báo</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tử</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của</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họ</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Mẹ</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được</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Nhà</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nước</a:t>
            </a:r>
            <a:r>
              <a:rPr lang="vi-VN" sz="2800" dirty="0">
                <a:latin typeface="Times New Roman" panose="02020603050405020304" pitchFamily="18" charset="0"/>
                <a:cs typeface="Times New Roman" panose="02020603050405020304" pitchFamily="18" charset="0"/>
              </a:rPr>
              <a:t> trao </a:t>
            </a:r>
            <a:r>
              <a:rPr lang="vi-VN" sz="2800" dirty="0" err="1">
                <a:latin typeface="Times New Roman" panose="02020603050405020304" pitchFamily="18" charset="0"/>
                <a:cs typeface="Times New Roman" panose="02020603050405020304" pitchFamily="18" charset="0"/>
              </a:rPr>
              <a:t>tặng</a:t>
            </a:r>
            <a:r>
              <a:rPr lang="vi-VN" sz="2800" dirty="0">
                <a:latin typeface="Times New Roman" panose="02020603050405020304" pitchFamily="18" charset="0"/>
                <a:cs typeface="Times New Roman" panose="02020603050405020304" pitchFamily="18" charset="0"/>
              </a:rPr>
              <a:t> danh </a:t>
            </a:r>
            <a:r>
              <a:rPr lang="vi-VN" sz="2800" dirty="0" err="1">
                <a:latin typeface="Times New Roman" panose="02020603050405020304" pitchFamily="18" charset="0"/>
                <a:cs typeface="Times New Roman" panose="02020603050405020304" pitchFamily="18" charset="0"/>
              </a:rPr>
              <a:t>hiệu</a:t>
            </a:r>
            <a:r>
              <a:rPr lang="vi-VN" sz="2800" dirty="0">
                <a:latin typeface="Times New Roman" panose="02020603050405020304" pitchFamily="18" charset="0"/>
                <a:cs typeface="Times New Roman" panose="02020603050405020304" pitchFamily="18" charset="0"/>
              </a:rPr>
              <a:t> cao </a:t>
            </a:r>
            <a:r>
              <a:rPr lang="vi-VN" sz="2800" dirty="0" err="1">
                <a:latin typeface="Times New Roman" panose="02020603050405020304" pitchFamily="18" charset="0"/>
                <a:cs typeface="Times New Roman" panose="02020603050405020304" pitchFamily="18" charset="0"/>
              </a:rPr>
              <a:t>quý</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Bà</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mẹ</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Việt</a:t>
            </a:r>
            <a:r>
              <a:rPr lang="vi-VN" sz="2800" dirty="0">
                <a:latin typeface="Times New Roman" panose="02020603050405020304" pitchFamily="18" charset="0"/>
                <a:cs typeface="Times New Roman" panose="02020603050405020304" pitchFamily="18" charset="0"/>
              </a:rPr>
              <a:t> Nam anh </a:t>
            </a:r>
            <a:r>
              <a:rPr lang="vi-VN" sz="2800" dirty="0" err="1">
                <a:latin typeface="Times New Roman" panose="02020603050405020304" pitchFamily="18" charset="0"/>
                <a:cs typeface="Times New Roman" panose="02020603050405020304" pitchFamily="18" charset="0"/>
              </a:rPr>
              <a:t>hùng</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và</a:t>
            </a:r>
            <a:r>
              <a:rPr lang="vi-VN" sz="2800" dirty="0">
                <a:latin typeface="Times New Roman" panose="02020603050405020304" pitchFamily="18" charset="0"/>
                <a:cs typeface="Times New Roman" panose="02020603050405020304" pitchFamily="18" charset="0"/>
              </a:rPr>
              <a:t> căn </a:t>
            </a:r>
            <a:r>
              <a:rPr lang="vi-VN" sz="2800" dirty="0" err="1">
                <a:latin typeface="Times New Roman" panose="02020603050405020304" pitchFamily="18" charset="0"/>
                <a:cs typeface="Times New Roman" panose="02020603050405020304" pitchFamily="18" charset="0"/>
              </a:rPr>
              <a:t>nhà</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tình</a:t>
            </a:r>
            <a:r>
              <a:rPr lang="vi-VN" sz="2800" dirty="0">
                <a:latin typeface="Times New Roman" panose="02020603050405020304" pitchFamily="18" charset="0"/>
                <a:cs typeface="Times New Roman" panose="02020603050405020304" pitchFamily="18" charset="0"/>
              </a:rPr>
              <a:t> </a:t>
            </a:r>
            <a:r>
              <a:rPr lang="vi-VN" sz="2800" dirty="0" err="1">
                <a:latin typeface="Times New Roman" panose="02020603050405020304" pitchFamily="18" charset="0"/>
                <a:cs typeface="Times New Roman" panose="02020603050405020304" pitchFamily="18" charset="0"/>
              </a:rPr>
              <a:t>nghĩa</a:t>
            </a:r>
            <a:r>
              <a:rPr lang="vi-VN" sz="2800" dirty="0">
                <a:latin typeface="Times New Roman" panose="02020603050405020304" pitchFamily="18" charset="0"/>
                <a:cs typeface="Times New Roman" panose="02020603050405020304" pitchFamily="18" charset="0"/>
              </a:rPr>
              <a:t>. </a:t>
            </a:r>
            <a:endParaRPr lang="vi-VN" sz="2800" dirty="0">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ldLvl="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52268" y="3771047"/>
            <a:ext cx="11487463" cy="2676525"/>
          </a:xfrm>
          <a:prstGeom prst="rect">
            <a:avLst/>
          </a:prstGeom>
          <a:solidFill>
            <a:schemeClr val="accent3">
              <a:lumMod val="20000"/>
              <a:lumOff val="80000"/>
            </a:schemeClr>
          </a:solidFill>
        </p:spPr>
        <p:txBody>
          <a:bodyPr wrap="square">
            <a:spAutoFit/>
          </a:bodyPr>
          <a:lstStyle/>
          <a:p>
            <a:pPr indent="279400" algn="just"/>
            <a:r>
              <a:rPr lang="vi-VN" sz="2400" b="1" dirty="0">
                <a:solidFill>
                  <a:schemeClr val="tx1"/>
                </a:solidFill>
                <a:latin typeface="Times New Roman" panose="02020603050405020304" pitchFamily="18" charset="0"/>
                <a:cs typeface="Times New Roman" panose="02020603050405020304" pitchFamily="18" charset="0"/>
              </a:rPr>
              <a:t>Mẹ Nguyễn Thị Rành </a:t>
            </a:r>
            <a:r>
              <a:rPr lang="vi-VN" sz="2400" dirty="0">
                <a:solidFill>
                  <a:schemeClr val="tx1"/>
                </a:solidFill>
                <a:latin typeface="Times New Roman" panose="02020603050405020304" pitchFamily="18" charset="0"/>
                <a:cs typeface="Times New Roman" panose="02020603050405020304" pitchFamily="18" charset="0"/>
              </a:rPr>
              <a:t>(1900 – 1979) ở Củ Chi, Hồ Chí Minh, có 8 người con trai và 2 cháu là liệt sĩ. Mẹ Rành có nhiều tên gọi khác nhau như: Má Tám Rành, Bà mẹ Đất Thép, Bà Má Dũng Sĩ,…</a:t>
            </a:r>
            <a:endParaRPr lang="vi-VN" sz="2400" dirty="0">
              <a:solidFill>
                <a:schemeClr val="tx1"/>
              </a:solidFill>
              <a:latin typeface="Times New Roman" panose="02020603050405020304" pitchFamily="18" charset="0"/>
              <a:cs typeface="Times New Roman" panose="02020603050405020304" pitchFamily="18" charset="0"/>
            </a:endParaRPr>
          </a:p>
          <a:p>
            <a:pPr indent="279400" algn="just"/>
            <a:r>
              <a:rPr lang="vi-VN" sz="2400" dirty="0">
                <a:solidFill>
                  <a:schemeClr val="tx1"/>
                </a:solidFill>
                <a:latin typeface="Times New Roman" panose="02020603050405020304" pitchFamily="18" charset="0"/>
                <a:cs typeface="Times New Roman" panose="02020603050405020304" pitchFamily="18" charset="0"/>
              </a:rPr>
              <a:t>Trong kháng chiến chống Mỹ, mẹ là cơ sở bí mật của Cách mạng, là dân quân của xã, mẹ đã đào hầm nuôi giấu hàng trăm cán bộ, cất giấu vũ khí, tiếp tế cho du kích. Ngày 6 tháng 1 năm 1978, mẹ Rành được Chủ tịch nước phong tặng danh hiệu </a:t>
            </a:r>
            <a:r>
              <a:rPr lang="vi-VN" sz="2400" i="1" dirty="0">
                <a:solidFill>
                  <a:schemeClr val="tx1"/>
                </a:solidFill>
                <a:latin typeface="Times New Roman" panose="02020603050405020304" pitchFamily="18" charset="0"/>
                <a:cs typeface="Times New Roman" panose="02020603050405020304" pitchFamily="18" charset="0"/>
              </a:rPr>
              <a:t>Anh hùng lực lượng vũ trang nhân dân</a:t>
            </a:r>
            <a:r>
              <a:rPr lang="vi-VN" sz="2400" dirty="0">
                <a:solidFill>
                  <a:schemeClr val="tx1"/>
                </a:solidFill>
                <a:latin typeface="Times New Roman" panose="02020603050405020304" pitchFamily="18" charset="0"/>
                <a:cs typeface="Times New Roman" panose="02020603050405020304" pitchFamily="18" charset="0"/>
              </a:rPr>
              <a:t> và danh hi</a:t>
            </a:r>
            <a:r>
              <a:rPr lang="en-US" sz="2400" dirty="0">
                <a:solidFill>
                  <a:schemeClr val="tx1"/>
                </a:solidFill>
                <a:latin typeface="Times New Roman" panose="02020603050405020304" pitchFamily="18" charset="0"/>
                <a:cs typeface="Times New Roman" panose="02020603050405020304" pitchFamily="18" charset="0"/>
              </a:rPr>
              <a:t>ệ</a:t>
            </a:r>
            <a:r>
              <a:rPr lang="vi-VN" sz="2400" dirty="0">
                <a:solidFill>
                  <a:schemeClr val="tx1"/>
                </a:solidFill>
                <a:latin typeface="Times New Roman" panose="02020603050405020304" pitchFamily="18" charset="0"/>
                <a:cs typeface="Times New Roman" panose="02020603050405020304" pitchFamily="18" charset="0"/>
              </a:rPr>
              <a:t>u </a:t>
            </a:r>
            <a:r>
              <a:rPr lang="vi-VN" sz="2400" i="1" dirty="0">
                <a:solidFill>
                  <a:schemeClr val="tx1"/>
                </a:solidFill>
                <a:latin typeface="Times New Roman" panose="02020603050405020304" pitchFamily="18" charset="0"/>
                <a:cs typeface="Times New Roman" panose="02020603050405020304" pitchFamily="18" charset="0"/>
              </a:rPr>
              <a:t>Bà mẹ Việt Nam anh hùng năm</a:t>
            </a:r>
            <a:r>
              <a:rPr lang="vi-VN" sz="2400" dirty="0">
                <a:solidFill>
                  <a:schemeClr val="tx1"/>
                </a:solidFill>
                <a:latin typeface="Times New Roman" panose="02020603050405020304" pitchFamily="18" charset="0"/>
                <a:cs typeface="Times New Roman" panose="02020603050405020304" pitchFamily="18" charset="0"/>
              </a:rPr>
              <a:t> 1994.</a:t>
            </a:r>
            <a:endParaRPr lang="vi-VN" sz="2400" dirty="0">
              <a:solidFill>
                <a:schemeClr val="tx1"/>
              </a:solidFill>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rotWithShape="1">
          <a:blip r:embed="rId1"/>
          <a:srcRect l="9966" r="10518"/>
          <a:stretch>
            <a:fillRect/>
          </a:stretch>
        </p:blipFill>
        <p:spPr>
          <a:xfrm>
            <a:off x="819462" y="191418"/>
            <a:ext cx="5096146" cy="3597974"/>
          </a:xfrm>
          <a:prstGeom prst="rect">
            <a:avLst/>
          </a:prstGeom>
        </p:spPr>
      </p:pic>
      <p:pic>
        <p:nvPicPr>
          <p:cNvPr id="6" name="Picture 5"/>
          <p:cNvPicPr>
            <a:picLocks noChangeAspect="1"/>
          </p:cNvPicPr>
          <p:nvPr/>
        </p:nvPicPr>
        <p:blipFill>
          <a:blip r:embed="rId2"/>
          <a:stretch>
            <a:fillRect/>
          </a:stretch>
        </p:blipFill>
        <p:spPr>
          <a:xfrm>
            <a:off x="6262557" y="179883"/>
            <a:ext cx="4935096" cy="3591164"/>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Shape 695"/>
        <p:cNvGrpSpPr/>
        <p:nvPr/>
      </p:nvGrpSpPr>
      <p:grpSpPr>
        <a:xfrm>
          <a:off x="0" y="0"/>
          <a:ext cx="0" cy="0"/>
          <a:chOff x="0" y="0"/>
          <a:chExt cx="0" cy="0"/>
        </a:xfrm>
      </p:grpSpPr>
      <p:sp>
        <p:nvSpPr>
          <p:cNvPr id="696" name="Google Shape;696;p22"/>
          <p:cNvSpPr/>
          <p:nvPr/>
        </p:nvSpPr>
        <p:spPr>
          <a:xfrm>
            <a:off x="0" y="0"/>
            <a:ext cx="12192000" cy="6858000"/>
          </a:xfrm>
          <a:prstGeom prst="rect">
            <a:avLst/>
          </a:prstGeom>
          <a:solidFill>
            <a:srgbClr val="DAF2F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Oi"/>
              <a:ea typeface="Oi"/>
              <a:cs typeface="Oi"/>
              <a:sym typeface="Oi"/>
            </a:endParaRPr>
          </a:p>
        </p:txBody>
      </p:sp>
      <p:sp>
        <p:nvSpPr>
          <p:cNvPr id="697" name="Google Shape;697;p22"/>
          <p:cNvSpPr/>
          <p:nvPr/>
        </p:nvSpPr>
        <p:spPr>
          <a:xfrm>
            <a:off x="8230258" y="-333826"/>
            <a:ext cx="2299437" cy="1262704"/>
          </a:xfrm>
          <a:custGeom>
            <a:avLst/>
            <a:gdLst/>
            <a:ahLst/>
            <a:cxnLst/>
            <a:rect l="l" t="t" r="r" b="b"/>
            <a:pathLst>
              <a:path w="18761" h="11853" extrusionOk="0">
                <a:moveTo>
                  <a:pt x="8803" y="0"/>
                </a:moveTo>
                <a:cubicBezTo>
                  <a:pt x="5892" y="0"/>
                  <a:pt x="3559" y="2334"/>
                  <a:pt x="3559" y="5245"/>
                </a:cubicBezTo>
                <a:lnTo>
                  <a:pt x="3559" y="5337"/>
                </a:lnTo>
                <a:lnTo>
                  <a:pt x="3489" y="5337"/>
                </a:lnTo>
                <a:cubicBezTo>
                  <a:pt x="1595" y="5337"/>
                  <a:pt x="1" y="6816"/>
                  <a:pt x="1" y="8595"/>
                </a:cubicBezTo>
                <a:cubicBezTo>
                  <a:pt x="1" y="10397"/>
                  <a:pt x="1572" y="11853"/>
                  <a:pt x="3489" y="11853"/>
                </a:cubicBezTo>
                <a:lnTo>
                  <a:pt x="15249" y="11853"/>
                </a:lnTo>
                <a:cubicBezTo>
                  <a:pt x="17167" y="11853"/>
                  <a:pt x="18738" y="10397"/>
                  <a:pt x="18738" y="8595"/>
                </a:cubicBezTo>
                <a:cubicBezTo>
                  <a:pt x="18761" y="6816"/>
                  <a:pt x="17190" y="5337"/>
                  <a:pt x="15295" y="5337"/>
                </a:cubicBezTo>
                <a:lnTo>
                  <a:pt x="14071" y="5337"/>
                </a:lnTo>
                <a:lnTo>
                  <a:pt x="14071" y="5245"/>
                </a:lnTo>
                <a:cubicBezTo>
                  <a:pt x="14071" y="2357"/>
                  <a:pt x="11737" y="0"/>
                  <a:pt x="880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Oi"/>
              <a:buNone/>
            </a:pPr>
            <a:endParaRPr sz="1800">
              <a:solidFill>
                <a:schemeClr val="dk1"/>
              </a:solidFill>
              <a:latin typeface="Oi"/>
              <a:ea typeface="Oi"/>
              <a:cs typeface="Oi"/>
              <a:sym typeface="Oi"/>
            </a:endParaRPr>
          </a:p>
        </p:txBody>
      </p:sp>
      <p:sp>
        <p:nvSpPr>
          <p:cNvPr id="698" name="Google Shape;698;p22"/>
          <p:cNvSpPr/>
          <p:nvPr/>
        </p:nvSpPr>
        <p:spPr>
          <a:xfrm>
            <a:off x="2236342" y="102152"/>
            <a:ext cx="2010839" cy="1264389"/>
          </a:xfrm>
          <a:custGeom>
            <a:avLst/>
            <a:gdLst/>
            <a:ahLst/>
            <a:cxnLst/>
            <a:rect l="l" t="t" r="r" b="b"/>
            <a:pathLst>
              <a:path w="18761" h="11853" extrusionOk="0">
                <a:moveTo>
                  <a:pt x="8803" y="0"/>
                </a:moveTo>
                <a:cubicBezTo>
                  <a:pt x="5892" y="0"/>
                  <a:pt x="3559" y="2334"/>
                  <a:pt x="3559" y="5245"/>
                </a:cubicBezTo>
                <a:lnTo>
                  <a:pt x="3559" y="5337"/>
                </a:lnTo>
                <a:lnTo>
                  <a:pt x="3489" y="5337"/>
                </a:lnTo>
                <a:cubicBezTo>
                  <a:pt x="1595" y="5337"/>
                  <a:pt x="1" y="6816"/>
                  <a:pt x="1" y="8595"/>
                </a:cubicBezTo>
                <a:cubicBezTo>
                  <a:pt x="1" y="10397"/>
                  <a:pt x="1572" y="11853"/>
                  <a:pt x="3489" y="11853"/>
                </a:cubicBezTo>
                <a:lnTo>
                  <a:pt x="15249" y="11853"/>
                </a:lnTo>
                <a:cubicBezTo>
                  <a:pt x="17167" y="11853"/>
                  <a:pt x="18738" y="10397"/>
                  <a:pt x="18738" y="8595"/>
                </a:cubicBezTo>
                <a:cubicBezTo>
                  <a:pt x="18761" y="6816"/>
                  <a:pt x="17190" y="5337"/>
                  <a:pt x="15295" y="5337"/>
                </a:cubicBezTo>
                <a:lnTo>
                  <a:pt x="14071" y="5337"/>
                </a:lnTo>
                <a:lnTo>
                  <a:pt x="14071" y="5245"/>
                </a:lnTo>
                <a:cubicBezTo>
                  <a:pt x="14071" y="2357"/>
                  <a:pt x="11737" y="0"/>
                  <a:pt x="880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Oi"/>
              <a:buNone/>
            </a:pPr>
            <a:endParaRPr sz="1800">
              <a:solidFill>
                <a:schemeClr val="dk1"/>
              </a:solidFill>
              <a:latin typeface="Oi"/>
              <a:ea typeface="Oi"/>
              <a:cs typeface="Oi"/>
              <a:sym typeface="Oi"/>
            </a:endParaRPr>
          </a:p>
        </p:txBody>
      </p:sp>
      <p:grpSp>
        <p:nvGrpSpPr>
          <p:cNvPr id="699" name="Google Shape;699;p22"/>
          <p:cNvGrpSpPr/>
          <p:nvPr/>
        </p:nvGrpSpPr>
        <p:grpSpPr>
          <a:xfrm>
            <a:off x="3044961" y="206275"/>
            <a:ext cx="7092622" cy="3376567"/>
            <a:chOff x="2421484" y="-1970755"/>
            <a:chExt cx="5282894" cy="3112383"/>
          </a:xfrm>
        </p:grpSpPr>
        <p:sp>
          <p:nvSpPr>
            <p:cNvPr id="700" name="Google Shape;700;p22"/>
            <p:cNvSpPr/>
            <p:nvPr/>
          </p:nvSpPr>
          <p:spPr>
            <a:xfrm>
              <a:off x="2421484" y="-1634340"/>
              <a:ext cx="5282894" cy="2775968"/>
            </a:xfrm>
            <a:custGeom>
              <a:avLst/>
              <a:gdLst/>
              <a:ahLst/>
              <a:cxnLst/>
              <a:rect l="l" t="t" r="r" b="b"/>
              <a:pathLst>
                <a:path w="18761" h="11853" extrusionOk="0">
                  <a:moveTo>
                    <a:pt x="8803" y="0"/>
                  </a:moveTo>
                  <a:cubicBezTo>
                    <a:pt x="5892" y="0"/>
                    <a:pt x="3559" y="2334"/>
                    <a:pt x="3559" y="5245"/>
                  </a:cubicBezTo>
                  <a:lnTo>
                    <a:pt x="3559" y="5337"/>
                  </a:lnTo>
                  <a:lnTo>
                    <a:pt x="3489" y="5337"/>
                  </a:lnTo>
                  <a:cubicBezTo>
                    <a:pt x="1595" y="5337"/>
                    <a:pt x="1" y="6816"/>
                    <a:pt x="1" y="8595"/>
                  </a:cubicBezTo>
                  <a:cubicBezTo>
                    <a:pt x="1" y="10397"/>
                    <a:pt x="1572" y="11853"/>
                    <a:pt x="3489" y="11853"/>
                  </a:cubicBezTo>
                  <a:lnTo>
                    <a:pt x="15249" y="11853"/>
                  </a:lnTo>
                  <a:cubicBezTo>
                    <a:pt x="17167" y="11853"/>
                    <a:pt x="18738" y="10397"/>
                    <a:pt x="18738" y="8595"/>
                  </a:cubicBezTo>
                  <a:cubicBezTo>
                    <a:pt x="18761" y="6816"/>
                    <a:pt x="17190" y="5337"/>
                    <a:pt x="15295" y="5337"/>
                  </a:cubicBezTo>
                  <a:lnTo>
                    <a:pt x="14071" y="5337"/>
                  </a:lnTo>
                  <a:lnTo>
                    <a:pt x="14071" y="5245"/>
                  </a:lnTo>
                  <a:cubicBezTo>
                    <a:pt x="14071" y="2357"/>
                    <a:pt x="11737" y="0"/>
                    <a:pt x="880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Oi"/>
                <a:buNone/>
              </a:pPr>
              <a:endParaRPr sz="1800">
                <a:solidFill>
                  <a:srgbClr val="FF6699"/>
                </a:solidFill>
                <a:latin typeface="Oi"/>
                <a:ea typeface="Oi"/>
                <a:cs typeface="Oi"/>
                <a:sym typeface="Oi"/>
              </a:endParaRPr>
            </a:p>
          </p:txBody>
        </p:sp>
        <p:sp>
          <p:nvSpPr>
            <p:cNvPr id="701" name="Google Shape;701;p22"/>
            <p:cNvSpPr txBox="1"/>
            <p:nvPr/>
          </p:nvSpPr>
          <p:spPr>
            <a:xfrm>
              <a:off x="3023337" y="-1970755"/>
              <a:ext cx="3869596" cy="851088"/>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SG" sz="6000" b="1" dirty="0" err="1">
                  <a:solidFill>
                    <a:srgbClr val="FF0000"/>
                  </a:solidFill>
                  <a:latin typeface="UTM Cooper Black" panose="02040603050506020204" pitchFamily="18"/>
                  <a:ea typeface="Calibri" panose="020F0502020204030204"/>
                  <a:cs typeface="Calibri" panose="020F0502020204030204"/>
                  <a:sym typeface="Calibri" panose="020F0502020204030204"/>
                </a:rPr>
                <a:t>Dặn</a:t>
              </a:r>
              <a:r>
                <a:rPr lang="en-SG" sz="6000" b="1" dirty="0">
                  <a:solidFill>
                    <a:srgbClr val="FF0000"/>
                  </a:solidFill>
                  <a:latin typeface="UTM Cooper Black" panose="02040603050506020204" pitchFamily="18"/>
                  <a:ea typeface="Calibri" panose="020F0502020204030204"/>
                  <a:cs typeface="Calibri" panose="020F0502020204030204"/>
                  <a:sym typeface="Calibri" panose="020F0502020204030204"/>
                </a:rPr>
                <a:t> </a:t>
              </a:r>
              <a:r>
                <a:rPr lang="en-SG" sz="6000" b="1" dirty="0" err="1">
                  <a:solidFill>
                    <a:srgbClr val="FF0000"/>
                  </a:solidFill>
                  <a:latin typeface="UTM Cooper Black" panose="02040603050506020204" pitchFamily="18"/>
                  <a:ea typeface="Calibri" panose="020F0502020204030204"/>
                  <a:cs typeface="Calibri" panose="020F0502020204030204"/>
                  <a:sym typeface="Calibri" panose="020F0502020204030204"/>
                </a:rPr>
                <a:t>dò</a:t>
              </a:r>
              <a:endParaRPr sz="6000" b="1" dirty="0">
                <a:solidFill>
                  <a:srgbClr val="FF0000"/>
                </a:solidFill>
                <a:latin typeface="UTM Cooper Black" panose="02040603050506020204" pitchFamily="18"/>
                <a:ea typeface="Calibri" panose="020F0502020204030204"/>
                <a:cs typeface="Calibri" panose="020F0502020204030204"/>
                <a:sym typeface="Calibri" panose="020F0502020204030204"/>
              </a:endParaRPr>
            </a:p>
          </p:txBody>
        </p:sp>
      </p:grpSp>
      <p:sp>
        <p:nvSpPr>
          <p:cNvPr id="702" name="Google Shape;702;p22"/>
          <p:cNvSpPr/>
          <p:nvPr/>
        </p:nvSpPr>
        <p:spPr>
          <a:xfrm>
            <a:off x="11274975" y="2244453"/>
            <a:ext cx="1261228" cy="611063"/>
          </a:xfrm>
          <a:custGeom>
            <a:avLst/>
            <a:gdLst/>
            <a:ahLst/>
            <a:cxnLst/>
            <a:rect l="l" t="t" r="r" b="b"/>
            <a:pathLst>
              <a:path w="18761" h="11853" extrusionOk="0">
                <a:moveTo>
                  <a:pt x="8803" y="0"/>
                </a:moveTo>
                <a:cubicBezTo>
                  <a:pt x="5892" y="0"/>
                  <a:pt x="3559" y="2334"/>
                  <a:pt x="3559" y="5245"/>
                </a:cubicBezTo>
                <a:lnTo>
                  <a:pt x="3559" y="5337"/>
                </a:lnTo>
                <a:lnTo>
                  <a:pt x="3489" y="5337"/>
                </a:lnTo>
                <a:cubicBezTo>
                  <a:pt x="1595" y="5337"/>
                  <a:pt x="1" y="6816"/>
                  <a:pt x="1" y="8595"/>
                </a:cubicBezTo>
                <a:cubicBezTo>
                  <a:pt x="1" y="10397"/>
                  <a:pt x="1572" y="11853"/>
                  <a:pt x="3489" y="11853"/>
                </a:cubicBezTo>
                <a:lnTo>
                  <a:pt x="15249" y="11853"/>
                </a:lnTo>
                <a:cubicBezTo>
                  <a:pt x="17167" y="11853"/>
                  <a:pt x="18738" y="10397"/>
                  <a:pt x="18738" y="8595"/>
                </a:cubicBezTo>
                <a:cubicBezTo>
                  <a:pt x="18761" y="6816"/>
                  <a:pt x="17190" y="5337"/>
                  <a:pt x="15295" y="5337"/>
                </a:cubicBezTo>
                <a:lnTo>
                  <a:pt x="14071" y="5337"/>
                </a:lnTo>
                <a:lnTo>
                  <a:pt x="14071" y="5245"/>
                </a:lnTo>
                <a:cubicBezTo>
                  <a:pt x="14071" y="2357"/>
                  <a:pt x="11737" y="0"/>
                  <a:pt x="880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Oi"/>
              <a:buNone/>
            </a:pPr>
            <a:endParaRPr sz="1800">
              <a:solidFill>
                <a:schemeClr val="dk1"/>
              </a:solidFill>
              <a:latin typeface="Oi"/>
              <a:ea typeface="Oi"/>
              <a:cs typeface="Oi"/>
              <a:sym typeface="Oi"/>
            </a:endParaRPr>
          </a:p>
        </p:txBody>
      </p:sp>
      <p:sp>
        <p:nvSpPr>
          <p:cNvPr id="703" name="Google Shape;703;p22"/>
          <p:cNvSpPr/>
          <p:nvPr/>
        </p:nvSpPr>
        <p:spPr>
          <a:xfrm>
            <a:off x="9819427" y="-1476643"/>
            <a:ext cx="3832239" cy="3638350"/>
          </a:xfrm>
          <a:prstGeom prst="ellipse">
            <a:avLst/>
          </a:prstGeom>
          <a:solidFill>
            <a:srgbClr val="FED000">
              <a:alpha val="31764"/>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Oi"/>
              <a:ea typeface="Oi"/>
              <a:cs typeface="Oi"/>
              <a:sym typeface="Oi"/>
            </a:endParaRPr>
          </a:p>
        </p:txBody>
      </p:sp>
      <p:sp>
        <p:nvSpPr>
          <p:cNvPr id="709" name="Google Shape;709;p22"/>
          <p:cNvSpPr/>
          <p:nvPr/>
        </p:nvSpPr>
        <p:spPr>
          <a:xfrm>
            <a:off x="10613487" y="-762865"/>
            <a:ext cx="2266918" cy="2129406"/>
          </a:xfrm>
          <a:prstGeom prst="ellipse">
            <a:avLst/>
          </a:prstGeom>
          <a:solidFill>
            <a:srgbClr val="FED000">
              <a:alpha val="48627"/>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Oi"/>
              <a:ea typeface="Oi"/>
              <a:cs typeface="Oi"/>
              <a:sym typeface="Oi"/>
            </a:endParaRPr>
          </a:p>
        </p:txBody>
      </p:sp>
      <p:pic>
        <p:nvPicPr>
          <p:cNvPr id="710" name="Google Shape;710;p22"/>
          <p:cNvPicPr preferRelativeResize="0"/>
          <p:nvPr/>
        </p:nvPicPr>
        <p:blipFill rotWithShape="1">
          <a:blip r:embed="rId1"/>
          <a:srcRect l="15000" t="51840" r="58689" b="21402"/>
          <a:stretch>
            <a:fillRect/>
          </a:stretch>
        </p:blipFill>
        <p:spPr>
          <a:xfrm>
            <a:off x="-149268" y="3008349"/>
            <a:ext cx="4396450" cy="2524867"/>
          </a:xfrm>
          <a:prstGeom prst="rect">
            <a:avLst/>
          </a:prstGeom>
          <a:noFill/>
          <a:ln>
            <a:noFill/>
          </a:ln>
        </p:spPr>
      </p:pic>
      <p:pic>
        <p:nvPicPr>
          <p:cNvPr id="711" name="Google Shape;711;p22"/>
          <p:cNvPicPr preferRelativeResize="0"/>
          <p:nvPr/>
        </p:nvPicPr>
        <p:blipFill rotWithShape="1">
          <a:blip r:embed="rId2"/>
          <a:srcRect l="40414" t="51840" r="38029" b="21402"/>
          <a:stretch>
            <a:fillRect/>
          </a:stretch>
        </p:blipFill>
        <p:spPr>
          <a:xfrm>
            <a:off x="4008474" y="3000795"/>
            <a:ext cx="3601985" cy="2524867"/>
          </a:xfrm>
          <a:prstGeom prst="rect">
            <a:avLst/>
          </a:prstGeom>
          <a:noFill/>
          <a:ln>
            <a:noFill/>
          </a:ln>
        </p:spPr>
      </p:pic>
      <p:pic>
        <p:nvPicPr>
          <p:cNvPr id="712" name="Google Shape;712;p22"/>
          <p:cNvPicPr preferRelativeResize="0"/>
          <p:nvPr/>
        </p:nvPicPr>
        <p:blipFill rotWithShape="1">
          <a:blip r:embed="rId1"/>
          <a:srcRect l="64101" t="51840" r="7500" b="21402"/>
          <a:stretch>
            <a:fillRect/>
          </a:stretch>
        </p:blipFill>
        <p:spPr>
          <a:xfrm>
            <a:off x="7446854" y="3625021"/>
            <a:ext cx="4745146" cy="2524867"/>
          </a:xfrm>
          <a:prstGeom prst="rect">
            <a:avLst/>
          </a:prstGeom>
          <a:noFill/>
          <a:ln>
            <a:noFill/>
          </a:ln>
        </p:spPr>
      </p:pic>
      <p:pic>
        <p:nvPicPr>
          <p:cNvPr id="713" name="Google Shape;713;p22"/>
          <p:cNvPicPr preferRelativeResize="0"/>
          <p:nvPr/>
        </p:nvPicPr>
        <p:blipFill rotWithShape="1">
          <a:blip r:embed="rId3"/>
          <a:srcRect t="37954" r="90625" b="31467"/>
          <a:stretch>
            <a:fillRect/>
          </a:stretch>
        </p:blipFill>
        <p:spPr>
          <a:xfrm>
            <a:off x="160130" y="2905012"/>
            <a:ext cx="979642" cy="1804381"/>
          </a:xfrm>
          <a:prstGeom prst="rect">
            <a:avLst/>
          </a:prstGeom>
          <a:noFill/>
          <a:ln>
            <a:noFill/>
          </a:ln>
        </p:spPr>
      </p:pic>
      <p:pic>
        <p:nvPicPr>
          <p:cNvPr id="714" name="Google Shape;714;p22"/>
          <p:cNvPicPr preferRelativeResize="0"/>
          <p:nvPr/>
        </p:nvPicPr>
        <p:blipFill rotWithShape="1">
          <a:blip r:embed="rId4"/>
          <a:srcRect l="55533" t="65911" b="392"/>
          <a:stretch>
            <a:fillRect/>
          </a:stretch>
        </p:blipFill>
        <p:spPr>
          <a:xfrm>
            <a:off x="6694395" y="4559103"/>
            <a:ext cx="5497605" cy="2352685"/>
          </a:xfrm>
          <a:prstGeom prst="rect">
            <a:avLst/>
          </a:prstGeom>
          <a:noFill/>
          <a:ln>
            <a:noFill/>
          </a:ln>
        </p:spPr>
      </p:pic>
      <p:pic>
        <p:nvPicPr>
          <p:cNvPr id="715" name="Google Shape;715;p22"/>
          <p:cNvPicPr preferRelativeResize="0"/>
          <p:nvPr/>
        </p:nvPicPr>
        <p:blipFill rotWithShape="1">
          <a:blip r:embed="rId5"/>
          <a:srcRect t="65810" r="26875" b="392"/>
          <a:stretch>
            <a:fillRect/>
          </a:stretch>
        </p:blipFill>
        <p:spPr>
          <a:xfrm>
            <a:off x="0" y="4529129"/>
            <a:ext cx="8980582" cy="2343979"/>
          </a:xfrm>
          <a:prstGeom prst="rect">
            <a:avLst/>
          </a:prstGeom>
          <a:noFill/>
          <a:ln>
            <a:noFill/>
          </a:ln>
        </p:spPr>
      </p:pic>
      <p:pic>
        <p:nvPicPr>
          <p:cNvPr id="716" name="Google Shape;716;p22"/>
          <p:cNvPicPr preferRelativeResize="0"/>
          <p:nvPr/>
        </p:nvPicPr>
        <p:blipFill rotWithShape="1">
          <a:blip r:embed="rId6"/>
          <a:srcRect l="70819" t="55251" r="-1" b="19293"/>
          <a:stretch>
            <a:fillRect/>
          </a:stretch>
        </p:blipFill>
        <p:spPr>
          <a:xfrm>
            <a:off x="8327244" y="3824044"/>
            <a:ext cx="3806580" cy="1875120"/>
          </a:xfrm>
          <a:prstGeom prst="rect">
            <a:avLst/>
          </a:prstGeom>
          <a:noFill/>
          <a:ln>
            <a:noFill/>
          </a:ln>
        </p:spPr>
      </p:pic>
      <p:pic>
        <p:nvPicPr>
          <p:cNvPr id="717" name="Google Shape;717;p22"/>
          <p:cNvPicPr preferRelativeResize="0"/>
          <p:nvPr/>
        </p:nvPicPr>
        <p:blipFill rotWithShape="1">
          <a:blip r:embed="rId6"/>
          <a:srcRect l="58533" t="55251" r="31396" b="19293"/>
          <a:stretch>
            <a:fillRect/>
          </a:stretch>
        </p:blipFill>
        <p:spPr>
          <a:xfrm>
            <a:off x="7066016" y="3785364"/>
            <a:ext cx="1261228" cy="1800435"/>
          </a:xfrm>
          <a:prstGeom prst="rect">
            <a:avLst/>
          </a:prstGeom>
          <a:noFill/>
          <a:ln>
            <a:noFill/>
          </a:ln>
        </p:spPr>
      </p:pic>
      <p:sp>
        <p:nvSpPr>
          <p:cNvPr id="720" name="Google Shape;720;p22"/>
          <p:cNvSpPr/>
          <p:nvPr/>
        </p:nvSpPr>
        <p:spPr>
          <a:xfrm>
            <a:off x="10989128" y="-460162"/>
            <a:ext cx="1524000" cy="1524000"/>
          </a:xfrm>
          <a:prstGeom prst="ellipse">
            <a:avLst/>
          </a:prstGeom>
          <a:solidFill>
            <a:srgbClr val="FED00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Oi"/>
              <a:ea typeface="Oi"/>
              <a:cs typeface="Oi"/>
              <a:sym typeface="Oi"/>
            </a:endParaRPr>
          </a:p>
        </p:txBody>
      </p:sp>
      <p:sp>
        <p:nvSpPr>
          <p:cNvPr id="721" name="Google Shape;721;p22"/>
          <p:cNvSpPr/>
          <p:nvPr/>
        </p:nvSpPr>
        <p:spPr>
          <a:xfrm>
            <a:off x="-759970" y="2048713"/>
            <a:ext cx="1409921" cy="766312"/>
          </a:xfrm>
          <a:custGeom>
            <a:avLst/>
            <a:gdLst/>
            <a:ahLst/>
            <a:cxnLst/>
            <a:rect l="l" t="t" r="r" b="b"/>
            <a:pathLst>
              <a:path w="18761" h="11853" extrusionOk="0">
                <a:moveTo>
                  <a:pt x="8803" y="0"/>
                </a:moveTo>
                <a:cubicBezTo>
                  <a:pt x="5892" y="0"/>
                  <a:pt x="3559" y="2334"/>
                  <a:pt x="3559" y="5245"/>
                </a:cubicBezTo>
                <a:lnTo>
                  <a:pt x="3559" y="5337"/>
                </a:lnTo>
                <a:lnTo>
                  <a:pt x="3489" y="5337"/>
                </a:lnTo>
                <a:cubicBezTo>
                  <a:pt x="1595" y="5337"/>
                  <a:pt x="1" y="6816"/>
                  <a:pt x="1" y="8595"/>
                </a:cubicBezTo>
                <a:cubicBezTo>
                  <a:pt x="1" y="10397"/>
                  <a:pt x="1572" y="11853"/>
                  <a:pt x="3489" y="11853"/>
                </a:cubicBezTo>
                <a:lnTo>
                  <a:pt x="15249" y="11853"/>
                </a:lnTo>
                <a:cubicBezTo>
                  <a:pt x="17167" y="11853"/>
                  <a:pt x="18738" y="10397"/>
                  <a:pt x="18738" y="8595"/>
                </a:cubicBezTo>
                <a:cubicBezTo>
                  <a:pt x="18761" y="6816"/>
                  <a:pt x="17190" y="5337"/>
                  <a:pt x="15295" y="5337"/>
                </a:cubicBezTo>
                <a:lnTo>
                  <a:pt x="14071" y="5337"/>
                </a:lnTo>
                <a:lnTo>
                  <a:pt x="14071" y="5245"/>
                </a:lnTo>
                <a:cubicBezTo>
                  <a:pt x="14071" y="2357"/>
                  <a:pt x="11737" y="0"/>
                  <a:pt x="880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Oi"/>
              <a:buNone/>
            </a:pPr>
            <a:endParaRPr sz="1800">
              <a:solidFill>
                <a:schemeClr val="dk1"/>
              </a:solidFill>
              <a:latin typeface="Oi"/>
              <a:ea typeface="Oi"/>
              <a:cs typeface="Oi"/>
              <a:sym typeface="Oi"/>
            </a:endParaRPr>
          </a:p>
        </p:txBody>
      </p:sp>
      <p:grpSp>
        <p:nvGrpSpPr>
          <p:cNvPr id="723" name="Google Shape;723;p22"/>
          <p:cNvGrpSpPr/>
          <p:nvPr/>
        </p:nvGrpSpPr>
        <p:grpSpPr>
          <a:xfrm>
            <a:off x="-228600" y="3525844"/>
            <a:ext cx="13654110" cy="3408355"/>
            <a:chOff x="-29140" y="3368913"/>
            <a:chExt cx="13654110" cy="3545778"/>
          </a:xfrm>
        </p:grpSpPr>
        <p:pic>
          <p:nvPicPr>
            <p:cNvPr id="724" name="Google Shape;724;p22"/>
            <p:cNvPicPr preferRelativeResize="0"/>
            <p:nvPr/>
          </p:nvPicPr>
          <p:blipFill rotWithShape="1">
            <a:blip r:embed="rId7"/>
            <a:srcRect b="4810"/>
            <a:stretch>
              <a:fillRect/>
            </a:stretch>
          </p:blipFill>
          <p:spPr>
            <a:xfrm>
              <a:off x="-29140" y="3388588"/>
              <a:ext cx="5290565" cy="3526103"/>
            </a:xfrm>
            <a:prstGeom prst="rect">
              <a:avLst/>
            </a:prstGeom>
            <a:noFill/>
            <a:ln>
              <a:noFill/>
            </a:ln>
          </p:spPr>
        </p:pic>
        <p:pic>
          <p:nvPicPr>
            <p:cNvPr id="725" name="Google Shape;725;p22"/>
            <p:cNvPicPr preferRelativeResize="0"/>
            <p:nvPr/>
          </p:nvPicPr>
          <p:blipFill rotWithShape="1">
            <a:blip r:embed="rId7"/>
            <a:srcRect b="4810"/>
            <a:stretch>
              <a:fillRect/>
            </a:stretch>
          </p:blipFill>
          <p:spPr>
            <a:xfrm>
              <a:off x="4704260" y="3368913"/>
              <a:ext cx="5290565" cy="3526103"/>
            </a:xfrm>
            <a:prstGeom prst="rect">
              <a:avLst/>
            </a:prstGeom>
            <a:noFill/>
            <a:ln>
              <a:noFill/>
            </a:ln>
          </p:spPr>
        </p:pic>
        <p:pic>
          <p:nvPicPr>
            <p:cNvPr id="726" name="Google Shape;726;p22"/>
            <p:cNvPicPr preferRelativeResize="0"/>
            <p:nvPr/>
          </p:nvPicPr>
          <p:blipFill rotWithShape="1">
            <a:blip r:embed="rId7"/>
            <a:srcRect b="4810"/>
            <a:stretch>
              <a:fillRect/>
            </a:stretch>
          </p:blipFill>
          <p:spPr>
            <a:xfrm>
              <a:off x="8698865" y="3368913"/>
              <a:ext cx="4926105" cy="3526103"/>
            </a:xfrm>
            <a:prstGeom prst="rect">
              <a:avLst/>
            </a:prstGeom>
            <a:noFill/>
            <a:ln>
              <a:noFill/>
            </a:ln>
          </p:spPr>
        </p:pic>
      </p:grpSp>
      <p:pic>
        <p:nvPicPr>
          <p:cNvPr id="728" name="Google Shape;728;p22"/>
          <p:cNvPicPr preferRelativeResize="0"/>
          <p:nvPr/>
        </p:nvPicPr>
        <p:blipFill rotWithShape="1">
          <a:blip r:embed="rId8"/>
          <a:srcRect l="35184" t="55183" r="22473" b="-1013"/>
          <a:stretch>
            <a:fillRect/>
          </a:stretch>
        </p:blipFill>
        <p:spPr>
          <a:xfrm>
            <a:off x="10251883" y="2495533"/>
            <a:ext cx="1343719" cy="1454336"/>
          </a:xfrm>
          <a:prstGeom prst="rect">
            <a:avLst/>
          </a:prstGeom>
          <a:noFill/>
          <a:ln>
            <a:noFill/>
          </a:ln>
        </p:spPr>
      </p:pic>
      <p:pic>
        <p:nvPicPr>
          <p:cNvPr id="729" name="Google Shape;729;p22"/>
          <p:cNvPicPr preferRelativeResize="0"/>
          <p:nvPr/>
        </p:nvPicPr>
        <p:blipFill rotWithShape="1">
          <a:blip r:embed="rId8"/>
          <a:srcRect r="57657" b="54170"/>
          <a:stretch>
            <a:fillRect/>
          </a:stretch>
        </p:blipFill>
        <p:spPr>
          <a:xfrm rot="6872548">
            <a:off x="2739017" y="3301641"/>
            <a:ext cx="1343719" cy="1454336"/>
          </a:xfrm>
          <a:prstGeom prst="rect">
            <a:avLst/>
          </a:prstGeom>
          <a:noFill/>
          <a:ln>
            <a:noFill/>
          </a:ln>
        </p:spPr>
      </p:pic>
      <p:pic>
        <p:nvPicPr>
          <p:cNvPr id="730" name="Google Shape;730;p22"/>
          <p:cNvPicPr preferRelativeResize="0"/>
          <p:nvPr/>
        </p:nvPicPr>
        <p:blipFill rotWithShape="1">
          <a:blip r:embed="rId8"/>
          <a:srcRect r="57657" b="54170"/>
          <a:stretch>
            <a:fillRect/>
          </a:stretch>
        </p:blipFill>
        <p:spPr>
          <a:xfrm rot="3908138" flipH="1">
            <a:off x="126426" y="304327"/>
            <a:ext cx="1443745" cy="1562596"/>
          </a:xfrm>
          <a:prstGeom prst="rect">
            <a:avLst/>
          </a:prstGeom>
          <a:noFill/>
          <a:ln>
            <a:noFill/>
          </a:ln>
        </p:spPr>
      </p:pic>
      <p:sp>
        <p:nvSpPr>
          <p:cNvPr id="731" name="Google Shape;731;p22"/>
          <p:cNvSpPr txBox="1"/>
          <p:nvPr/>
        </p:nvSpPr>
        <p:spPr>
          <a:xfrm>
            <a:off x="1043533" y="3104157"/>
            <a:ext cx="1029373" cy="615553"/>
          </a:xfrm>
          <a:prstGeom prst="rect">
            <a:avLst/>
          </a:prstGeom>
          <a:noFill/>
          <a:ln>
            <a:noFill/>
          </a:ln>
          <a:effectLst>
            <a:outerShdw blurRad="50800" dist="38100" dir="8100000" algn="tr" rotWithShape="0">
              <a:srgbClr val="000000">
                <a:alpha val="40000"/>
              </a:srgbClr>
            </a:outerShdw>
          </a:effectLst>
        </p:spPr>
        <p:txBody>
          <a:bodyPr spcFirstLastPara="1" wrap="square" lIns="0" tIns="0" rIns="0" bIns="0" anchor="t" anchorCtr="0">
            <a:spAutoFit/>
          </a:bodyPr>
          <a:lstStyle/>
          <a:p>
            <a:pPr marL="0" marR="0" lvl="0" indent="0" algn="ctr" rtl="0">
              <a:spcBef>
                <a:spcPts val="0"/>
              </a:spcBef>
              <a:spcAft>
                <a:spcPts val="0"/>
              </a:spcAft>
              <a:buNone/>
            </a:pPr>
            <a:r>
              <a:rPr lang="en-SG" sz="4000" b="1">
                <a:solidFill>
                  <a:srgbClr val="0C0C0C"/>
                </a:solidFill>
                <a:latin typeface="Arial" panose="020B0604020202020204"/>
                <a:ea typeface="Arial" panose="020B0604020202020204"/>
                <a:cs typeface="Arial" panose="020B0604020202020204"/>
                <a:sym typeface="Arial" panose="020B0604020202020204"/>
              </a:rPr>
              <a:t>.</a:t>
            </a:r>
            <a:endParaRPr lang="en-SG" sz="4000" b="1">
              <a:solidFill>
                <a:srgbClr val="0C0C0C"/>
              </a:solidFill>
              <a:latin typeface="Arial" panose="020B0604020202020204"/>
              <a:ea typeface="Arial" panose="020B0604020202020204"/>
              <a:cs typeface="Arial" panose="020B0604020202020204"/>
              <a:sym typeface="Arial" panose="020B0604020202020204"/>
            </a:endParaRPr>
          </a:p>
        </p:txBody>
      </p:sp>
      <p:sp>
        <p:nvSpPr>
          <p:cNvPr id="29" name="Google Shape;701;p22"/>
          <p:cNvSpPr txBox="1"/>
          <p:nvPr/>
        </p:nvSpPr>
        <p:spPr>
          <a:xfrm>
            <a:off x="3151505" y="1303655"/>
            <a:ext cx="7030720" cy="1661795"/>
          </a:xfrm>
          <a:prstGeom prst="rect">
            <a:avLst/>
          </a:prstGeom>
          <a:noFill/>
          <a:ln>
            <a:noFill/>
          </a:ln>
        </p:spPr>
        <p:txBody>
          <a:bodyPr spcFirstLastPara="1" wrap="square" lIns="0" tIns="0" rIns="0" bIns="0" anchor="t" anchorCtr="0">
            <a:spAutoFit/>
          </a:bodyPr>
          <a:lstStyle/>
          <a:p>
            <a:pPr marL="571500" marR="0" lvl="0" indent="-571500" algn="ctr" rtl="0">
              <a:lnSpc>
                <a:spcPct val="150000"/>
              </a:lnSpc>
              <a:spcBef>
                <a:spcPts val="0"/>
              </a:spcBef>
              <a:spcAft>
                <a:spcPts val="0"/>
              </a:spcAft>
              <a:buFontTx/>
              <a:buChar char="-"/>
            </a:pPr>
            <a:r>
              <a:rPr lang="en-SG" sz="3600" dirty="0" err="1">
                <a:solidFill>
                  <a:schemeClr val="tx1"/>
                </a:solidFill>
                <a:latin typeface="UTM Cooper Black" panose="02040603050506020204" pitchFamily="18"/>
                <a:ea typeface="Calibri" panose="020F0502020204030204"/>
                <a:cs typeface="Calibri" panose="020F0502020204030204"/>
                <a:sym typeface="Calibri" panose="020F0502020204030204"/>
              </a:rPr>
              <a:t>Luyện</a:t>
            </a:r>
            <a:r>
              <a:rPr lang="en-SG" sz="3600" dirty="0">
                <a:solidFill>
                  <a:schemeClr val="tx1"/>
                </a:solidFill>
                <a:latin typeface="UTM Cooper Black" panose="02040603050506020204" pitchFamily="18"/>
                <a:ea typeface="Calibri" panose="020F0502020204030204"/>
                <a:cs typeface="Calibri" panose="020F0502020204030204"/>
                <a:sym typeface="Calibri" panose="020F0502020204030204"/>
              </a:rPr>
              <a:t> </a:t>
            </a:r>
            <a:r>
              <a:rPr lang="en-SG" sz="3600" dirty="0" err="1">
                <a:solidFill>
                  <a:schemeClr val="tx1"/>
                </a:solidFill>
                <a:latin typeface="UTM Cooper Black" panose="02040603050506020204" pitchFamily="18"/>
                <a:ea typeface="Calibri" panose="020F0502020204030204"/>
                <a:cs typeface="Calibri" panose="020F0502020204030204"/>
                <a:sym typeface="Calibri" panose="020F0502020204030204"/>
              </a:rPr>
              <a:t>đọc</a:t>
            </a:r>
            <a:r>
              <a:rPr lang="en-SG" sz="3600" dirty="0">
                <a:solidFill>
                  <a:schemeClr val="tx1"/>
                </a:solidFill>
                <a:latin typeface="UTM Cooper Black" panose="02040603050506020204" pitchFamily="18"/>
                <a:ea typeface="Calibri" panose="020F0502020204030204"/>
                <a:cs typeface="Calibri" panose="020F0502020204030204"/>
                <a:sym typeface="Calibri" panose="020F0502020204030204"/>
              </a:rPr>
              <a:t> </a:t>
            </a:r>
            <a:r>
              <a:rPr lang="en-SG" sz="3600" dirty="0" err="1">
                <a:solidFill>
                  <a:schemeClr val="tx1"/>
                </a:solidFill>
                <a:latin typeface="UTM Cooper Black" panose="02040603050506020204" pitchFamily="18"/>
                <a:ea typeface="Calibri" panose="020F0502020204030204"/>
                <a:cs typeface="Calibri" panose="020F0502020204030204"/>
                <a:sym typeface="Calibri" panose="020F0502020204030204"/>
              </a:rPr>
              <a:t>lại</a:t>
            </a:r>
            <a:r>
              <a:rPr lang="en-SG" sz="3600" dirty="0">
                <a:solidFill>
                  <a:schemeClr val="tx1"/>
                </a:solidFill>
                <a:latin typeface="UTM Cooper Black" panose="02040603050506020204" pitchFamily="18"/>
                <a:ea typeface="Calibri" panose="020F0502020204030204"/>
                <a:cs typeface="Calibri" panose="020F0502020204030204"/>
                <a:sym typeface="Calibri" panose="020F0502020204030204"/>
              </a:rPr>
              <a:t> </a:t>
            </a:r>
            <a:r>
              <a:rPr lang="en-SG" sz="3600" dirty="0" err="1">
                <a:solidFill>
                  <a:schemeClr val="tx1"/>
                </a:solidFill>
                <a:latin typeface="UTM Cooper Black" panose="02040603050506020204" pitchFamily="18"/>
                <a:ea typeface="Calibri" panose="020F0502020204030204"/>
                <a:cs typeface="Calibri" panose="020F0502020204030204"/>
                <a:sym typeface="Calibri" panose="020F0502020204030204"/>
              </a:rPr>
              <a:t>bài</a:t>
            </a:r>
            <a:endParaRPr lang="en-SG" sz="3600" dirty="0">
              <a:solidFill>
                <a:schemeClr val="tx1"/>
              </a:solidFill>
              <a:latin typeface="UTM Cooper Black" panose="02040603050506020204" pitchFamily="18"/>
              <a:ea typeface="Calibri" panose="020F0502020204030204"/>
              <a:cs typeface="Calibri" panose="020F0502020204030204"/>
              <a:sym typeface="Calibri" panose="020F0502020204030204"/>
            </a:endParaRPr>
          </a:p>
          <a:p>
            <a:pPr marL="571500" marR="0" lvl="0" indent="-571500" algn="ctr" rtl="0">
              <a:lnSpc>
                <a:spcPct val="150000"/>
              </a:lnSpc>
              <a:spcBef>
                <a:spcPts val="0"/>
              </a:spcBef>
              <a:spcAft>
                <a:spcPts val="0"/>
              </a:spcAft>
              <a:buFontTx/>
              <a:buChar char="-"/>
            </a:pPr>
            <a:r>
              <a:rPr lang="en-SG" sz="3600" dirty="0" err="1">
                <a:solidFill>
                  <a:schemeClr val="tx1"/>
                </a:solidFill>
                <a:latin typeface="UTM Cooper Black" panose="02040603050506020204" pitchFamily="18"/>
                <a:ea typeface="Calibri" panose="020F0502020204030204"/>
                <a:cs typeface="Calibri" panose="020F0502020204030204"/>
                <a:sym typeface="Calibri" panose="020F0502020204030204"/>
              </a:rPr>
              <a:t>Chuẩn</a:t>
            </a:r>
            <a:r>
              <a:rPr lang="en-SG" sz="3600" dirty="0">
                <a:solidFill>
                  <a:schemeClr val="tx1"/>
                </a:solidFill>
                <a:latin typeface="UTM Cooper Black" panose="02040603050506020204" pitchFamily="18"/>
                <a:ea typeface="Calibri" panose="020F0502020204030204"/>
                <a:cs typeface="Calibri" panose="020F0502020204030204"/>
                <a:sym typeface="Calibri" panose="020F0502020204030204"/>
              </a:rPr>
              <a:t> </a:t>
            </a:r>
            <a:r>
              <a:rPr lang="en-SG" sz="3600" dirty="0" err="1">
                <a:solidFill>
                  <a:schemeClr val="tx1"/>
                </a:solidFill>
                <a:latin typeface="UTM Cooper Black" panose="02040603050506020204" pitchFamily="18"/>
                <a:ea typeface="Calibri" panose="020F0502020204030204"/>
                <a:cs typeface="Calibri" panose="020F0502020204030204"/>
                <a:sym typeface="Calibri" panose="020F0502020204030204"/>
              </a:rPr>
              <a:t>bị</a:t>
            </a:r>
            <a:r>
              <a:rPr lang="en-SG" sz="3600" dirty="0">
                <a:solidFill>
                  <a:schemeClr val="tx1"/>
                </a:solidFill>
                <a:latin typeface="UTM Cooper Black" panose="02040603050506020204" pitchFamily="18"/>
                <a:ea typeface="Calibri" panose="020F0502020204030204"/>
                <a:cs typeface="Calibri" panose="020F0502020204030204"/>
                <a:sym typeface="Calibri" panose="020F0502020204030204"/>
              </a:rPr>
              <a:t> </a:t>
            </a:r>
            <a:r>
              <a:rPr lang="en-SG" sz="3600" dirty="0" err="1">
                <a:solidFill>
                  <a:schemeClr val="tx1"/>
                </a:solidFill>
                <a:latin typeface="UTM Cooper Black" panose="02040603050506020204" pitchFamily="18"/>
                <a:ea typeface="Calibri" panose="020F0502020204030204"/>
                <a:cs typeface="Calibri" panose="020F0502020204030204"/>
                <a:sym typeface="Calibri" panose="020F0502020204030204"/>
              </a:rPr>
              <a:t>bài</a:t>
            </a:r>
            <a:r>
              <a:rPr lang="en-SG" sz="3600" dirty="0">
                <a:solidFill>
                  <a:schemeClr val="tx1"/>
                </a:solidFill>
                <a:latin typeface="UTM Cooper Black" panose="02040603050506020204" pitchFamily="18"/>
                <a:ea typeface="Calibri" panose="020F0502020204030204"/>
                <a:cs typeface="Calibri" panose="020F0502020204030204"/>
                <a:sym typeface="Calibri" panose="020F0502020204030204"/>
              </a:rPr>
              <a:t> </a:t>
            </a:r>
            <a:r>
              <a:rPr lang="en-SG" sz="3600" dirty="0" err="1">
                <a:solidFill>
                  <a:schemeClr val="tx1"/>
                </a:solidFill>
                <a:latin typeface="UTM Cooper Black" panose="02040603050506020204" pitchFamily="18"/>
                <a:ea typeface="Calibri" panose="020F0502020204030204"/>
                <a:cs typeface="Calibri" panose="020F0502020204030204"/>
                <a:sym typeface="Calibri" panose="020F0502020204030204"/>
              </a:rPr>
              <a:t>sau</a:t>
            </a:r>
            <a:r>
              <a:rPr lang="en-SG" sz="3600" dirty="0">
                <a:solidFill>
                  <a:schemeClr val="tx1"/>
                </a:solidFill>
                <a:latin typeface="UTM Cooper Black" panose="02040603050506020204" pitchFamily="18"/>
                <a:ea typeface="Calibri" panose="020F0502020204030204"/>
                <a:cs typeface="Calibri" panose="020F0502020204030204"/>
                <a:sym typeface="Calibri" panose="020F0502020204030204"/>
              </a:rPr>
              <a:t>: </a:t>
            </a:r>
            <a:r>
              <a:rPr lang="en-SG" sz="3600" dirty="0" err="1">
                <a:solidFill>
                  <a:schemeClr val="tx1"/>
                </a:solidFill>
                <a:latin typeface="UTM Cooper Black" panose="02040603050506020204" pitchFamily="18"/>
                <a:ea typeface="Calibri" panose="020F0502020204030204"/>
                <a:cs typeface="Calibri" panose="020F0502020204030204"/>
                <a:sym typeface="Calibri" panose="020F0502020204030204"/>
              </a:rPr>
              <a:t>Út</a:t>
            </a:r>
            <a:r>
              <a:rPr lang="en-SG" sz="3600" dirty="0">
                <a:solidFill>
                  <a:schemeClr val="tx1"/>
                </a:solidFill>
                <a:latin typeface="UTM Cooper Black" panose="02040603050506020204" pitchFamily="18"/>
                <a:ea typeface="Calibri" panose="020F0502020204030204"/>
                <a:cs typeface="Calibri" panose="020F0502020204030204"/>
                <a:sym typeface="Calibri" panose="020F0502020204030204"/>
              </a:rPr>
              <a:t> </a:t>
            </a:r>
            <a:r>
              <a:rPr lang="en-SG" sz="3600" dirty="0" err="1">
                <a:solidFill>
                  <a:schemeClr val="tx1"/>
                </a:solidFill>
                <a:latin typeface="UTM Cooper Black" panose="02040603050506020204" pitchFamily="18"/>
                <a:ea typeface="Calibri" panose="020F0502020204030204"/>
                <a:cs typeface="Calibri" panose="020F0502020204030204"/>
                <a:sym typeface="Calibri" panose="020F0502020204030204"/>
              </a:rPr>
              <a:t>Vịnh</a:t>
            </a:r>
            <a:endParaRPr sz="3600" dirty="0">
              <a:solidFill>
                <a:schemeClr val="tx1"/>
              </a:solidFill>
              <a:latin typeface="UTM Cooper Black" panose="02040603050506020204" pitchFamily="18"/>
              <a:ea typeface="Calibri" panose="020F0502020204030204"/>
              <a:cs typeface="Calibri" panose="020F0502020204030204"/>
              <a:sym typeface="Calibri" panose="020F0502020204030204"/>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699"/>
                                        </p:tgtEl>
                                        <p:attrNameLst>
                                          <p:attrName>style.visibility</p:attrName>
                                        </p:attrNameLst>
                                      </p:cBhvr>
                                      <p:to>
                                        <p:strVal val="visible"/>
                                      </p:to>
                                    </p:set>
                                    <p:anim calcmode="lin" valueType="num">
                                      <p:cBhvr additive="base">
                                        <p:cTn id="7" dur="500"/>
                                        <p:tgtEl>
                                          <p:spTgt spid="69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p="http://schemas.openxmlformats.org/presentationml/2006/main">
  <p:tag name="KSO_WM_MEDIACOVER_FLAG" val="1"/>
  <p:tag name="KSO_WM_UNIT_MEDIACOVER_BTN_STATE" val="1"/>
</p:tagLst>
</file>

<file path=ppt/tags/tag2.xml><?xml version="1.0" encoding="utf-8"?>
<p:tagLst xmlns:p="http://schemas.openxmlformats.org/presentationml/2006/main">
  <p:tag name="KSO_WM_MEDIACOVER_FLAG" val="1"/>
  <p:tag name="KSO_WM_UNIT_MEDIACOVER_BTN_STATE" val="1"/>
</p:tagLst>
</file>

<file path=ppt/theme/theme1.xml><?xml version="1.0" encoding="utf-8"?>
<a:theme xmlns:a="http://schemas.openxmlformats.org/drawingml/2006/main" name="Office Theme">
  <a:themeElements>
    <a:clrScheme name="9Slide - 2021">
      <a:dk1>
        <a:srgbClr val="000000"/>
      </a:dk1>
      <a:lt1>
        <a:srgbClr val="FFFFFF"/>
      </a:lt1>
      <a:dk2>
        <a:srgbClr val="092D6C"/>
      </a:dk2>
      <a:lt2>
        <a:srgbClr val="FCECD0"/>
      </a:lt2>
      <a:accent1>
        <a:srgbClr val="4FC1E9"/>
      </a:accent1>
      <a:accent2>
        <a:srgbClr val="48CFAD"/>
      </a:accent2>
      <a:accent3>
        <a:srgbClr val="A0D468"/>
      </a:accent3>
      <a:accent4>
        <a:srgbClr val="FFBD45"/>
      </a:accent4>
      <a:accent5>
        <a:srgbClr val="FC6E51"/>
      </a:accent5>
      <a:accent6>
        <a:srgbClr val="ED5565"/>
      </a:accent6>
      <a:hlink>
        <a:srgbClr val="5D9CEC"/>
      </a:hlink>
      <a:folHlink>
        <a:srgbClr val="AC92E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5449</Words>
  <Application>WPS Presentation</Application>
  <PresentationFormat>Widescreen</PresentationFormat>
  <Paragraphs>173</Paragraphs>
  <Slides>31</Slides>
  <Notes>18</Notes>
  <HiddenSlides>0</HiddenSlides>
  <MMClips>0</MMClips>
  <ScaleCrop>false</ScaleCrop>
  <HeadingPairs>
    <vt:vector size="6" baseType="variant">
      <vt:variant>
        <vt:lpstr>已用的字体</vt:lpstr>
      </vt:variant>
      <vt:variant>
        <vt:i4>21</vt:i4>
      </vt:variant>
      <vt:variant>
        <vt:lpstr>主题</vt:lpstr>
      </vt:variant>
      <vt:variant>
        <vt:i4>1</vt:i4>
      </vt:variant>
      <vt:variant>
        <vt:lpstr>幻灯片标题</vt:lpstr>
      </vt:variant>
      <vt:variant>
        <vt:i4>31</vt:i4>
      </vt:variant>
    </vt:vector>
  </HeadingPairs>
  <TitlesOfParts>
    <vt:vector size="53" baseType="lpstr">
      <vt:lpstr>Arial</vt:lpstr>
      <vt:lpstr>SimSun</vt:lpstr>
      <vt:lpstr>Wingdings</vt:lpstr>
      <vt:lpstr>Arial</vt:lpstr>
      <vt:lpstr>Oi</vt:lpstr>
      <vt:lpstr>Calibri</vt:lpstr>
      <vt:lpstr>Times New Roman</vt:lpstr>
      <vt:lpstr>字魂59号-创粗黑</vt:lpstr>
      <vt:lpstr>方正正黑简体</vt:lpstr>
      <vt:lpstr>UTM Cooper Black</vt:lpstr>
      <vt:lpstr>Cooper Black</vt:lpstr>
      <vt:lpstr>Noto Sans Masaram Gondi</vt:lpstr>
      <vt:lpstr>Microsoft YaHei</vt:lpstr>
      <vt:lpstr>Arial Unicode MS</vt:lpstr>
      <vt:lpstr>Calibri</vt:lpstr>
      <vt:lpstr>Wingdings 2</vt:lpstr>
      <vt:lpstr>Constantia</vt:lpstr>
      <vt:lpstr>Helvetica Neue</vt:lpstr>
      <vt:lpstr>Helvetica Neue</vt:lpstr>
      <vt:lpstr>Segoe Print</vt:lpstr>
      <vt:lpstr>Book Antiqua</vt:lpstr>
      <vt:lpstr>Office Theme</vt:lpstr>
      <vt:lpstr>PowerPoint 演示文稿</vt:lpstr>
      <vt:lpstr>PowerPoint 演示文稿</vt:lpstr>
      <vt:lpstr>PowerPoint 演示文稿</vt:lpstr>
      <vt:lpstr>PowerPoint 演示文稿</vt:lpstr>
      <vt:lpstr>PowerPoint 演示文稿</vt:lpstr>
      <vt:lpstr>PowerPoint 演示文稿</vt:lpstr>
      <vt:lpstr>Bài thơ chia làm 4 đoạn Đoạn 1: Ai về thăm mẹ ......... nhớ thầm Đoạn 2: Bầm ơi...........thương bầm bấy nhiêu. Đoạn 3: Bầm ơi, sớm sớm..........đời bầm sáu mươi. Đoạn 4: Con ra tiền tuyến......... cả đôi mẹ hiền.</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Hung</dc:creator>
  <cp:lastModifiedBy>PC</cp:lastModifiedBy>
  <cp:revision>25</cp:revision>
  <dcterms:created xsi:type="dcterms:W3CDTF">2021-12-12T00:14:00Z</dcterms:created>
  <dcterms:modified xsi:type="dcterms:W3CDTF">2023-04-18T03:32:36Z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683319EB93304285B55F057FAA7F47B2</vt:lpwstr>
  </property>
  <property fmtid="{D5CDD505-2E9C-101B-9397-08002B2CF9AE}" pid="3" name="KSOProductBuildVer">
    <vt:lpwstr>2057-11.2.0.11516</vt:lpwstr>
  </property>
</Properties>
</file>