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32"/>
  </p:notesMasterIdLst>
  <p:sldIdLst>
    <p:sldId id="257" r:id="rId5"/>
    <p:sldId id="259" r:id="rId6"/>
    <p:sldId id="286" r:id="rId7"/>
    <p:sldId id="307" r:id="rId8"/>
    <p:sldId id="284" r:id="rId9"/>
    <p:sldId id="308" r:id="rId10"/>
    <p:sldId id="309" r:id="rId11"/>
    <p:sldId id="287" r:id="rId12"/>
    <p:sldId id="310" r:id="rId13"/>
    <p:sldId id="288" r:id="rId14"/>
    <p:sldId id="285" r:id="rId15"/>
    <p:sldId id="289" r:id="rId16"/>
    <p:sldId id="297" r:id="rId17"/>
    <p:sldId id="311" r:id="rId18"/>
    <p:sldId id="299" r:id="rId19"/>
    <p:sldId id="271" r:id="rId20"/>
    <p:sldId id="312" r:id="rId21"/>
    <p:sldId id="313" r:id="rId22"/>
    <p:sldId id="314" r:id="rId23"/>
    <p:sldId id="315" r:id="rId24"/>
    <p:sldId id="316" r:id="rId25"/>
    <p:sldId id="317" r:id="rId26"/>
    <p:sldId id="319" r:id="rId27"/>
    <p:sldId id="320" r:id="rId28"/>
    <p:sldId id="318" r:id="rId29"/>
    <p:sldId id="306" r:id="rId30"/>
    <p:sldId id="34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179" autoAdjust="0"/>
  </p:normalViewPr>
  <p:slideViewPr>
    <p:cSldViewPr snapToGrid="0">
      <p:cViewPr varScale="1">
        <p:scale>
          <a:sx n="58" d="100"/>
          <a:sy n="58" d="100"/>
        </p:scale>
        <p:origin x="9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32DC6-2DAB-4431-80EB-9083D219305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48AB1-4F8A-4E38-904C-0D43FEF40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8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947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926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434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</a:t>
            </a:r>
            <a:r>
              <a:rPr lang="en-US" sz="1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0972115126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50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4278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7196C-E283-4C2D-BCAF-D1952B5D63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088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bao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7196C-E283-4C2D-BCAF-D1952B5D63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860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1: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2: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slide </a:t>
            </a:r>
            <a:r>
              <a:rPr lang="en-US" baseline="0"/>
              <a:t>đầu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7196C-E283-4C2D-BCAF-D1952B5D63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211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581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872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B48AB1-4F8A-4E38-904C-0D43FEF402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6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397466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830689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372805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93136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829650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48011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83925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98474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74076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80431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082406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B39B7E2-C427-4322-8D18-D3C15E2BF9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363" y="390917"/>
            <a:ext cx="1142913" cy="11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62999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6011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86107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07724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057890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918968"/>
      </p:ext>
    </p:extLst>
  </p:cSld>
  <p:clrMapOvr>
    <a:masterClrMapping/>
  </p:clrMapOvr>
  <p:transition spd="slow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290787"/>
      </p:ext>
    </p:extLst>
  </p:cSld>
  <p:clrMapOvr>
    <a:masterClrMapping/>
  </p:clrMapOvr>
  <p:transition spd="slow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273298"/>
      </p:ext>
    </p:extLst>
  </p:cSld>
  <p:clrMapOvr>
    <a:masterClrMapping/>
  </p:clrMapOvr>
  <p:transition spd="slow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268084"/>
      </p:ext>
    </p:extLst>
  </p:cSld>
  <p:clrMapOvr>
    <a:masterClrMapping/>
  </p:clrMapOvr>
  <p:transition spd="slow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055484"/>
      </p:ext>
    </p:extLst>
  </p:cSld>
  <p:clrMapOvr>
    <a:masterClrMapping/>
  </p:clrMapOvr>
  <p:transition spd="slow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645140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451859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214998"/>
      </p:ext>
    </p:extLst>
  </p:cSld>
  <p:clrMapOvr>
    <a:masterClrMapping/>
  </p:clrMapOvr>
  <p:transition spd="slow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664853"/>
      </p:ext>
    </p:extLst>
  </p:cSld>
  <p:clrMapOvr>
    <a:masterClrMapping/>
  </p:clrMapOvr>
  <p:transition spd="slow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965791"/>
      </p:ext>
    </p:extLst>
  </p:cSld>
  <p:clrMapOvr>
    <a:masterClrMapping/>
  </p:clrMapOvr>
  <p:transition spd="slow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958902"/>
      </p:ext>
    </p:extLst>
  </p:cSld>
  <p:clrMapOvr>
    <a:masterClrMapping/>
  </p:clrMapOvr>
  <p:transition spd="slow">
    <p:comb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79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911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46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39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86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8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4A9D93C-9B99-467E-9CBC-59C4407457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363" y="390917"/>
            <a:ext cx="1142913" cy="11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81103"/>
      </p:ext>
    </p:extLst>
  </p:cSld>
  <p:clrMapOvr>
    <a:masterClrMapping/>
  </p:clrMapOvr>
  <p:transition spd="slow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05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36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76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295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0922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8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99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2606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58000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524515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265467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1E3EFECF-8F41-427C-A4E0-3490E43B2D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363" y="390917"/>
            <a:ext cx="1142913" cy="11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24498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2022/11/3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DA22B17-03E1-43BC-A88B-F7D25445CA8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1" y="352424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1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0DF41-5A94-447F-8133-48D51F155CF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8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comb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0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2022/11/3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8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2.jfi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tranthao121004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www.facebook.com/huongthaoGAD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9.xml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9.gif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20" Type="http://schemas.openxmlformats.org/officeDocument/2006/relationships/image" Target="../media/image28.png"/><Relationship Id="rId1" Type="http://schemas.microsoft.com/office/2007/relationships/media" Target="../media/media1.mp3"/><Relationship Id="rId6" Type="http://schemas.openxmlformats.org/officeDocument/2006/relationships/image" Target="../media/image20.jpeg"/><Relationship Id="rId11" Type="http://schemas.openxmlformats.org/officeDocument/2006/relationships/slide" Target="slide7.xml"/><Relationship Id="rId5" Type="http://schemas.openxmlformats.org/officeDocument/2006/relationships/audio" Target="../media/audio1.wav"/><Relationship Id="rId15" Type="http://schemas.openxmlformats.org/officeDocument/2006/relationships/slide" Target="slide8.xml"/><Relationship Id="rId23" Type="http://schemas.openxmlformats.org/officeDocument/2006/relationships/audio" Target="../media/audio1.wav"/><Relationship Id="rId10" Type="http://schemas.openxmlformats.org/officeDocument/2006/relationships/image" Target="../media/image23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2.png"/><Relationship Id="rId14" Type="http://schemas.openxmlformats.org/officeDocument/2006/relationships/image" Target="../media/image25.png"/><Relationship Id="rId22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0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11" Type="http://schemas.openxmlformats.org/officeDocument/2006/relationships/image" Target="../media/image22.png"/><Relationship Id="rId5" Type="http://schemas.openxmlformats.org/officeDocument/2006/relationships/image" Target="../media/image30.png"/><Relationship Id="rId10" Type="http://schemas.openxmlformats.org/officeDocument/2006/relationships/slide" Target="slide5.xml"/><Relationship Id="rId4" Type="http://schemas.openxmlformats.org/officeDocument/2006/relationships/image" Target="../media/image17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24.png"/><Relationship Id="rId4" Type="http://schemas.openxmlformats.org/officeDocument/2006/relationships/image" Target="../media/image30.png"/><Relationship Id="rId9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9.png"/><Relationship Id="rId4" Type="http://schemas.openxmlformats.org/officeDocument/2006/relationships/image" Target="../media/image30.png"/><Relationship Id="rId9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31">
            <a:extLst>
              <a:ext uri="{FF2B5EF4-FFF2-40B4-BE49-F238E27FC236}">
                <a16:creationId xmlns:a16="http://schemas.microsoft.com/office/drawing/2014/main" id="{2E82A659-0B38-4944-BDEC-9B9E22567051}"/>
              </a:ext>
            </a:extLst>
          </p:cNvPr>
          <p:cNvGrpSpPr/>
          <p:nvPr/>
        </p:nvGrpSpPr>
        <p:grpSpPr>
          <a:xfrm>
            <a:off x="1676400" y="689712"/>
            <a:ext cx="9184640" cy="5478575"/>
            <a:chOff x="1227083" y="675833"/>
            <a:chExt cx="10162697" cy="5898322"/>
          </a:xfrm>
        </p:grpSpPr>
        <p:sp>
          <p:nvSpPr>
            <p:cNvPr id="11" name="矩形 33">
              <a:extLst>
                <a:ext uri="{FF2B5EF4-FFF2-40B4-BE49-F238E27FC236}">
                  <a16:creationId xmlns:a16="http://schemas.microsoft.com/office/drawing/2014/main" id="{648A52D7-F2B9-48CB-96AD-C7E6AAA6F850}"/>
                </a:ext>
              </a:extLst>
            </p:cNvPr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矩形 30">
              <a:extLst>
                <a:ext uri="{FF2B5EF4-FFF2-40B4-BE49-F238E27FC236}">
                  <a16:creationId xmlns:a16="http://schemas.microsoft.com/office/drawing/2014/main" id="{C443C640-44DA-413A-9B5A-BABC8509AE1C}"/>
                </a:ext>
              </a:extLst>
            </p:cNvPr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479104E-E00B-4A38-A4A4-4A171F5C90BC}"/>
              </a:ext>
            </a:extLst>
          </p:cNvPr>
          <p:cNvSpPr txBox="1"/>
          <p:nvPr/>
        </p:nvSpPr>
        <p:spPr>
          <a:xfrm>
            <a:off x="3954259" y="1187505"/>
            <a:ext cx="82914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F2C1D1-31C7-4400-83A2-1DF42C72D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948" y="1885774"/>
            <a:ext cx="2359356" cy="877900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45F5835E-9645-493A-8F19-5999B33FDA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5779" y="3012931"/>
            <a:ext cx="2864321" cy="374346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FFB72B81-195F-4450-A6F9-5E79AA7CEB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025815" y="2214880"/>
            <a:ext cx="2219916" cy="4428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D5FBBA-9BA2-4DF3-9898-01A5D2406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1751" y="2891100"/>
            <a:ext cx="7352413" cy="19935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34BA33-B614-4B06-B381-40986230A6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3143" y="4873478"/>
            <a:ext cx="2310584" cy="963251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VÀO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CỔNG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7117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B56BC4A0-8570-44CC-BFE1-36AEC328D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8734" y="-324091"/>
            <a:ext cx="11250352" cy="71820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17AB9-4054-4D6B-93AE-0CCADA43C3D6}"/>
              </a:ext>
            </a:extLst>
          </p:cNvPr>
          <p:cNvSpPr txBox="1"/>
          <p:nvPr/>
        </p:nvSpPr>
        <p:spPr>
          <a:xfrm>
            <a:off x="3125165" y="1749398"/>
            <a:ext cx="6317471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/>
              <a:t>Cả</a:t>
            </a:r>
            <a:r>
              <a:rPr lang="en-US" sz="3200" b="1" dirty="0"/>
              <a:t> </a:t>
            </a:r>
            <a:r>
              <a:rPr lang="en-US" sz="3200" b="1" dirty="0" err="1"/>
              <a:t>lớp</a:t>
            </a:r>
            <a:r>
              <a:rPr lang="en-US" sz="3200" b="1" dirty="0"/>
              <a:t> ta </a:t>
            </a:r>
            <a:r>
              <a:rPr lang="en-US" sz="3200" b="1" dirty="0" err="1"/>
              <a:t>đã</a:t>
            </a:r>
            <a:r>
              <a:rPr lang="en-US" sz="3200" b="1" dirty="0"/>
              <a:t> </a:t>
            </a:r>
            <a:r>
              <a:rPr lang="en-US" sz="3200" b="1" dirty="0" err="1"/>
              <a:t>khởi</a:t>
            </a:r>
            <a:r>
              <a:rPr lang="en-US" sz="3200" b="1" dirty="0"/>
              <a:t> </a:t>
            </a:r>
            <a:r>
              <a:rPr lang="en-US" sz="3200" b="1" dirty="0" err="1"/>
              <a:t>hành</a:t>
            </a:r>
            <a:r>
              <a:rPr lang="en-US" sz="3200" b="1" dirty="0"/>
              <a:t> </a:t>
            </a:r>
            <a:r>
              <a:rPr lang="en-US" sz="3200" b="1" dirty="0" err="1"/>
              <a:t>đến</a:t>
            </a:r>
            <a:r>
              <a:rPr lang="en-US" sz="3200" b="1" dirty="0"/>
              <a:t> </a:t>
            </a:r>
            <a:r>
              <a:rPr lang="en-US" sz="3200" b="1" dirty="0" err="1"/>
              <a:t>cổng</a:t>
            </a:r>
            <a:r>
              <a:rPr lang="en-US" sz="3200" b="1" dirty="0"/>
              <a:t> </a:t>
            </a:r>
            <a:r>
              <a:rPr lang="en-US" sz="3200" b="1" dirty="0" err="1"/>
              <a:t>Chùa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Cột</a:t>
            </a:r>
            <a:r>
              <a:rPr lang="en-US" sz="3200" b="1" dirty="0"/>
              <a:t> </a:t>
            </a:r>
            <a:r>
              <a:rPr lang="en-US" sz="3200" b="1" dirty="0" err="1"/>
              <a:t>rồi</a:t>
            </a:r>
            <a:r>
              <a:rPr lang="en-US" sz="3200" b="1" dirty="0"/>
              <a:t>. </a:t>
            </a:r>
            <a:r>
              <a:rPr lang="en-US" sz="3200" b="1" dirty="0" err="1"/>
              <a:t>Giờ</a:t>
            </a:r>
            <a:r>
              <a:rPr lang="en-US" sz="3200" b="1" dirty="0"/>
              <a:t> </a:t>
            </a:r>
            <a:r>
              <a:rPr lang="en-US" sz="3200" b="1" dirty="0" err="1"/>
              <a:t>cô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em</a:t>
            </a:r>
            <a:r>
              <a:rPr lang="en-US" sz="3200" b="1" dirty="0"/>
              <a:t> </a:t>
            </a:r>
            <a:r>
              <a:rPr lang="en-US" sz="3200" b="1" dirty="0" err="1"/>
              <a:t>cùng</a:t>
            </a:r>
            <a:r>
              <a:rPr lang="en-US" sz="3200" b="1" dirty="0"/>
              <a:t> </a:t>
            </a:r>
            <a:r>
              <a:rPr lang="en-US" sz="3200" b="1" dirty="0" err="1"/>
              <a:t>khám</a:t>
            </a:r>
            <a:r>
              <a:rPr lang="en-US" sz="3200" b="1" dirty="0"/>
              <a:t> </a:t>
            </a:r>
            <a:r>
              <a:rPr lang="en-US" sz="3200" b="1" dirty="0" err="1"/>
              <a:t>phá</a:t>
            </a:r>
            <a:r>
              <a:rPr lang="en-US" sz="3200" b="1" dirty="0"/>
              <a:t> </a:t>
            </a:r>
            <a:r>
              <a:rPr lang="en-US" sz="3200" b="1" dirty="0" err="1"/>
              <a:t>bài</a:t>
            </a:r>
            <a:r>
              <a:rPr lang="en-US" sz="3200" b="1" dirty="0"/>
              <a:t> </a:t>
            </a:r>
            <a:r>
              <a:rPr lang="en-US" sz="3200" b="1" dirty="0" err="1"/>
              <a:t>hôm</a:t>
            </a:r>
            <a:r>
              <a:rPr lang="en-US" sz="3200" b="1" dirty="0"/>
              <a:t> nay </a:t>
            </a:r>
            <a:r>
              <a:rPr lang="en-US" sz="3200" b="1" dirty="0" err="1"/>
              <a:t>để</a:t>
            </a:r>
            <a:r>
              <a:rPr lang="en-US" sz="3200" b="1" dirty="0"/>
              <a:t> </a:t>
            </a:r>
            <a:r>
              <a:rPr lang="en-US" sz="3200" b="1" dirty="0" err="1"/>
              <a:t>bước</a:t>
            </a:r>
            <a:r>
              <a:rPr lang="en-US" sz="3200" b="1" dirty="0"/>
              <a:t> </a:t>
            </a:r>
            <a:r>
              <a:rPr lang="en-US" sz="3200" b="1" dirty="0" err="1"/>
              <a:t>vào</a:t>
            </a:r>
            <a:r>
              <a:rPr lang="en-US" sz="3200" b="1" dirty="0"/>
              <a:t> </a:t>
            </a:r>
            <a:r>
              <a:rPr lang="en-US" sz="3200" b="1" dirty="0" err="1"/>
              <a:t>thăm</a:t>
            </a:r>
            <a:r>
              <a:rPr lang="en-US" sz="3200" b="1" dirty="0"/>
              <a:t> </a:t>
            </a:r>
            <a:r>
              <a:rPr lang="en-US" sz="3200" b="1" dirty="0" err="1"/>
              <a:t>bên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chùa</a:t>
            </a:r>
            <a:r>
              <a:rPr lang="en-US" sz="3200" b="1" dirty="0"/>
              <a:t> </a:t>
            </a:r>
            <a:r>
              <a:rPr lang="en-US" sz="3200" b="1" dirty="0" err="1"/>
              <a:t>nhé</a:t>
            </a:r>
            <a:r>
              <a:rPr lang="en-US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50998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5">
            <a:extLst>
              <a:ext uri="{FF2B5EF4-FFF2-40B4-BE49-F238E27FC236}">
                <a16:creationId xmlns:a16="http://schemas.microsoft.com/office/drawing/2014/main" id="{E8E678A1-A432-4526-8175-C1532DBE6391}"/>
              </a:ext>
            </a:extLst>
          </p:cNvPr>
          <p:cNvSpPr/>
          <p:nvPr/>
        </p:nvSpPr>
        <p:spPr>
          <a:xfrm>
            <a:off x="324091" y="115747"/>
            <a:ext cx="11702005" cy="6435524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4" descr="Không có mô tả.">
            <a:extLst>
              <a:ext uri="{FF2B5EF4-FFF2-40B4-BE49-F238E27FC236}">
                <a16:creationId xmlns:a16="http://schemas.microsoft.com/office/drawing/2014/main" id="{227CF591-655B-45CF-B0F3-13C2B82C4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72916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1F29C9-5958-4718-94FF-D9D5E6DCFE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77641" t="30811" b="3077"/>
          <a:stretch/>
        </p:blipFill>
        <p:spPr>
          <a:xfrm flipH="1">
            <a:off x="917030" y="2619031"/>
            <a:ext cx="1429705" cy="17506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DF33D8DE-E8B3-452B-969C-D91CCF9028BC}"/>
              </a:ext>
            </a:extLst>
          </p:cNvPr>
          <p:cNvSpPr/>
          <p:nvPr/>
        </p:nvSpPr>
        <p:spPr>
          <a:xfrm>
            <a:off x="1412111" y="1125166"/>
            <a:ext cx="2731626" cy="1182854"/>
          </a:xfrm>
          <a:prstGeom prst="wedgeRoundRectCallout">
            <a:avLst>
              <a:gd name="adj1" fmla="val -39951"/>
              <a:gd name="adj2" fmla="val 7949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chùm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26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nho</a:t>
            </a:r>
            <a:endParaRPr lang="en-US" sz="3200" dirty="0"/>
          </a:p>
        </p:txBody>
      </p:sp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4277FD54-6D0A-407C-92E1-1089E9710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431">
            <a:off x="4089789" y="1364763"/>
            <a:ext cx="2197525" cy="2197525"/>
          </a:xfrm>
          <a:prstGeom prst="rect">
            <a:avLst/>
          </a:prstGeom>
        </p:spPr>
      </p:pic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F3A31E50-227B-46FD-A97B-16F6FF34DE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751" y="1364762"/>
            <a:ext cx="2197525" cy="2197525"/>
          </a:xfrm>
          <a:prstGeom prst="rect">
            <a:avLst/>
          </a:prstGeom>
        </p:spPr>
      </p:pic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B8447890-7934-4D6A-AA62-DE178BA74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4129" flipH="1">
            <a:off x="6926485" y="1337361"/>
            <a:ext cx="1919882" cy="2197525"/>
          </a:xfrm>
          <a:prstGeom prst="rect">
            <a:avLst/>
          </a:prstGeom>
        </p:spPr>
      </p:pic>
      <p:pic>
        <p:nvPicPr>
          <p:cNvPr id="17" name="Picture 16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33E6457B-6958-4CC2-9928-0CCD33ACA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731" y="1716593"/>
            <a:ext cx="1891524" cy="2139223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617DEE58-C462-4131-8CC4-BA5B61416FA1}"/>
              </a:ext>
            </a:extLst>
          </p:cNvPr>
          <p:cNvSpPr/>
          <p:nvPr/>
        </p:nvSpPr>
        <p:spPr>
          <a:xfrm>
            <a:off x="6722623" y="210938"/>
            <a:ext cx="4241821" cy="953781"/>
          </a:xfrm>
          <a:prstGeom prst="wedgeRoundRectCallout">
            <a:avLst>
              <a:gd name="adj1" fmla="val 19795"/>
              <a:gd name="adj2" fmla="val 7361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Vậy</a:t>
            </a:r>
            <a:r>
              <a:rPr lang="en-US" sz="3200" dirty="0"/>
              <a:t> 3 </a:t>
            </a:r>
            <a:r>
              <a:rPr lang="en-US" sz="3200" dirty="0" err="1"/>
              <a:t>chùm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tất</a:t>
            </a:r>
            <a:r>
              <a:rPr lang="en-US" sz="3200" dirty="0"/>
              <a:t> </a:t>
            </a:r>
            <a:r>
              <a:rPr lang="en-US" sz="3200" dirty="0" err="1"/>
              <a:t>cả</a:t>
            </a:r>
            <a:r>
              <a:rPr lang="en-US" sz="3200" dirty="0"/>
              <a:t> bao </a:t>
            </a:r>
            <a:r>
              <a:rPr lang="en-US" sz="3200" dirty="0" err="1"/>
              <a:t>nhiêu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nho</a:t>
            </a:r>
            <a:r>
              <a:rPr lang="en-US" sz="3200" dirty="0"/>
              <a:t>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B0D997-6CD6-4C5E-857B-F061322BA04C}"/>
              </a:ext>
            </a:extLst>
          </p:cNvPr>
          <p:cNvSpPr/>
          <p:nvPr/>
        </p:nvSpPr>
        <p:spPr>
          <a:xfrm>
            <a:off x="4575230" y="3419482"/>
            <a:ext cx="3383280" cy="606948"/>
          </a:xfrm>
          <a:prstGeom prst="roundRect">
            <a:avLst/>
          </a:prstGeom>
          <a:solidFill>
            <a:srgbClr val="EB79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26 x 3 = 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3E59169-174C-4A4F-94D4-5055F5AF7A28}"/>
              </a:ext>
            </a:extLst>
          </p:cNvPr>
          <p:cNvSpPr/>
          <p:nvPr/>
        </p:nvSpPr>
        <p:spPr>
          <a:xfrm>
            <a:off x="2050205" y="4245504"/>
            <a:ext cx="6121522" cy="196088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B799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57E509-4749-4E50-9AE4-13F18E4D0EE8}"/>
              </a:ext>
            </a:extLst>
          </p:cNvPr>
          <p:cNvGrpSpPr/>
          <p:nvPr/>
        </p:nvGrpSpPr>
        <p:grpSpPr>
          <a:xfrm>
            <a:off x="2248325" y="4373284"/>
            <a:ext cx="1061720" cy="1167617"/>
            <a:chOff x="3886200" y="4496580"/>
            <a:chExt cx="1061720" cy="11676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AF85D8-BC5D-4B0C-B8B2-A2AE5BDBA516}"/>
                </a:ext>
              </a:extLst>
            </p:cNvPr>
            <p:cNvSpPr txBox="1"/>
            <p:nvPr/>
          </p:nvSpPr>
          <p:spPr>
            <a:xfrm>
              <a:off x="4064000" y="4496580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26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48878A-8989-4DED-ABCD-A5D73F7FE553}"/>
                </a:ext>
              </a:extLst>
            </p:cNvPr>
            <p:cNvSpPr txBox="1"/>
            <p:nvPr/>
          </p:nvSpPr>
          <p:spPr>
            <a:xfrm>
              <a:off x="4282440" y="5017866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F9C5AA2-A737-49A6-99A8-A271D3B4E62D}"/>
                </a:ext>
              </a:extLst>
            </p:cNvPr>
            <p:cNvCxnSpPr/>
            <p:nvPr/>
          </p:nvCxnSpPr>
          <p:spPr>
            <a:xfrm>
              <a:off x="3952240" y="5593375"/>
              <a:ext cx="77724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FB6547E-D5C4-4B14-87F2-E13363525E19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x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133A9CE-41D6-4A58-B8C6-EA1C12126CA8}"/>
              </a:ext>
            </a:extLst>
          </p:cNvPr>
          <p:cNvSpPr txBox="1"/>
          <p:nvPr/>
        </p:nvSpPr>
        <p:spPr>
          <a:xfrm>
            <a:off x="3091605" y="4449290"/>
            <a:ext cx="5146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3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6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bằng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18,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viết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8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nhớ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1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AEB8C3-4035-4141-9CF0-AD59C7203EAF}"/>
              </a:ext>
            </a:extLst>
          </p:cNvPr>
          <p:cNvSpPr txBox="1"/>
          <p:nvPr/>
        </p:nvSpPr>
        <p:spPr>
          <a:xfrm>
            <a:off x="2702985" y="5438485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A1C085-0D95-41EB-AB12-C3DA94BFE196}"/>
              </a:ext>
            </a:extLst>
          </p:cNvPr>
          <p:cNvSpPr txBox="1"/>
          <p:nvPr/>
        </p:nvSpPr>
        <p:spPr>
          <a:xfrm>
            <a:off x="3091604" y="4926430"/>
            <a:ext cx="50801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3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2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bằng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6,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thêm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1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bằng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7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viết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7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64FA29-4CAA-44D3-B1A2-0E300D9D0445}"/>
              </a:ext>
            </a:extLst>
          </p:cNvPr>
          <p:cNvSpPr txBox="1"/>
          <p:nvPr/>
        </p:nvSpPr>
        <p:spPr>
          <a:xfrm>
            <a:off x="2479465" y="5438485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D84DB33-A258-468D-8E8D-CE77E6FAD3DF}"/>
              </a:ext>
            </a:extLst>
          </p:cNvPr>
          <p:cNvSpPr/>
          <p:nvPr/>
        </p:nvSpPr>
        <p:spPr>
          <a:xfrm>
            <a:off x="8457564" y="4961966"/>
            <a:ext cx="2875280" cy="916478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B799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 x 3 = 78</a:t>
            </a:r>
          </a:p>
        </p:txBody>
      </p:sp>
    </p:spTree>
    <p:extLst>
      <p:ext uri="{BB962C8B-B14F-4D97-AF65-F5344CB8AC3E}">
        <p14:creationId xmlns:p14="http://schemas.microsoft.com/office/powerpoint/2010/main" val="28606013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7" grpId="0"/>
      <p:bldP spid="29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THAM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QUAN</a:t>
            </a:r>
          </a:p>
        </p:txBody>
      </p:sp>
    </p:spTree>
    <p:extLst>
      <p:ext uri="{BB962C8B-B14F-4D97-AF65-F5344CB8AC3E}">
        <p14:creationId xmlns:p14="http://schemas.microsoft.com/office/powerpoint/2010/main" val="2726470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B56BC4A0-8570-44CC-BFE1-36AEC328D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8734" y="-324091"/>
            <a:ext cx="11250352" cy="71820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17AB9-4054-4D6B-93AE-0CCADA43C3D6}"/>
              </a:ext>
            </a:extLst>
          </p:cNvPr>
          <p:cNvSpPr txBox="1"/>
          <p:nvPr/>
        </p:nvSpPr>
        <p:spPr>
          <a:xfrm>
            <a:off x="3125165" y="1749398"/>
            <a:ext cx="6317471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chùa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ngắm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9222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5">
            <a:extLst>
              <a:ext uri="{FF2B5EF4-FFF2-40B4-BE49-F238E27FC236}">
                <a16:creationId xmlns:a16="http://schemas.microsoft.com/office/drawing/2014/main" id="{2A604E41-54E5-48FD-9726-807241E04638}"/>
              </a:ext>
            </a:extLst>
          </p:cNvPr>
          <p:cNvSpPr/>
          <p:nvPr/>
        </p:nvSpPr>
        <p:spPr>
          <a:xfrm>
            <a:off x="736921" y="442731"/>
            <a:ext cx="10903352" cy="5972537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D133CE-E413-47F4-B8FF-1BEB6C3191A1}"/>
              </a:ext>
            </a:extLst>
          </p:cNvPr>
          <p:cNvGrpSpPr/>
          <p:nvPr/>
        </p:nvGrpSpPr>
        <p:grpSpPr>
          <a:xfrm>
            <a:off x="1580337" y="896172"/>
            <a:ext cx="2262246" cy="1036988"/>
            <a:chOff x="1647084" y="420195"/>
            <a:chExt cx="2262246" cy="103698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E7DC7D-133C-401A-980C-EB39EA1A0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420"/>
            <a:stretch/>
          </p:blipFill>
          <p:spPr>
            <a:xfrm>
              <a:off x="1647084" y="420195"/>
              <a:ext cx="2262246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FAE6BC-9885-4DF5-B128-1B3C5E199523}"/>
                </a:ext>
              </a:extLst>
            </p:cNvPr>
            <p:cNvSpPr txBox="1"/>
            <p:nvPr/>
          </p:nvSpPr>
          <p:spPr>
            <a:xfrm>
              <a:off x="2083992" y="600135"/>
              <a:ext cx="1586973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D6AE21B-B27A-46B9-BF2A-176739959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337" y="2113100"/>
            <a:ext cx="9419140" cy="142175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D33FC3C-509E-4930-AAE0-FAD7F81DC6DD}"/>
              </a:ext>
            </a:extLst>
          </p:cNvPr>
          <p:cNvGrpSpPr/>
          <p:nvPr/>
        </p:nvGrpSpPr>
        <p:grpSpPr>
          <a:xfrm>
            <a:off x="4143738" y="3583389"/>
            <a:ext cx="4965538" cy="3399799"/>
            <a:chOff x="4143738" y="3583389"/>
            <a:chExt cx="4965538" cy="3399799"/>
          </a:xfrm>
        </p:grpSpPr>
        <p:pic>
          <p:nvPicPr>
            <p:cNvPr id="24" name="Picture 2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1432EA9-487D-4BE0-874A-2EDD915A1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3738" y="3583389"/>
              <a:ext cx="4965538" cy="3399799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7C693D-054E-457B-A4EF-B089890C697B}"/>
                </a:ext>
              </a:extLst>
            </p:cNvPr>
            <p:cNvSpPr txBox="1"/>
            <p:nvPr/>
          </p:nvSpPr>
          <p:spPr>
            <a:xfrm>
              <a:off x="5578378" y="3795575"/>
              <a:ext cx="2558623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Làm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vào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bảng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con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5378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37 x 2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2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7 x 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14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1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532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763 -0.2754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88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16 x 4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16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4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6 x 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24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2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16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086 -0.2726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9" y="-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29 x 3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29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9 x 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27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2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3332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763 -0.2754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88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18 x 5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5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8 x 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4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575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2812 -0.2743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">
            <a:extLst>
              <a:ext uri="{FF2B5EF4-FFF2-40B4-BE49-F238E27FC236}">
                <a16:creationId xmlns:a16="http://schemas.microsoft.com/office/drawing/2014/main" id="{AFFD5ACC-18FA-4204-A1C8-E70E2B579219}"/>
              </a:ext>
            </a:extLst>
          </p:cNvPr>
          <p:cNvGrpSpPr/>
          <p:nvPr/>
        </p:nvGrpSpPr>
        <p:grpSpPr>
          <a:xfrm>
            <a:off x="2820223" y="233670"/>
            <a:ext cx="8996925" cy="873592"/>
            <a:chOff x="1305482" y="2213477"/>
            <a:chExt cx="3838375" cy="684264"/>
          </a:xfrm>
        </p:grpSpPr>
        <p:sp>
          <p:nvSpPr>
            <p:cNvPr id="12" name="矩形: 圆角 15">
              <a:extLst>
                <a:ext uri="{FF2B5EF4-FFF2-40B4-BE49-F238E27FC236}">
                  <a16:creationId xmlns:a16="http://schemas.microsoft.com/office/drawing/2014/main" id="{881CF3CF-E399-498B-A658-581E1BC20E75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C6B2CBB2-F449-46B7-BC2D-7D213D909A17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HÀNH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93A58B-A1DD-4273-8C76-D464BE79ADFF}"/>
              </a:ext>
            </a:extLst>
          </p:cNvPr>
          <p:cNvSpPr txBox="1"/>
          <p:nvPr/>
        </p:nvSpPr>
        <p:spPr>
          <a:xfrm>
            <a:off x="3168107" y="348873"/>
            <a:ext cx="8271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Chùa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t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Cột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58786759-504E-4334-A8EC-AC92D7AD1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4559" y="2743200"/>
            <a:ext cx="1753934" cy="4114800"/>
          </a:xfrm>
          <a:prstGeom prst="rect">
            <a:avLst/>
          </a:prstGeom>
          <a:effectLst>
            <a:glow rad="139700">
              <a:schemeClr val="accent4">
                <a:satMod val="175000"/>
                <a:alpha val="31000"/>
              </a:schemeClr>
            </a:glow>
          </a:effectLst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3AF4BEB6-9F22-4E38-94A4-0D100ECFF51D}"/>
              </a:ext>
            </a:extLst>
          </p:cNvPr>
          <p:cNvSpPr/>
          <p:nvPr/>
        </p:nvSpPr>
        <p:spPr>
          <a:xfrm>
            <a:off x="709991" y="601741"/>
            <a:ext cx="4012480" cy="1884845"/>
          </a:xfrm>
          <a:prstGeom prst="cloudCallout">
            <a:avLst>
              <a:gd name="adj1" fmla="val -30844"/>
              <a:gd name="adj2" fmla="val 79999"/>
            </a:avLst>
          </a:prstGeom>
          <a:solidFill>
            <a:schemeClr val="bg1"/>
          </a:solidFill>
          <a:ln w="19050">
            <a:solidFill>
              <a:srgbClr val="6EAD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8D1FF-8968-42C2-A43E-95C9BDF62D6C}"/>
              </a:ext>
            </a:extLst>
          </p:cNvPr>
          <p:cNvSpPr txBox="1"/>
          <p:nvPr/>
        </p:nvSpPr>
        <p:spPr>
          <a:xfrm>
            <a:off x="990898" y="814400"/>
            <a:ext cx="3450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Cột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oai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nghiêm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96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5">
            <a:extLst>
              <a:ext uri="{FF2B5EF4-FFF2-40B4-BE49-F238E27FC236}">
                <a16:creationId xmlns:a16="http://schemas.microsoft.com/office/drawing/2014/main" id="{2A604E41-54E5-48FD-9726-807241E04638}"/>
              </a:ext>
            </a:extLst>
          </p:cNvPr>
          <p:cNvSpPr/>
          <p:nvPr/>
        </p:nvSpPr>
        <p:spPr>
          <a:xfrm>
            <a:off x="122346" y="-57609"/>
            <a:ext cx="11849735" cy="6780651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9" descr="C:\Users\TUAN\Downloads\Luyện tập 1.png">
            <a:extLst>
              <a:ext uri="{FF2B5EF4-FFF2-40B4-BE49-F238E27FC236}">
                <a16:creationId xmlns:a16="http://schemas.microsoft.com/office/drawing/2014/main" id="{73761213-D5E2-4CCC-B49E-8F458321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573" y="0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A3EFC6-7483-4517-89E1-7E1AA2CC7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98" y="-27287"/>
            <a:ext cx="9431329" cy="14570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8FF5B9-5FD2-4E92-ACDB-CAED5CB0F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698" y="1628724"/>
            <a:ext cx="8305679" cy="14430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61837A-04F4-497B-AB38-A90E0DA36A06}"/>
              </a:ext>
            </a:extLst>
          </p:cNvPr>
          <p:cNvSpPr txBox="1"/>
          <p:nvPr/>
        </p:nvSpPr>
        <p:spPr>
          <a:xfrm>
            <a:off x="219919" y="3429000"/>
            <a:ext cx="1175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gắn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ô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di </a:t>
            </a:r>
            <a:r>
              <a:rPr lang="en-US" sz="2800" dirty="0" err="1"/>
              <a:t>tích</a:t>
            </a:r>
            <a:r>
              <a:rPr lang="en-US" sz="2800" dirty="0"/>
              <a:t> </a:t>
            </a:r>
            <a:r>
              <a:rPr lang="en-US" sz="2800" dirty="0" err="1"/>
              <a:t>nổi</a:t>
            </a:r>
            <a:r>
              <a:rPr lang="en-US" sz="2800" dirty="0"/>
              <a:t> </a:t>
            </a:r>
            <a:r>
              <a:rPr lang="en-US" sz="2800" dirty="0" err="1"/>
              <a:t>tiếng</a:t>
            </a:r>
            <a:r>
              <a:rPr lang="en-US" sz="2800" dirty="0"/>
              <a:t> ở </a:t>
            </a:r>
            <a:r>
              <a:rPr lang="en-US" sz="2800" dirty="0" err="1"/>
              <a:t>nước</a:t>
            </a:r>
            <a:r>
              <a:rPr lang="en-US" sz="2800" dirty="0"/>
              <a:t> ta. 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C3FEAC4-8ACA-481F-8310-52CEE41DC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365676"/>
              </p:ext>
            </p:extLst>
          </p:nvPr>
        </p:nvGraphicFramePr>
        <p:xfrm>
          <a:off x="366533" y="4355800"/>
          <a:ext cx="3036424" cy="140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9106">
                  <a:extLst>
                    <a:ext uri="{9D8B030D-6E8A-4147-A177-3AD203B41FA5}">
                      <a16:colId xmlns:a16="http://schemas.microsoft.com/office/drawing/2014/main" val="1715000718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2450877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16436854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627501070"/>
                    </a:ext>
                  </a:extLst>
                </a:gridCol>
              </a:tblGrid>
              <a:tr h="532465">
                <a:tc>
                  <a:txBody>
                    <a:bodyPr/>
                    <a:lstStyle/>
                    <a:p>
                      <a:r>
                        <a:rPr lang="en-US" sz="4000" dirty="0"/>
                        <a:t>88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84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95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90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43014"/>
                  </a:ext>
                </a:extLst>
              </a:tr>
              <a:tr h="53246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57728"/>
                  </a:ext>
                </a:extLst>
              </a:tr>
            </a:tbl>
          </a:graphicData>
        </a:graphic>
      </p:graphicFrame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CD53E4E7-23A5-4CDE-ABD7-24E7B28EA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340982"/>
              </p:ext>
            </p:extLst>
          </p:nvPr>
        </p:nvGraphicFramePr>
        <p:xfrm>
          <a:off x="3959507" y="4350102"/>
          <a:ext cx="2277318" cy="140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9106">
                  <a:extLst>
                    <a:ext uri="{9D8B030D-6E8A-4147-A177-3AD203B41FA5}">
                      <a16:colId xmlns:a16="http://schemas.microsoft.com/office/drawing/2014/main" val="1715000718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2450877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1643685454"/>
                    </a:ext>
                  </a:extLst>
                </a:gridCol>
              </a:tblGrid>
              <a:tr h="532465">
                <a:tc>
                  <a:txBody>
                    <a:bodyPr/>
                    <a:lstStyle/>
                    <a:p>
                      <a:r>
                        <a:rPr lang="en-US" sz="4000" dirty="0"/>
                        <a:t>51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33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52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43014"/>
                  </a:ext>
                </a:extLst>
              </a:tr>
              <a:tr h="53246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57728"/>
                  </a:ext>
                </a:extLst>
              </a:tr>
            </a:tbl>
          </a:graphicData>
        </a:graphic>
      </p:graphicFrame>
      <p:graphicFrame>
        <p:nvGraphicFramePr>
          <p:cNvPr id="19" name="Table 7">
            <a:extLst>
              <a:ext uri="{FF2B5EF4-FFF2-40B4-BE49-F238E27FC236}">
                <a16:creationId xmlns:a16="http://schemas.microsoft.com/office/drawing/2014/main" id="{52900375-7E54-40BB-923C-2AB01106D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197219"/>
              </p:ext>
            </p:extLst>
          </p:nvPr>
        </p:nvGraphicFramePr>
        <p:xfrm>
          <a:off x="6827135" y="4350102"/>
          <a:ext cx="2277318" cy="140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9106">
                  <a:extLst>
                    <a:ext uri="{9D8B030D-6E8A-4147-A177-3AD203B41FA5}">
                      <a16:colId xmlns:a16="http://schemas.microsoft.com/office/drawing/2014/main" val="1715000718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2450877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1643685454"/>
                    </a:ext>
                  </a:extLst>
                </a:gridCol>
              </a:tblGrid>
              <a:tr h="532465">
                <a:tc>
                  <a:txBody>
                    <a:bodyPr/>
                    <a:lstStyle/>
                    <a:p>
                      <a:r>
                        <a:rPr lang="en-US" sz="4000" dirty="0"/>
                        <a:t>88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33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52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43014"/>
                  </a:ext>
                </a:extLst>
              </a:tr>
              <a:tr h="53246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5772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1F8950E-F70A-4E0A-A305-1388D8CE048D}"/>
              </a:ext>
            </a:extLst>
          </p:cNvPr>
          <p:cNvSpPr txBox="1"/>
          <p:nvPr/>
        </p:nvSpPr>
        <p:spPr>
          <a:xfrm>
            <a:off x="4340024" y="1213682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88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783256-EF01-4C54-8DAD-3CA657D9B13C}"/>
              </a:ext>
            </a:extLst>
          </p:cNvPr>
          <p:cNvGrpSpPr/>
          <p:nvPr/>
        </p:nvGrpSpPr>
        <p:grpSpPr>
          <a:xfrm>
            <a:off x="9016678" y="4629873"/>
            <a:ext cx="3233195" cy="2084625"/>
            <a:chOff x="892354" y="3758439"/>
            <a:chExt cx="4278451" cy="2175001"/>
          </a:xfrm>
        </p:grpSpPr>
        <p:pic>
          <p:nvPicPr>
            <p:cNvPr id="27" name="Picture 9">
              <a:extLst>
                <a:ext uri="{FF2B5EF4-FFF2-40B4-BE49-F238E27FC236}">
                  <a16:creationId xmlns:a16="http://schemas.microsoft.com/office/drawing/2014/main" id="{19A6A736-4407-43E5-935A-785D18BC7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5888C0F-C809-4E84-8FB4-AB2D140908F2}"/>
                </a:ext>
              </a:extLst>
            </p:cNvPr>
            <p:cNvSpPr/>
            <p:nvPr/>
          </p:nvSpPr>
          <p:spPr>
            <a:xfrm>
              <a:off x="1008506" y="5405120"/>
              <a:ext cx="3923818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033A82-0F86-4F7E-9665-130700543F38}"/>
              </a:ext>
            </a:extLst>
          </p:cNvPr>
          <p:cNvSpPr/>
          <p:nvPr/>
        </p:nvSpPr>
        <p:spPr>
          <a:xfrm>
            <a:off x="390160" y="5135585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41CED9-908A-4B8F-BE17-91E3F118861A}"/>
              </a:ext>
            </a:extLst>
          </p:cNvPr>
          <p:cNvSpPr txBox="1"/>
          <p:nvPr/>
        </p:nvSpPr>
        <p:spPr>
          <a:xfrm>
            <a:off x="6639768" y="1213682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84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D285EB-4E4C-4A7C-9594-CAE7ADE12F95}"/>
              </a:ext>
            </a:extLst>
          </p:cNvPr>
          <p:cNvSpPr/>
          <p:nvPr/>
        </p:nvSpPr>
        <p:spPr>
          <a:xfrm>
            <a:off x="1135282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543F11-5BC9-4545-8137-C54F2BD3C163}"/>
              </a:ext>
            </a:extLst>
          </p:cNvPr>
          <p:cNvSpPr txBox="1"/>
          <p:nvPr/>
        </p:nvSpPr>
        <p:spPr>
          <a:xfrm>
            <a:off x="8700303" y="1225144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51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555A214-97C3-4BC5-B097-3FE9EE7A3CD7}"/>
              </a:ext>
            </a:extLst>
          </p:cNvPr>
          <p:cNvSpPr/>
          <p:nvPr/>
        </p:nvSpPr>
        <p:spPr>
          <a:xfrm>
            <a:off x="4006768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3AEEA1-CA1D-448E-98BB-EBF6F2892508}"/>
              </a:ext>
            </a:extLst>
          </p:cNvPr>
          <p:cNvSpPr txBox="1"/>
          <p:nvPr/>
        </p:nvSpPr>
        <p:spPr>
          <a:xfrm>
            <a:off x="2443223" y="2884860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32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2EA827-DF23-4A8F-88E8-2C57D6AD7A67}"/>
              </a:ext>
            </a:extLst>
          </p:cNvPr>
          <p:cNvSpPr txBox="1"/>
          <p:nvPr/>
        </p:nvSpPr>
        <p:spPr>
          <a:xfrm>
            <a:off x="4579716" y="2884860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33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4509B1B-B12C-42E5-8E5E-F3E518CA751B}"/>
              </a:ext>
            </a:extLst>
          </p:cNvPr>
          <p:cNvSpPr/>
          <p:nvPr/>
        </p:nvSpPr>
        <p:spPr>
          <a:xfrm>
            <a:off x="4790623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Ộ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37A38A2-F1AD-4103-83B5-3515AA3306FB}"/>
              </a:ext>
            </a:extLst>
          </p:cNvPr>
          <p:cNvSpPr/>
          <p:nvPr/>
        </p:nvSpPr>
        <p:spPr>
          <a:xfrm>
            <a:off x="7624822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Ộ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36FEDA-D2B0-49CF-BDAD-81C6E042797C}"/>
              </a:ext>
            </a:extLst>
          </p:cNvPr>
          <p:cNvSpPr txBox="1"/>
          <p:nvPr/>
        </p:nvSpPr>
        <p:spPr>
          <a:xfrm>
            <a:off x="6716209" y="2891480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52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D64A77E-4061-48C7-A7CA-7EB1F6CE7A5A}"/>
              </a:ext>
            </a:extLst>
          </p:cNvPr>
          <p:cNvSpPr/>
          <p:nvPr/>
        </p:nvSpPr>
        <p:spPr>
          <a:xfrm>
            <a:off x="5527874" y="5147080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E21F749-1904-4D3C-AF68-952C4B72F8DB}"/>
              </a:ext>
            </a:extLst>
          </p:cNvPr>
          <p:cNvSpPr/>
          <p:nvPr/>
        </p:nvSpPr>
        <p:spPr>
          <a:xfrm>
            <a:off x="8359331" y="5127287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DD2D3BD-946C-4C73-AB0C-02AAA523EF5A}"/>
              </a:ext>
            </a:extLst>
          </p:cNvPr>
          <p:cNvSpPr txBox="1"/>
          <p:nvPr/>
        </p:nvSpPr>
        <p:spPr>
          <a:xfrm>
            <a:off x="8939513" y="2945691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90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DDB58D5-A481-4FFE-B10C-8395D12CE2EA}"/>
              </a:ext>
            </a:extLst>
          </p:cNvPr>
          <p:cNvSpPr/>
          <p:nvPr/>
        </p:nvSpPr>
        <p:spPr>
          <a:xfrm>
            <a:off x="1922995" y="5147080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Ù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B5B25CA-6BEF-44CC-B2AB-6EFB938B6A15}"/>
              </a:ext>
            </a:extLst>
          </p:cNvPr>
          <p:cNvSpPr/>
          <p:nvPr/>
        </p:nvSpPr>
        <p:spPr>
          <a:xfrm>
            <a:off x="6904301" y="5121961"/>
            <a:ext cx="526646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375677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 animBg="1"/>
      <p:bldP spid="32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58786759-504E-4334-A8EC-AC92D7AD1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4559" y="2743200"/>
            <a:ext cx="1753934" cy="4114800"/>
          </a:xfrm>
          <a:prstGeom prst="rect">
            <a:avLst/>
          </a:prstGeom>
          <a:effectLst>
            <a:glow rad="139700">
              <a:schemeClr val="accent4">
                <a:satMod val="175000"/>
                <a:alpha val="31000"/>
              </a:schemeClr>
            </a:glow>
          </a:effectLst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3AF4BEB6-9F22-4E38-94A4-0D100ECFF51D}"/>
              </a:ext>
            </a:extLst>
          </p:cNvPr>
          <p:cNvSpPr/>
          <p:nvPr/>
        </p:nvSpPr>
        <p:spPr>
          <a:xfrm>
            <a:off x="370390" y="601741"/>
            <a:ext cx="4699321" cy="1884845"/>
          </a:xfrm>
          <a:prstGeom prst="cloudCallout">
            <a:avLst>
              <a:gd name="adj1" fmla="val -30844"/>
              <a:gd name="adj2" fmla="val 79999"/>
            </a:avLst>
          </a:prstGeom>
          <a:solidFill>
            <a:schemeClr val="bg1"/>
          </a:solidFill>
          <a:ln w="19050">
            <a:solidFill>
              <a:srgbClr val="6EAD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8D1FF-8968-42C2-A43E-95C9BDF62D6C}"/>
              </a:ext>
            </a:extLst>
          </p:cNvPr>
          <p:cNvSpPr txBox="1"/>
          <p:nvPr/>
        </p:nvSpPr>
        <p:spPr>
          <a:xfrm>
            <a:off x="990898" y="814400"/>
            <a:ext cx="34506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hồ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7102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Ra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về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7246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B56BC4A0-8570-44CC-BFE1-36AEC328D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8734" y="-324091"/>
            <a:ext cx="11250352" cy="71820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17AB9-4054-4D6B-93AE-0CCADA43C3D6}"/>
              </a:ext>
            </a:extLst>
          </p:cNvPr>
          <p:cNvSpPr txBox="1"/>
          <p:nvPr/>
        </p:nvSpPr>
        <p:spPr>
          <a:xfrm>
            <a:off x="3125165" y="1749398"/>
            <a:ext cx="63174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Cả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lớp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xếp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hàng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nhau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lên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xe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ra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về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nha</a:t>
            </a:r>
            <a:r>
              <a:rPr lang="en-US" sz="5400" b="1" dirty="0">
                <a:solidFill>
                  <a:prstClr val="black"/>
                </a:solidFill>
                <a:latin typeface="Calibri"/>
              </a:rPr>
              <a:t>!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141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5">
            <a:extLst>
              <a:ext uri="{FF2B5EF4-FFF2-40B4-BE49-F238E27FC236}">
                <a16:creationId xmlns:a16="http://schemas.microsoft.com/office/drawing/2014/main" id="{2A604E41-54E5-48FD-9726-807241E04638}"/>
              </a:ext>
            </a:extLst>
          </p:cNvPr>
          <p:cNvSpPr/>
          <p:nvPr/>
        </p:nvSpPr>
        <p:spPr>
          <a:xfrm>
            <a:off x="122346" y="-57609"/>
            <a:ext cx="11849735" cy="6780651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9" descr="C:\Users\TUAN\Downloads\Luyện tập 1.png">
            <a:extLst>
              <a:ext uri="{FF2B5EF4-FFF2-40B4-BE49-F238E27FC236}">
                <a16:creationId xmlns:a16="http://schemas.microsoft.com/office/drawing/2014/main" id="{73761213-D5E2-4CCC-B49E-8F458321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9895" y="134958"/>
            <a:ext cx="2237784" cy="863493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57C769-286E-47F5-A38D-52D05817D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20" y="1167063"/>
            <a:ext cx="10711600" cy="11827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1D1A45-336D-4170-87DB-915735BC42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895" y="2349790"/>
            <a:ext cx="7693845" cy="34078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7F69DAB-53A2-47C8-9D7C-12C0ED725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6289" y="3961111"/>
            <a:ext cx="3129131" cy="254080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86D3C8A-4E88-4785-AF2C-E03234E95F01}"/>
              </a:ext>
            </a:extLst>
          </p:cNvPr>
          <p:cNvSpPr/>
          <p:nvPr/>
        </p:nvSpPr>
        <p:spPr>
          <a:xfrm>
            <a:off x="3472405" y="3020992"/>
            <a:ext cx="555585" cy="4080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05C5ED2-FE96-4840-B88C-3B5BA7F8320E}"/>
              </a:ext>
            </a:extLst>
          </p:cNvPr>
          <p:cNvSpPr/>
          <p:nvPr/>
        </p:nvSpPr>
        <p:spPr>
          <a:xfrm>
            <a:off x="4498049" y="3860417"/>
            <a:ext cx="444342" cy="4916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766250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07696 0.12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1" y="638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-0.07956 -0.1284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4" y="-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44" grpId="0" animBg="1"/>
      <p:bldP spid="4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356658" y="2280594"/>
            <a:ext cx="8460491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3356658" y="2170882"/>
            <a:ext cx="8605244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chuyến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tham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quan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Chùa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,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các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em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vào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chuyến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tham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quan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tiếp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theo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nhé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9026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96BBF2C-C51E-4A4F-9B87-284178177925}"/>
              </a:ext>
            </a:extLst>
          </p:cNvPr>
          <p:cNvSpPr txBox="1">
            <a:spLocks/>
          </p:cNvSpPr>
          <p:nvPr/>
        </p:nvSpPr>
        <p:spPr>
          <a:xfrm>
            <a:off x="1542073" y="75193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0ABC56-1C07-47B8-8C08-8CA917C75776}"/>
              </a:ext>
            </a:extLst>
          </p:cNvPr>
          <p:cNvSpPr txBox="1"/>
          <p:nvPr/>
        </p:nvSpPr>
        <p:spPr>
          <a:xfrm>
            <a:off x="563696" y="2143344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935159771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875A79-45E7-4EF7-B558-EC4124D0B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34214" y="-1920240"/>
            <a:ext cx="13499973" cy="11328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B2FDA7-E0E5-4C3C-8089-EE1629C04ABB}"/>
              </a:ext>
            </a:extLst>
          </p:cNvPr>
          <p:cNvSpPr txBox="1"/>
          <p:nvPr/>
        </p:nvSpPr>
        <p:spPr>
          <a:xfrm>
            <a:off x="2124772" y="2090172"/>
            <a:ext cx="837050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Chùa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Cột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hay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còn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gọi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Liên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Hoa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Đài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nằm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phố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cùng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tên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thuộc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Quận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Ba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Đình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Hà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Nội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Mời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tham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gia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trò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sau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bắt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chuyến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khởi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hành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thăm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Chùa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nhé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08760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20649"/>
            <a:ext cx="12191999" cy="687864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488" y="332141"/>
            <a:ext cx="2571512" cy="25888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0" y="2192084"/>
            <a:ext cx="4775200" cy="4775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04080A-877B-4477-A0C4-1E1288953A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4840" y="1249351"/>
            <a:ext cx="6815919" cy="4377307"/>
          </a:xfrm>
          <a:prstGeom prst="rect">
            <a:avLst/>
          </a:prstGeom>
        </p:spPr>
      </p:pic>
      <p:pic>
        <p:nvPicPr>
          <p:cNvPr id="7" name="Picture 6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22EAB469-2A60-4708-A1B0-5E028314F1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88" y="2107601"/>
            <a:ext cx="4839375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8410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7" name="Straight Connector 86"/>
          <p:cNvCxnSpPr/>
          <p:nvPr/>
        </p:nvCxnSpPr>
        <p:spPr>
          <a:xfrm>
            <a:off x="7416800" y="3958960"/>
            <a:ext cx="0" cy="68924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416800" y="3857359"/>
            <a:ext cx="0" cy="72208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256689" y="1803401"/>
            <a:ext cx="0" cy="14441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-18142"/>
            <a:ext cx="7010400" cy="4005943"/>
          </a:xfrm>
          <a:prstGeom prst="rect">
            <a:avLst/>
          </a:prstGeom>
        </p:spPr>
      </p:pic>
      <p:cxnSp>
        <p:nvCxnSpPr>
          <p:cNvPr id="78" name="Straight Connector 77"/>
          <p:cNvCxnSpPr/>
          <p:nvPr/>
        </p:nvCxnSpPr>
        <p:spPr>
          <a:xfrm>
            <a:off x="1828800" y="2311401"/>
            <a:ext cx="0" cy="14441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02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3124559" y="2473547"/>
            <a:ext cx="2214380" cy="2256162"/>
          </a:xfrm>
          <a:prstGeom prst="rect">
            <a:avLst/>
          </a:prstGeom>
        </p:spPr>
      </p:pic>
      <p:cxnSp>
        <p:nvCxnSpPr>
          <p:cNvPr id="80" name="Straight Connector 79"/>
          <p:cNvCxnSpPr/>
          <p:nvPr/>
        </p:nvCxnSpPr>
        <p:spPr>
          <a:xfrm>
            <a:off x="9042400" y="3755573"/>
            <a:ext cx="0" cy="14441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91" y="-635000"/>
            <a:ext cx="6604000" cy="6604000"/>
          </a:xfrm>
          <a:prstGeom prst="rect">
            <a:avLst/>
          </a:prstGeom>
        </p:spPr>
      </p:pic>
      <p:pic>
        <p:nvPicPr>
          <p:cNvPr id="1028" name="Picture 102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494040">
            <a:off x="6586882" y="3799848"/>
            <a:ext cx="2390907" cy="2426142"/>
          </a:xfrm>
          <a:prstGeom prst="rect">
            <a:avLst/>
          </a:prstGeom>
        </p:spPr>
      </p:pic>
      <p:pic>
        <p:nvPicPr>
          <p:cNvPr id="1041" name="Picture 4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2789" y="3147176"/>
            <a:ext cx="2384230" cy="254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1028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" y="1175529"/>
            <a:ext cx="2224656" cy="2272829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86" y="3566152"/>
            <a:ext cx="1050953" cy="785613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857" y="4745827"/>
            <a:ext cx="1050953" cy="785613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28" y="5220763"/>
            <a:ext cx="1050953" cy="785613"/>
          </a:xfrm>
          <a:prstGeom prst="rect">
            <a:avLst/>
          </a:prstGeom>
        </p:spPr>
      </p:pic>
      <p:pic>
        <p:nvPicPr>
          <p:cNvPr id="1052" name="Picture 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8" y="2667000"/>
            <a:ext cx="1739900" cy="86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36977" y="1524515"/>
            <a:ext cx="812800" cy="812800"/>
          </a:xfrm>
          <a:prstGeom prst="rect">
            <a:avLst/>
          </a:prstGeom>
        </p:spPr>
      </p:pic>
      <p:pic>
        <p:nvPicPr>
          <p:cNvPr id="113" name="Picture 112">
            <a:hlinkClick r:id="" action="ppaction://noaction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5080718"/>
            <a:ext cx="2333120" cy="189171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28E017C-6B69-4525-8EFC-9B8D1637A948}"/>
              </a:ext>
            </a:extLst>
          </p:cNvPr>
          <p:cNvSpPr/>
          <p:nvPr/>
        </p:nvSpPr>
        <p:spPr>
          <a:xfrm>
            <a:off x="991781" y="1065014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7C77E03-D1BB-4137-9F38-8E7FEDBD5B55}"/>
              </a:ext>
            </a:extLst>
          </p:cNvPr>
          <p:cNvSpPr/>
          <p:nvPr/>
        </p:nvSpPr>
        <p:spPr>
          <a:xfrm>
            <a:off x="3755502" y="2575949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8A24F2C-3A9F-46C4-836F-B2D455DB1A72}"/>
              </a:ext>
            </a:extLst>
          </p:cNvPr>
          <p:cNvSpPr/>
          <p:nvPr/>
        </p:nvSpPr>
        <p:spPr>
          <a:xfrm>
            <a:off x="7571739" y="3890274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2A23602-7CDA-456F-BA26-02873D57FC95}"/>
              </a:ext>
            </a:extLst>
          </p:cNvPr>
          <p:cNvSpPr/>
          <p:nvPr/>
        </p:nvSpPr>
        <p:spPr>
          <a:xfrm>
            <a:off x="10264725" y="3409276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" name="Rectangle: Rounded Corners 2">
            <a:hlinkClick r:id="rId22" action="ppaction://hlinksldjump"/>
            <a:extLst>
              <a:ext uri="{FF2B5EF4-FFF2-40B4-BE49-F238E27FC236}">
                <a16:creationId xmlns:a16="http://schemas.microsoft.com/office/drawing/2014/main" id="{6A8A6D43-F767-4F6F-A3F9-725C0F577120}"/>
              </a:ext>
            </a:extLst>
          </p:cNvPr>
          <p:cNvSpPr/>
          <p:nvPr/>
        </p:nvSpPr>
        <p:spPr>
          <a:xfrm>
            <a:off x="315718" y="6134582"/>
            <a:ext cx="1212140" cy="601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94361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3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4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Click" delay="0">
                        <p:tgtEl>
                          <p:spTgt spid="10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05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6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9"/>
                      </p:tgtEl>
                    </p:cond>
                  </p:nextCondLst>
                </p:seq>
                <p:audio>
                  <p:cMediaNode vol="8000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56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9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0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1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41"/>
                      </p:tgtEl>
                    </p:cond>
                  </p:nextCondLst>
                </p:seq>
                <p:seq concurrent="1" nextAc="seek">
                  <p:cTn id="92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3" fill="hold">
                          <p:stCondLst>
                            <p:cond delay="0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6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0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29" grpId="0" animBg="1"/>
          <p:bldP spid="30" grpId="0" animBg="1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Click" delay="0">
                        <p:tgtEl>
                          <p:spTgt spid="10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05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6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9"/>
                      </p:tgtEl>
                    </p:cond>
                  </p:nextCondLst>
                </p:seq>
                <p:audio>
                  <p:cMediaNode vol="8000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56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9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0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1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41"/>
                      </p:tgtEl>
                    </p:cond>
                  </p:nextCondLst>
                </p:seq>
                <p:seq concurrent="1" nextAc="seek">
                  <p:cTn id="92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3" fill="hold">
                          <p:stCondLst>
                            <p:cond delay="0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6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0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29" grpId="0" animBg="1"/>
          <p:bldP spid="30" grpId="0" animBg="1"/>
          <p:bldP spid="31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221024" y="3835400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70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43000" y="2246070"/>
              <a:ext cx="2667000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5333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10 x 7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" y="830024"/>
            <a:ext cx="906983" cy="3205333"/>
          </a:xfrm>
          <a:prstGeom prst="rect">
            <a:avLst/>
          </a:prstGeom>
        </p:spPr>
      </p:pic>
      <p:pic>
        <p:nvPicPr>
          <p:cNvPr id="27" name="Picture 2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304558" y="-44720"/>
            <a:ext cx="1891690" cy="192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512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895196" y="4020675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60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096898" y="2762715"/>
              <a:ext cx="2667000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60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30 x 2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" y="830024"/>
            <a:ext cx="906983" cy="3205333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467970" y="-22411"/>
            <a:ext cx="2076480" cy="21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092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12000" y="4048205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50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295400" y="2910932"/>
              <a:ext cx="2667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66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10 x 5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" y="830024"/>
            <a:ext cx="906983" cy="3205333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370520" y="-114596"/>
            <a:ext cx="2000904" cy="204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71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12000" y="4048205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66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43000" y="2543711"/>
              <a:ext cx="2667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66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11 x 6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348968" y="645520"/>
            <a:ext cx="1775007" cy="1893851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063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616</Words>
  <Application>Microsoft Office PowerPoint</Application>
  <PresentationFormat>Widescreen</PresentationFormat>
  <Paragraphs>136</Paragraphs>
  <Slides>27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SVN-Shintia Scriptca</vt:lpstr>
      <vt:lpstr>UTM Ong Do Gia</vt:lpstr>
      <vt:lpstr>印品黑体</vt:lpstr>
      <vt:lpstr>Arial</vt:lpstr>
      <vt:lpstr>Calibri</vt:lpstr>
      <vt:lpstr>Calibri Light</vt:lpstr>
      <vt:lpstr>Coiny</vt:lpstr>
      <vt:lpstr>Pattaya</vt:lpstr>
      <vt:lpstr>Times New Roman</vt:lpstr>
      <vt:lpstr>Office 主题</vt:lpstr>
      <vt:lpstr>Office Theme</vt:lpstr>
      <vt:lpstr>2_Office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56</cp:revision>
  <dcterms:created xsi:type="dcterms:W3CDTF">2022-07-25T07:57:40Z</dcterms:created>
  <dcterms:modified xsi:type="dcterms:W3CDTF">2022-11-03T00:57:22Z</dcterms:modified>
</cp:coreProperties>
</file>