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10" r:id="rId5"/>
    <p:sldMasterId id="2147483736" r:id="rId6"/>
    <p:sldMasterId id="2147483772" r:id="rId7"/>
  </p:sldMasterIdLst>
  <p:notesMasterIdLst>
    <p:notesMasterId r:id="rId30"/>
  </p:notesMasterIdLst>
  <p:sldIdLst>
    <p:sldId id="270" r:id="rId8"/>
    <p:sldId id="271" r:id="rId9"/>
    <p:sldId id="258" r:id="rId10"/>
    <p:sldId id="257" r:id="rId11"/>
    <p:sldId id="529" r:id="rId12"/>
    <p:sldId id="266" r:id="rId13"/>
    <p:sldId id="268" r:id="rId14"/>
    <p:sldId id="267" r:id="rId15"/>
    <p:sldId id="272" r:id="rId16"/>
    <p:sldId id="527" r:id="rId17"/>
    <p:sldId id="528" r:id="rId18"/>
    <p:sldId id="273" r:id="rId19"/>
    <p:sldId id="508" r:id="rId20"/>
    <p:sldId id="506" r:id="rId21"/>
    <p:sldId id="509" r:id="rId22"/>
    <p:sldId id="304" r:id="rId23"/>
    <p:sldId id="523" r:id="rId24"/>
    <p:sldId id="525" r:id="rId25"/>
    <p:sldId id="325" r:id="rId26"/>
    <p:sldId id="276" r:id="rId27"/>
    <p:sldId id="298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6062E-B235-4605-81C9-0F86DC032F2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9B003-E639-4AA7-A0B3-974266FCA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7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B4512-CB9F-4570-8605-DEEB3CC51E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12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97F697-5284-4A62-9B07-370CE14EBE5B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17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9820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268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13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926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34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30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30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53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886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967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38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26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0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668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68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41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53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06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3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7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87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27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63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54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819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58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88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18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49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8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02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9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63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099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652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3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943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2098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679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120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77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76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1817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067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94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6290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6755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104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27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17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867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3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8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10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900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68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905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832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18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515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113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143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03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33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7681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2548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8093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2433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2846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361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478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1808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7501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332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44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300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46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528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07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969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72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591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3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4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1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4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46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3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microsoft.com/office/2007/relationships/media" Target="../media/media3.mp3"/><Relationship Id="rId21" Type="http://schemas.openxmlformats.org/officeDocument/2006/relationships/image" Target="../media/image19.png"/><Relationship Id="rId7" Type="http://schemas.microsoft.com/office/2007/relationships/media" Target="../media/media5.mp3"/><Relationship Id="rId12" Type="http://schemas.openxmlformats.org/officeDocument/2006/relationships/image" Target="../media/image12.png"/><Relationship Id="rId17" Type="http://schemas.microsoft.com/office/2007/relationships/hdphoto" Target="../media/hdphoto1.wdp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1.jpg"/><Relationship Id="rId5" Type="http://schemas.microsoft.com/office/2007/relationships/media" Target="../media/media4.mp3"/><Relationship Id="rId15" Type="http://schemas.openxmlformats.org/officeDocument/2006/relationships/image" Target="../media/image15.png"/><Relationship Id="rId10" Type="http://schemas.openxmlformats.org/officeDocument/2006/relationships/notesSlide" Target="../notesSlides/notesSlide1.xml"/><Relationship Id="rId19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0.png"/><Relationship Id="rId26" Type="http://schemas.microsoft.com/office/2007/relationships/hdphoto" Target="../media/hdphoto11.wdp"/><Relationship Id="rId3" Type="http://schemas.openxmlformats.org/officeDocument/2006/relationships/image" Target="../media/image41.png"/><Relationship Id="rId21" Type="http://schemas.openxmlformats.org/officeDocument/2006/relationships/image" Target="../media/image52.png"/><Relationship Id="rId7" Type="http://schemas.openxmlformats.org/officeDocument/2006/relationships/image" Target="../media/image43.png"/><Relationship Id="rId12" Type="http://schemas.openxmlformats.org/officeDocument/2006/relationships/image" Target="../media/image46.gif"/><Relationship Id="rId17" Type="http://schemas.openxmlformats.org/officeDocument/2006/relationships/image" Target="../media/image49.png"/><Relationship Id="rId25" Type="http://schemas.openxmlformats.org/officeDocument/2006/relationships/image" Target="../media/image54.png"/><Relationship Id="rId33" Type="http://schemas.microsoft.com/office/2007/relationships/hdphoto" Target="../media/hdphoto14.wdp"/><Relationship Id="rId2" Type="http://schemas.openxmlformats.org/officeDocument/2006/relationships/image" Target="../media/image40.gif"/><Relationship Id="rId16" Type="http://schemas.microsoft.com/office/2007/relationships/hdphoto" Target="../media/hdphoto7.wdp"/><Relationship Id="rId20" Type="http://schemas.openxmlformats.org/officeDocument/2006/relationships/image" Target="../media/image51.gif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70.xml"/><Relationship Id="rId6" Type="http://schemas.microsoft.com/office/2007/relationships/hdphoto" Target="../media/hdphoto3.wdp"/><Relationship Id="rId11" Type="http://schemas.openxmlformats.org/officeDocument/2006/relationships/image" Target="../media/image45.gif"/><Relationship Id="rId24" Type="http://schemas.microsoft.com/office/2007/relationships/hdphoto" Target="../media/hdphoto10.wdp"/><Relationship Id="rId32" Type="http://schemas.openxmlformats.org/officeDocument/2006/relationships/image" Target="../media/image58.png"/><Relationship Id="rId5" Type="http://schemas.openxmlformats.org/officeDocument/2006/relationships/image" Target="../media/image42.png"/><Relationship Id="rId15" Type="http://schemas.openxmlformats.org/officeDocument/2006/relationships/image" Target="../media/image48.png"/><Relationship Id="rId23" Type="http://schemas.openxmlformats.org/officeDocument/2006/relationships/image" Target="../media/image53.png"/><Relationship Id="rId28" Type="http://schemas.microsoft.com/office/2007/relationships/hdphoto" Target="../media/hdphoto12.wdp"/><Relationship Id="rId10" Type="http://schemas.microsoft.com/office/2007/relationships/hdphoto" Target="../media/hdphoto5.wdp"/><Relationship Id="rId19" Type="http://schemas.microsoft.com/office/2007/relationships/hdphoto" Target="../media/hdphoto8.wdp"/><Relationship Id="rId31" Type="http://schemas.openxmlformats.org/officeDocument/2006/relationships/image" Target="../media/image57.gif"/><Relationship Id="rId4" Type="http://schemas.microsoft.com/office/2007/relationships/hdphoto" Target="../media/hdphoto2.wdp"/><Relationship Id="rId9" Type="http://schemas.openxmlformats.org/officeDocument/2006/relationships/image" Target="../media/image44.png"/><Relationship Id="rId14" Type="http://schemas.microsoft.com/office/2007/relationships/hdphoto" Target="../media/hdphoto6.wdp"/><Relationship Id="rId22" Type="http://schemas.microsoft.com/office/2007/relationships/hdphoto" Target="../media/hdphoto9.wdp"/><Relationship Id="rId27" Type="http://schemas.openxmlformats.org/officeDocument/2006/relationships/image" Target="../media/image55.png"/><Relationship Id="rId30" Type="http://schemas.microsoft.com/office/2007/relationships/hdphoto" Target="../media/hdphoto13.wdp"/><Relationship Id="rId8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4.png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microsoft.com/office/2007/relationships/hdphoto" Target="../media/hdphoto1.wdp"/><Relationship Id="rId20" Type="http://schemas.openxmlformats.org/officeDocument/2006/relationships/image" Target="../media/image1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2.png"/><Relationship Id="rId5" Type="http://schemas.microsoft.com/office/2007/relationships/media" Target="../media/media4.mp3"/><Relationship Id="rId15" Type="http://schemas.openxmlformats.org/officeDocument/2006/relationships/image" Target="../media/image16.png"/><Relationship Id="rId10" Type="http://schemas.openxmlformats.org/officeDocument/2006/relationships/image" Target="../media/image20.jpg"/><Relationship Id="rId19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4.png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microsoft.com/office/2007/relationships/hdphoto" Target="../media/hdphoto1.wdp"/><Relationship Id="rId20" Type="http://schemas.openxmlformats.org/officeDocument/2006/relationships/image" Target="../media/image1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2.png"/><Relationship Id="rId5" Type="http://schemas.microsoft.com/office/2007/relationships/media" Target="../media/media4.mp3"/><Relationship Id="rId15" Type="http://schemas.openxmlformats.org/officeDocument/2006/relationships/image" Target="../media/image16.png"/><Relationship Id="rId10" Type="http://schemas.openxmlformats.org/officeDocument/2006/relationships/image" Target="../media/image21.jpg"/><Relationship Id="rId19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70s wood panel wal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8" y="76198"/>
            <a:ext cx="3962402" cy="39624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50" y="190500"/>
            <a:ext cx="1665668" cy="1686664"/>
          </a:xfrm>
          <a:prstGeom prst="rect">
            <a:avLst/>
          </a:prstGeom>
        </p:spPr>
      </p:pic>
      <p:pic>
        <p:nvPicPr>
          <p:cNvPr id="17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25" y="4240868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1426" y="5201260"/>
            <a:ext cx="11658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LẤY KẸO CHO ẾCH XANH</a:t>
            </a:r>
          </a:p>
        </p:txBody>
      </p:sp>
      <p:pic>
        <p:nvPicPr>
          <p:cNvPr id="3" name="Cut The Rope Magic Soundtra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84367" y="5158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9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79" numSld="5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50148" y="244118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2670" y="1089303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8229" y="3579833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89224" y="1155915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89224" y="3584555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109121" y="71452"/>
            <a:ext cx="2719140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27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Từ</a:t>
              </a:r>
              <a:endPara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 err="1" smtClean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khó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CC44A66A-CFBC-4185-A688-03B3CA2D55C7}"/>
              </a:ext>
            </a:extLst>
          </p:cNvPr>
          <p:cNvGrpSpPr/>
          <p:nvPr/>
        </p:nvGrpSpPr>
        <p:grpSpPr>
          <a:xfrm>
            <a:off x="3340534" y="1986007"/>
            <a:ext cx="7237540" cy="2315210"/>
            <a:chOff x="3815445" y="140918"/>
            <a:chExt cx="3822655" cy="2315191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35" name="Hexagon 34">
                <a:extLst>
                  <a:ext uri="{FF2B5EF4-FFF2-40B4-BE49-F238E27FC236}">
                    <a16:creationId xmlns="" xmlns:a16="http://schemas.microsoft.com/office/drawing/2014/main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933995" cy="588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4" name="10">
              <a:extLst>
                <a:ext uri="{FF2B5EF4-FFF2-40B4-BE49-F238E27FC236}">
                  <a16:creationId xmlns="" xmlns:a16="http://schemas.microsoft.com/office/drawing/2014/main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3784697" y="2451114"/>
            <a:ext cx="65325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4048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CC44A66A-CFBC-4185-A688-03B3CA2D55C7}"/>
              </a:ext>
            </a:extLst>
          </p:cNvPr>
          <p:cNvGrpSpPr/>
          <p:nvPr/>
        </p:nvGrpSpPr>
        <p:grpSpPr>
          <a:xfrm>
            <a:off x="3842836" y="1993081"/>
            <a:ext cx="6916419" cy="2315210"/>
            <a:chOff x="3815445" y="140918"/>
            <a:chExt cx="3822655" cy="2315191"/>
          </a:xfrm>
        </p:grpSpPr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29" name="Hexagon 28">
                <a:extLst>
                  <a:ext uri="{FF2B5EF4-FFF2-40B4-BE49-F238E27FC236}">
                    <a16:creationId xmlns="" xmlns:a16="http://schemas.microsoft.com/office/drawing/2014/main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</a:t>
                </a:r>
                <a:r>
                  <a:rPr kumimoji="0" lang="en-US" sz="36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ần thần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vi-VN" sz="2800">
                    <a:solidFill>
                      <a:srgbClr val="231F2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c</a:t>
                </a:r>
                <a:r>
                  <a:rPr lang="en-US" altLang="vi-VN" sz="2800" smtClean="0">
                    <a:solidFill>
                      <a:srgbClr val="231F2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hỉ tâm trạng nhớ thương, lưu luyến, nghĩ ngợi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26" name="10">
              <a:extLst>
                <a:ext uri="{FF2B5EF4-FFF2-40B4-BE49-F238E27FC236}">
                  <a16:creationId xmlns="" xmlns:a16="http://schemas.microsoft.com/office/drawing/2014/main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>
            <a:extLst>
              <a:ext uri="{FF2B5EF4-FFF2-40B4-BE49-F238E27FC236}">
                <a16:creationId xmlns="" xmlns:a16="http://schemas.microsoft.com/office/drawing/2014/main" id="{82EE266C-03E9-4315-A85B-3446053A75A8}"/>
              </a:ext>
            </a:extLst>
          </p:cNvPr>
          <p:cNvSpPr/>
          <p:nvPr/>
        </p:nvSpPr>
        <p:spPr>
          <a:xfrm>
            <a:off x="9124838" y="5803642"/>
            <a:ext cx="2931795" cy="10543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71" y="450144"/>
            <a:ext cx="527050" cy="268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D186DF07-225D-4C1F-9278-D73FDE5F9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71" y="3040913"/>
            <a:ext cx="527050" cy="252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713" y="450144"/>
            <a:ext cx="527050" cy="268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255264" y="96201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7510" y="963839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57510" y="3457155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46497" y="976459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90392" y="3749358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972" y="2999091"/>
            <a:ext cx="527050" cy="268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3"/>
          <p:cNvSpPr txBox="1"/>
          <p:nvPr/>
        </p:nvSpPr>
        <p:spPr>
          <a:xfrm>
            <a:off x="-191058" y="1869011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3"/>
          <p:cNvSpPr txBox="1"/>
          <p:nvPr/>
        </p:nvSpPr>
        <p:spPr>
          <a:xfrm>
            <a:off x="-238971" y="4349707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 Box 3"/>
          <p:cNvSpPr txBox="1"/>
          <p:nvPr/>
        </p:nvSpPr>
        <p:spPr>
          <a:xfrm>
            <a:off x="5486089" y="1825798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 Box 3"/>
          <p:cNvSpPr txBox="1"/>
          <p:nvPr/>
        </p:nvSpPr>
        <p:spPr>
          <a:xfrm>
            <a:off x="5670459" y="4380300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30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4650148" y="244118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2394" y="1111756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2394" y="3605072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96372" y="839892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6083" y="3928151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843026" y="124092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161708" y="174038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896811" y="22793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573948" y="28524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650148" y="28524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628366" y="362166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210576" y="41933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573948" y="47206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067141" y="53023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154345" y="53023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784792" y="8327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917279" y="151283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447103" y="21494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949239" y="26341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751093" y="25857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469951" y="401941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956128" y="51160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482211" y="46334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746692" y="588492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899737" y="591339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131456" y="11117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047193" y="177401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407258" y="22795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968915" y="285357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840394" y="36423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331058" y="42576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009093" y="48622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107847" y="53169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006507" y="9520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082707" y="15255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7108973" y="199405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813487" y="25857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7948671" y="403762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623812" y="57972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7910571" y="461156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9523134" y="511409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loud 68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278475" y="175466"/>
            <a:ext cx="2719140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69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10093027" y="5714891"/>
            <a:ext cx="1998345" cy="11431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195" y="53998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441" y="921636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441" y="3414952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1246" y="943683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1246" y="3414952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153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03703" y="163457"/>
            <a:ext cx="1952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36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441" y="869710"/>
            <a:ext cx="49854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441" y="3174768"/>
            <a:ext cx="52343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66699" y="940331"/>
            <a:ext cx="66059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07788" y="3226225"/>
            <a:ext cx="5372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309282" y="5370821"/>
            <a:ext cx="115711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1.Tìm</a:t>
            </a:r>
            <a:r>
              <a:rPr kumimoji="0" lang="en-US" sz="3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những câu thơ miêu tả cây tre vào lúc mặt trời mọc?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14400" y="1900761"/>
            <a:ext cx="2971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41294" y="2402785"/>
            <a:ext cx="3617259" cy="176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309282" y="5389814"/>
            <a:ext cx="121148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400" b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Câu thơ nào ở khổ thơ thứ hai cho thấy tre cũng như người </a:t>
            </a:r>
            <a:r>
              <a:rPr kumimoji="0" lang="en-US" sz="3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77165" y="5357412"/>
            <a:ext cx="1211483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400" b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3.Ở khổ thơ thứ ba, hình ảnh lũy tre được miêu tả những lúc nào</a:t>
            </a:r>
            <a:r>
              <a:rPr kumimoji="0" lang="en-US" sz="3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77165" y="5389814"/>
            <a:ext cx="121148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400" b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Ở khổ thơ thứ ba, hình ảnh lũy tre được miêu tả vào lúc đêm tối 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14400" y="4687616"/>
            <a:ext cx="3348111" cy="176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B12FD35-A33C-446F-AE51-FD7DA0AF6ED3}"/>
              </a:ext>
            </a:extLst>
          </p:cNvPr>
          <p:cNvSpPr txBox="1"/>
          <p:nvPr/>
        </p:nvSpPr>
        <p:spPr>
          <a:xfrm>
            <a:off x="193223" y="5351828"/>
            <a:ext cx="121148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400" b="1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Em thích hình ảnh nào nhất trong bài thơ?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6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1" grpId="0"/>
      <p:bldP spid="11" grpId="1"/>
      <p:bldP spid="16" grpId="0"/>
      <p:bldP spid="16" grpId="1"/>
      <p:bldP spid="19" grpId="0"/>
      <p:bldP spid="19" grpId="1"/>
      <p:bldP spid="20" grpId="0"/>
      <p:bldP spid="20" grpId="1"/>
      <p:bldP spid="22" grpId="0"/>
      <p:bldP spid="2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03703" y="382701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441" y="921636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441" y="3414952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trưa đồng đầy nắng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 nằm nhai bóng râm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 bần thần nhớ gió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 về đầy tiếng chim.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7788" y="782754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07788" y="3737026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969" y="0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2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6146" name="Picture 2" descr="Kết quả hình ảnh cho stock.xch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800099" y="436086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9600" y="4376738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Hoài Chung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00100" y="55853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Hữu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19600" y="5577032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4950" y="1834426"/>
            <a:ext cx="6081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4000" noProof="0" smtClean="0">
                <a:solidFill>
                  <a:srgbClr val="008000"/>
                </a:solidFill>
                <a:latin typeface="Calibri" panose="020F0502020204030204"/>
              </a:rPr>
              <a:t>Hạt thóc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5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6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19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20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2" name="Rounded Rectangle 21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Explosion 2 49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9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14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27273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33333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43939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3" grpId="0"/>
      <p:bldP spid="50" grpId="0" animBg="1"/>
      <p:bldP spid="5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D0152B37-8418-4A4A-B56B-298992E5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257" y="605143"/>
            <a:ext cx="10515600" cy="65890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vi-VN" sz="3600" b="0" i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những từ ngữ chỉ thời gian trong </a:t>
            </a:r>
            <a:r>
              <a:rPr lang="en-US" sz="360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="" xmlns:a16="http://schemas.microsoft.com/office/drawing/2014/main" id="{D0152B37-8418-4A4A-B56B-298992E5BC95}"/>
              </a:ext>
            </a:extLst>
          </p:cNvPr>
          <p:cNvSpPr txBox="1">
            <a:spLocks/>
          </p:cNvSpPr>
          <p:nvPr/>
        </p:nvSpPr>
        <p:spPr>
          <a:xfrm>
            <a:off x="1868405" y="1134211"/>
            <a:ext cx="6683924" cy="892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 mai, trưa, đêm, sáng 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D0152B37-8418-4A4A-B56B-298992E5BC95}"/>
              </a:ext>
            </a:extLst>
          </p:cNvPr>
          <p:cNvSpPr txBox="1">
            <a:spLocks/>
          </p:cNvSpPr>
          <p:nvPr/>
        </p:nvSpPr>
        <p:spPr>
          <a:xfrm>
            <a:off x="639739" y="2674639"/>
            <a:ext cx="10830636" cy="414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2, Tìm thêm những từ ngữ chỉ thời gian mà em biết.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="" xmlns:a16="http://schemas.microsoft.com/office/drawing/2014/main" id="{D0152B37-8418-4A4A-B56B-298992E5BC95}"/>
              </a:ext>
            </a:extLst>
          </p:cNvPr>
          <p:cNvSpPr txBox="1">
            <a:spLocks/>
          </p:cNvSpPr>
          <p:nvPr/>
        </p:nvSpPr>
        <p:spPr>
          <a:xfrm>
            <a:off x="3226557" y="3618488"/>
            <a:ext cx="5325771" cy="414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60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gày , tháng, năm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8" name="Picture 2" descr="Kết quả hình ảnh cho stock.xch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800099" y="436086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Sông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9600" y="5538788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Cánh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đồng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00100" y="55472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chuyện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19600" y="4376882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2659" y="1834426"/>
            <a:ext cx="6483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Hạt thóc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được sinh ra ở đâu?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15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16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7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19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1" name="Rounded Rectangle 20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3" name="Picture 3" descr="C:\Users\ADMIN\Desktop\Picture2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50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51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0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33333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40909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34848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  <p:bldP spid="49" grpId="0" animBg="1"/>
      <p:bldP spid="4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10" name="Picture 2" descr="Kết quả hình ảnh cho stock.xch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419600" y="5566258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Món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ăn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00098" y="4357007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US" sz="3600">
                <a:solidFill>
                  <a:srgbClr val="008000"/>
                </a:solidFill>
                <a:latin typeface="Calibri" panose="020F0502020204030204"/>
              </a:rPr>
              <a:t>n</a:t>
            </a:r>
            <a:r>
              <a:rPr lang="en-US" sz="3600" noProof="0" smtClean="0">
                <a:solidFill>
                  <a:srgbClr val="008000"/>
                </a:solidFill>
                <a:latin typeface="Calibri" panose="020F0502020204030204"/>
              </a:rPr>
              <a:t>uôi sống con người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0100" y="55472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một loại thực phẩm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419599" y="437688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B.một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thức quà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4950" y="1834426"/>
            <a:ext cx="6081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Hạt thóc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quý giá như thế nào với con người?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17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9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20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21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3" name="Rounded Rectangle 22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5" name="Picture 3" descr="C:\Users\ADMIN\Desktop\Picture2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52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53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2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39394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36364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33333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  <p:bldP spid="51" grpId="0" animBg="1"/>
      <p:bldP spid="5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12192000" cy="5075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6800" y="1600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6289" y="1496722"/>
            <a:ext cx="1061607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tư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16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2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2022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9600" y="2286000"/>
            <a:ext cx="307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56000" y="2002808"/>
            <a:ext cx="406400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Tiếng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việt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2401" y="3048000"/>
            <a:ext cx="326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83591" y="2514618"/>
            <a:ext cx="7170703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8: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Lũy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tre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7600" y="3962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4368800" y="2470666"/>
            <a:ext cx="101600" cy="39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08416" y="3055242"/>
            <a:ext cx="3986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Đọc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Lũy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tre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9313" y="3546554"/>
            <a:ext cx="391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Đọc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hiểu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Lũy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tre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76201" y="-14642"/>
            <a:ext cx="1242060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76199" y="-14642"/>
            <a:ext cx="12420599" cy="16764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7838" y="2582835"/>
            <a:ext cx="8187023" cy="1254880"/>
            <a:chOff x="1021645" y="2277584"/>
            <a:chExt cx="6674556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05001" y="2579060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Lũy</a:t>
              </a:r>
              <a:r>
                <a:rPr kumimoji="0" lang="en-US" sz="4400" b="1" i="0" u="none" strike="noStrike" kern="1200" cap="none" spc="0" normalizeH="0" noProof="0" smtClean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tre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45105" y="378460"/>
            <a:ext cx="7770495" cy="920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2418" y="2582835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8</a:t>
            </a:r>
            <a:endParaRPr kumimoji="0" lang="en-US" sz="429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Rounded MT Bold" panose="020F0704030504030204" pitchFamily="34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6705600"/>
            <a:ext cx="12192000" cy="2190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495" y="1720103"/>
            <a:ext cx="8559893" cy="341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10025791" y="5888157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0148" y="244118"/>
            <a:ext cx="1952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 tre </a:t>
            </a:r>
            <a:endParaRPr lang="en-US" sz="4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2670" y="1089303"/>
            <a:ext cx="4985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sớm mai thức dậy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 tre xanh rì rào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 tre cong gọng vó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mặt trời lên cao.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8229" y="3766775"/>
            <a:ext cx="52343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râm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26327" y="1085785"/>
            <a:ext cx="6605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Sao,sao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89224" y="3784377"/>
            <a:ext cx="537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1022</Words>
  <Application>Microsoft Office PowerPoint</Application>
  <PresentationFormat>Custom</PresentationFormat>
  <Paragraphs>202</Paragraphs>
  <Slides>22</Slides>
  <Notes>13</Notes>
  <HiddenSlides>0</HiddenSlides>
  <MMClips>19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1_Office Theme</vt:lpstr>
      <vt:lpstr>2_Office Theme</vt:lpstr>
      <vt:lpstr>3_Office Theme</vt:lpstr>
      <vt:lpstr>2_Office 主题​​</vt:lpstr>
      <vt:lpstr>4_Office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Tìm những từ ngữ chỉ thời gian trong bài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Pro</cp:lastModifiedBy>
  <cp:revision>59</cp:revision>
  <dcterms:created xsi:type="dcterms:W3CDTF">2021-05-27T08:02:03Z</dcterms:created>
  <dcterms:modified xsi:type="dcterms:W3CDTF">2022-02-16T02:27:23Z</dcterms:modified>
</cp:coreProperties>
</file>