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0" r:id="rId3"/>
    <p:sldId id="269" r:id="rId4"/>
    <p:sldId id="270" r:id="rId5"/>
    <p:sldId id="271" r:id="rId6"/>
    <p:sldId id="272" r:id="rId7"/>
    <p:sldId id="273" r:id="rId8"/>
    <p:sldId id="261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2E"/>
    <a:srgbClr val="FFFABE"/>
    <a:srgbClr val="C6E9FD"/>
    <a:srgbClr val="FFF79A"/>
    <a:srgbClr val="FDC477"/>
    <a:srgbClr val="CDDC29"/>
    <a:srgbClr val="DFE676"/>
    <a:srgbClr val="88D5E9"/>
    <a:srgbClr val="EEFBFE"/>
    <a:srgbClr val="FA7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900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5A4CD96-39C3-4CDB-8C0A-73BD36FF553E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788122-1035-4755-8BA1-30E6CD0E1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18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7215"/>
            <a:ext cx="12192000" cy="5075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1524001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16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12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2021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057401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Toán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36800" y="2519066"/>
            <a:ext cx="680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29: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-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giờ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HP001 4 hàng" pitchFamily="34" charset="0"/>
              </a:rPr>
              <a:t>G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iờ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-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phút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53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A4C21873-06A6-4FCF-93D4-2421ADC83FB4}"/>
              </a:ext>
            </a:extLst>
          </p:cNvPr>
          <p:cNvSpPr/>
          <p:nvPr/>
        </p:nvSpPr>
        <p:spPr>
          <a:xfrm>
            <a:off x="3081512" y="81749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0DAC2-2EEE-42F5-993D-15765501148F}"/>
              </a:ext>
            </a:extLst>
          </p:cNvPr>
          <p:cNvSpPr txBox="1"/>
          <p:nvPr/>
        </p:nvSpPr>
        <p:spPr>
          <a:xfrm>
            <a:off x="3518834" y="817496"/>
            <a:ext cx="7666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Tìm đồng hồ chỉ thời gian thích hợp với mỗi bức tranh.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21909DC-0973-427E-A76A-AE994131B11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8552" y="1496871"/>
            <a:ext cx="9674895" cy="454363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776E236F-3DFD-476D-AAE1-17DFE55CAA46}"/>
              </a:ext>
            </a:extLst>
          </p:cNvPr>
          <p:cNvCxnSpPr>
            <a:cxnSpLocks/>
          </p:cNvCxnSpPr>
          <p:nvPr/>
        </p:nvCxnSpPr>
        <p:spPr>
          <a:xfrm>
            <a:off x="2624312" y="4446729"/>
            <a:ext cx="6904001" cy="6421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E89196E5-3197-4543-917A-4FA8DC0029C5}"/>
              </a:ext>
            </a:extLst>
          </p:cNvPr>
          <p:cNvCxnSpPr>
            <a:cxnSpLocks/>
          </p:cNvCxnSpPr>
          <p:nvPr/>
        </p:nvCxnSpPr>
        <p:spPr>
          <a:xfrm flipV="1">
            <a:off x="2624312" y="4446729"/>
            <a:ext cx="3491375" cy="6421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1F2C712-958B-47DB-BB2F-E140076589DB}"/>
              </a:ext>
            </a:extLst>
          </p:cNvPr>
          <p:cNvCxnSpPr>
            <a:cxnSpLocks/>
          </p:cNvCxnSpPr>
          <p:nvPr/>
        </p:nvCxnSpPr>
        <p:spPr>
          <a:xfrm flipV="1">
            <a:off x="6115687" y="4446729"/>
            <a:ext cx="3491375" cy="6421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12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A4C21873-06A6-4FCF-93D4-2421ADC83FB4}"/>
              </a:ext>
            </a:extLst>
          </p:cNvPr>
          <p:cNvSpPr/>
          <p:nvPr/>
        </p:nvSpPr>
        <p:spPr>
          <a:xfrm>
            <a:off x="2071862" y="156044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0DAC2-2EEE-42F5-993D-15765501148F}"/>
              </a:ext>
            </a:extLst>
          </p:cNvPr>
          <p:cNvSpPr txBox="1"/>
          <p:nvPr/>
        </p:nvSpPr>
        <p:spPr>
          <a:xfrm>
            <a:off x="2509184" y="1560446"/>
            <a:ext cx="781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Chọn đồng hồ chỉ thời gian thích hợp với mỗi bức tranh.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8A602EC-8F26-47B9-8506-7F037701E27E}"/>
              </a:ext>
            </a:extLst>
          </p:cNvPr>
          <p:cNvGrpSpPr/>
          <p:nvPr/>
        </p:nvGrpSpPr>
        <p:grpSpPr>
          <a:xfrm>
            <a:off x="807328" y="2120348"/>
            <a:ext cx="10078807" cy="3670851"/>
            <a:chOff x="807328" y="2120348"/>
            <a:chExt cx="10078807" cy="367085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2A64776-BE3C-49BD-A82B-349DD56FA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5865" y="2225536"/>
              <a:ext cx="9580270" cy="356566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FA90D3DC-3AB0-4ED7-8C2C-BFEAB966B349}"/>
                </a:ext>
              </a:extLst>
            </p:cNvPr>
            <p:cNvSpPr txBox="1"/>
            <p:nvPr/>
          </p:nvSpPr>
          <p:spPr>
            <a:xfrm>
              <a:off x="807328" y="2120348"/>
              <a:ext cx="458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a)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F4CDC1E2-036D-4123-9C5D-377A4CCDF081}"/>
                </a:ext>
              </a:extLst>
            </p:cNvPr>
            <p:cNvSpPr txBox="1"/>
            <p:nvPr/>
          </p:nvSpPr>
          <p:spPr>
            <a:xfrm>
              <a:off x="5866610" y="2120348"/>
              <a:ext cx="458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b)</a:t>
              </a: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07230767-DA49-42E8-8BC7-19F3B4550084}"/>
              </a:ext>
            </a:extLst>
          </p:cNvPr>
          <p:cNvSpPr/>
          <p:nvPr/>
        </p:nvSpPr>
        <p:spPr>
          <a:xfrm>
            <a:off x="3121413" y="5005735"/>
            <a:ext cx="583093" cy="6426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483D6C8E-68F6-4AB2-BE00-DAF7E1680CFD}"/>
              </a:ext>
            </a:extLst>
          </p:cNvPr>
          <p:cNvSpPr/>
          <p:nvPr/>
        </p:nvSpPr>
        <p:spPr>
          <a:xfrm>
            <a:off x="8216874" y="5005735"/>
            <a:ext cx="583093" cy="6426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6841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7372" y="1780520"/>
            <a:ext cx="7344165" cy="3500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29</a:t>
            </a:r>
          </a:p>
          <a:p>
            <a:pPr algn="ctr">
              <a:lnSpc>
                <a:spcPct val="130000"/>
              </a:lnSpc>
            </a:pPr>
            <a:r>
              <a:rPr lang="vi-VN" sz="6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NGÀY - GIỜ,</a:t>
            </a:r>
          </a:p>
          <a:p>
            <a:pPr algn="ctr">
              <a:lnSpc>
                <a:spcPct val="130000"/>
              </a:lnSpc>
            </a:pPr>
            <a:r>
              <a:rPr lang="vi-VN" sz="6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GIỜ - PHÚT</a:t>
            </a:r>
            <a:endParaRPr lang="en-US" sz="66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002060"/>
                  </a:solidFill>
                  <a:latin typeface="+mj-lt"/>
                </a:rPr>
                <a:t>6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3237292" y="301896"/>
            <a:ext cx="59190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+mj-lt"/>
              </a:rPr>
              <a:t>NGÀY - GIỜ, GIỜ - PHÚT, NGÀY - THÁNG</a:t>
            </a:r>
            <a:endParaRPr lang="vi-VN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452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8A5F09D-AA6E-47EA-975F-B9C544F38B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7429" b="4290"/>
          <a:stretch/>
        </p:blipFill>
        <p:spPr>
          <a:xfrm>
            <a:off x="1791011" y="2849218"/>
            <a:ext cx="8825513" cy="360459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13C2304-FA3B-4130-B8AE-08999A3D336E}"/>
              </a:ext>
            </a:extLst>
          </p:cNvPr>
          <p:cNvGrpSpPr/>
          <p:nvPr/>
        </p:nvGrpSpPr>
        <p:grpSpPr>
          <a:xfrm>
            <a:off x="767583" y="1228311"/>
            <a:ext cx="4363790" cy="2073687"/>
            <a:chOff x="2461080" y="1025884"/>
            <a:chExt cx="2106617" cy="1425879"/>
          </a:xfrm>
        </p:grpSpPr>
        <p:sp>
          <p:nvSpPr>
            <p:cNvPr id="4" name="Speech Bubble: Oval 3">
              <a:extLst>
                <a:ext uri="{FF2B5EF4-FFF2-40B4-BE49-F238E27FC236}">
                  <a16:creationId xmlns:a16="http://schemas.microsoft.com/office/drawing/2014/main" xmlns="" id="{8B3797A5-DDB2-4F95-B952-B0B221D3B9D6}"/>
                </a:ext>
              </a:extLst>
            </p:cNvPr>
            <p:cNvSpPr/>
            <p:nvPr/>
          </p:nvSpPr>
          <p:spPr>
            <a:xfrm>
              <a:off x="2461080" y="1025884"/>
              <a:ext cx="2106617" cy="1425879"/>
            </a:xfrm>
            <a:custGeom>
              <a:avLst/>
              <a:gdLst>
                <a:gd name="connsiteX0" fmla="*/ 3503720 w 4308347"/>
                <a:gd name="connsiteY0" fmla="*/ 1699454 h 1406460"/>
                <a:gd name="connsiteX1" fmla="*/ 2633496 w 4308347"/>
                <a:gd name="connsiteY1" fmla="*/ 1388831 h 1406460"/>
                <a:gd name="connsiteX2" fmla="*/ 1429903 w 4308347"/>
                <a:gd name="connsiteY2" fmla="*/ 1365521 h 1406460"/>
                <a:gd name="connsiteX3" fmla="*/ 1374982 w 4308347"/>
                <a:gd name="connsiteY3" fmla="*/ 47616 h 1406460"/>
                <a:gd name="connsiteX4" fmla="*/ 2594339 w 4308347"/>
                <a:gd name="connsiteY4" fmla="*/ 14837 h 1406460"/>
                <a:gd name="connsiteX5" fmla="*/ 3385330 w 4308347"/>
                <a:gd name="connsiteY5" fmla="*/ 1280292 h 1406460"/>
                <a:gd name="connsiteX6" fmla="*/ 3503720 w 4308347"/>
                <a:gd name="connsiteY6" fmla="*/ 1699454 h 1406460"/>
                <a:gd name="connsiteX0" fmla="*/ 3503728 w 4309680"/>
                <a:gd name="connsiteY0" fmla="*/ 1699454 h 1699454"/>
                <a:gd name="connsiteX1" fmla="*/ 2633504 w 4309680"/>
                <a:gd name="connsiteY1" fmla="*/ 1388831 h 1699454"/>
                <a:gd name="connsiteX2" fmla="*/ 1429911 w 4309680"/>
                <a:gd name="connsiteY2" fmla="*/ 1365521 h 1699454"/>
                <a:gd name="connsiteX3" fmla="*/ 1374990 w 4309680"/>
                <a:gd name="connsiteY3" fmla="*/ 47616 h 1699454"/>
                <a:gd name="connsiteX4" fmla="*/ 2594347 w 4309680"/>
                <a:gd name="connsiteY4" fmla="*/ 14837 h 1699454"/>
                <a:gd name="connsiteX5" fmla="*/ 3385338 w 4309680"/>
                <a:gd name="connsiteY5" fmla="*/ 1280292 h 1699454"/>
                <a:gd name="connsiteX6" fmla="*/ 3503728 w 4309680"/>
                <a:gd name="connsiteY6" fmla="*/ 1699454 h 1699454"/>
                <a:gd name="connsiteX0" fmla="*/ 3503728 w 4309680"/>
                <a:gd name="connsiteY0" fmla="*/ 1699454 h 1702113"/>
                <a:gd name="connsiteX1" fmla="*/ 3213867 w 4309680"/>
                <a:gd name="connsiteY1" fmla="*/ 1341303 h 1702113"/>
                <a:gd name="connsiteX2" fmla="*/ 2633504 w 4309680"/>
                <a:gd name="connsiteY2" fmla="*/ 1388831 h 1702113"/>
                <a:gd name="connsiteX3" fmla="*/ 1429911 w 4309680"/>
                <a:gd name="connsiteY3" fmla="*/ 1365521 h 1702113"/>
                <a:gd name="connsiteX4" fmla="*/ 1374990 w 4309680"/>
                <a:gd name="connsiteY4" fmla="*/ 47616 h 1702113"/>
                <a:gd name="connsiteX5" fmla="*/ 2594347 w 4309680"/>
                <a:gd name="connsiteY5" fmla="*/ 14837 h 1702113"/>
                <a:gd name="connsiteX6" fmla="*/ 3385338 w 4309680"/>
                <a:gd name="connsiteY6" fmla="*/ 1280292 h 1702113"/>
                <a:gd name="connsiteX7" fmla="*/ 3503728 w 4309680"/>
                <a:gd name="connsiteY7" fmla="*/ 1699454 h 1702113"/>
                <a:gd name="connsiteX0" fmla="*/ 3325928 w 4309680"/>
                <a:gd name="connsiteY0" fmla="*/ 1702629 h 1705265"/>
                <a:gd name="connsiteX1" fmla="*/ 3213867 w 4309680"/>
                <a:gd name="connsiteY1" fmla="*/ 1341303 h 1705265"/>
                <a:gd name="connsiteX2" fmla="*/ 2633504 w 4309680"/>
                <a:gd name="connsiteY2" fmla="*/ 1388831 h 1705265"/>
                <a:gd name="connsiteX3" fmla="*/ 1429911 w 4309680"/>
                <a:gd name="connsiteY3" fmla="*/ 1365521 h 1705265"/>
                <a:gd name="connsiteX4" fmla="*/ 1374990 w 4309680"/>
                <a:gd name="connsiteY4" fmla="*/ 47616 h 1705265"/>
                <a:gd name="connsiteX5" fmla="*/ 2594347 w 4309680"/>
                <a:gd name="connsiteY5" fmla="*/ 14837 h 1705265"/>
                <a:gd name="connsiteX6" fmla="*/ 3385338 w 4309680"/>
                <a:gd name="connsiteY6" fmla="*/ 1280292 h 1705265"/>
                <a:gd name="connsiteX7" fmla="*/ 3325928 w 4309680"/>
                <a:gd name="connsiteY7" fmla="*/ 1702629 h 1705265"/>
                <a:gd name="connsiteX0" fmla="*/ 3272588 w 4309680"/>
                <a:gd name="connsiteY0" fmla="*/ 1687389 h 1690138"/>
                <a:gd name="connsiteX1" fmla="*/ 3213867 w 4309680"/>
                <a:gd name="connsiteY1" fmla="*/ 1341303 h 1690138"/>
                <a:gd name="connsiteX2" fmla="*/ 2633504 w 4309680"/>
                <a:gd name="connsiteY2" fmla="*/ 1388831 h 1690138"/>
                <a:gd name="connsiteX3" fmla="*/ 1429911 w 4309680"/>
                <a:gd name="connsiteY3" fmla="*/ 1365521 h 1690138"/>
                <a:gd name="connsiteX4" fmla="*/ 1374990 w 4309680"/>
                <a:gd name="connsiteY4" fmla="*/ 47616 h 1690138"/>
                <a:gd name="connsiteX5" fmla="*/ 2594347 w 4309680"/>
                <a:gd name="connsiteY5" fmla="*/ 14837 h 1690138"/>
                <a:gd name="connsiteX6" fmla="*/ 3385338 w 4309680"/>
                <a:gd name="connsiteY6" fmla="*/ 1280292 h 1690138"/>
                <a:gd name="connsiteX7" fmla="*/ 3272588 w 4309680"/>
                <a:gd name="connsiteY7" fmla="*/ 1687389 h 1690138"/>
                <a:gd name="connsiteX0" fmla="*/ 3272588 w 4363789"/>
                <a:gd name="connsiteY0" fmla="*/ 1687389 h 1690138"/>
                <a:gd name="connsiteX1" fmla="*/ 3213867 w 4363789"/>
                <a:gd name="connsiteY1" fmla="*/ 1341303 h 1690138"/>
                <a:gd name="connsiteX2" fmla="*/ 2633504 w 4363789"/>
                <a:gd name="connsiteY2" fmla="*/ 1388831 h 1690138"/>
                <a:gd name="connsiteX3" fmla="*/ 1429911 w 4363789"/>
                <a:gd name="connsiteY3" fmla="*/ 1365521 h 1690138"/>
                <a:gd name="connsiteX4" fmla="*/ 1374990 w 4363789"/>
                <a:gd name="connsiteY4" fmla="*/ 47616 h 1690138"/>
                <a:gd name="connsiteX5" fmla="*/ 2594347 w 4363789"/>
                <a:gd name="connsiteY5" fmla="*/ 14837 h 1690138"/>
                <a:gd name="connsiteX6" fmla="*/ 3469158 w 4363789"/>
                <a:gd name="connsiteY6" fmla="*/ 1249812 h 1690138"/>
                <a:gd name="connsiteX7" fmla="*/ 3272588 w 4363789"/>
                <a:gd name="connsiteY7" fmla="*/ 1687389 h 169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63789" h="1690138">
                  <a:moveTo>
                    <a:pt x="3272588" y="1687389"/>
                  </a:moveTo>
                  <a:cubicBezTo>
                    <a:pt x="3233426" y="1723487"/>
                    <a:pt x="3358904" y="1393074"/>
                    <a:pt x="3213867" y="1341303"/>
                  </a:cubicBezTo>
                  <a:cubicBezTo>
                    <a:pt x="3068830" y="1289533"/>
                    <a:pt x="2920247" y="1410724"/>
                    <a:pt x="2633504" y="1388831"/>
                  </a:cubicBezTo>
                  <a:cubicBezTo>
                    <a:pt x="2233688" y="1418620"/>
                    <a:pt x="1816133" y="1410533"/>
                    <a:pt x="1429911" y="1365521"/>
                  </a:cubicBezTo>
                  <a:cubicBezTo>
                    <a:pt x="-449219" y="1146522"/>
                    <a:pt x="-485196" y="283221"/>
                    <a:pt x="1374990" y="47616"/>
                  </a:cubicBezTo>
                  <a:cubicBezTo>
                    <a:pt x="1763195" y="-1553"/>
                    <a:pt x="2186733" y="-12939"/>
                    <a:pt x="2594347" y="14837"/>
                  </a:cubicBezTo>
                  <a:cubicBezTo>
                    <a:pt x="4443937" y="140871"/>
                    <a:pt x="5019620" y="897290"/>
                    <a:pt x="3469158" y="1249812"/>
                  </a:cubicBezTo>
                  <a:lnTo>
                    <a:pt x="3272588" y="1687389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717920A2-4E49-45A7-B848-64F845B06F82}"/>
                </a:ext>
              </a:extLst>
            </p:cNvPr>
            <p:cNvSpPr txBox="1"/>
            <p:nvPr/>
          </p:nvSpPr>
          <p:spPr>
            <a:xfrm>
              <a:off x="2565445" y="1188098"/>
              <a:ext cx="1897887" cy="952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Một ngày có bao nhiêu giờ và một giờ có bao nhiêu phút nhỉ?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C2ADCDD-EC4F-4A90-97E1-2E8F1AA02643}"/>
              </a:ext>
            </a:extLst>
          </p:cNvPr>
          <p:cNvGrpSpPr/>
          <p:nvPr/>
        </p:nvGrpSpPr>
        <p:grpSpPr>
          <a:xfrm>
            <a:off x="5559009" y="1228312"/>
            <a:ext cx="2524693" cy="1261268"/>
            <a:chOff x="4762935" y="173002"/>
            <a:chExt cx="2099766" cy="117512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xmlns="" id="{5510D7FD-82F6-486E-82F5-D37E4CC77CBE}"/>
                </a:ext>
              </a:extLst>
            </p:cNvPr>
            <p:cNvSpPr/>
            <p:nvPr/>
          </p:nvSpPr>
          <p:spPr>
            <a:xfrm>
              <a:off x="4762935" y="173002"/>
              <a:ext cx="2099765" cy="1175128"/>
            </a:xfrm>
            <a:prstGeom prst="wedgeEllipseCallout">
              <a:avLst>
                <a:gd name="adj1" fmla="val -19224"/>
                <a:gd name="adj2" fmla="val 8697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051E8E9-5796-4D37-B3DD-CCD2CBDB5CF2}"/>
                </a:ext>
              </a:extLst>
            </p:cNvPr>
            <p:cNvSpPr txBox="1"/>
            <p:nvPr/>
          </p:nvSpPr>
          <p:spPr>
            <a:xfrm>
              <a:off x="4807086" y="250086"/>
              <a:ext cx="2055615" cy="888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Một ngày </a:t>
              </a:r>
            </a:p>
            <a:p>
              <a:pPr algn="ctr"/>
              <a:r>
                <a:rPr lang="vi-VN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có 24 giờ.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5C9E27C-C47C-4B10-B2AF-D6000C99BF63}"/>
              </a:ext>
            </a:extLst>
          </p:cNvPr>
          <p:cNvGrpSpPr/>
          <p:nvPr/>
        </p:nvGrpSpPr>
        <p:grpSpPr>
          <a:xfrm>
            <a:off x="8213412" y="2489580"/>
            <a:ext cx="2527403" cy="1261268"/>
            <a:chOff x="4762935" y="173002"/>
            <a:chExt cx="2099765" cy="117512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xmlns="" id="{50CBCF53-C46B-42BC-949A-35B202BC0218}"/>
                </a:ext>
              </a:extLst>
            </p:cNvPr>
            <p:cNvSpPr/>
            <p:nvPr/>
          </p:nvSpPr>
          <p:spPr>
            <a:xfrm>
              <a:off x="4762935" y="173002"/>
              <a:ext cx="2099765" cy="1175128"/>
            </a:xfrm>
            <a:prstGeom prst="wedgeEllipseCallout">
              <a:avLst>
                <a:gd name="adj1" fmla="val -19224"/>
                <a:gd name="adj2" fmla="val 8697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222C2FA2-12F4-47ED-88DF-AA84A4EEDC59}"/>
                </a:ext>
              </a:extLst>
            </p:cNvPr>
            <p:cNvSpPr txBox="1"/>
            <p:nvPr/>
          </p:nvSpPr>
          <p:spPr>
            <a:xfrm>
              <a:off x="4807085" y="325340"/>
              <a:ext cx="2055615" cy="888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Một giờ có </a:t>
              </a:r>
            </a:p>
            <a:p>
              <a:pPr algn="ctr"/>
              <a:r>
                <a:rPr lang="vi-VN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60 phút.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62F78BA-1274-4BCB-B684-766E1FEEC183}"/>
              </a:ext>
            </a:extLst>
          </p:cNvPr>
          <p:cNvSpPr txBox="1"/>
          <p:nvPr/>
        </p:nvSpPr>
        <p:spPr>
          <a:xfrm>
            <a:off x="2949478" y="488222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a)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265177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5786AC9-6B4C-4D39-825E-073962DD6A38}"/>
              </a:ext>
            </a:extLst>
          </p:cNvPr>
          <p:cNvSpPr txBox="1"/>
          <p:nvPr/>
        </p:nvSpPr>
        <p:spPr>
          <a:xfrm>
            <a:off x="2900315" y="481872"/>
            <a:ext cx="8282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b) 24 </a:t>
            </a:r>
            <a:r>
              <a:rPr lang="vi-VN" sz="2800" dirty="0"/>
              <a:t>giờ trong một ngày được tính từ 12 giờ đêm hôm trước đến 12 giờ đêm hôm sau.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2BB6544E-FB3E-41F2-B047-4FFDB7F7B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314469"/>
              </p:ext>
            </p:extLst>
          </p:nvPr>
        </p:nvGraphicFramePr>
        <p:xfrm>
          <a:off x="858933" y="1557750"/>
          <a:ext cx="10206633" cy="45687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2835">
                  <a:extLst>
                    <a:ext uri="{9D8B030D-6E8A-4147-A177-3AD203B41FA5}">
                      <a16:colId xmlns:a16="http://schemas.microsoft.com/office/drawing/2014/main" xmlns="" val="3824061973"/>
                    </a:ext>
                  </a:extLst>
                </a:gridCol>
                <a:gridCol w="8773798">
                  <a:extLst>
                    <a:ext uri="{9D8B030D-6E8A-4147-A177-3AD203B41FA5}">
                      <a16:colId xmlns:a16="http://schemas.microsoft.com/office/drawing/2014/main" xmlns="" val="1889727206"/>
                    </a:ext>
                  </a:extLst>
                </a:gridCol>
              </a:tblGrid>
              <a:tr h="641530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Buổi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2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Các giờ đúng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4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5489972"/>
                  </a:ext>
                </a:extLst>
              </a:tr>
              <a:tr h="999908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Sáng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5636457"/>
                  </a:ext>
                </a:extLst>
              </a:tr>
              <a:tr h="656125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Trưa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380307"/>
                  </a:ext>
                </a:extLst>
              </a:tr>
              <a:tr h="958929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Chiều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7942325"/>
                  </a:ext>
                </a:extLst>
              </a:tr>
              <a:tr h="656125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Tối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191414"/>
                  </a:ext>
                </a:extLst>
              </a:tr>
              <a:tr h="656125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Đêm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508307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742FAC6-F4EA-48B1-93AB-C7917D69E13E}"/>
              </a:ext>
            </a:extLst>
          </p:cNvPr>
          <p:cNvSpPr txBox="1"/>
          <p:nvPr/>
        </p:nvSpPr>
        <p:spPr>
          <a:xfrm>
            <a:off x="2296858" y="2287609"/>
            <a:ext cx="835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1 giờ sáng, 2 giờ sáng, 3 giờ sáng, 4 giờ sáng, 5 giờ sáng, 6 giờ sáng, 7 giờ sáng, 8 giờ sáng, 9 giờ sáng, 10 giờ sáng.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56C65FD-2A3F-4A78-B416-16CEC2D3085C}"/>
              </a:ext>
            </a:extLst>
          </p:cNvPr>
          <p:cNvSpPr txBox="1"/>
          <p:nvPr/>
        </p:nvSpPr>
        <p:spPr>
          <a:xfrm>
            <a:off x="2296858" y="3291105"/>
            <a:ext cx="8357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11 giờ trưa, 12 giờ trưa.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79EF9B0-BA71-4863-B808-4585B0D74D8C}"/>
              </a:ext>
            </a:extLst>
          </p:cNvPr>
          <p:cNvSpPr txBox="1"/>
          <p:nvPr/>
        </p:nvSpPr>
        <p:spPr>
          <a:xfrm>
            <a:off x="2310109" y="3896815"/>
            <a:ext cx="8726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1 giờ chiều (13 giờ), 2 giờ chiều (14 giờ), 3 giờ chiều (15 giờ), 4 giờ chiều (16 giờ), 5 giờ chiều (17 giờ), 6 giờ chiều (18 giờ).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9127219-4521-4FF4-95CB-23DFFF5DF55A}"/>
              </a:ext>
            </a:extLst>
          </p:cNvPr>
          <p:cNvSpPr txBox="1"/>
          <p:nvPr/>
        </p:nvSpPr>
        <p:spPr>
          <a:xfrm>
            <a:off x="2296858" y="4899226"/>
            <a:ext cx="8357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7 giờ tối (19 giờ), 8 giờ tối (20 giờ), 9 giờ tối (21 giờ).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A322C8A-9A8D-4025-AF4A-2D9B37715371}"/>
              </a:ext>
            </a:extLst>
          </p:cNvPr>
          <p:cNvSpPr txBox="1"/>
          <p:nvPr/>
        </p:nvSpPr>
        <p:spPr>
          <a:xfrm>
            <a:off x="2296858" y="5561963"/>
            <a:ext cx="8726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10 giờ đêm (22 giờ), 11 giờ đêm (23 giờ), 12 giờ đêm (24 giờ).</a:t>
            </a:r>
          </a:p>
        </p:txBody>
      </p:sp>
    </p:spTree>
    <p:extLst>
      <p:ext uri="{BB962C8B-B14F-4D97-AF65-F5344CB8AC3E}">
        <p14:creationId xmlns:p14="http://schemas.microsoft.com/office/powerpoint/2010/main" val="354989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Oval 91">
            <a:extLst>
              <a:ext uri="{FF2B5EF4-FFF2-40B4-BE49-F238E27FC236}">
                <a16:creationId xmlns:a16="http://schemas.microsoft.com/office/drawing/2014/main" xmlns="" id="{2A9DADD7-7CAF-45AE-99BB-56E15667D050}"/>
              </a:ext>
            </a:extLst>
          </p:cNvPr>
          <p:cNvSpPr/>
          <p:nvPr/>
        </p:nvSpPr>
        <p:spPr>
          <a:xfrm>
            <a:off x="4568261" y="926007"/>
            <a:ext cx="4559996" cy="457419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75DA3EF5-3A72-4A9C-8D96-89951C432600}"/>
              </a:ext>
            </a:extLst>
          </p:cNvPr>
          <p:cNvSpPr txBox="1"/>
          <p:nvPr/>
        </p:nvSpPr>
        <p:spPr>
          <a:xfrm>
            <a:off x="6617916" y="999515"/>
            <a:ext cx="651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12</a:t>
            </a:r>
            <a:endParaRPr lang="vi-VN" sz="2400" b="1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9692BEC9-D0B4-4FD7-A0F9-078BAB97DF27}"/>
              </a:ext>
            </a:extLst>
          </p:cNvPr>
          <p:cNvSpPr txBox="1"/>
          <p:nvPr/>
        </p:nvSpPr>
        <p:spPr>
          <a:xfrm>
            <a:off x="7730489" y="1322912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1</a:t>
            </a:r>
            <a:endParaRPr lang="vi-VN" sz="2400" b="1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EBEC92E9-F903-454B-B5E1-8A903012DCC8}"/>
              </a:ext>
            </a:extLst>
          </p:cNvPr>
          <p:cNvSpPr txBox="1"/>
          <p:nvPr/>
        </p:nvSpPr>
        <p:spPr>
          <a:xfrm>
            <a:off x="8352116" y="2090484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2</a:t>
            </a:r>
            <a:endParaRPr lang="vi-VN" sz="2400" b="1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8DE1B663-266A-474B-9606-AE0A17C7D902}"/>
              </a:ext>
            </a:extLst>
          </p:cNvPr>
          <p:cNvSpPr txBox="1"/>
          <p:nvPr/>
        </p:nvSpPr>
        <p:spPr>
          <a:xfrm>
            <a:off x="8572200" y="3059431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3</a:t>
            </a:r>
            <a:endParaRPr lang="vi-VN" sz="2400" b="1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225E3E0F-AB6B-432F-9C5A-29F9D1EF5FDB}"/>
              </a:ext>
            </a:extLst>
          </p:cNvPr>
          <p:cNvSpPr txBox="1"/>
          <p:nvPr/>
        </p:nvSpPr>
        <p:spPr>
          <a:xfrm>
            <a:off x="8317383" y="4056912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4</a:t>
            </a:r>
            <a:endParaRPr lang="vi-VN" sz="2400" b="1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04BECDC4-6BE9-47A4-82A8-777854D83E49}"/>
              </a:ext>
            </a:extLst>
          </p:cNvPr>
          <p:cNvSpPr txBox="1"/>
          <p:nvPr/>
        </p:nvSpPr>
        <p:spPr>
          <a:xfrm>
            <a:off x="7562963" y="4791662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5</a:t>
            </a:r>
            <a:endParaRPr lang="vi-VN" sz="2400" b="1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C5AFBC30-6013-496D-9AB5-460EDFBCFBD5}"/>
              </a:ext>
            </a:extLst>
          </p:cNvPr>
          <p:cNvSpPr txBox="1"/>
          <p:nvPr/>
        </p:nvSpPr>
        <p:spPr>
          <a:xfrm>
            <a:off x="6588108" y="5049514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6</a:t>
            </a:r>
            <a:endParaRPr lang="vi-VN" sz="2400" b="1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455DF419-715B-48CE-BD7F-10F2C98E039C}"/>
              </a:ext>
            </a:extLst>
          </p:cNvPr>
          <p:cNvSpPr txBox="1"/>
          <p:nvPr/>
        </p:nvSpPr>
        <p:spPr>
          <a:xfrm>
            <a:off x="5594243" y="4724986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7</a:t>
            </a:r>
            <a:endParaRPr lang="vi-VN" sz="2400" b="1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7AF9AEA7-124A-4B46-A3DF-D43406B90DB7}"/>
              </a:ext>
            </a:extLst>
          </p:cNvPr>
          <p:cNvSpPr txBox="1"/>
          <p:nvPr/>
        </p:nvSpPr>
        <p:spPr>
          <a:xfrm>
            <a:off x="4852700" y="4024745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8</a:t>
            </a:r>
            <a:endParaRPr lang="vi-VN" sz="2400" b="1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17432683-FBCE-4001-AFD4-F15467CBF59B}"/>
              </a:ext>
            </a:extLst>
          </p:cNvPr>
          <p:cNvSpPr txBox="1"/>
          <p:nvPr/>
        </p:nvSpPr>
        <p:spPr>
          <a:xfrm>
            <a:off x="4541996" y="3022324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9</a:t>
            </a:r>
            <a:endParaRPr lang="vi-VN" sz="2400" b="1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CA63F636-B39E-48B7-A23E-1D908CD296F9}"/>
              </a:ext>
            </a:extLst>
          </p:cNvPr>
          <p:cNvSpPr txBox="1"/>
          <p:nvPr/>
        </p:nvSpPr>
        <p:spPr>
          <a:xfrm>
            <a:off x="4767660" y="2046219"/>
            <a:ext cx="701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10</a:t>
            </a:r>
            <a:endParaRPr lang="vi-VN" sz="2400" b="1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2AEC7FBB-1C36-4488-8C9C-EFC3A7910A7F}"/>
              </a:ext>
            </a:extLst>
          </p:cNvPr>
          <p:cNvSpPr txBox="1"/>
          <p:nvPr/>
        </p:nvSpPr>
        <p:spPr>
          <a:xfrm>
            <a:off x="5374772" y="1345102"/>
            <a:ext cx="826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11</a:t>
            </a:r>
            <a:endParaRPr lang="vi-VN" sz="2400" b="1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xmlns="" id="{D2052879-9711-497A-AF17-6FB5AF6320A0}"/>
              </a:ext>
            </a:extLst>
          </p:cNvPr>
          <p:cNvSpPr/>
          <p:nvPr/>
        </p:nvSpPr>
        <p:spPr>
          <a:xfrm>
            <a:off x="6878280" y="1486113"/>
            <a:ext cx="36000" cy="25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xmlns="" id="{9917F7FB-7EF1-48D9-B8E9-8778FB903CB6}"/>
              </a:ext>
            </a:extLst>
          </p:cNvPr>
          <p:cNvSpPr/>
          <p:nvPr/>
        </p:nvSpPr>
        <p:spPr>
          <a:xfrm>
            <a:off x="8320727" y="3276069"/>
            <a:ext cx="252000" cy="3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xmlns="" id="{CC4FE104-893B-4F90-95A3-F6AB60A96E79}"/>
              </a:ext>
            </a:extLst>
          </p:cNvPr>
          <p:cNvSpPr/>
          <p:nvPr/>
        </p:nvSpPr>
        <p:spPr>
          <a:xfrm>
            <a:off x="6848506" y="4779618"/>
            <a:ext cx="36000" cy="25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xmlns="" id="{8A204612-EB1B-4391-98BF-783CE96B43A5}"/>
              </a:ext>
            </a:extLst>
          </p:cNvPr>
          <p:cNvSpPr/>
          <p:nvPr/>
        </p:nvSpPr>
        <p:spPr>
          <a:xfrm>
            <a:off x="5130530" y="3235972"/>
            <a:ext cx="252000" cy="3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xmlns="" id="{2E64BB23-2D1C-4FA3-9CF8-6153348A97A9}"/>
              </a:ext>
            </a:extLst>
          </p:cNvPr>
          <p:cNvSpPr/>
          <p:nvPr/>
        </p:nvSpPr>
        <p:spPr>
          <a:xfrm>
            <a:off x="6003476" y="1746794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xmlns="" id="{9C50AA11-EED1-4114-A85B-98D5E7486EB9}"/>
              </a:ext>
            </a:extLst>
          </p:cNvPr>
          <p:cNvSpPr/>
          <p:nvPr/>
        </p:nvSpPr>
        <p:spPr>
          <a:xfrm>
            <a:off x="5440261" y="2393435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xmlns="" id="{1A92269F-D970-49C9-9A5D-923768853028}"/>
              </a:ext>
            </a:extLst>
          </p:cNvPr>
          <p:cNvSpPr/>
          <p:nvPr/>
        </p:nvSpPr>
        <p:spPr>
          <a:xfrm>
            <a:off x="5441652" y="4025284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xmlns="" id="{7DC6FF02-6AF6-4CDF-9FB8-35A008A1E493}"/>
              </a:ext>
            </a:extLst>
          </p:cNvPr>
          <p:cNvSpPr/>
          <p:nvPr/>
        </p:nvSpPr>
        <p:spPr>
          <a:xfrm>
            <a:off x="6023063" y="4612963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xmlns="" id="{5721511A-E4D5-4A80-A3C7-97CB065182CC}"/>
              </a:ext>
            </a:extLst>
          </p:cNvPr>
          <p:cNvSpPr/>
          <p:nvPr/>
        </p:nvSpPr>
        <p:spPr>
          <a:xfrm>
            <a:off x="7639904" y="1756891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xmlns="" id="{1CC3DD02-C66D-41A0-A96B-8D7CC56F6FDA}"/>
              </a:ext>
            </a:extLst>
          </p:cNvPr>
          <p:cNvSpPr/>
          <p:nvPr/>
        </p:nvSpPr>
        <p:spPr>
          <a:xfrm>
            <a:off x="8249065" y="2408290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xmlns="" id="{DF2542CA-2F43-466D-B5B5-080861A17ECB}"/>
              </a:ext>
            </a:extLst>
          </p:cNvPr>
          <p:cNvSpPr/>
          <p:nvPr/>
        </p:nvSpPr>
        <p:spPr>
          <a:xfrm>
            <a:off x="8206463" y="4057599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xmlns="" id="{5FFC4EB5-31C1-4419-A1BA-A918BBB3642B}"/>
              </a:ext>
            </a:extLst>
          </p:cNvPr>
          <p:cNvSpPr/>
          <p:nvPr/>
        </p:nvSpPr>
        <p:spPr>
          <a:xfrm>
            <a:off x="7615850" y="4644423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xmlns="" id="{CD90454A-F330-428D-BD2B-520B45C61127}"/>
              </a:ext>
            </a:extLst>
          </p:cNvPr>
          <p:cNvGrpSpPr/>
          <p:nvPr/>
        </p:nvGrpSpPr>
        <p:grpSpPr>
          <a:xfrm>
            <a:off x="6703602" y="2404555"/>
            <a:ext cx="372245" cy="1705456"/>
            <a:chOff x="7020272" y="2261069"/>
            <a:chExt cx="288032" cy="1315535"/>
          </a:xfrm>
        </p:grpSpPr>
        <p:sp>
          <p:nvSpPr>
            <p:cNvPr id="118" name="Diamond 117">
              <a:extLst>
                <a:ext uri="{FF2B5EF4-FFF2-40B4-BE49-F238E27FC236}">
                  <a16:creationId xmlns:a16="http://schemas.microsoft.com/office/drawing/2014/main" xmlns="" id="{135B67BB-25BA-4AC8-973E-3D9FD490BA07}"/>
                </a:ext>
              </a:extLst>
            </p:cNvPr>
            <p:cNvSpPr/>
            <p:nvPr/>
          </p:nvSpPr>
          <p:spPr>
            <a:xfrm flipH="1">
              <a:off x="7020272" y="2261069"/>
              <a:ext cx="283181" cy="663875"/>
            </a:xfrm>
            <a:prstGeom prst="diamond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9" name="Diamond 118">
              <a:extLst>
                <a:ext uri="{FF2B5EF4-FFF2-40B4-BE49-F238E27FC236}">
                  <a16:creationId xmlns:a16="http://schemas.microsoft.com/office/drawing/2014/main" xmlns="" id="{86053907-1BCD-43D2-9E7B-B168E87A40DE}"/>
                </a:ext>
              </a:extLst>
            </p:cNvPr>
            <p:cNvSpPr/>
            <p:nvPr/>
          </p:nvSpPr>
          <p:spPr>
            <a:xfrm flipH="1">
              <a:off x="7025123" y="2912729"/>
              <a:ext cx="283181" cy="663875"/>
            </a:xfrm>
            <a:prstGeom prst="diamond">
              <a:avLst/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xmlns="" id="{0BCA5E07-F4C2-4351-B16D-94F85F564692}"/>
              </a:ext>
            </a:extLst>
          </p:cNvPr>
          <p:cNvGrpSpPr/>
          <p:nvPr/>
        </p:nvGrpSpPr>
        <p:grpSpPr>
          <a:xfrm>
            <a:off x="6783030" y="1918534"/>
            <a:ext cx="186123" cy="2717571"/>
            <a:chOff x="6804248" y="1882965"/>
            <a:chExt cx="144016" cy="2096248"/>
          </a:xfrm>
        </p:grpSpPr>
        <p:sp>
          <p:nvSpPr>
            <p:cNvPr id="121" name="Diamond 120">
              <a:extLst>
                <a:ext uri="{FF2B5EF4-FFF2-40B4-BE49-F238E27FC236}">
                  <a16:creationId xmlns:a16="http://schemas.microsoft.com/office/drawing/2014/main" xmlns="" id="{21851435-AB86-463A-89C9-CD6F4BA0E3E1}"/>
                </a:ext>
              </a:extLst>
            </p:cNvPr>
            <p:cNvSpPr/>
            <p:nvPr/>
          </p:nvSpPr>
          <p:spPr>
            <a:xfrm flipH="1">
              <a:off x="6804248" y="2940219"/>
              <a:ext cx="126013" cy="1038994"/>
            </a:xfrm>
            <a:prstGeom prst="diamond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2" name="Diamond 121">
              <a:extLst>
                <a:ext uri="{FF2B5EF4-FFF2-40B4-BE49-F238E27FC236}">
                  <a16:creationId xmlns:a16="http://schemas.microsoft.com/office/drawing/2014/main" xmlns="" id="{142DB380-2155-4D65-9102-05F2673C8B81}"/>
                </a:ext>
              </a:extLst>
            </p:cNvPr>
            <p:cNvSpPr/>
            <p:nvPr/>
          </p:nvSpPr>
          <p:spPr>
            <a:xfrm flipH="1">
              <a:off x="6822251" y="1882965"/>
              <a:ext cx="126013" cy="103899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6D85ACD1-896A-4FBA-983D-5C163C601144}"/>
              </a:ext>
            </a:extLst>
          </p:cNvPr>
          <p:cNvSpPr/>
          <p:nvPr/>
        </p:nvSpPr>
        <p:spPr>
          <a:xfrm>
            <a:off x="6814859" y="3196895"/>
            <a:ext cx="144000" cy="144000"/>
          </a:xfrm>
          <a:prstGeom prst="ellipse">
            <a:avLst/>
          </a:prstGeom>
          <a:solidFill>
            <a:schemeClr val="tx1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4" name="Title 2">
            <a:extLst>
              <a:ext uri="{FF2B5EF4-FFF2-40B4-BE49-F238E27FC236}">
                <a16:creationId xmlns:a16="http://schemas.microsoft.com/office/drawing/2014/main" xmlns="" id="{1B2BED86-DB09-46FB-94DD-0FB486073F98}"/>
              </a:ext>
            </a:extLst>
          </p:cNvPr>
          <p:cNvSpPr txBox="1">
            <a:spLocks/>
          </p:cNvSpPr>
          <p:nvPr/>
        </p:nvSpPr>
        <p:spPr>
          <a:xfrm>
            <a:off x="8893091" y="1948396"/>
            <a:ext cx="209296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2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xmlns="" id="{9D513E09-F2AE-4C11-B111-139A825DA63B}"/>
              </a:ext>
            </a:extLst>
          </p:cNvPr>
          <p:cNvSpPr txBox="1">
            <a:spLocks/>
          </p:cNvSpPr>
          <p:nvPr/>
        </p:nvSpPr>
        <p:spPr>
          <a:xfrm>
            <a:off x="8171413" y="1026229"/>
            <a:ext cx="2077554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1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xmlns="" id="{5BD3259E-C5FB-4B06-A694-9A28367F8325}"/>
              </a:ext>
            </a:extLst>
          </p:cNvPr>
          <p:cNvSpPr txBox="1">
            <a:spLocks/>
          </p:cNvSpPr>
          <p:nvPr/>
        </p:nvSpPr>
        <p:spPr>
          <a:xfrm>
            <a:off x="9204054" y="3072944"/>
            <a:ext cx="197256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3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xmlns="" id="{7A5031B3-17C2-46D1-848B-A98056F3B2B5}"/>
              </a:ext>
            </a:extLst>
          </p:cNvPr>
          <p:cNvSpPr txBox="1">
            <a:spLocks/>
          </p:cNvSpPr>
          <p:nvPr/>
        </p:nvSpPr>
        <p:spPr>
          <a:xfrm>
            <a:off x="8755698" y="4348865"/>
            <a:ext cx="2036756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4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128" name="Title 2">
            <a:extLst>
              <a:ext uri="{FF2B5EF4-FFF2-40B4-BE49-F238E27FC236}">
                <a16:creationId xmlns:a16="http://schemas.microsoft.com/office/drawing/2014/main" xmlns="" id="{36E97598-8657-4784-A932-CF44C4E3B03A}"/>
              </a:ext>
            </a:extLst>
          </p:cNvPr>
          <p:cNvSpPr txBox="1">
            <a:spLocks/>
          </p:cNvSpPr>
          <p:nvPr/>
        </p:nvSpPr>
        <p:spPr>
          <a:xfrm>
            <a:off x="8006883" y="5200842"/>
            <a:ext cx="1957869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5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9" name="Title 2">
            <a:extLst>
              <a:ext uri="{FF2B5EF4-FFF2-40B4-BE49-F238E27FC236}">
                <a16:creationId xmlns:a16="http://schemas.microsoft.com/office/drawing/2014/main" xmlns="" id="{21E3E26B-4044-4F82-B836-D8F97EF22DD1}"/>
              </a:ext>
            </a:extLst>
          </p:cNvPr>
          <p:cNvSpPr txBox="1">
            <a:spLocks/>
          </p:cNvSpPr>
          <p:nvPr/>
        </p:nvSpPr>
        <p:spPr>
          <a:xfrm>
            <a:off x="6053048" y="5579072"/>
            <a:ext cx="193131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6 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0" name="Title 2">
            <a:extLst>
              <a:ext uri="{FF2B5EF4-FFF2-40B4-BE49-F238E27FC236}">
                <a16:creationId xmlns:a16="http://schemas.microsoft.com/office/drawing/2014/main" xmlns="" id="{F7B9F278-8587-4005-95D3-78D7CFA5B171}"/>
              </a:ext>
            </a:extLst>
          </p:cNvPr>
          <p:cNvSpPr txBox="1">
            <a:spLocks/>
          </p:cNvSpPr>
          <p:nvPr/>
        </p:nvSpPr>
        <p:spPr>
          <a:xfrm>
            <a:off x="3447551" y="5200164"/>
            <a:ext cx="2209765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7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1" name="Title 2">
            <a:extLst>
              <a:ext uri="{FF2B5EF4-FFF2-40B4-BE49-F238E27FC236}">
                <a16:creationId xmlns:a16="http://schemas.microsoft.com/office/drawing/2014/main" xmlns="" id="{3A685443-D178-400B-9D04-FCBD12FF8C3C}"/>
              </a:ext>
            </a:extLst>
          </p:cNvPr>
          <p:cNvSpPr txBox="1">
            <a:spLocks/>
          </p:cNvSpPr>
          <p:nvPr/>
        </p:nvSpPr>
        <p:spPr>
          <a:xfrm>
            <a:off x="2829050" y="4352139"/>
            <a:ext cx="2040662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8 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2" name="Title 2">
            <a:extLst>
              <a:ext uri="{FF2B5EF4-FFF2-40B4-BE49-F238E27FC236}">
                <a16:creationId xmlns:a16="http://schemas.microsoft.com/office/drawing/2014/main" xmlns="" id="{85054887-161C-4D6C-A517-4876992E3194}"/>
              </a:ext>
            </a:extLst>
          </p:cNvPr>
          <p:cNvSpPr txBox="1">
            <a:spLocks/>
          </p:cNvSpPr>
          <p:nvPr/>
        </p:nvSpPr>
        <p:spPr>
          <a:xfrm>
            <a:off x="2561819" y="3025204"/>
            <a:ext cx="1964350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9 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3" name="Title 2">
            <a:extLst>
              <a:ext uri="{FF2B5EF4-FFF2-40B4-BE49-F238E27FC236}">
                <a16:creationId xmlns:a16="http://schemas.microsoft.com/office/drawing/2014/main" xmlns="" id="{EE4B2106-113F-4D4A-B1BD-3E6903D81526}"/>
              </a:ext>
            </a:extLst>
          </p:cNvPr>
          <p:cNvSpPr txBox="1">
            <a:spLocks/>
          </p:cNvSpPr>
          <p:nvPr/>
        </p:nvSpPr>
        <p:spPr>
          <a:xfrm>
            <a:off x="2715899" y="1881037"/>
            <a:ext cx="202815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10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4" name="Title 2">
            <a:extLst>
              <a:ext uri="{FF2B5EF4-FFF2-40B4-BE49-F238E27FC236}">
                <a16:creationId xmlns:a16="http://schemas.microsoft.com/office/drawing/2014/main" xmlns="" id="{3D4A5008-3A28-4FB9-B7C6-6DE14CD1A08F}"/>
              </a:ext>
            </a:extLst>
          </p:cNvPr>
          <p:cNvSpPr txBox="1">
            <a:spLocks/>
          </p:cNvSpPr>
          <p:nvPr/>
        </p:nvSpPr>
        <p:spPr>
          <a:xfrm>
            <a:off x="3340433" y="1010621"/>
            <a:ext cx="2132086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</a:rPr>
              <a:t>11 </a:t>
            </a:r>
            <a:r>
              <a:rPr lang="vi-VN" sz="2400" b="1" dirty="0">
                <a:solidFill>
                  <a:schemeClr val="tx1"/>
                </a:solidFill>
                <a:latin typeface="UTM Avo" panose="02040603050506020204" pitchFamily="18" charset="0"/>
              </a:rPr>
              <a:t>giờ trưa</a:t>
            </a:r>
            <a:endParaRPr lang="en-US" sz="24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35" name="Title 2">
            <a:extLst>
              <a:ext uri="{FF2B5EF4-FFF2-40B4-BE49-F238E27FC236}">
                <a16:creationId xmlns:a16="http://schemas.microsoft.com/office/drawing/2014/main" xmlns="" id="{63555166-03B5-43E4-8398-9E909865A1FA}"/>
              </a:ext>
            </a:extLst>
          </p:cNvPr>
          <p:cNvSpPr txBox="1">
            <a:spLocks/>
          </p:cNvSpPr>
          <p:nvPr/>
        </p:nvSpPr>
        <p:spPr>
          <a:xfrm>
            <a:off x="5753451" y="438782"/>
            <a:ext cx="2171474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0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136" name="Title 2">
            <a:extLst>
              <a:ext uri="{FF2B5EF4-FFF2-40B4-BE49-F238E27FC236}">
                <a16:creationId xmlns:a16="http://schemas.microsoft.com/office/drawing/2014/main" xmlns="" id="{893CEACD-43D5-46F1-A619-D40A3A8E0B1A}"/>
              </a:ext>
            </a:extLst>
          </p:cNvPr>
          <p:cNvSpPr txBox="1">
            <a:spLocks/>
          </p:cNvSpPr>
          <p:nvPr/>
        </p:nvSpPr>
        <p:spPr>
          <a:xfrm>
            <a:off x="4941041" y="451707"/>
            <a:ext cx="2171024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</a:rPr>
              <a:t>12 </a:t>
            </a:r>
            <a:r>
              <a:rPr lang="vi-VN" sz="2400" b="1" dirty="0">
                <a:solidFill>
                  <a:schemeClr val="tx1"/>
                </a:solidFill>
                <a:latin typeface="UTM Avo" panose="02040603050506020204" pitchFamily="18" charset="0"/>
              </a:rPr>
              <a:t>giờ trưa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23550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0.07252 0.00069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2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3" grpId="1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5" grpId="1"/>
      <p:bldP spid="1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>
            <a:extLst>
              <a:ext uri="{FF2B5EF4-FFF2-40B4-BE49-F238E27FC236}">
                <a16:creationId xmlns:a16="http://schemas.microsoft.com/office/drawing/2014/main" xmlns="" id="{5FD909A1-26F8-4E81-86A1-2AEED2B55DBD}"/>
              </a:ext>
            </a:extLst>
          </p:cNvPr>
          <p:cNvSpPr/>
          <p:nvPr/>
        </p:nvSpPr>
        <p:spPr>
          <a:xfrm>
            <a:off x="4621057" y="1034241"/>
            <a:ext cx="4559996" cy="457419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34150A65-EDAB-4646-B9A2-7474C7A0E111}"/>
              </a:ext>
            </a:extLst>
          </p:cNvPr>
          <p:cNvSpPr txBox="1"/>
          <p:nvPr/>
        </p:nvSpPr>
        <p:spPr>
          <a:xfrm>
            <a:off x="6670712" y="1107749"/>
            <a:ext cx="651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12</a:t>
            </a:r>
            <a:endParaRPr lang="vi-VN" sz="24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CDB0637A-AB98-4ED0-B37F-BFBB6E2BE431}"/>
              </a:ext>
            </a:extLst>
          </p:cNvPr>
          <p:cNvSpPr txBox="1"/>
          <p:nvPr/>
        </p:nvSpPr>
        <p:spPr>
          <a:xfrm>
            <a:off x="7783285" y="1431146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1</a:t>
            </a:r>
            <a:endParaRPr lang="vi-VN" sz="24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08BCF559-85CD-4E2F-8B94-A8B44B4C57DD}"/>
              </a:ext>
            </a:extLst>
          </p:cNvPr>
          <p:cNvSpPr txBox="1"/>
          <p:nvPr/>
        </p:nvSpPr>
        <p:spPr>
          <a:xfrm>
            <a:off x="8404912" y="2198718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2</a:t>
            </a:r>
            <a:endParaRPr lang="vi-VN" sz="2400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D94FB94-D6FB-4F6E-ADAA-FA9A3F78814C}"/>
              </a:ext>
            </a:extLst>
          </p:cNvPr>
          <p:cNvSpPr txBox="1"/>
          <p:nvPr/>
        </p:nvSpPr>
        <p:spPr>
          <a:xfrm>
            <a:off x="8624996" y="3167665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3</a:t>
            </a:r>
            <a:endParaRPr lang="vi-VN" sz="2400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2B1F359-85DA-4A2C-A270-AAF5A1EF1A65}"/>
              </a:ext>
            </a:extLst>
          </p:cNvPr>
          <p:cNvSpPr txBox="1"/>
          <p:nvPr/>
        </p:nvSpPr>
        <p:spPr>
          <a:xfrm>
            <a:off x="8370179" y="4165146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4</a:t>
            </a:r>
            <a:endParaRPr lang="vi-VN" sz="24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0ED23A03-D739-4F97-9F01-5267C511696D}"/>
              </a:ext>
            </a:extLst>
          </p:cNvPr>
          <p:cNvSpPr txBox="1"/>
          <p:nvPr/>
        </p:nvSpPr>
        <p:spPr>
          <a:xfrm>
            <a:off x="7615759" y="4899896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5</a:t>
            </a:r>
            <a:endParaRPr lang="vi-VN" sz="24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44A54D3A-997E-43F7-9F97-6AA56DCDED83}"/>
              </a:ext>
            </a:extLst>
          </p:cNvPr>
          <p:cNvSpPr txBox="1"/>
          <p:nvPr/>
        </p:nvSpPr>
        <p:spPr>
          <a:xfrm>
            <a:off x="6640904" y="5157748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6</a:t>
            </a:r>
            <a:endParaRPr lang="vi-VN" sz="2400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110DEF74-EB47-44E6-8C52-88E0C68FB991}"/>
              </a:ext>
            </a:extLst>
          </p:cNvPr>
          <p:cNvSpPr txBox="1"/>
          <p:nvPr/>
        </p:nvSpPr>
        <p:spPr>
          <a:xfrm>
            <a:off x="5647039" y="4833220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7</a:t>
            </a:r>
            <a:endParaRPr lang="vi-VN" sz="2400" b="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36C0F3F4-23C1-4771-AF69-8CA9C77EF1DC}"/>
              </a:ext>
            </a:extLst>
          </p:cNvPr>
          <p:cNvSpPr txBox="1"/>
          <p:nvPr/>
        </p:nvSpPr>
        <p:spPr>
          <a:xfrm>
            <a:off x="4905496" y="4132979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8</a:t>
            </a:r>
            <a:endParaRPr lang="vi-VN" sz="2400" b="1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31CB1FB5-0232-4CEE-9DA6-3D88B7CE5A6E}"/>
              </a:ext>
            </a:extLst>
          </p:cNvPr>
          <p:cNvSpPr txBox="1"/>
          <p:nvPr/>
        </p:nvSpPr>
        <p:spPr>
          <a:xfrm>
            <a:off x="4594792" y="3130558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9</a:t>
            </a:r>
            <a:endParaRPr lang="vi-VN" sz="2400" b="1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E3B77941-D240-44B6-B639-A8C67F633B7A}"/>
              </a:ext>
            </a:extLst>
          </p:cNvPr>
          <p:cNvSpPr txBox="1"/>
          <p:nvPr/>
        </p:nvSpPr>
        <p:spPr>
          <a:xfrm>
            <a:off x="4820456" y="2154453"/>
            <a:ext cx="701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10</a:t>
            </a:r>
            <a:endParaRPr lang="vi-VN" sz="2400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1AE30EA6-171D-4449-B70D-AE4B6EAEAB29}"/>
              </a:ext>
            </a:extLst>
          </p:cNvPr>
          <p:cNvSpPr txBox="1"/>
          <p:nvPr/>
        </p:nvSpPr>
        <p:spPr>
          <a:xfrm>
            <a:off x="5427568" y="1453336"/>
            <a:ext cx="826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11</a:t>
            </a:r>
            <a:endParaRPr lang="vi-VN" sz="2400" b="1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9A167799-B30C-41B8-B87B-B343F65DFF2D}"/>
              </a:ext>
            </a:extLst>
          </p:cNvPr>
          <p:cNvSpPr/>
          <p:nvPr/>
        </p:nvSpPr>
        <p:spPr>
          <a:xfrm>
            <a:off x="6931076" y="1594347"/>
            <a:ext cx="36000" cy="25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365E2A45-CDAD-4DB3-9C41-2B25908D623E}"/>
              </a:ext>
            </a:extLst>
          </p:cNvPr>
          <p:cNvSpPr/>
          <p:nvPr/>
        </p:nvSpPr>
        <p:spPr>
          <a:xfrm>
            <a:off x="8373523" y="3384303"/>
            <a:ext cx="252000" cy="3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7538C2AD-53FE-41BF-989B-56A5B0842F40}"/>
              </a:ext>
            </a:extLst>
          </p:cNvPr>
          <p:cNvSpPr/>
          <p:nvPr/>
        </p:nvSpPr>
        <p:spPr>
          <a:xfrm>
            <a:off x="6901302" y="4887852"/>
            <a:ext cx="36000" cy="25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F717EED9-F96E-4F4E-BED9-75CE6028E822}"/>
              </a:ext>
            </a:extLst>
          </p:cNvPr>
          <p:cNvSpPr/>
          <p:nvPr/>
        </p:nvSpPr>
        <p:spPr>
          <a:xfrm>
            <a:off x="5183326" y="3344206"/>
            <a:ext cx="252000" cy="3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D21152DA-B4BC-4B70-B5BE-1168E9EE3E2E}"/>
              </a:ext>
            </a:extLst>
          </p:cNvPr>
          <p:cNvSpPr/>
          <p:nvPr/>
        </p:nvSpPr>
        <p:spPr>
          <a:xfrm>
            <a:off x="6056272" y="1855028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xmlns="" id="{8EB2C317-2B56-49DD-A01E-7CE223CF7175}"/>
              </a:ext>
            </a:extLst>
          </p:cNvPr>
          <p:cNvSpPr/>
          <p:nvPr/>
        </p:nvSpPr>
        <p:spPr>
          <a:xfrm>
            <a:off x="5493057" y="2501669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C6452D71-BED2-4BDE-A9B6-0B632EEBDB2F}"/>
              </a:ext>
            </a:extLst>
          </p:cNvPr>
          <p:cNvSpPr/>
          <p:nvPr/>
        </p:nvSpPr>
        <p:spPr>
          <a:xfrm>
            <a:off x="5494448" y="4133518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862A3B04-DBDD-4C94-A998-13F183E76AE0}"/>
              </a:ext>
            </a:extLst>
          </p:cNvPr>
          <p:cNvSpPr/>
          <p:nvPr/>
        </p:nvSpPr>
        <p:spPr>
          <a:xfrm>
            <a:off x="6075859" y="4721197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E8968D3F-BB06-4433-8E3C-CA01BF596ED4}"/>
              </a:ext>
            </a:extLst>
          </p:cNvPr>
          <p:cNvSpPr/>
          <p:nvPr/>
        </p:nvSpPr>
        <p:spPr>
          <a:xfrm>
            <a:off x="7692700" y="1865125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xmlns="" id="{18A53E23-ECE2-448E-94E3-12DD3DF28DD2}"/>
              </a:ext>
            </a:extLst>
          </p:cNvPr>
          <p:cNvSpPr/>
          <p:nvPr/>
        </p:nvSpPr>
        <p:spPr>
          <a:xfrm>
            <a:off x="8301861" y="2516524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xmlns="" id="{AD936890-5FC9-4996-AB2A-E07467B0A3D1}"/>
              </a:ext>
            </a:extLst>
          </p:cNvPr>
          <p:cNvSpPr/>
          <p:nvPr/>
        </p:nvSpPr>
        <p:spPr>
          <a:xfrm>
            <a:off x="8259259" y="4165833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xmlns="" id="{4EE02754-E93B-4494-8B8D-9AA545C254B3}"/>
              </a:ext>
            </a:extLst>
          </p:cNvPr>
          <p:cNvSpPr/>
          <p:nvPr/>
        </p:nvSpPr>
        <p:spPr>
          <a:xfrm>
            <a:off x="7668646" y="4752657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26AE95B9-F565-4A44-A116-B5BE535D79E1}"/>
              </a:ext>
            </a:extLst>
          </p:cNvPr>
          <p:cNvGrpSpPr/>
          <p:nvPr/>
        </p:nvGrpSpPr>
        <p:grpSpPr>
          <a:xfrm>
            <a:off x="6756398" y="2512789"/>
            <a:ext cx="372245" cy="1705456"/>
            <a:chOff x="7020272" y="2261069"/>
            <a:chExt cx="288032" cy="1315535"/>
          </a:xfrm>
        </p:grpSpPr>
        <p:sp>
          <p:nvSpPr>
            <p:cNvPr id="72" name="Diamond 71">
              <a:extLst>
                <a:ext uri="{FF2B5EF4-FFF2-40B4-BE49-F238E27FC236}">
                  <a16:creationId xmlns:a16="http://schemas.microsoft.com/office/drawing/2014/main" xmlns="" id="{9BB45B99-95D0-4027-BBC0-1F6FF42C833A}"/>
                </a:ext>
              </a:extLst>
            </p:cNvPr>
            <p:cNvSpPr/>
            <p:nvPr/>
          </p:nvSpPr>
          <p:spPr>
            <a:xfrm flipH="1">
              <a:off x="7020272" y="2261069"/>
              <a:ext cx="283181" cy="663875"/>
            </a:xfrm>
            <a:prstGeom prst="diamond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3" name="Diamond 72">
              <a:extLst>
                <a:ext uri="{FF2B5EF4-FFF2-40B4-BE49-F238E27FC236}">
                  <a16:creationId xmlns:a16="http://schemas.microsoft.com/office/drawing/2014/main" xmlns="" id="{DC8CD62A-E746-4EC5-9B54-3C2A6FC8BDC1}"/>
                </a:ext>
              </a:extLst>
            </p:cNvPr>
            <p:cNvSpPr/>
            <p:nvPr/>
          </p:nvSpPr>
          <p:spPr>
            <a:xfrm flipH="1">
              <a:off x="7025123" y="2912729"/>
              <a:ext cx="283181" cy="663875"/>
            </a:xfrm>
            <a:prstGeom prst="diamond">
              <a:avLst/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26AE0B87-9079-4BC5-A48B-49AA5BD6DB7B}"/>
              </a:ext>
            </a:extLst>
          </p:cNvPr>
          <p:cNvGrpSpPr/>
          <p:nvPr/>
        </p:nvGrpSpPr>
        <p:grpSpPr>
          <a:xfrm>
            <a:off x="6835826" y="2026768"/>
            <a:ext cx="186123" cy="2717571"/>
            <a:chOff x="6804248" y="1882965"/>
            <a:chExt cx="144016" cy="2096248"/>
          </a:xfrm>
        </p:grpSpPr>
        <p:sp>
          <p:nvSpPr>
            <p:cNvPr id="75" name="Diamond 74">
              <a:extLst>
                <a:ext uri="{FF2B5EF4-FFF2-40B4-BE49-F238E27FC236}">
                  <a16:creationId xmlns:a16="http://schemas.microsoft.com/office/drawing/2014/main" xmlns="" id="{BEB81A76-19C0-4E88-A8C9-E6743DCCEE3E}"/>
                </a:ext>
              </a:extLst>
            </p:cNvPr>
            <p:cNvSpPr/>
            <p:nvPr/>
          </p:nvSpPr>
          <p:spPr>
            <a:xfrm flipH="1">
              <a:off x="6804248" y="2940219"/>
              <a:ext cx="126013" cy="1038994"/>
            </a:xfrm>
            <a:prstGeom prst="diamond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6" name="Diamond 75">
              <a:extLst>
                <a:ext uri="{FF2B5EF4-FFF2-40B4-BE49-F238E27FC236}">
                  <a16:creationId xmlns:a16="http://schemas.microsoft.com/office/drawing/2014/main" xmlns="" id="{149BA807-A0C5-45D2-9091-E8A4B9E23753}"/>
                </a:ext>
              </a:extLst>
            </p:cNvPr>
            <p:cNvSpPr/>
            <p:nvPr/>
          </p:nvSpPr>
          <p:spPr>
            <a:xfrm flipH="1">
              <a:off x="6822251" y="1882965"/>
              <a:ext cx="126013" cy="103899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77" name="Oval 76">
            <a:extLst>
              <a:ext uri="{FF2B5EF4-FFF2-40B4-BE49-F238E27FC236}">
                <a16:creationId xmlns:a16="http://schemas.microsoft.com/office/drawing/2014/main" xmlns="" id="{C01D702B-2E79-4038-AB48-1CCF8B7427D1}"/>
              </a:ext>
            </a:extLst>
          </p:cNvPr>
          <p:cNvSpPr/>
          <p:nvPr/>
        </p:nvSpPr>
        <p:spPr>
          <a:xfrm>
            <a:off x="6867655" y="3305129"/>
            <a:ext cx="144000" cy="144000"/>
          </a:xfrm>
          <a:prstGeom prst="ellipse">
            <a:avLst/>
          </a:prstGeom>
          <a:solidFill>
            <a:schemeClr val="tx1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8" name="Title 2">
            <a:extLst>
              <a:ext uri="{FF2B5EF4-FFF2-40B4-BE49-F238E27FC236}">
                <a16:creationId xmlns:a16="http://schemas.microsoft.com/office/drawing/2014/main" xmlns="" id="{DE0CDEC9-648C-43A6-B16B-145FD4593DB0}"/>
              </a:ext>
            </a:extLst>
          </p:cNvPr>
          <p:cNvSpPr txBox="1">
            <a:spLocks/>
          </p:cNvSpPr>
          <p:nvPr/>
        </p:nvSpPr>
        <p:spPr>
          <a:xfrm>
            <a:off x="8915902" y="2043117"/>
            <a:ext cx="209296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>
                <a:solidFill>
                  <a:srgbClr val="0070C0"/>
                </a:solidFill>
                <a:latin typeface="UTM Avo" panose="02040603050506020204" pitchFamily="18" charset="0"/>
              </a:rPr>
              <a:t>2 </a:t>
            </a:r>
            <a:r>
              <a:rPr lang="vi-VN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giờ chiều</a:t>
            </a:r>
            <a:endParaRPr lang="en-US" sz="24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79" name="Title 2">
            <a:extLst>
              <a:ext uri="{FF2B5EF4-FFF2-40B4-BE49-F238E27FC236}">
                <a16:creationId xmlns:a16="http://schemas.microsoft.com/office/drawing/2014/main" xmlns="" id="{9D570F24-EF99-4FBE-A898-385C0A0B7BE8}"/>
              </a:ext>
            </a:extLst>
          </p:cNvPr>
          <p:cNvSpPr txBox="1">
            <a:spLocks/>
          </p:cNvSpPr>
          <p:nvPr/>
        </p:nvSpPr>
        <p:spPr>
          <a:xfrm>
            <a:off x="8194224" y="1120950"/>
            <a:ext cx="1793340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1 </a:t>
            </a:r>
            <a:r>
              <a:rPr lang="vi-VN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giờ chiều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80" name="Title 2">
            <a:extLst>
              <a:ext uri="{FF2B5EF4-FFF2-40B4-BE49-F238E27FC236}">
                <a16:creationId xmlns:a16="http://schemas.microsoft.com/office/drawing/2014/main" xmlns="" id="{9DAAE435-0999-49AC-9250-1DC95E89D557}"/>
              </a:ext>
            </a:extLst>
          </p:cNvPr>
          <p:cNvSpPr txBox="1">
            <a:spLocks/>
          </p:cNvSpPr>
          <p:nvPr/>
        </p:nvSpPr>
        <p:spPr>
          <a:xfrm>
            <a:off x="9226865" y="3167665"/>
            <a:ext cx="197256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>
                <a:solidFill>
                  <a:srgbClr val="0070C0"/>
                </a:solidFill>
                <a:latin typeface="UTM Avo" panose="02040603050506020204" pitchFamily="18" charset="0"/>
              </a:rPr>
              <a:t>3 </a:t>
            </a:r>
            <a:r>
              <a:rPr lang="vi-VN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giờ chiều</a:t>
            </a:r>
            <a:endParaRPr lang="en-US" sz="24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1" name="Title 2">
            <a:extLst>
              <a:ext uri="{FF2B5EF4-FFF2-40B4-BE49-F238E27FC236}">
                <a16:creationId xmlns:a16="http://schemas.microsoft.com/office/drawing/2014/main" xmlns="" id="{E4AE52C7-DEB7-4BB7-A1CF-BD338AE11E8D}"/>
              </a:ext>
            </a:extLst>
          </p:cNvPr>
          <p:cNvSpPr txBox="1">
            <a:spLocks/>
          </p:cNvSpPr>
          <p:nvPr/>
        </p:nvSpPr>
        <p:spPr>
          <a:xfrm>
            <a:off x="8778509" y="4443586"/>
            <a:ext cx="2036756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4 </a:t>
            </a:r>
            <a:r>
              <a:rPr lang="vi-VN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giờ chiều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82" name="Title 2">
            <a:extLst>
              <a:ext uri="{FF2B5EF4-FFF2-40B4-BE49-F238E27FC236}">
                <a16:creationId xmlns:a16="http://schemas.microsoft.com/office/drawing/2014/main" xmlns="" id="{2BE3069F-07EB-4A05-86E9-C07EDC5D21DD}"/>
              </a:ext>
            </a:extLst>
          </p:cNvPr>
          <p:cNvSpPr txBox="1">
            <a:spLocks/>
          </p:cNvSpPr>
          <p:nvPr/>
        </p:nvSpPr>
        <p:spPr>
          <a:xfrm>
            <a:off x="8029694" y="5295563"/>
            <a:ext cx="1957869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5 </a:t>
            </a:r>
            <a:r>
              <a:rPr lang="vi-VN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giờ chiều</a:t>
            </a:r>
            <a:endParaRPr lang="en-US" sz="24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3" name="Title 2">
            <a:extLst>
              <a:ext uri="{FF2B5EF4-FFF2-40B4-BE49-F238E27FC236}">
                <a16:creationId xmlns:a16="http://schemas.microsoft.com/office/drawing/2014/main" xmlns="" id="{544FEB94-CD70-46F4-86D1-9166D2B7D9C2}"/>
              </a:ext>
            </a:extLst>
          </p:cNvPr>
          <p:cNvSpPr txBox="1">
            <a:spLocks/>
          </p:cNvSpPr>
          <p:nvPr/>
        </p:nvSpPr>
        <p:spPr>
          <a:xfrm>
            <a:off x="6075859" y="5673793"/>
            <a:ext cx="193131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400" b="1">
                <a:solidFill>
                  <a:srgbClr val="0070C0"/>
                </a:solidFill>
                <a:latin typeface="UTM Avo" panose="02040603050506020204" pitchFamily="18" charset="0"/>
              </a:rPr>
              <a:t>6 giờ chiều</a:t>
            </a:r>
            <a:endParaRPr lang="en-US" sz="24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4" name="Title 2">
            <a:extLst>
              <a:ext uri="{FF2B5EF4-FFF2-40B4-BE49-F238E27FC236}">
                <a16:creationId xmlns:a16="http://schemas.microsoft.com/office/drawing/2014/main" xmlns="" id="{30D4F301-B134-4A92-AAE6-293C95B3EAAD}"/>
              </a:ext>
            </a:extLst>
          </p:cNvPr>
          <p:cNvSpPr txBox="1">
            <a:spLocks/>
          </p:cNvSpPr>
          <p:nvPr/>
        </p:nvSpPr>
        <p:spPr>
          <a:xfrm>
            <a:off x="3470362" y="5294885"/>
            <a:ext cx="2209765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5801F"/>
                </a:solidFill>
                <a:latin typeface="UTM Avo" panose="02040603050506020204" pitchFamily="18" charset="0"/>
              </a:rPr>
              <a:t>7 </a:t>
            </a:r>
            <a:r>
              <a:rPr lang="vi-VN" sz="2400" b="1" dirty="0">
                <a:solidFill>
                  <a:srgbClr val="F5801F"/>
                </a:solidFill>
                <a:latin typeface="UTM Avo" panose="02040603050506020204" pitchFamily="18" charset="0"/>
              </a:rPr>
              <a:t>giờ tối</a:t>
            </a:r>
            <a:endParaRPr lang="en-US" sz="2400" b="1" dirty="0">
              <a:solidFill>
                <a:srgbClr val="F5801F"/>
              </a:solidFill>
              <a:latin typeface="UTM Avo" panose="02040603050506020204" pitchFamily="18" charset="0"/>
            </a:endParaRPr>
          </a:p>
        </p:txBody>
      </p:sp>
      <p:sp>
        <p:nvSpPr>
          <p:cNvPr id="85" name="Title 2">
            <a:extLst>
              <a:ext uri="{FF2B5EF4-FFF2-40B4-BE49-F238E27FC236}">
                <a16:creationId xmlns:a16="http://schemas.microsoft.com/office/drawing/2014/main" xmlns="" id="{5BABAFD9-8782-4391-A7D4-1D8BDDF1C4E8}"/>
              </a:ext>
            </a:extLst>
          </p:cNvPr>
          <p:cNvSpPr txBox="1">
            <a:spLocks/>
          </p:cNvSpPr>
          <p:nvPr/>
        </p:nvSpPr>
        <p:spPr>
          <a:xfrm>
            <a:off x="2851861" y="4446860"/>
            <a:ext cx="2040662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400" b="1" dirty="0">
                <a:solidFill>
                  <a:srgbClr val="F5801F"/>
                </a:solidFill>
                <a:latin typeface="UTM Avo" panose="02040603050506020204" pitchFamily="18" charset="0"/>
              </a:rPr>
              <a:t>8 giờ tối</a:t>
            </a:r>
            <a:endParaRPr lang="en-US" sz="2400" b="1" dirty="0">
              <a:solidFill>
                <a:srgbClr val="F5801F"/>
              </a:solidFill>
              <a:latin typeface="UTM Avo" panose="02040603050506020204" pitchFamily="18" charset="0"/>
            </a:endParaRPr>
          </a:p>
        </p:txBody>
      </p:sp>
      <p:sp>
        <p:nvSpPr>
          <p:cNvPr id="86" name="Title 2">
            <a:extLst>
              <a:ext uri="{FF2B5EF4-FFF2-40B4-BE49-F238E27FC236}">
                <a16:creationId xmlns:a16="http://schemas.microsoft.com/office/drawing/2014/main" xmlns="" id="{A819B34B-3297-41A4-936C-E694582217BA}"/>
              </a:ext>
            </a:extLst>
          </p:cNvPr>
          <p:cNvSpPr txBox="1">
            <a:spLocks/>
          </p:cNvSpPr>
          <p:nvPr/>
        </p:nvSpPr>
        <p:spPr>
          <a:xfrm>
            <a:off x="2584630" y="3119925"/>
            <a:ext cx="1964350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400" b="1">
                <a:solidFill>
                  <a:srgbClr val="F5801F"/>
                </a:solidFill>
                <a:latin typeface="UTM Avo" panose="02040603050506020204" pitchFamily="18" charset="0"/>
              </a:rPr>
              <a:t>9 giờ tối</a:t>
            </a:r>
            <a:endParaRPr lang="en-US" sz="2400" b="1" dirty="0">
              <a:solidFill>
                <a:srgbClr val="F5801F"/>
              </a:solidFill>
              <a:latin typeface="UTM Avo" panose="02040603050506020204" pitchFamily="18" charset="0"/>
            </a:endParaRPr>
          </a:p>
        </p:txBody>
      </p:sp>
      <p:sp>
        <p:nvSpPr>
          <p:cNvPr id="87" name="Title 2">
            <a:extLst>
              <a:ext uri="{FF2B5EF4-FFF2-40B4-BE49-F238E27FC236}">
                <a16:creationId xmlns:a16="http://schemas.microsoft.com/office/drawing/2014/main" xmlns="" id="{D7133BC3-4D42-4F9F-B5AB-38E1BD030972}"/>
              </a:ext>
            </a:extLst>
          </p:cNvPr>
          <p:cNvSpPr txBox="1">
            <a:spLocks/>
          </p:cNvSpPr>
          <p:nvPr/>
        </p:nvSpPr>
        <p:spPr>
          <a:xfrm>
            <a:off x="2738710" y="1975758"/>
            <a:ext cx="202815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10 </a:t>
            </a:r>
            <a:r>
              <a:rPr lang="vi-VN" sz="2400" b="1" dirty="0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giờ đêm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88" name="Title 2">
            <a:extLst>
              <a:ext uri="{FF2B5EF4-FFF2-40B4-BE49-F238E27FC236}">
                <a16:creationId xmlns:a16="http://schemas.microsoft.com/office/drawing/2014/main" xmlns="" id="{6C614648-A1F3-4F98-AC96-D4E40ADAC1F1}"/>
              </a:ext>
            </a:extLst>
          </p:cNvPr>
          <p:cNvSpPr txBox="1">
            <a:spLocks/>
          </p:cNvSpPr>
          <p:nvPr/>
        </p:nvSpPr>
        <p:spPr>
          <a:xfrm>
            <a:off x="3363244" y="1105342"/>
            <a:ext cx="2132086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11 </a:t>
            </a:r>
            <a:r>
              <a:rPr lang="vi-VN" sz="2400" b="1" dirty="0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giờ đêm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89" name="Title 2">
            <a:extLst>
              <a:ext uri="{FF2B5EF4-FFF2-40B4-BE49-F238E27FC236}">
                <a16:creationId xmlns:a16="http://schemas.microsoft.com/office/drawing/2014/main" xmlns="" id="{85920BAF-6999-49B6-ADCA-BE1264DF9B8B}"/>
              </a:ext>
            </a:extLst>
          </p:cNvPr>
          <p:cNvSpPr txBox="1">
            <a:spLocks/>
          </p:cNvSpPr>
          <p:nvPr/>
        </p:nvSpPr>
        <p:spPr>
          <a:xfrm>
            <a:off x="5620534" y="533503"/>
            <a:ext cx="2171474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12 </a:t>
            </a:r>
            <a:r>
              <a:rPr lang="vi-VN" sz="2400" b="1" dirty="0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giờ đêm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90" name="Title 2">
            <a:extLst>
              <a:ext uri="{FF2B5EF4-FFF2-40B4-BE49-F238E27FC236}">
                <a16:creationId xmlns:a16="http://schemas.microsoft.com/office/drawing/2014/main" xmlns="" id="{AF1C5134-7A1B-435A-A52C-6BBE689F250C}"/>
              </a:ext>
            </a:extLst>
          </p:cNvPr>
          <p:cNvSpPr txBox="1">
            <a:spLocks/>
          </p:cNvSpPr>
          <p:nvPr/>
        </p:nvSpPr>
        <p:spPr>
          <a:xfrm>
            <a:off x="6637134" y="518636"/>
            <a:ext cx="2171024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/0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142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-0.06979 -0.00208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0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89" grpId="1"/>
      <p:bldP spid="9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865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206B061-C389-43DC-ABCF-5E7C3CDA4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1485" y="2425148"/>
            <a:ext cx="10535187" cy="276507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F60FC461-4F47-42A2-9A57-5C7986910DEA}"/>
              </a:ext>
            </a:extLst>
          </p:cNvPr>
          <p:cNvSpPr/>
          <p:nvPr/>
        </p:nvSpPr>
        <p:spPr>
          <a:xfrm>
            <a:off x="995795" y="166777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1AE6AC0-DC79-42DF-898F-BF74BF8B3D8E}"/>
              </a:ext>
            </a:extLst>
          </p:cNvPr>
          <p:cNvGrpSpPr/>
          <p:nvPr/>
        </p:nvGrpSpPr>
        <p:grpSpPr>
          <a:xfrm>
            <a:off x="1560317" y="1738390"/>
            <a:ext cx="1116312" cy="461666"/>
            <a:chOff x="1870518" y="1440653"/>
            <a:chExt cx="1116312" cy="46166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F1D25001-D679-440A-8FEA-FF3F7EF3785B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AFE2D94A-B570-4A05-9D27-D7A1E3B1396A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5876738C-C74F-425A-8756-A3B58770790A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B1B5EAF-82D8-438D-B565-C2A8674A5816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88CBAA4F-FBF6-49F5-ACAC-0153B84ED3E5}"/>
              </a:ext>
            </a:extLst>
          </p:cNvPr>
          <p:cNvSpPr/>
          <p:nvPr/>
        </p:nvSpPr>
        <p:spPr>
          <a:xfrm>
            <a:off x="1440323" y="4608329"/>
            <a:ext cx="414981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58F36331-93EE-42FE-81D1-F4683343B6EF}"/>
              </a:ext>
            </a:extLst>
          </p:cNvPr>
          <p:cNvSpPr/>
          <p:nvPr/>
        </p:nvSpPr>
        <p:spPr>
          <a:xfrm>
            <a:off x="4965401" y="4608329"/>
            <a:ext cx="414981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8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96E9B89-4999-4C14-B33A-D9A90D60CFF3}"/>
              </a:ext>
            </a:extLst>
          </p:cNvPr>
          <p:cNvGrpSpPr/>
          <p:nvPr/>
        </p:nvGrpSpPr>
        <p:grpSpPr>
          <a:xfrm>
            <a:off x="8524701" y="4291143"/>
            <a:ext cx="585417" cy="523220"/>
            <a:chOff x="8524701" y="4291143"/>
            <a:chExt cx="585417" cy="52322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2776E5E9-B033-47A9-9B7F-C09C3AF16FB0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89D02D56-C45A-4030-8A38-5C301F744976}"/>
                </a:ext>
              </a:extLst>
            </p:cNvPr>
            <p:cNvSpPr/>
            <p:nvPr/>
          </p:nvSpPr>
          <p:spPr>
            <a:xfrm>
              <a:off x="8524701" y="4291143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413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395</Words>
  <Application>Microsoft Office PowerPoint</Application>
  <PresentationFormat>Custom</PresentationFormat>
  <Paragraphs>89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Pro</cp:lastModifiedBy>
  <cp:revision>68</cp:revision>
  <dcterms:created xsi:type="dcterms:W3CDTF">2021-06-02T01:34:28Z</dcterms:created>
  <dcterms:modified xsi:type="dcterms:W3CDTF">2021-12-10T13:44:22Z</dcterms:modified>
</cp:coreProperties>
</file>