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3" r:id="rId2"/>
    <p:sldId id="304" r:id="rId3"/>
    <p:sldId id="302" r:id="rId4"/>
    <p:sldId id="256" r:id="rId5"/>
    <p:sldId id="290" r:id="rId6"/>
    <p:sldId id="299" r:id="rId7"/>
    <p:sldId id="300" r:id="rId8"/>
    <p:sldId id="301" r:id="rId9"/>
    <p:sldId id="306" r:id="rId10"/>
    <p:sldId id="305" r:id="rId1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F88C"/>
    <a:srgbClr val="FDDEEB"/>
    <a:srgbClr val="FFFAC2"/>
    <a:srgbClr val="D34CD6"/>
    <a:srgbClr val="FCDFDC"/>
    <a:srgbClr val="FFFBCD"/>
    <a:srgbClr val="FFF789"/>
    <a:srgbClr val="E07235"/>
    <a:srgbClr val="EB54E9"/>
    <a:srgbClr val="D8F3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5" autoAdjust="0"/>
    <p:restoredTop sz="94249" autoAdjust="0"/>
  </p:normalViewPr>
  <p:slideViewPr>
    <p:cSldViewPr snapToGrid="0">
      <p:cViewPr varScale="1">
        <p:scale>
          <a:sx n="71" d="100"/>
          <a:sy n="71" d="100"/>
        </p:scale>
        <p:origin x="-37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  <a:t>14/02/2022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725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291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5A4CD96-39C3-4CDB-8C0A-73BD36FF55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788122-1035-4755-8BA1-30E6CD0E1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0635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860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44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xmlns="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xmlns="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xmlns="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xmlns="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xmlns="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xmlns="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xmlns="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xmlns="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xmlns="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xmlns="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xmlns="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xmlns="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xmlns="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xmlns="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xmlns="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xmlns="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xmlns="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xmlns="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xmlns="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xmlns="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xmlns="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xmlns="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xmlns="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xmlns="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xmlns="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xmlns="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xmlns="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xmlns="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xmlns="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xmlns="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xmlns="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xmlns="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xmlns="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xmlns="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xmlns="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xmlns="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xmlns="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xmlns="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xmlns="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xmlns="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xmlns="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xmlns="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5166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9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2" r:id="rId27"/>
    <p:sldLayoutId id="2147483693" r:id="rId28"/>
    <p:sldLayoutId id="2147483694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png"/><Relationship Id="rId18" Type="http://schemas.openxmlformats.org/officeDocument/2006/relationships/image" Target="../media/image25.png"/><Relationship Id="rId26" Type="http://schemas.microsoft.com/office/2007/relationships/hdphoto" Target="../media/hdphoto18.wdp"/><Relationship Id="rId3" Type="http://schemas.openxmlformats.org/officeDocument/2006/relationships/image" Target="../media/image16.png"/><Relationship Id="rId21" Type="http://schemas.openxmlformats.org/officeDocument/2006/relationships/image" Target="../media/image27.png"/><Relationship Id="rId7" Type="http://schemas.openxmlformats.org/officeDocument/2006/relationships/image" Target="../media/image18.png"/><Relationship Id="rId12" Type="http://schemas.openxmlformats.org/officeDocument/2006/relationships/image" Target="../media/image21.gif"/><Relationship Id="rId17" Type="http://schemas.openxmlformats.org/officeDocument/2006/relationships/image" Target="../media/image24.png"/><Relationship Id="rId25" Type="http://schemas.openxmlformats.org/officeDocument/2006/relationships/image" Target="../media/image29.png"/><Relationship Id="rId33" Type="http://schemas.microsoft.com/office/2007/relationships/hdphoto" Target="../media/hdphoto21.wdp"/><Relationship Id="rId2" Type="http://schemas.openxmlformats.org/officeDocument/2006/relationships/image" Target="../media/image15.gif"/><Relationship Id="rId16" Type="http://schemas.microsoft.com/office/2007/relationships/hdphoto" Target="../media/hdphoto14.wdp"/><Relationship Id="rId20" Type="http://schemas.openxmlformats.org/officeDocument/2006/relationships/image" Target="../media/image26.gif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28.xml"/><Relationship Id="rId6" Type="http://schemas.microsoft.com/office/2007/relationships/hdphoto" Target="../media/hdphoto10.wdp"/><Relationship Id="rId11" Type="http://schemas.openxmlformats.org/officeDocument/2006/relationships/image" Target="../media/image20.gif"/><Relationship Id="rId24" Type="http://schemas.microsoft.com/office/2007/relationships/hdphoto" Target="../media/hdphoto17.wdp"/><Relationship Id="rId32" Type="http://schemas.openxmlformats.org/officeDocument/2006/relationships/image" Target="../media/image33.png"/><Relationship Id="rId5" Type="http://schemas.openxmlformats.org/officeDocument/2006/relationships/image" Target="../media/image17.png"/><Relationship Id="rId15" Type="http://schemas.openxmlformats.org/officeDocument/2006/relationships/image" Target="../media/image23.png"/><Relationship Id="rId23" Type="http://schemas.openxmlformats.org/officeDocument/2006/relationships/image" Target="../media/image28.png"/><Relationship Id="rId28" Type="http://schemas.microsoft.com/office/2007/relationships/hdphoto" Target="../media/hdphoto19.wdp"/><Relationship Id="rId10" Type="http://schemas.microsoft.com/office/2007/relationships/hdphoto" Target="../media/hdphoto12.wdp"/><Relationship Id="rId19" Type="http://schemas.microsoft.com/office/2007/relationships/hdphoto" Target="../media/hdphoto15.wdp"/><Relationship Id="rId31" Type="http://schemas.openxmlformats.org/officeDocument/2006/relationships/image" Target="../media/image32.gif"/><Relationship Id="rId4" Type="http://schemas.microsoft.com/office/2007/relationships/hdphoto" Target="../media/hdphoto9.wdp"/><Relationship Id="rId9" Type="http://schemas.openxmlformats.org/officeDocument/2006/relationships/image" Target="../media/image19.png"/><Relationship Id="rId14" Type="http://schemas.microsoft.com/office/2007/relationships/hdphoto" Target="../media/hdphoto13.wdp"/><Relationship Id="rId22" Type="http://schemas.microsoft.com/office/2007/relationships/hdphoto" Target="../media/hdphoto16.wdp"/><Relationship Id="rId27" Type="http://schemas.openxmlformats.org/officeDocument/2006/relationships/image" Target="../media/image30.png"/><Relationship Id="rId30" Type="http://schemas.microsoft.com/office/2007/relationships/hdphoto" Target="../media/hdphoto20.wdp"/><Relationship Id="rId8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23129" y="3066802"/>
            <a:ext cx="4639236" cy="646331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207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8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0028" y="470648"/>
            <a:ext cx="7785847" cy="707886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/>
            </a:prstTxWarp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 VÈ CỬU CHƯƠNG</a:t>
            </a:r>
            <a:endParaRPr lang="en-US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Đọc Vè Bảng Cửu Chương Nhân từ 2 đến 9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1327" y="1277470"/>
            <a:ext cx="9426388" cy="492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1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7215"/>
            <a:ext cx="12192000" cy="5075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1524001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hai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14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2022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057401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Toán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35200" y="2561551"/>
            <a:ext cx="10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44: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Bảng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chia 5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tiết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6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2868070" y="2191642"/>
            <a:ext cx="5966698" cy="24747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44</a:t>
            </a:r>
          </a:p>
          <a:p>
            <a:pPr algn="ctr">
              <a:lnSpc>
                <a:spcPct val="120000"/>
              </a:lnSpc>
            </a:pPr>
            <a:r>
              <a:rPr lang="vi-VN" sz="8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BẢNG CHIA 5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704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A599B812-4801-4BE4-911B-CA757092FF9B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C7BE8C2-B457-4A5C-8458-AB56C969DF68}"/>
              </a:ext>
            </a:extLst>
          </p:cNvPr>
          <p:cNvSpPr txBox="1"/>
          <p:nvPr/>
        </p:nvSpPr>
        <p:spPr>
          <a:xfrm>
            <a:off x="3405258" y="618543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Tính.</a:t>
            </a:r>
          </a:p>
        </p:txBody>
      </p:sp>
      <p:pic>
        <p:nvPicPr>
          <p:cNvPr id="4" name="Picture 3" descr="C:\Users\TUAN\Downloads\Luyện tập 1.png">
            <a:extLst>
              <a:ext uri="{FF2B5EF4-FFF2-40B4-BE49-F238E27FC236}">
                <a16:creationId xmlns:a16="http://schemas.microsoft.com/office/drawing/2014/main" xmlns="" id="{CFDA6AC3-EA7E-41AD-8570-326376CD3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03057C0-9010-45F1-BAF2-FB9D4A560B91}"/>
              </a:ext>
            </a:extLst>
          </p:cNvPr>
          <p:cNvSpPr txBox="1"/>
          <p:nvPr/>
        </p:nvSpPr>
        <p:spPr>
          <a:xfrm>
            <a:off x="884753" y="1220426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AD0B34-F6AB-4631-B4DF-CEF5111A3110}"/>
              </a:ext>
            </a:extLst>
          </p:cNvPr>
          <p:cNvSpPr txBox="1"/>
          <p:nvPr/>
        </p:nvSpPr>
        <p:spPr>
          <a:xfrm>
            <a:off x="6124136" y="1220426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E18EB52-F128-42E8-92B2-193707C44F0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3995" y="1192305"/>
            <a:ext cx="4860141" cy="12716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1E5AC20-22E4-4B12-BCB3-D2E5812B9A6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36664" y="1113881"/>
            <a:ext cx="4832483" cy="12595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AB83D23-1CE8-4383-9FB9-6481C185DA07}"/>
              </a:ext>
            </a:extLst>
          </p:cNvPr>
          <p:cNvSpPr txBox="1"/>
          <p:nvPr/>
        </p:nvSpPr>
        <p:spPr>
          <a:xfrm>
            <a:off x="3467371" y="1608746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36106E1-5364-4A83-96CB-C64F9D30E717}"/>
              </a:ext>
            </a:extLst>
          </p:cNvPr>
          <p:cNvSpPr txBox="1"/>
          <p:nvPr/>
        </p:nvSpPr>
        <p:spPr>
          <a:xfrm>
            <a:off x="5158696" y="1580610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321413A-8438-4D86-AB7E-ADD0A7F2469D}"/>
              </a:ext>
            </a:extLst>
          </p:cNvPr>
          <p:cNvSpPr txBox="1"/>
          <p:nvPr/>
        </p:nvSpPr>
        <p:spPr>
          <a:xfrm>
            <a:off x="8586529" y="1580610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259CACD-4BEE-4E27-A567-3B72F83A79EC}"/>
              </a:ext>
            </a:extLst>
          </p:cNvPr>
          <p:cNvSpPr txBox="1"/>
          <p:nvPr/>
        </p:nvSpPr>
        <p:spPr>
          <a:xfrm>
            <a:off x="10314451" y="1580610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D565DF3-47B1-431A-8E27-7C3B21EB1F7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6769" y="2373411"/>
            <a:ext cx="4860142" cy="2571684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xmlns="" id="{17A1010E-F69F-4C66-BA1D-2CBD86000BAA}"/>
              </a:ext>
            </a:extLst>
          </p:cNvPr>
          <p:cNvSpPr/>
          <p:nvPr/>
        </p:nvSpPr>
        <p:spPr>
          <a:xfrm>
            <a:off x="884753" y="2644170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3A2B50C-014E-442D-B384-0477101A2233}"/>
              </a:ext>
            </a:extLst>
          </p:cNvPr>
          <p:cNvSpPr txBox="1"/>
          <p:nvPr/>
        </p:nvSpPr>
        <p:spPr>
          <a:xfrm>
            <a:off x="1322076" y="2644170"/>
            <a:ext cx="47739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Bạn Nam đã cắt 30 hình tròn để trang trí đèn ông sao, mỗi chiếc đèn cần 5 hình. Hỏi bạn Nam trang trí được bao nhiêu chiếc đèn ông sao?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AF86389-7F08-419A-B2DF-5B58AE9BB601}"/>
              </a:ext>
            </a:extLst>
          </p:cNvPr>
          <p:cNvSpPr txBox="1"/>
          <p:nvPr/>
        </p:nvSpPr>
        <p:spPr>
          <a:xfrm>
            <a:off x="4667735" y="4489618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/>
              <a:t>Bài giải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905D835-25F2-4D45-B56E-F63DDBF2CDED}"/>
              </a:ext>
            </a:extLst>
          </p:cNvPr>
          <p:cNvSpPr txBox="1"/>
          <p:nvPr/>
        </p:nvSpPr>
        <p:spPr>
          <a:xfrm>
            <a:off x="1274777" y="4945095"/>
            <a:ext cx="8337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Bạn Nam trang trí được số chiếc đèn ông sao là: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EF9F420-107B-4846-8B5C-CB3AD64B3D1C}"/>
              </a:ext>
            </a:extLst>
          </p:cNvPr>
          <p:cNvSpPr txBox="1"/>
          <p:nvPr/>
        </p:nvSpPr>
        <p:spPr>
          <a:xfrm>
            <a:off x="2585242" y="5400572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30 : 5 = 6 (chiếc)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057486B-77FA-4196-85EF-2A05A9B5FA29}"/>
              </a:ext>
            </a:extLst>
          </p:cNvPr>
          <p:cNvSpPr txBox="1"/>
          <p:nvPr/>
        </p:nvSpPr>
        <p:spPr>
          <a:xfrm>
            <a:off x="4331246" y="5856049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2800" dirty="0">
                <a:solidFill>
                  <a:srgbClr val="FF0000"/>
                </a:solidFill>
              </a:rPr>
              <a:t>Đáp </a:t>
            </a:r>
            <a:r>
              <a:rPr lang="vi-VN" sz="2800">
                <a:solidFill>
                  <a:srgbClr val="FF0000"/>
                </a:solidFill>
              </a:rPr>
              <a:t>số: 6 chiếc đèn ông sao.</a:t>
            </a:r>
            <a:endParaRPr lang="vi-V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77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9" grpId="0" animBg="1"/>
      <p:bldP spid="10" grpId="0" animBg="1"/>
      <p:bldP spid="11" grpId="0" animBg="1"/>
      <p:bldP spid="12" grpId="0" animBg="1"/>
      <p:bldP spid="14" grpId="0" animBg="1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9122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Không có mô tả.">
            <a:extLst>
              <a:ext uri="{FF2B5EF4-FFF2-40B4-BE49-F238E27FC236}">
                <a16:creationId xmlns:a16="http://schemas.microsoft.com/office/drawing/2014/main" xmlns="" id="{06594555-35E1-4811-A78E-483B17570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47" y="370400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F29173-8642-4E2B-AECC-99D1A0EB4A89}"/>
              </a:ext>
            </a:extLst>
          </p:cNvPr>
          <p:cNvSpPr txBox="1"/>
          <p:nvPr/>
        </p:nvSpPr>
        <p:spPr>
          <a:xfrm flipH="1">
            <a:off x="399824" y="1401839"/>
            <a:ext cx="484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A1E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CHỌN TẤM THẺ NÀO?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85CD50B-3443-42F3-9AEC-225E2AFCD9C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37274" y="362800"/>
            <a:ext cx="1693179" cy="14267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2ECBDCC-D103-4AEE-9E74-7EC602666EC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8258" y="401912"/>
            <a:ext cx="4954612" cy="21303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6511141-ABBB-4090-8494-5FC8A8966BE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85178" y="2285747"/>
            <a:ext cx="5360771" cy="4170341"/>
          </a:xfrm>
          <a:prstGeom prst="rect">
            <a:avLst/>
          </a:prstGeom>
        </p:spPr>
      </p:pic>
      <p:pic>
        <p:nvPicPr>
          <p:cNvPr id="10" name="Picture 6" descr="Business Rules Clip Art - Royalty Free - GoGraph">
            <a:extLst>
              <a:ext uri="{FF2B5EF4-FFF2-40B4-BE49-F238E27FC236}">
                <a16:creationId xmlns:a16="http://schemas.microsoft.com/office/drawing/2014/main" xmlns="" id="{C54E7FAD-B7D6-4B52-BF32-CF032DB80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677"/>
          <a:stretch/>
        </p:blipFill>
        <p:spPr bwMode="auto">
          <a:xfrm>
            <a:off x="2379743" y="1920055"/>
            <a:ext cx="2238375" cy="142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FBA850B-F3A9-4299-AB3B-128F04205DB6}"/>
              </a:ext>
            </a:extLst>
          </p:cNvPr>
          <p:cNvSpPr txBox="1"/>
          <p:nvPr/>
        </p:nvSpPr>
        <p:spPr>
          <a:xfrm>
            <a:off x="932484" y="3142064"/>
            <a:ext cx="51526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2060"/>
                </a:solidFill>
              </a:rPr>
              <a:t>Chơi theo nhóm.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2060"/>
                </a:solidFill>
              </a:rPr>
              <a:t>Đặt 12 tấm thẻ trên mặt bàn. Khi đến lượt, người chơi gieo xúc xắc, úp một tấm thẻ ghi phép tính có kết quả bằng số chấm ở mặt trên xúc xắc.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2060"/>
                </a:solidFill>
              </a:rPr>
              <a:t>Trò chơi kết thúc khi úp được 6 tấm thẻ.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BBBB178D-D38B-46AE-BD22-4EF6952FD2D9}"/>
              </a:ext>
            </a:extLst>
          </p:cNvPr>
          <p:cNvSpPr/>
          <p:nvPr/>
        </p:nvSpPr>
        <p:spPr>
          <a:xfrm>
            <a:off x="859722" y="2153156"/>
            <a:ext cx="5360771" cy="4170341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1016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7 -7.40741E-7 L -2.08333E-7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2"/>
      <p:bldP spid="11" grpId="0" uiExpand="1" build="p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94809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69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2003</TotalTime>
  <Words>184</Words>
  <Application>Microsoft Office PowerPoint</Application>
  <PresentationFormat>Custom</PresentationFormat>
  <Paragraphs>30</Paragraphs>
  <Slides>10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Pro</cp:lastModifiedBy>
  <cp:revision>183</cp:revision>
  <dcterms:created xsi:type="dcterms:W3CDTF">2021-06-02T01:34:28Z</dcterms:created>
  <dcterms:modified xsi:type="dcterms:W3CDTF">2022-02-14T08:29:07Z</dcterms:modified>
</cp:coreProperties>
</file>