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2" r:id="rId3"/>
    <p:sldId id="261" r:id="rId4"/>
    <p:sldId id="264" r:id="rId5"/>
    <p:sldId id="265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9266-B82B-4DCF-8BF1-50A47D3081A5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2AC63-31C1-4221-B185-0EE463E6E9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9266-B82B-4DCF-8BF1-50A47D3081A5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2AC63-31C1-4221-B185-0EE463E6E9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9266-B82B-4DCF-8BF1-50A47D3081A5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2AC63-31C1-4221-B185-0EE463E6E9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9266-B82B-4DCF-8BF1-50A47D3081A5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2AC63-31C1-4221-B185-0EE463E6E9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9266-B82B-4DCF-8BF1-50A47D3081A5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2AC63-31C1-4221-B185-0EE463E6E9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9266-B82B-4DCF-8BF1-50A47D3081A5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2AC63-31C1-4221-B185-0EE463E6E9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9266-B82B-4DCF-8BF1-50A47D3081A5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2AC63-31C1-4221-B185-0EE463E6E9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9266-B82B-4DCF-8BF1-50A47D3081A5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2AC63-31C1-4221-B185-0EE463E6E9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9266-B82B-4DCF-8BF1-50A47D3081A5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2AC63-31C1-4221-B185-0EE463E6E9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9266-B82B-4DCF-8BF1-50A47D3081A5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2AC63-31C1-4221-B185-0EE463E6E9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9266-B82B-4DCF-8BF1-50A47D3081A5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2AC63-31C1-4221-B185-0EE463E6E9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B9266-B82B-4DCF-8BF1-50A47D3081A5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2AC63-31C1-4221-B185-0EE463E6E99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—Pngtree—traffic safety driving safety_10139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619672" y="2780928"/>
            <a:ext cx="662473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000" b="1" i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30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0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đề: </a:t>
            </a:r>
            <a:r>
              <a:rPr lang="en-US" sz="30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An </a:t>
            </a:r>
            <a:r>
              <a:rPr lang="en-US" sz="3000" b="1" i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30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30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endParaRPr lang="en-US" sz="3000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600" dirty="0"/>
          </a:p>
        </p:txBody>
      </p:sp>
      <p:sp>
        <p:nvSpPr>
          <p:cNvPr id="6" name="TextBox 5"/>
          <p:cNvSpPr txBox="1"/>
          <p:nvPr/>
        </p:nvSpPr>
        <p:spPr>
          <a:xfrm>
            <a:off x="1331640" y="1412776"/>
            <a:ext cx="71287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FF00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TUYÊN TRUYỀN GIỚI THIỆU SÁCH</a:t>
            </a:r>
            <a:endParaRPr lang="en-US" sz="3200" dirty="0" smtClean="0">
              <a:solidFill>
                <a:srgbClr val="FF0000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fr-FR" sz="2400" dirty="0" err="1" smtClean="0">
                <a:solidFill>
                  <a:srgbClr val="FF00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fr-FR" sz="2400" dirty="0" smtClean="0">
                <a:solidFill>
                  <a:srgbClr val="FF00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9 </a:t>
            </a:r>
            <a:r>
              <a:rPr lang="fr-FR" sz="2400" dirty="0" err="1" smtClean="0">
                <a:solidFill>
                  <a:srgbClr val="FF00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fr-FR" sz="2400" dirty="0" smtClean="0">
                <a:solidFill>
                  <a:srgbClr val="FF00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solidFill>
                  <a:srgbClr val="FF00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fr-FR" sz="2400" dirty="0" smtClean="0">
                <a:solidFill>
                  <a:srgbClr val="FF00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2023 - 2024</a:t>
            </a:r>
          </a:p>
          <a:p>
            <a:pPr algn="ctr"/>
            <a:endParaRPr lang="en-US" sz="3200" dirty="0"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—Pngtree—traffic safety driving safety_10139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755576" y="836712"/>
            <a:ext cx="7848872" cy="4452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1.</a:t>
            </a:r>
            <a:r>
              <a:rPr lang="vi-VN" sz="1600" b="1" dirty="0" smtClean="0"/>
              <a:t> Mục đích</a:t>
            </a:r>
            <a:endParaRPr lang="en-US" sz="1600" dirty="0" smtClean="0"/>
          </a:p>
          <a:p>
            <a:pPr algn="just"/>
            <a:r>
              <a:rPr lang="en-US" sz="1600" dirty="0" smtClean="0"/>
              <a:t>	- </a:t>
            </a:r>
            <a:r>
              <a:rPr lang="en-US" sz="1600" dirty="0" err="1" smtClean="0"/>
              <a:t>Giúp</a:t>
            </a:r>
            <a:r>
              <a:rPr lang="en-US" sz="1600" dirty="0" smtClean="0"/>
              <a:t> </a:t>
            </a:r>
            <a:r>
              <a:rPr lang="en-US" sz="1600" dirty="0" err="1" smtClean="0"/>
              <a:t>học</a:t>
            </a:r>
            <a:r>
              <a:rPr lang="en-US" sz="1600" dirty="0" smtClean="0"/>
              <a:t> </a:t>
            </a:r>
            <a:r>
              <a:rPr lang="en-US" sz="1600" dirty="0" err="1" smtClean="0"/>
              <a:t>sinh</a:t>
            </a:r>
            <a:r>
              <a:rPr lang="en-US" sz="1600" dirty="0" smtClean="0"/>
              <a:t> </a:t>
            </a:r>
            <a:r>
              <a:rPr lang="en-US" sz="1600" dirty="0" err="1" smtClean="0"/>
              <a:t>hiểu</a:t>
            </a:r>
            <a:r>
              <a:rPr lang="en-US" sz="1600" dirty="0" smtClean="0"/>
              <a:t> </a:t>
            </a:r>
            <a:r>
              <a:rPr lang="en-US" sz="1600" dirty="0" err="1" smtClean="0"/>
              <a:t>những</a:t>
            </a:r>
            <a:r>
              <a:rPr lang="en-US" sz="1600" dirty="0" smtClean="0"/>
              <a:t> </a:t>
            </a:r>
            <a:r>
              <a:rPr lang="en-US" sz="1600" dirty="0" err="1" smtClean="0"/>
              <a:t>quy</a:t>
            </a:r>
            <a:r>
              <a:rPr lang="en-US" sz="1600" dirty="0" smtClean="0"/>
              <a:t> </a:t>
            </a:r>
            <a:r>
              <a:rPr lang="en-US" sz="1600" dirty="0" err="1" smtClean="0"/>
              <a:t>định</a:t>
            </a:r>
            <a:r>
              <a:rPr lang="en-US" sz="1600" dirty="0" smtClean="0"/>
              <a:t> </a:t>
            </a:r>
            <a:r>
              <a:rPr lang="en-US" sz="1600" dirty="0" err="1" smtClean="0"/>
              <a:t>của</a:t>
            </a:r>
            <a:r>
              <a:rPr lang="en-US" sz="1600" dirty="0" smtClean="0"/>
              <a:t> </a:t>
            </a:r>
            <a:r>
              <a:rPr lang="en-US" sz="1600" dirty="0" err="1" smtClean="0"/>
              <a:t>Luật</a:t>
            </a:r>
            <a:r>
              <a:rPr lang="en-US" sz="1600" dirty="0" smtClean="0"/>
              <a:t> </a:t>
            </a:r>
            <a:r>
              <a:rPr lang="en-US" sz="1600" dirty="0" err="1" smtClean="0"/>
              <a:t>Giao</a:t>
            </a:r>
            <a:r>
              <a:rPr lang="en-US" sz="1600" dirty="0" smtClean="0"/>
              <a:t> </a:t>
            </a:r>
            <a:r>
              <a:rPr lang="en-US" sz="1600" dirty="0" err="1" smtClean="0"/>
              <a:t>thông</a:t>
            </a:r>
            <a:r>
              <a:rPr lang="en-US" sz="1600" dirty="0" smtClean="0"/>
              <a:t> ở </a:t>
            </a:r>
            <a:r>
              <a:rPr lang="en-US" sz="1600" dirty="0" err="1" smtClean="0"/>
              <a:t>mức</a:t>
            </a:r>
            <a:r>
              <a:rPr lang="en-US" sz="1600" dirty="0" smtClean="0"/>
              <a:t> </a:t>
            </a:r>
            <a:r>
              <a:rPr lang="en-US" sz="1600" dirty="0" err="1" smtClean="0"/>
              <a:t>độ</a:t>
            </a:r>
            <a:r>
              <a:rPr lang="en-US" sz="1600" dirty="0" smtClean="0"/>
              <a:t> </a:t>
            </a:r>
            <a:r>
              <a:rPr lang="en-US" sz="1600" dirty="0" err="1" smtClean="0"/>
              <a:t>phù</a:t>
            </a:r>
            <a:r>
              <a:rPr lang="en-US" sz="1600" dirty="0" smtClean="0"/>
              <a:t> </a:t>
            </a:r>
            <a:r>
              <a:rPr lang="en-US" sz="1600" dirty="0" err="1" smtClean="0"/>
              <a:t>hợp</a:t>
            </a:r>
            <a:r>
              <a:rPr lang="en-US" sz="1600" dirty="0" smtClean="0"/>
              <a:t> </a:t>
            </a:r>
            <a:r>
              <a:rPr lang="en-US" sz="1600" dirty="0" err="1" smtClean="0"/>
              <a:t>với</a:t>
            </a:r>
            <a:r>
              <a:rPr lang="en-US" sz="1600" dirty="0" smtClean="0"/>
              <a:t> </a:t>
            </a:r>
            <a:r>
              <a:rPr lang="en-US" sz="1600" dirty="0" err="1" smtClean="0"/>
              <a:t>lứa</a:t>
            </a:r>
            <a:r>
              <a:rPr lang="en-US" sz="1600" dirty="0" smtClean="0"/>
              <a:t> </a:t>
            </a:r>
            <a:r>
              <a:rPr lang="en-US" sz="1600" dirty="0" err="1" smtClean="0"/>
              <a:t>tuổi</a:t>
            </a:r>
            <a:r>
              <a:rPr lang="en-US" sz="1600" dirty="0" smtClean="0"/>
              <a:t>.</a:t>
            </a:r>
          </a:p>
          <a:p>
            <a:pPr algn="just"/>
            <a:r>
              <a:rPr lang="en-US" sz="1600" dirty="0" smtClean="0"/>
              <a:t>	- </a:t>
            </a:r>
            <a:r>
              <a:rPr lang="en-US" sz="1600" dirty="0" err="1" smtClean="0"/>
              <a:t>Hướng</a:t>
            </a:r>
            <a:r>
              <a:rPr lang="en-US" sz="1600" dirty="0" smtClean="0"/>
              <a:t> </a:t>
            </a:r>
            <a:r>
              <a:rPr lang="en-US" sz="1600" dirty="0" err="1" smtClean="0"/>
              <a:t>dẫn</a:t>
            </a:r>
            <a:r>
              <a:rPr lang="en-US" sz="1600" dirty="0" smtClean="0"/>
              <a:t> </a:t>
            </a:r>
            <a:r>
              <a:rPr lang="en-US" sz="1600" dirty="0" err="1" smtClean="0"/>
              <a:t>cho</a:t>
            </a:r>
            <a:r>
              <a:rPr lang="en-US" sz="1600" dirty="0" smtClean="0"/>
              <a:t> </a:t>
            </a:r>
            <a:r>
              <a:rPr lang="en-US" sz="1600" dirty="0" err="1" smtClean="0"/>
              <a:t>học</a:t>
            </a:r>
            <a:r>
              <a:rPr lang="en-US" sz="1600" dirty="0" smtClean="0"/>
              <a:t> </a:t>
            </a:r>
            <a:r>
              <a:rPr lang="en-US" sz="1600" dirty="0" err="1" smtClean="0"/>
              <a:t>sinh</a:t>
            </a:r>
            <a:r>
              <a:rPr lang="en-US" sz="1600" dirty="0" smtClean="0"/>
              <a:t> </a:t>
            </a:r>
            <a:r>
              <a:rPr lang="en-US" sz="1600" dirty="0" err="1" smtClean="0"/>
              <a:t>một</a:t>
            </a:r>
            <a:r>
              <a:rPr lang="en-US" sz="1600" dirty="0" smtClean="0"/>
              <a:t> </a:t>
            </a:r>
            <a:r>
              <a:rPr lang="en-US" sz="1600" dirty="0" err="1" smtClean="0"/>
              <a:t>số</a:t>
            </a:r>
            <a:r>
              <a:rPr lang="en-US" sz="1600" dirty="0" smtClean="0"/>
              <a:t> </a:t>
            </a:r>
            <a:r>
              <a:rPr lang="en-US" sz="1600" dirty="0" err="1" smtClean="0"/>
              <a:t>kĩ</a:t>
            </a:r>
            <a:r>
              <a:rPr lang="en-US" sz="1600" dirty="0" smtClean="0"/>
              <a:t> </a:t>
            </a:r>
            <a:r>
              <a:rPr lang="en-US" sz="1600" dirty="0" err="1" smtClean="0"/>
              <a:t>năng</a:t>
            </a:r>
            <a:r>
              <a:rPr lang="en-US" sz="1600" dirty="0" smtClean="0"/>
              <a:t> </a:t>
            </a:r>
            <a:r>
              <a:rPr lang="en-US" sz="1600" dirty="0" err="1" smtClean="0"/>
              <a:t>cơ</a:t>
            </a:r>
            <a:r>
              <a:rPr lang="en-US" sz="1600" dirty="0" smtClean="0"/>
              <a:t> </a:t>
            </a:r>
            <a:r>
              <a:rPr lang="en-US" sz="1600" dirty="0" err="1" smtClean="0"/>
              <a:t>bản</a:t>
            </a:r>
            <a:r>
              <a:rPr lang="en-US" sz="1600" dirty="0" smtClean="0"/>
              <a:t>, </a:t>
            </a:r>
            <a:r>
              <a:rPr lang="en-US" sz="1600" dirty="0" err="1" smtClean="0"/>
              <a:t>cần</a:t>
            </a:r>
            <a:r>
              <a:rPr lang="en-US" sz="1600" dirty="0" smtClean="0"/>
              <a:t> </a:t>
            </a:r>
            <a:r>
              <a:rPr lang="en-US" sz="1600" dirty="0" err="1" smtClean="0"/>
              <a:t>thiết</a:t>
            </a:r>
            <a:r>
              <a:rPr lang="en-US" sz="1600" dirty="0" smtClean="0"/>
              <a:t> </a:t>
            </a:r>
            <a:r>
              <a:rPr lang="en-US" sz="1600" dirty="0" err="1" smtClean="0"/>
              <a:t>khi</a:t>
            </a:r>
            <a:r>
              <a:rPr lang="en-US" sz="1600" dirty="0" smtClean="0"/>
              <a:t> </a:t>
            </a:r>
            <a:r>
              <a:rPr lang="en-US" sz="1600" dirty="0" err="1" smtClean="0"/>
              <a:t>tham</a:t>
            </a:r>
            <a:r>
              <a:rPr lang="en-US" sz="1600" dirty="0" smtClean="0"/>
              <a:t> </a:t>
            </a:r>
            <a:r>
              <a:rPr lang="en-US" sz="1600" dirty="0" err="1" smtClean="0"/>
              <a:t>gia</a:t>
            </a:r>
            <a:r>
              <a:rPr lang="en-US" sz="1600" dirty="0" smtClean="0"/>
              <a:t> </a:t>
            </a:r>
            <a:r>
              <a:rPr lang="en-US" sz="1600" dirty="0" err="1" smtClean="0"/>
              <a:t>giao</a:t>
            </a:r>
            <a:r>
              <a:rPr lang="en-US" sz="1600" dirty="0" smtClean="0"/>
              <a:t> </a:t>
            </a:r>
            <a:r>
              <a:rPr lang="en-US" sz="1600" dirty="0" err="1" smtClean="0"/>
              <a:t>thông</a:t>
            </a:r>
            <a:r>
              <a:rPr lang="en-US" sz="1600" dirty="0" smtClean="0"/>
              <a:t> (</a:t>
            </a:r>
            <a:r>
              <a:rPr lang="en-US" sz="1600" dirty="0" err="1" smtClean="0"/>
              <a:t>đi</a:t>
            </a:r>
            <a:r>
              <a:rPr lang="en-US" sz="1600" dirty="0" smtClean="0"/>
              <a:t> </a:t>
            </a:r>
            <a:r>
              <a:rPr lang="en-US" sz="1600" dirty="0" err="1" smtClean="0"/>
              <a:t>bộ</a:t>
            </a:r>
            <a:r>
              <a:rPr lang="en-US" sz="1600" dirty="0" smtClean="0"/>
              <a:t> </a:t>
            </a:r>
            <a:r>
              <a:rPr lang="en-US" sz="1600" dirty="0" err="1" smtClean="0"/>
              <a:t>trên</a:t>
            </a:r>
            <a:r>
              <a:rPr lang="en-US" sz="1600" dirty="0" smtClean="0"/>
              <a:t> </a:t>
            </a:r>
            <a:r>
              <a:rPr lang="en-US" sz="1600" dirty="0" err="1" smtClean="0"/>
              <a:t>đường</a:t>
            </a:r>
            <a:r>
              <a:rPr lang="en-US" sz="1600" dirty="0" smtClean="0"/>
              <a:t> </a:t>
            </a:r>
            <a:r>
              <a:rPr lang="en-US" sz="1600" dirty="0" err="1" smtClean="0"/>
              <a:t>giao</a:t>
            </a:r>
            <a:r>
              <a:rPr lang="en-US" sz="1600" dirty="0" smtClean="0"/>
              <a:t> </a:t>
            </a:r>
            <a:r>
              <a:rPr lang="en-US" sz="1600" dirty="0" err="1" smtClean="0"/>
              <a:t>thông</a:t>
            </a:r>
            <a:r>
              <a:rPr lang="en-US" sz="1600" dirty="0" smtClean="0"/>
              <a:t>, </a:t>
            </a:r>
            <a:r>
              <a:rPr lang="en-US" sz="1600" dirty="0" err="1" smtClean="0"/>
              <a:t>đi</a:t>
            </a:r>
            <a:r>
              <a:rPr lang="en-US" sz="1600" dirty="0" smtClean="0"/>
              <a:t> qua </a:t>
            </a:r>
            <a:r>
              <a:rPr lang="en-US" sz="1600" dirty="0" err="1" smtClean="0"/>
              <a:t>đường</a:t>
            </a:r>
            <a:r>
              <a:rPr lang="en-US" sz="1600" dirty="0" smtClean="0"/>
              <a:t>, </a:t>
            </a:r>
            <a:r>
              <a:rPr lang="en-US" sz="1600" dirty="0" err="1" smtClean="0"/>
              <a:t>ngồi</a:t>
            </a:r>
            <a:r>
              <a:rPr lang="en-US" sz="1600" dirty="0" smtClean="0"/>
              <a:t> </a:t>
            </a:r>
            <a:r>
              <a:rPr lang="en-US" sz="1600" dirty="0" err="1" smtClean="0"/>
              <a:t>trên</a:t>
            </a:r>
            <a:r>
              <a:rPr lang="en-US" sz="1600" dirty="0" smtClean="0"/>
              <a:t> </a:t>
            </a:r>
            <a:r>
              <a:rPr lang="en-US" sz="1600" dirty="0" err="1" smtClean="0"/>
              <a:t>xe</a:t>
            </a:r>
            <a:r>
              <a:rPr lang="en-US" sz="1600" dirty="0" smtClean="0"/>
              <a:t> </a:t>
            </a:r>
            <a:r>
              <a:rPr lang="en-US" sz="1600" dirty="0" err="1" smtClean="0"/>
              <a:t>đap</a:t>
            </a:r>
            <a:r>
              <a:rPr lang="en-US" sz="1600" dirty="0" smtClean="0"/>
              <a:t>, </a:t>
            </a:r>
            <a:r>
              <a:rPr lang="en-US" sz="1600" dirty="0" err="1" smtClean="0"/>
              <a:t>xe</a:t>
            </a:r>
            <a:r>
              <a:rPr lang="en-US" sz="1600" dirty="0" smtClean="0"/>
              <a:t> </a:t>
            </a:r>
            <a:r>
              <a:rPr lang="en-US" sz="1600" dirty="0" err="1" smtClean="0"/>
              <a:t>máy</a:t>
            </a:r>
            <a:r>
              <a:rPr lang="en-US" sz="1600" dirty="0" smtClean="0"/>
              <a:t>…)</a:t>
            </a:r>
          </a:p>
          <a:p>
            <a:pPr algn="just"/>
            <a:r>
              <a:rPr lang="en-US" sz="1600" dirty="0" smtClean="0"/>
              <a:t>	- </a:t>
            </a:r>
            <a:r>
              <a:rPr lang="en-US" sz="1600" dirty="0" err="1" smtClean="0"/>
              <a:t>Hướng</a:t>
            </a:r>
            <a:r>
              <a:rPr lang="en-US" sz="1600" dirty="0" smtClean="0"/>
              <a:t> </a:t>
            </a:r>
            <a:r>
              <a:rPr lang="en-US" sz="1600" dirty="0" err="1" smtClean="0"/>
              <a:t>dẫn</a:t>
            </a:r>
            <a:r>
              <a:rPr lang="en-US" sz="1600" dirty="0" smtClean="0"/>
              <a:t> </a:t>
            </a:r>
            <a:r>
              <a:rPr lang="en-US" sz="1600" dirty="0" err="1" smtClean="0"/>
              <a:t>học</a:t>
            </a:r>
            <a:r>
              <a:rPr lang="en-US" sz="1600" dirty="0" smtClean="0"/>
              <a:t> </a:t>
            </a:r>
            <a:r>
              <a:rPr lang="en-US" sz="1600" dirty="0" err="1" smtClean="0"/>
              <a:t>sinh</a:t>
            </a:r>
            <a:r>
              <a:rPr lang="en-US" sz="1600" dirty="0" smtClean="0"/>
              <a:t> </a:t>
            </a:r>
            <a:r>
              <a:rPr lang="en-US" sz="1600" dirty="0" err="1" smtClean="0"/>
              <a:t>phòng</a:t>
            </a:r>
            <a:r>
              <a:rPr lang="en-US" sz="1600" dirty="0" smtClean="0"/>
              <a:t> </a:t>
            </a:r>
            <a:r>
              <a:rPr lang="en-US" sz="1600" dirty="0" err="1" smtClean="0"/>
              <a:t>tránh</a:t>
            </a:r>
            <a:r>
              <a:rPr lang="en-US" sz="1600" dirty="0" smtClean="0"/>
              <a:t> tai </a:t>
            </a:r>
            <a:r>
              <a:rPr lang="en-US" sz="1600" dirty="0" err="1" smtClean="0"/>
              <a:t>nạn</a:t>
            </a:r>
            <a:r>
              <a:rPr lang="en-US" sz="1600" dirty="0" smtClean="0"/>
              <a:t> </a:t>
            </a:r>
            <a:r>
              <a:rPr lang="en-US" sz="1600" dirty="0" err="1" smtClean="0"/>
              <a:t>giao</a:t>
            </a:r>
            <a:r>
              <a:rPr lang="en-US" sz="1600" dirty="0" smtClean="0"/>
              <a:t> </a:t>
            </a:r>
            <a:r>
              <a:rPr lang="en-US" sz="1600" dirty="0" err="1" smtClean="0"/>
              <a:t>thông</a:t>
            </a:r>
            <a:r>
              <a:rPr lang="en-US" sz="1600" dirty="0" smtClean="0"/>
              <a:t> </a:t>
            </a:r>
            <a:r>
              <a:rPr lang="en-US" sz="1600" dirty="0" err="1" smtClean="0"/>
              <a:t>khi</a:t>
            </a:r>
            <a:r>
              <a:rPr lang="en-US" sz="1600" dirty="0" smtClean="0"/>
              <a:t> </a:t>
            </a:r>
            <a:r>
              <a:rPr lang="en-US" sz="1600" dirty="0" err="1" smtClean="0"/>
              <a:t>đi</a:t>
            </a:r>
            <a:r>
              <a:rPr lang="en-US" sz="1600" dirty="0" smtClean="0"/>
              <a:t> </a:t>
            </a:r>
            <a:r>
              <a:rPr lang="en-US" sz="1600" dirty="0" err="1" smtClean="0"/>
              <a:t>trên</a:t>
            </a:r>
            <a:r>
              <a:rPr lang="en-US" sz="1600" dirty="0" smtClean="0"/>
              <a:t> </a:t>
            </a:r>
            <a:r>
              <a:rPr lang="en-US" sz="1600" dirty="0" err="1" smtClean="0"/>
              <a:t>đường</a:t>
            </a:r>
            <a:r>
              <a:rPr lang="en-US" sz="1600" dirty="0" smtClean="0"/>
              <a:t> </a:t>
            </a:r>
            <a:r>
              <a:rPr lang="en-US" sz="1600" dirty="0" err="1" smtClean="0"/>
              <a:t>phố</a:t>
            </a:r>
            <a:r>
              <a:rPr lang="en-US" sz="1600" dirty="0" smtClean="0"/>
              <a:t> </a:t>
            </a:r>
            <a:r>
              <a:rPr lang="en-US" sz="1600" dirty="0" err="1" smtClean="0"/>
              <a:t>có</a:t>
            </a:r>
            <a:r>
              <a:rPr lang="en-US" sz="1600" dirty="0" smtClean="0"/>
              <a:t> </a:t>
            </a:r>
            <a:r>
              <a:rPr lang="en-US" sz="1600" dirty="0" err="1" smtClean="0"/>
              <a:t>các</a:t>
            </a:r>
            <a:r>
              <a:rPr lang="en-US" sz="1600" dirty="0" smtClean="0"/>
              <a:t> </a:t>
            </a:r>
            <a:r>
              <a:rPr lang="en-US" sz="1600" dirty="0" err="1" smtClean="0"/>
              <a:t>tình</a:t>
            </a:r>
            <a:r>
              <a:rPr lang="en-US" sz="1600" dirty="0" smtClean="0"/>
              <a:t> </a:t>
            </a:r>
            <a:r>
              <a:rPr lang="en-US" sz="1600" dirty="0" err="1" smtClean="0"/>
              <a:t>huống</a:t>
            </a:r>
            <a:r>
              <a:rPr lang="en-US" sz="1600" dirty="0" smtClean="0"/>
              <a:t> </a:t>
            </a:r>
            <a:r>
              <a:rPr lang="en-US" sz="1600" dirty="0" err="1" smtClean="0"/>
              <a:t>phức</a:t>
            </a:r>
            <a:r>
              <a:rPr lang="en-US" sz="1600" dirty="0" smtClean="0"/>
              <a:t> </a:t>
            </a:r>
            <a:r>
              <a:rPr lang="en-US" sz="1600" dirty="0" err="1" smtClean="0"/>
              <a:t>tạp</a:t>
            </a:r>
            <a:r>
              <a:rPr lang="en-US" sz="1600" dirty="0" smtClean="0"/>
              <a:t>, </a:t>
            </a:r>
            <a:r>
              <a:rPr lang="en-US" sz="1600" dirty="0" err="1" smtClean="0"/>
              <a:t>biết</a:t>
            </a:r>
            <a:r>
              <a:rPr lang="en-US" sz="1600" dirty="0" smtClean="0"/>
              <a:t> </a:t>
            </a:r>
            <a:r>
              <a:rPr lang="en-US" sz="1600" dirty="0" err="1" smtClean="0"/>
              <a:t>lựa</a:t>
            </a:r>
            <a:r>
              <a:rPr lang="en-US" sz="1600" dirty="0" smtClean="0"/>
              <a:t> </a:t>
            </a:r>
            <a:r>
              <a:rPr lang="en-US" sz="1600" dirty="0" err="1" smtClean="0"/>
              <a:t>chọn</a:t>
            </a:r>
            <a:r>
              <a:rPr lang="en-US" sz="1600" dirty="0" smtClean="0"/>
              <a:t> </a:t>
            </a:r>
            <a:r>
              <a:rPr lang="en-US" sz="1600" dirty="0" err="1" smtClean="0"/>
              <a:t>đi</a:t>
            </a:r>
            <a:r>
              <a:rPr lang="en-US" sz="1600" dirty="0" smtClean="0"/>
              <a:t> </a:t>
            </a:r>
            <a:r>
              <a:rPr lang="en-US" sz="1600" dirty="0" err="1" smtClean="0"/>
              <a:t>đường</a:t>
            </a:r>
            <a:r>
              <a:rPr lang="en-US" sz="1600" dirty="0" smtClean="0"/>
              <a:t> </a:t>
            </a:r>
            <a:r>
              <a:rPr lang="en-US" sz="1600" dirty="0" err="1" smtClean="0"/>
              <a:t>đảm</a:t>
            </a:r>
            <a:r>
              <a:rPr lang="en-US" sz="1600" dirty="0" smtClean="0"/>
              <a:t> </a:t>
            </a:r>
            <a:r>
              <a:rPr lang="en-US" sz="1600" dirty="0" err="1" smtClean="0"/>
              <a:t>bảo</a:t>
            </a:r>
            <a:r>
              <a:rPr lang="en-US" sz="1600" dirty="0" smtClean="0"/>
              <a:t> an </a:t>
            </a:r>
            <a:r>
              <a:rPr lang="en-US" sz="1600" dirty="0" err="1" smtClean="0"/>
              <a:t>toàn</a:t>
            </a:r>
            <a:r>
              <a:rPr lang="en-US" sz="1600" dirty="0" smtClean="0"/>
              <a:t>; </a:t>
            </a:r>
            <a:r>
              <a:rPr lang="en-US" sz="1600" dirty="0" err="1" smtClean="0"/>
              <a:t>trên</a:t>
            </a:r>
            <a:r>
              <a:rPr lang="en-US" sz="1600" dirty="0" smtClean="0"/>
              <a:t> </a:t>
            </a:r>
            <a:r>
              <a:rPr lang="en-US" sz="1600" dirty="0" err="1" smtClean="0"/>
              <a:t>cơ</a:t>
            </a:r>
            <a:r>
              <a:rPr lang="en-US" sz="1600" dirty="0" smtClean="0"/>
              <a:t> </a:t>
            </a:r>
            <a:r>
              <a:rPr lang="en-US" sz="1600" dirty="0" err="1" smtClean="0"/>
              <a:t>sở</a:t>
            </a:r>
            <a:r>
              <a:rPr lang="en-US" sz="1600" dirty="0" smtClean="0"/>
              <a:t> </a:t>
            </a:r>
            <a:r>
              <a:rPr lang="en-US" sz="1600" dirty="0" err="1" smtClean="0"/>
              <a:t>đó</a:t>
            </a:r>
            <a:r>
              <a:rPr lang="en-US" sz="1600" dirty="0" smtClean="0"/>
              <a:t> </a:t>
            </a:r>
            <a:r>
              <a:rPr lang="en-US" sz="1600" dirty="0" err="1" smtClean="0"/>
              <a:t>hình</a:t>
            </a:r>
            <a:r>
              <a:rPr lang="en-US" sz="1600" dirty="0" smtClean="0"/>
              <a:t> </a:t>
            </a:r>
            <a:r>
              <a:rPr lang="en-US" sz="1600" dirty="0" err="1" smtClean="0"/>
              <a:t>thành</a:t>
            </a:r>
            <a:r>
              <a:rPr lang="en-US" sz="1600" dirty="0" smtClean="0"/>
              <a:t> ý </a:t>
            </a:r>
            <a:r>
              <a:rPr lang="en-US" sz="1600" dirty="0" err="1" smtClean="0"/>
              <a:t>thức</a:t>
            </a:r>
            <a:r>
              <a:rPr lang="en-US" sz="1600" dirty="0" smtClean="0"/>
              <a:t> </a:t>
            </a:r>
            <a:r>
              <a:rPr lang="en-US" sz="1600" dirty="0" err="1" smtClean="0"/>
              <a:t>tự</a:t>
            </a:r>
            <a:r>
              <a:rPr lang="en-US" sz="1600" dirty="0" smtClean="0"/>
              <a:t> </a:t>
            </a:r>
            <a:r>
              <a:rPr lang="en-US" sz="1600" dirty="0" err="1" smtClean="0"/>
              <a:t>giác</a:t>
            </a:r>
            <a:r>
              <a:rPr lang="en-US" sz="1600" dirty="0" smtClean="0"/>
              <a:t> </a:t>
            </a:r>
            <a:r>
              <a:rPr lang="en-US" sz="1600" dirty="0" err="1" smtClean="0"/>
              <a:t>chấp</a:t>
            </a:r>
            <a:r>
              <a:rPr lang="en-US" sz="1600" dirty="0" smtClean="0"/>
              <a:t> </a:t>
            </a:r>
            <a:r>
              <a:rPr lang="en-US" sz="1600" dirty="0" err="1" smtClean="0"/>
              <a:t>hành</a:t>
            </a:r>
            <a:r>
              <a:rPr lang="en-US" sz="1600" dirty="0" smtClean="0"/>
              <a:t> </a:t>
            </a:r>
            <a:r>
              <a:rPr lang="en-US" sz="1600" dirty="0" err="1" smtClean="0"/>
              <a:t>pháp</a:t>
            </a:r>
            <a:r>
              <a:rPr lang="en-US" sz="1600" dirty="0" smtClean="0"/>
              <a:t> </a:t>
            </a:r>
            <a:r>
              <a:rPr lang="en-US" sz="1600" dirty="0" err="1" smtClean="0"/>
              <a:t>luật</a:t>
            </a:r>
            <a:r>
              <a:rPr lang="en-US" sz="1600" dirty="0" smtClean="0"/>
              <a:t> </a:t>
            </a:r>
            <a:r>
              <a:rPr lang="en-US" sz="1600" dirty="0" err="1" smtClean="0"/>
              <a:t>khi</a:t>
            </a:r>
            <a:r>
              <a:rPr lang="en-US" sz="1600" dirty="0" smtClean="0"/>
              <a:t> </a:t>
            </a:r>
            <a:r>
              <a:rPr lang="en-US" sz="1600" dirty="0" err="1" smtClean="0"/>
              <a:t>tham</a:t>
            </a:r>
            <a:r>
              <a:rPr lang="en-US" sz="1600" dirty="0" smtClean="0"/>
              <a:t> </a:t>
            </a:r>
            <a:r>
              <a:rPr lang="en-US" sz="1600" dirty="0" err="1" smtClean="0"/>
              <a:t>gia</a:t>
            </a:r>
            <a:r>
              <a:rPr lang="en-US" sz="1600" dirty="0" smtClean="0"/>
              <a:t> </a:t>
            </a:r>
            <a:r>
              <a:rPr lang="en-US" sz="1600" dirty="0" err="1" smtClean="0"/>
              <a:t>giao</a:t>
            </a:r>
            <a:r>
              <a:rPr lang="en-US" sz="1600" dirty="0" smtClean="0"/>
              <a:t> </a:t>
            </a:r>
            <a:r>
              <a:rPr lang="en-US" sz="1600" dirty="0" err="1" smtClean="0"/>
              <a:t>thông</a:t>
            </a:r>
            <a:r>
              <a:rPr lang="en-US" sz="1600" dirty="0" smtClean="0"/>
              <a:t>; </a:t>
            </a:r>
            <a:r>
              <a:rPr lang="en-US" sz="1600" dirty="0" err="1" smtClean="0"/>
              <a:t>có</a:t>
            </a:r>
            <a:r>
              <a:rPr lang="en-US" sz="1600" dirty="0" smtClean="0"/>
              <a:t> </a:t>
            </a:r>
            <a:r>
              <a:rPr lang="en-US" sz="1600" dirty="0" err="1" smtClean="0"/>
              <a:t>thái</a:t>
            </a:r>
            <a:r>
              <a:rPr lang="en-US" sz="1600" dirty="0" smtClean="0"/>
              <a:t> </a:t>
            </a:r>
            <a:r>
              <a:rPr lang="en-US" sz="1600" dirty="0" err="1" smtClean="0"/>
              <a:t>độ</a:t>
            </a:r>
            <a:r>
              <a:rPr lang="en-US" sz="1600" dirty="0" smtClean="0"/>
              <a:t> </a:t>
            </a:r>
            <a:r>
              <a:rPr lang="en-US" sz="1600" dirty="0" err="1" smtClean="0"/>
              <a:t>không</a:t>
            </a:r>
            <a:r>
              <a:rPr lang="en-US" sz="1600" dirty="0" smtClean="0"/>
              <a:t> </a:t>
            </a:r>
            <a:r>
              <a:rPr lang="en-US" sz="1600" dirty="0" err="1" smtClean="0"/>
              <a:t>đồng</a:t>
            </a:r>
            <a:r>
              <a:rPr lang="en-US" sz="1600" dirty="0" smtClean="0"/>
              <a:t> </a:t>
            </a:r>
            <a:r>
              <a:rPr lang="en-US" sz="1600" dirty="0" err="1" smtClean="0"/>
              <a:t>tình</a:t>
            </a:r>
            <a:r>
              <a:rPr lang="en-US" sz="1600" dirty="0" smtClean="0"/>
              <a:t> </a:t>
            </a:r>
            <a:r>
              <a:rPr lang="en-US" sz="1600" dirty="0" err="1" smtClean="0"/>
              <a:t>với</a:t>
            </a:r>
            <a:r>
              <a:rPr lang="en-US" sz="1600" dirty="0" smtClean="0"/>
              <a:t> </a:t>
            </a:r>
            <a:r>
              <a:rPr lang="en-US" sz="1600" dirty="0" err="1" smtClean="0"/>
              <a:t>những</a:t>
            </a:r>
            <a:r>
              <a:rPr lang="en-US" sz="1600" dirty="0" smtClean="0"/>
              <a:t> </a:t>
            </a:r>
            <a:r>
              <a:rPr lang="en-US" sz="1600" dirty="0" err="1" smtClean="0"/>
              <a:t>hành</a:t>
            </a:r>
            <a:r>
              <a:rPr lang="en-US" sz="1600" dirty="0" smtClean="0"/>
              <a:t> vi </a:t>
            </a:r>
            <a:r>
              <a:rPr lang="en-US" sz="1600" dirty="0" err="1" smtClean="0"/>
              <a:t>vi</a:t>
            </a:r>
            <a:r>
              <a:rPr lang="en-US" sz="1600" dirty="0" smtClean="0"/>
              <a:t> </a:t>
            </a:r>
            <a:r>
              <a:rPr lang="en-US" sz="1600" dirty="0" err="1" smtClean="0"/>
              <a:t>phạm</a:t>
            </a:r>
            <a:r>
              <a:rPr lang="en-US" sz="1600" dirty="0" smtClean="0"/>
              <a:t> </a:t>
            </a:r>
            <a:r>
              <a:rPr lang="en-US" sz="1600" dirty="0" err="1" smtClean="0"/>
              <a:t>giao</a:t>
            </a:r>
            <a:r>
              <a:rPr lang="en-US" sz="1600" dirty="0" smtClean="0"/>
              <a:t> </a:t>
            </a:r>
            <a:r>
              <a:rPr lang="en-US" sz="1600" dirty="0" err="1" smtClean="0"/>
              <a:t>thông</a:t>
            </a:r>
            <a:r>
              <a:rPr lang="en-US" sz="1600" dirty="0" smtClean="0"/>
              <a:t>.	</a:t>
            </a:r>
          </a:p>
          <a:p>
            <a:r>
              <a:rPr lang="en-US" sz="1600" b="1" dirty="0" smtClean="0"/>
              <a:t>2. </a:t>
            </a:r>
            <a:r>
              <a:rPr lang="en-US" sz="1600" b="1" dirty="0" err="1" smtClean="0"/>
              <a:t>Đối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tượng</a:t>
            </a:r>
            <a:endParaRPr lang="en-US" sz="1600" dirty="0" smtClean="0"/>
          </a:p>
          <a:p>
            <a:r>
              <a:rPr lang="en-US" sz="1600" dirty="0" smtClean="0"/>
              <a:t>	- </a:t>
            </a:r>
            <a:r>
              <a:rPr lang="en-US" sz="1600" dirty="0" err="1" smtClean="0"/>
              <a:t>Đối</a:t>
            </a:r>
            <a:r>
              <a:rPr lang="en-US" sz="1600" dirty="0" smtClean="0"/>
              <a:t> </a:t>
            </a:r>
            <a:r>
              <a:rPr lang="en-US" sz="1600" dirty="0" err="1" smtClean="0"/>
              <a:t>tượng</a:t>
            </a:r>
            <a:r>
              <a:rPr lang="en-US" sz="1600" dirty="0" smtClean="0"/>
              <a:t> : CBGV, NV </a:t>
            </a:r>
            <a:r>
              <a:rPr lang="en-US" sz="1600" dirty="0" err="1" smtClean="0"/>
              <a:t>và</a:t>
            </a:r>
            <a:r>
              <a:rPr lang="en-US" sz="1600" dirty="0" smtClean="0"/>
              <a:t> </a:t>
            </a:r>
            <a:r>
              <a:rPr lang="en-US" sz="1600" dirty="0" err="1" smtClean="0"/>
              <a:t>học</a:t>
            </a:r>
            <a:r>
              <a:rPr lang="en-US" sz="1600" dirty="0" smtClean="0"/>
              <a:t> </a:t>
            </a:r>
            <a:r>
              <a:rPr lang="en-US" sz="1600" dirty="0" err="1" smtClean="0"/>
              <a:t>sinh</a:t>
            </a:r>
            <a:r>
              <a:rPr lang="en-US" sz="1600" dirty="0" smtClean="0"/>
              <a:t> </a:t>
            </a:r>
            <a:r>
              <a:rPr lang="en-US" sz="1600" dirty="0" err="1" smtClean="0"/>
              <a:t>toàn</a:t>
            </a:r>
            <a:r>
              <a:rPr lang="en-US" sz="1600" dirty="0" smtClean="0"/>
              <a:t> </a:t>
            </a:r>
            <a:r>
              <a:rPr lang="en-US" sz="1600" dirty="0" err="1" smtClean="0"/>
              <a:t>trường</a:t>
            </a:r>
            <a:r>
              <a:rPr lang="en-US" sz="1600" dirty="0" smtClean="0"/>
              <a:t>.</a:t>
            </a:r>
          </a:p>
          <a:p>
            <a:r>
              <a:rPr lang="en-US" sz="1600" b="1" dirty="0" smtClean="0"/>
              <a:t>3. </a:t>
            </a:r>
            <a:r>
              <a:rPr lang="en-US" sz="1600" b="1" dirty="0" err="1" smtClean="0"/>
              <a:t>Thời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gian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địa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điểm</a:t>
            </a:r>
            <a:endParaRPr lang="en-US" sz="1600" dirty="0" smtClean="0"/>
          </a:p>
          <a:p>
            <a:r>
              <a:rPr lang="en-US" sz="1600" dirty="0" smtClean="0"/>
              <a:t>	- </a:t>
            </a:r>
            <a:r>
              <a:rPr lang="en-US" sz="1600" dirty="0" err="1" smtClean="0"/>
              <a:t>Tuyên</a:t>
            </a:r>
            <a:r>
              <a:rPr lang="en-US" sz="1600" dirty="0" smtClean="0"/>
              <a:t> </a:t>
            </a:r>
            <a:r>
              <a:rPr lang="en-US" sz="1600" dirty="0" err="1" smtClean="0"/>
              <a:t>truyền</a:t>
            </a:r>
            <a:r>
              <a:rPr lang="en-US" sz="1600" dirty="0" smtClean="0"/>
              <a:t> </a:t>
            </a:r>
            <a:r>
              <a:rPr lang="en-US" sz="1600" dirty="0" err="1" smtClean="0"/>
              <a:t>vào</a:t>
            </a:r>
            <a:r>
              <a:rPr lang="en-US" sz="1600" dirty="0" smtClean="0"/>
              <a:t> </a:t>
            </a:r>
            <a:r>
              <a:rPr lang="en-US" sz="1600" dirty="0" err="1" smtClean="0"/>
              <a:t>giờ</a:t>
            </a:r>
            <a:r>
              <a:rPr lang="en-US" sz="1600" dirty="0" smtClean="0"/>
              <a:t> </a:t>
            </a:r>
            <a:r>
              <a:rPr lang="en-US" sz="1600" dirty="0" err="1" smtClean="0"/>
              <a:t>chào</a:t>
            </a:r>
            <a:r>
              <a:rPr lang="en-US" sz="1600" dirty="0" smtClean="0"/>
              <a:t> </a:t>
            </a:r>
            <a:r>
              <a:rPr lang="en-US" sz="1600" dirty="0" err="1" smtClean="0"/>
              <a:t>cờ</a:t>
            </a:r>
            <a:r>
              <a:rPr lang="en-US" sz="1600" dirty="0" smtClean="0"/>
              <a:t>.</a:t>
            </a:r>
          </a:p>
          <a:p>
            <a:r>
              <a:rPr lang="en-US" sz="1600" b="1" dirty="0" smtClean="0"/>
              <a:t>4.</a:t>
            </a:r>
            <a:r>
              <a:rPr lang="vi-VN" sz="1600" b="1" dirty="0" smtClean="0"/>
              <a:t> Hình thức tuyên truyền, người giới thiệu</a:t>
            </a:r>
            <a:endParaRPr lang="en-US" sz="1600" dirty="0" smtClean="0"/>
          </a:p>
          <a:p>
            <a:r>
              <a:rPr lang="vi-VN" sz="1600" dirty="0" smtClean="0"/>
              <a:t>- Hình thức:</a:t>
            </a:r>
            <a:r>
              <a:rPr lang="en-US" sz="1600" b="1" dirty="0" smtClean="0"/>
              <a:t> </a:t>
            </a:r>
            <a:r>
              <a:rPr lang="vi-VN" sz="1600" dirty="0" smtClean="0"/>
              <a:t>Tuyên truyền</a:t>
            </a:r>
            <a:r>
              <a:rPr lang="en-US" sz="1600" dirty="0" smtClean="0"/>
              <a:t> </a:t>
            </a:r>
            <a:r>
              <a:rPr lang="en-US" sz="1600" dirty="0" err="1" smtClean="0"/>
              <a:t>trực</a:t>
            </a:r>
            <a:r>
              <a:rPr lang="en-US" sz="1600" dirty="0" smtClean="0"/>
              <a:t> </a:t>
            </a:r>
            <a:r>
              <a:rPr lang="en-US" sz="1600" dirty="0" err="1" smtClean="0"/>
              <a:t>tiếp</a:t>
            </a:r>
            <a:r>
              <a:rPr lang="en-US" sz="1600" dirty="0" smtClean="0"/>
              <a:t> </a:t>
            </a:r>
            <a:r>
              <a:rPr lang="en-US" sz="1600" dirty="0" err="1" smtClean="0"/>
              <a:t>dưới</a:t>
            </a:r>
            <a:r>
              <a:rPr lang="en-US" sz="1600" dirty="0" smtClean="0"/>
              <a:t> </a:t>
            </a:r>
            <a:r>
              <a:rPr lang="en-US" sz="1600" dirty="0" err="1" smtClean="0"/>
              <a:t>cờ</a:t>
            </a:r>
            <a:r>
              <a:rPr lang="en-US" sz="1600" dirty="0" smtClean="0"/>
              <a:t> </a:t>
            </a:r>
            <a:r>
              <a:rPr lang="en-US" sz="1600" dirty="0" err="1" smtClean="0"/>
              <a:t>và</a:t>
            </a:r>
            <a:r>
              <a:rPr lang="vi-VN" sz="1600" dirty="0" smtClean="0"/>
              <a:t> trên website của trường.</a:t>
            </a:r>
            <a:endParaRPr lang="en-US" sz="1600" dirty="0" smtClean="0"/>
          </a:p>
          <a:p>
            <a:r>
              <a:rPr lang="vi-VN" sz="1600" dirty="0" smtClean="0"/>
              <a:t>- Người giới thiệu: </a:t>
            </a:r>
            <a:r>
              <a:rPr lang="en-US" sz="1600" dirty="0" err="1" smtClean="0"/>
              <a:t>Lớp</a:t>
            </a:r>
            <a:r>
              <a:rPr lang="en-US" sz="1600" dirty="0" smtClean="0"/>
              <a:t> 5A2.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—Pngtree—traffic safety driving safety_10139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611560" y="908720"/>
            <a:ext cx="799288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 </a:t>
            </a:r>
            <a:r>
              <a:rPr lang="en-US" sz="1600" dirty="0" err="1" smtClean="0"/>
              <a:t>Các</a:t>
            </a:r>
            <a:r>
              <a:rPr lang="en-US" sz="1600" dirty="0" smtClean="0"/>
              <a:t> </a:t>
            </a:r>
            <a:r>
              <a:rPr lang="en-US" sz="1600" dirty="0" err="1" smtClean="0"/>
              <a:t>Thầy</a:t>
            </a:r>
            <a:r>
              <a:rPr lang="en-US" sz="1600" dirty="0" smtClean="0"/>
              <a:t> </a:t>
            </a:r>
            <a:r>
              <a:rPr lang="en-US" sz="1600" dirty="0" err="1" smtClean="0"/>
              <a:t>cô</a:t>
            </a:r>
            <a:r>
              <a:rPr lang="en-US" sz="1600" dirty="0" smtClean="0"/>
              <a:t> </a:t>
            </a:r>
            <a:r>
              <a:rPr lang="en-US" sz="1600" dirty="0" err="1" smtClean="0"/>
              <a:t>giáo</a:t>
            </a:r>
            <a:r>
              <a:rPr lang="en-US" sz="1600" dirty="0" smtClean="0"/>
              <a:t> </a:t>
            </a:r>
            <a:r>
              <a:rPr lang="en-US" sz="1600" dirty="0" err="1" smtClean="0"/>
              <a:t>và</a:t>
            </a:r>
            <a:r>
              <a:rPr lang="en-US" sz="1600" dirty="0" smtClean="0"/>
              <a:t> </a:t>
            </a:r>
            <a:r>
              <a:rPr lang="en-US" sz="1600" dirty="0" err="1" smtClean="0"/>
              <a:t>các</a:t>
            </a:r>
            <a:r>
              <a:rPr lang="en-US" sz="1600" dirty="0" smtClean="0"/>
              <a:t> </a:t>
            </a:r>
            <a:r>
              <a:rPr lang="en-US" sz="1600" dirty="0" err="1" smtClean="0"/>
              <a:t>em</a:t>
            </a:r>
            <a:r>
              <a:rPr lang="en-US" sz="1600" dirty="0" smtClean="0"/>
              <a:t> </a:t>
            </a:r>
            <a:r>
              <a:rPr lang="en-US" sz="1600" dirty="0" err="1" smtClean="0"/>
              <a:t>học</a:t>
            </a:r>
            <a:r>
              <a:rPr lang="en-US" sz="1600" dirty="0" smtClean="0"/>
              <a:t> </a:t>
            </a:r>
            <a:r>
              <a:rPr lang="en-US" sz="1600" dirty="0" err="1" smtClean="0"/>
              <a:t>sinh</a:t>
            </a:r>
            <a:r>
              <a:rPr lang="en-US" sz="1600" dirty="0" smtClean="0"/>
              <a:t> </a:t>
            </a:r>
            <a:r>
              <a:rPr lang="en-US" sz="1600" dirty="0" err="1" smtClean="0"/>
              <a:t>thân</a:t>
            </a:r>
            <a:r>
              <a:rPr lang="en-US" sz="1600" dirty="0" smtClean="0"/>
              <a:t> </a:t>
            </a:r>
            <a:r>
              <a:rPr lang="en-US" sz="1600" dirty="0" err="1" smtClean="0"/>
              <a:t>mến</a:t>
            </a:r>
            <a:r>
              <a:rPr lang="en-US" sz="1600" dirty="0" smtClean="0"/>
              <a:t>!</a:t>
            </a:r>
          </a:p>
          <a:p>
            <a:pPr algn="just"/>
            <a:r>
              <a:rPr lang="en-US" sz="1600" dirty="0" smtClean="0"/>
              <a:t>          </a:t>
            </a:r>
            <a:r>
              <a:rPr lang="en-US" sz="1600" dirty="0" err="1" smtClean="0"/>
              <a:t>Năm</a:t>
            </a:r>
            <a:r>
              <a:rPr lang="en-US" sz="1600" dirty="0" smtClean="0"/>
              <a:t> </a:t>
            </a:r>
            <a:r>
              <a:rPr lang="en-US" sz="1600" dirty="0" err="1" smtClean="0"/>
              <a:t>học</a:t>
            </a:r>
            <a:r>
              <a:rPr lang="en-US" sz="1600" dirty="0" smtClean="0"/>
              <a:t> </a:t>
            </a:r>
            <a:r>
              <a:rPr lang="en-US" sz="1600" dirty="0" err="1" smtClean="0"/>
              <a:t>mới</a:t>
            </a:r>
            <a:r>
              <a:rPr lang="en-US" sz="1600" dirty="0" smtClean="0"/>
              <a:t> </a:t>
            </a:r>
            <a:r>
              <a:rPr lang="en-US" sz="1600" dirty="0" err="1" smtClean="0"/>
              <a:t>đến</a:t>
            </a:r>
            <a:r>
              <a:rPr lang="en-US" sz="1600" dirty="0" smtClean="0"/>
              <a:t> </a:t>
            </a:r>
            <a:r>
              <a:rPr lang="en-US" sz="1600" dirty="0" err="1" smtClean="0"/>
              <a:t>rồi</a:t>
            </a:r>
            <a:r>
              <a:rPr lang="en-US" sz="1600" dirty="0" smtClean="0"/>
              <a:t>! </a:t>
            </a:r>
            <a:r>
              <a:rPr lang="en-US" sz="1600" dirty="0" err="1" smtClean="0"/>
              <a:t>Chúng</a:t>
            </a:r>
            <a:r>
              <a:rPr lang="en-US" sz="1600" dirty="0" smtClean="0"/>
              <a:t> </a:t>
            </a:r>
            <a:r>
              <a:rPr lang="en-US" sz="1600" dirty="0" err="1" smtClean="0"/>
              <a:t>mình</a:t>
            </a:r>
            <a:r>
              <a:rPr lang="en-US" sz="1600" dirty="0" smtClean="0"/>
              <a:t>  </a:t>
            </a:r>
            <a:r>
              <a:rPr lang="en-US" sz="1600" dirty="0" err="1" smtClean="0"/>
              <a:t>hàng</a:t>
            </a:r>
            <a:r>
              <a:rPr lang="en-US" sz="1600" dirty="0" smtClean="0"/>
              <a:t> </a:t>
            </a:r>
            <a:r>
              <a:rPr lang="en-US" sz="1600" dirty="0" err="1" smtClean="0"/>
              <a:t>ngày</a:t>
            </a:r>
            <a:r>
              <a:rPr lang="en-US" sz="1600" dirty="0" smtClean="0"/>
              <a:t> </a:t>
            </a:r>
            <a:r>
              <a:rPr lang="en-US" sz="1600" dirty="0" err="1" smtClean="0"/>
              <a:t>được</a:t>
            </a:r>
            <a:r>
              <a:rPr lang="en-US" sz="1600" dirty="0" smtClean="0"/>
              <a:t> </a:t>
            </a:r>
            <a:r>
              <a:rPr lang="en-US" sz="1600" dirty="0" err="1" smtClean="0"/>
              <a:t>cắp</a:t>
            </a:r>
            <a:r>
              <a:rPr lang="en-US" sz="1600" dirty="0" smtClean="0"/>
              <a:t> </a:t>
            </a:r>
            <a:r>
              <a:rPr lang="en-US" sz="1600" dirty="0" err="1" smtClean="0"/>
              <a:t>sách</a:t>
            </a:r>
            <a:r>
              <a:rPr lang="en-US" sz="1600" dirty="0" smtClean="0"/>
              <a:t> </a:t>
            </a:r>
            <a:r>
              <a:rPr lang="en-US" sz="1600" dirty="0" err="1" smtClean="0"/>
              <a:t>tới</a:t>
            </a:r>
            <a:r>
              <a:rPr lang="en-US" sz="1600" dirty="0" smtClean="0"/>
              <a:t> </a:t>
            </a:r>
            <a:r>
              <a:rPr lang="en-US" sz="1600" dirty="0" err="1" smtClean="0"/>
              <a:t>trường</a:t>
            </a:r>
            <a:r>
              <a:rPr lang="en-US" sz="1600" dirty="0" smtClean="0"/>
              <a:t> </a:t>
            </a:r>
            <a:r>
              <a:rPr lang="en-US" sz="1600" dirty="0" err="1" smtClean="0"/>
              <a:t>cùng</a:t>
            </a:r>
            <a:r>
              <a:rPr lang="en-US" sz="1600" dirty="0" smtClean="0"/>
              <a:t> </a:t>
            </a:r>
            <a:r>
              <a:rPr lang="en-US" sz="1600" dirty="0" err="1" smtClean="0"/>
              <a:t>học</a:t>
            </a:r>
            <a:r>
              <a:rPr lang="en-US" sz="1600" dirty="0" smtClean="0"/>
              <a:t> </a:t>
            </a:r>
            <a:r>
              <a:rPr lang="en-US" sz="1600" dirty="0" err="1" smtClean="0"/>
              <a:t>tập</a:t>
            </a:r>
            <a:r>
              <a:rPr lang="en-US" sz="1600" dirty="0" smtClean="0"/>
              <a:t>, </a:t>
            </a:r>
            <a:r>
              <a:rPr lang="en-US" sz="1600" dirty="0" err="1" smtClean="0"/>
              <a:t>cùng</a:t>
            </a:r>
            <a:r>
              <a:rPr lang="en-US" sz="1600" dirty="0" smtClean="0"/>
              <a:t> </a:t>
            </a:r>
            <a:r>
              <a:rPr lang="en-US" sz="1600" dirty="0" err="1" smtClean="0"/>
              <a:t>vui</a:t>
            </a:r>
            <a:r>
              <a:rPr lang="en-US" sz="1600" dirty="0" smtClean="0"/>
              <a:t> </a:t>
            </a:r>
            <a:r>
              <a:rPr lang="en-US" sz="1600" dirty="0" err="1" smtClean="0"/>
              <a:t>chơi</a:t>
            </a:r>
            <a:r>
              <a:rPr lang="en-US" sz="1600" dirty="0" smtClean="0"/>
              <a:t> </a:t>
            </a:r>
            <a:r>
              <a:rPr lang="en-US" sz="1600" dirty="0" err="1" smtClean="0"/>
              <a:t>với</a:t>
            </a:r>
            <a:r>
              <a:rPr lang="en-US" sz="1600" dirty="0" smtClean="0"/>
              <a:t> </a:t>
            </a:r>
            <a:r>
              <a:rPr lang="en-US" sz="1600" dirty="0" err="1" smtClean="0"/>
              <a:t>bạn</a:t>
            </a:r>
            <a:r>
              <a:rPr lang="en-US" sz="1600" dirty="0" smtClean="0"/>
              <a:t> </a:t>
            </a:r>
            <a:r>
              <a:rPr lang="en-US" sz="1600" dirty="0" err="1" smtClean="0"/>
              <a:t>bè</a:t>
            </a:r>
            <a:r>
              <a:rPr lang="en-US" sz="1600" dirty="0" smtClean="0"/>
              <a:t> </a:t>
            </a:r>
            <a:r>
              <a:rPr lang="en-US" sz="1600" dirty="0" err="1" smtClean="0"/>
              <a:t>và</a:t>
            </a:r>
            <a:r>
              <a:rPr lang="en-US" sz="1600" dirty="0" smtClean="0"/>
              <a:t> </a:t>
            </a:r>
            <a:r>
              <a:rPr lang="en-US" sz="1600" dirty="0" err="1" smtClean="0"/>
              <a:t>thầy</a:t>
            </a:r>
            <a:r>
              <a:rPr lang="en-US" sz="1600" dirty="0" smtClean="0"/>
              <a:t> </a:t>
            </a:r>
            <a:r>
              <a:rPr lang="en-US" sz="1600" dirty="0" err="1" smtClean="0"/>
              <a:t>cô</a:t>
            </a:r>
            <a:r>
              <a:rPr lang="en-US" sz="1600" dirty="0" smtClean="0"/>
              <a:t>. </a:t>
            </a:r>
            <a:r>
              <a:rPr lang="en-US" sz="1600" dirty="0" err="1" smtClean="0"/>
              <a:t>Như</a:t>
            </a:r>
            <a:r>
              <a:rPr lang="en-US" sz="1600" dirty="0" smtClean="0"/>
              <a:t> </a:t>
            </a:r>
            <a:r>
              <a:rPr lang="en-US" sz="1600" dirty="0" err="1" smtClean="0"/>
              <a:t>vậy</a:t>
            </a:r>
            <a:r>
              <a:rPr lang="en-US" sz="1600" dirty="0" smtClean="0"/>
              <a:t> </a:t>
            </a:r>
            <a:r>
              <a:rPr lang="en-US" sz="1600" dirty="0" err="1" smtClean="0"/>
              <a:t>chúng</a:t>
            </a:r>
            <a:r>
              <a:rPr lang="en-US" sz="1600" dirty="0" smtClean="0"/>
              <a:t> </a:t>
            </a:r>
            <a:r>
              <a:rPr lang="en-US" sz="1600" dirty="0" err="1" smtClean="0"/>
              <a:t>mình</a:t>
            </a:r>
            <a:r>
              <a:rPr lang="en-US" sz="1600" dirty="0" smtClean="0"/>
              <a:t>  </a:t>
            </a:r>
            <a:r>
              <a:rPr lang="en-US" sz="1600" dirty="0" err="1" smtClean="0"/>
              <a:t>sẽ</a:t>
            </a:r>
            <a:r>
              <a:rPr lang="en-US" sz="1600" dirty="0" smtClean="0"/>
              <a:t> </a:t>
            </a:r>
            <a:r>
              <a:rPr lang="en-US" sz="1600" dirty="0" err="1" smtClean="0"/>
              <a:t>phải</a:t>
            </a:r>
            <a:r>
              <a:rPr lang="en-US" sz="1600" dirty="0" smtClean="0"/>
              <a:t> </a:t>
            </a:r>
            <a:r>
              <a:rPr lang="en-US" sz="1600" dirty="0" err="1" smtClean="0"/>
              <a:t>đi</a:t>
            </a:r>
            <a:r>
              <a:rPr lang="en-US" sz="1600" dirty="0" smtClean="0"/>
              <a:t> </a:t>
            </a:r>
            <a:r>
              <a:rPr lang="en-US" sz="1600" dirty="0" err="1" smtClean="0"/>
              <a:t>lại</a:t>
            </a:r>
            <a:r>
              <a:rPr lang="en-US" sz="1600" dirty="0" smtClean="0"/>
              <a:t> </a:t>
            </a:r>
            <a:r>
              <a:rPr lang="en-US" sz="1600" dirty="0" err="1" smtClean="0"/>
              <a:t>trên</a:t>
            </a:r>
            <a:r>
              <a:rPr lang="en-US" sz="1600" dirty="0" smtClean="0"/>
              <a:t> </a:t>
            </a:r>
            <a:r>
              <a:rPr lang="en-US" sz="1600" dirty="0" err="1" smtClean="0"/>
              <a:t>đường</a:t>
            </a:r>
            <a:r>
              <a:rPr lang="en-US" sz="1600" dirty="0" smtClean="0"/>
              <a:t> </a:t>
            </a:r>
            <a:r>
              <a:rPr lang="en-US" sz="1600" dirty="0" err="1" smtClean="0"/>
              <a:t>hàng</a:t>
            </a:r>
            <a:r>
              <a:rPr lang="en-US" sz="1600" dirty="0" smtClean="0"/>
              <a:t> </a:t>
            </a:r>
            <a:r>
              <a:rPr lang="en-US" sz="1600" dirty="0" err="1" smtClean="0"/>
              <a:t>ngày</a:t>
            </a:r>
            <a:r>
              <a:rPr lang="en-US" sz="1600" dirty="0" smtClean="0"/>
              <a:t>, </a:t>
            </a:r>
            <a:r>
              <a:rPr lang="en-US" sz="1600" dirty="0" err="1" smtClean="0"/>
              <a:t>nếu</a:t>
            </a:r>
            <a:r>
              <a:rPr lang="en-US" sz="1600" dirty="0" smtClean="0"/>
              <a:t> </a:t>
            </a:r>
            <a:r>
              <a:rPr lang="en-US" sz="1600" dirty="0" err="1" smtClean="0"/>
              <a:t>không</a:t>
            </a:r>
            <a:r>
              <a:rPr lang="en-US" sz="1600" dirty="0" smtClean="0"/>
              <a:t> </a:t>
            </a:r>
            <a:r>
              <a:rPr lang="en-US" sz="1600" dirty="0" err="1" smtClean="0"/>
              <a:t>hiểu</a:t>
            </a:r>
            <a:r>
              <a:rPr lang="en-US" sz="1600" dirty="0" smtClean="0"/>
              <a:t> </a:t>
            </a:r>
            <a:r>
              <a:rPr lang="en-US" sz="1600" dirty="0" err="1" smtClean="0"/>
              <a:t>biết</a:t>
            </a:r>
            <a:r>
              <a:rPr lang="en-US" sz="1600" dirty="0" smtClean="0"/>
              <a:t> </a:t>
            </a:r>
            <a:r>
              <a:rPr lang="en-US" sz="1600" dirty="0" err="1" smtClean="0"/>
              <a:t>về</a:t>
            </a:r>
            <a:r>
              <a:rPr lang="en-US" sz="1600" dirty="0" smtClean="0"/>
              <a:t> </a:t>
            </a:r>
            <a:r>
              <a:rPr lang="en-US" sz="1600" dirty="0" err="1" smtClean="0"/>
              <a:t>luật</a:t>
            </a:r>
            <a:r>
              <a:rPr lang="en-US" sz="1600" dirty="0" smtClean="0"/>
              <a:t> </a:t>
            </a:r>
            <a:r>
              <a:rPr lang="en-US" sz="1600" dirty="0" err="1" smtClean="0"/>
              <a:t>tham</a:t>
            </a:r>
            <a:r>
              <a:rPr lang="en-US" sz="1600" dirty="0" smtClean="0"/>
              <a:t> </a:t>
            </a:r>
            <a:r>
              <a:rPr lang="en-US" sz="1600" dirty="0" err="1" smtClean="0"/>
              <a:t>gia</a:t>
            </a:r>
            <a:r>
              <a:rPr lang="en-US" sz="1600" dirty="0" smtClean="0"/>
              <a:t> </a:t>
            </a:r>
            <a:r>
              <a:rPr lang="en-US" sz="1600" dirty="0" err="1" smtClean="0"/>
              <a:t>giao</a:t>
            </a:r>
            <a:r>
              <a:rPr lang="en-US" sz="1600" dirty="0" smtClean="0"/>
              <a:t> </a:t>
            </a:r>
            <a:r>
              <a:rPr lang="en-US" sz="1600" dirty="0" err="1" smtClean="0"/>
              <a:t>thông</a:t>
            </a:r>
            <a:r>
              <a:rPr lang="en-US" sz="1600" dirty="0" smtClean="0"/>
              <a:t> </a:t>
            </a:r>
            <a:r>
              <a:rPr lang="en-US" sz="1600" dirty="0" err="1" smtClean="0"/>
              <a:t>đường</a:t>
            </a:r>
            <a:r>
              <a:rPr lang="en-US" sz="1600" dirty="0" smtClean="0"/>
              <a:t> </a:t>
            </a:r>
            <a:r>
              <a:rPr lang="en-US" sz="1600" dirty="0" err="1" smtClean="0"/>
              <a:t>bộ</a:t>
            </a:r>
            <a:r>
              <a:rPr lang="en-US" sz="1600" dirty="0" smtClean="0"/>
              <a:t> </a:t>
            </a:r>
            <a:r>
              <a:rPr lang="en-US" sz="1600" dirty="0" err="1" smtClean="0"/>
              <a:t>thì</a:t>
            </a:r>
            <a:r>
              <a:rPr lang="en-US" sz="1600" dirty="0" smtClean="0"/>
              <a:t> </a:t>
            </a:r>
            <a:r>
              <a:rPr lang="en-US" sz="1600" dirty="0" err="1" smtClean="0"/>
              <a:t>sẽ</a:t>
            </a:r>
            <a:r>
              <a:rPr lang="en-US" sz="1600" dirty="0" smtClean="0"/>
              <a:t> </a:t>
            </a:r>
            <a:r>
              <a:rPr lang="en-US" sz="1600" dirty="0" err="1" smtClean="0"/>
              <a:t>rất</a:t>
            </a:r>
            <a:r>
              <a:rPr lang="en-US" sz="1600" dirty="0" smtClean="0"/>
              <a:t> </a:t>
            </a:r>
            <a:r>
              <a:rPr lang="en-US" sz="1600" dirty="0" err="1" smtClean="0"/>
              <a:t>nguy</a:t>
            </a:r>
            <a:r>
              <a:rPr lang="en-US" sz="1600" dirty="0" smtClean="0"/>
              <a:t> </a:t>
            </a:r>
            <a:r>
              <a:rPr lang="en-US" sz="1600" dirty="0" err="1" smtClean="0"/>
              <a:t>hiểm</a:t>
            </a:r>
            <a:r>
              <a:rPr lang="en-US" sz="1600" dirty="0" smtClean="0"/>
              <a:t> </a:t>
            </a:r>
            <a:r>
              <a:rPr lang="en-US" sz="1600" dirty="0" err="1" smtClean="0"/>
              <a:t>cho</a:t>
            </a:r>
            <a:r>
              <a:rPr lang="en-US" sz="1600" dirty="0" smtClean="0"/>
              <a:t> </a:t>
            </a:r>
            <a:r>
              <a:rPr lang="en-US" sz="1600" dirty="0" err="1" smtClean="0"/>
              <a:t>mỗi</a:t>
            </a:r>
            <a:r>
              <a:rPr lang="en-US" sz="1600" dirty="0" smtClean="0"/>
              <a:t> </a:t>
            </a:r>
            <a:r>
              <a:rPr lang="en-US" sz="1600" dirty="0" err="1" smtClean="0"/>
              <a:t>chúng</a:t>
            </a:r>
            <a:r>
              <a:rPr lang="en-US" sz="1600" dirty="0" smtClean="0"/>
              <a:t> </a:t>
            </a:r>
            <a:r>
              <a:rPr lang="en-US" sz="1600" dirty="0" err="1" smtClean="0"/>
              <a:t>ta</a:t>
            </a:r>
            <a:r>
              <a:rPr lang="en-US" sz="1600" dirty="0" smtClean="0"/>
              <a:t> </a:t>
            </a:r>
            <a:r>
              <a:rPr lang="en-US" sz="1600" dirty="0" err="1" smtClean="0"/>
              <a:t>và</a:t>
            </a:r>
            <a:r>
              <a:rPr lang="en-US" sz="1600" dirty="0" smtClean="0"/>
              <a:t> </a:t>
            </a:r>
            <a:r>
              <a:rPr lang="en-US" sz="1600" dirty="0" err="1" smtClean="0"/>
              <a:t>cho</a:t>
            </a:r>
            <a:r>
              <a:rPr lang="en-US" sz="1600" dirty="0" smtClean="0"/>
              <a:t> </a:t>
            </a:r>
            <a:r>
              <a:rPr lang="en-US" sz="1600" dirty="0" err="1" smtClean="0"/>
              <a:t>cả</a:t>
            </a:r>
            <a:r>
              <a:rPr lang="en-US" sz="1600" dirty="0" smtClean="0"/>
              <a:t> </a:t>
            </a:r>
            <a:r>
              <a:rPr lang="en-US" sz="1600" dirty="0" err="1" smtClean="0"/>
              <a:t>những</a:t>
            </a:r>
            <a:r>
              <a:rPr lang="en-US" sz="1600" dirty="0" smtClean="0"/>
              <a:t> </a:t>
            </a:r>
            <a:r>
              <a:rPr lang="en-US" sz="1600" dirty="0" err="1" smtClean="0"/>
              <a:t>người</a:t>
            </a:r>
            <a:r>
              <a:rPr lang="en-US" sz="1600" dirty="0" smtClean="0"/>
              <a:t> </a:t>
            </a:r>
            <a:r>
              <a:rPr lang="en-US" sz="1600" dirty="0" err="1" smtClean="0"/>
              <a:t>tham</a:t>
            </a:r>
            <a:r>
              <a:rPr lang="en-US" sz="1600" dirty="0" smtClean="0"/>
              <a:t> </a:t>
            </a:r>
            <a:r>
              <a:rPr lang="en-US" sz="1600" dirty="0" err="1" smtClean="0"/>
              <a:t>gia</a:t>
            </a:r>
            <a:r>
              <a:rPr lang="en-US" sz="1600" dirty="0" smtClean="0"/>
              <a:t> </a:t>
            </a:r>
            <a:r>
              <a:rPr lang="en-US" sz="1600" dirty="0" err="1" smtClean="0"/>
              <a:t>giao</a:t>
            </a:r>
            <a:r>
              <a:rPr lang="en-US" sz="1600" dirty="0" smtClean="0"/>
              <a:t> </a:t>
            </a:r>
            <a:r>
              <a:rPr lang="en-US" sz="1600" dirty="0" err="1" smtClean="0"/>
              <a:t>thông</a:t>
            </a:r>
            <a:r>
              <a:rPr lang="en-US" sz="1600" dirty="0" smtClean="0"/>
              <a:t> </a:t>
            </a:r>
            <a:r>
              <a:rPr lang="en-US" sz="1600" dirty="0" err="1" smtClean="0"/>
              <a:t>khác</a:t>
            </a:r>
            <a:r>
              <a:rPr lang="en-US" sz="1600" dirty="0" smtClean="0"/>
              <a:t>. </a:t>
            </a:r>
          </a:p>
          <a:p>
            <a:pPr algn="just"/>
            <a:r>
              <a:rPr lang="en-US" sz="1600" dirty="0" smtClean="0"/>
              <a:t>	</a:t>
            </a:r>
            <a:r>
              <a:rPr lang="en-US" sz="1600" dirty="0" err="1" smtClean="0"/>
              <a:t>Bởi</a:t>
            </a:r>
            <a:r>
              <a:rPr lang="en-US" sz="1600" dirty="0" smtClean="0"/>
              <a:t> </a:t>
            </a:r>
            <a:r>
              <a:rPr lang="en-US" sz="1600" dirty="0" err="1" smtClean="0"/>
              <a:t>vậy</a:t>
            </a:r>
            <a:r>
              <a:rPr lang="en-US" sz="1600" dirty="0" smtClean="0"/>
              <a:t>, </a:t>
            </a:r>
            <a:r>
              <a:rPr lang="en-US" sz="1600" dirty="0" err="1" smtClean="0"/>
              <a:t>trong</a:t>
            </a:r>
            <a:r>
              <a:rPr lang="en-US" sz="1600" dirty="0" smtClean="0"/>
              <a:t> </a:t>
            </a:r>
            <a:r>
              <a:rPr lang="en-US" sz="1600" dirty="0" err="1" smtClean="0"/>
              <a:t>buổi</a:t>
            </a:r>
            <a:r>
              <a:rPr lang="en-US" sz="1600" dirty="0" smtClean="0"/>
              <a:t> </a:t>
            </a:r>
            <a:r>
              <a:rPr lang="en-US" sz="1600" dirty="0" err="1" smtClean="0"/>
              <a:t>tuyên</a:t>
            </a:r>
            <a:r>
              <a:rPr lang="en-US" sz="1600" dirty="0" smtClean="0"/>
              <a:t> </a:t>
            </a:r>
            <a:r>
              <a:rPr lang="en-US" sz="1600" dirty="0" err="1" smtClean="0"/>
              <a:t>truyền</a:t>
            </a:r>
            <a:r>
              <a:rPr lang="en-US" sz="1600" dirty="0" smtClean="0"/>
              <a:t> </a:t>
            </a:r>
            <a:r>
              <a:rPr lang="en-US" sz="1600" dirty="0" err="1" smtClean="0"/>
              <a:t>giới</a:t>
            </a:r>
            <a:r>
              <a:rPr lang="en-US" sz="1600" dirty="0" smtClean="0"/>
              <a:t> </a:t>
            </a:r>
            <a:r>
              <a:rPr lang="en-US" sz="1600" dirty="0" err="1" smtClean="0"/>
              <a:t>thiệu</a:t>
            </a:r>
            <a:r>
              <a:rPr lang="en-US" sz="1600" dirty="0" smtClean="0"/>
              <a:t> </a:t>
            </a:r>
            <a:r>
              <a:rPr lang="en-US" sz="1600" dirty="0" err="1" smtClean="0"/>
              <a:t>sách</a:t>
            </a:r>
            <a:r>
              <a:rPr lang="en-US" sz="1600" dirty="0" smtClean="0"/>
              <a:t> </a:t>
            </a:r>
            <a:r>
              <a:rPr lang="en-US" sz="1600" dirty="0" err="1" smtClean="0"/>
              <a:t>đầu</a:t>
            </a:r>
            <a:r>
              <a:rPr lang="en-US" sz="1600" dirty="0" smtClean="0"/>
              <a:t> </a:t>
            </a:r>
            <a:r>
              <a:rPr lang="en-US" sz="1600" dirty="0" err="1" smtClean="0"/>
              <a:t>năm</a:t>
            </a:r>
            <a:r>
              <a:rPr lang="en-US" sz="1600" dirty="0" smtClean="0"/>
              <a:t> </a:t>
            </a:r>
            <a:r>
              <a:rPr lang="en-US" sz="1600" dirty="0" err="1" smtClean="0"/>
              <a:t>học</a:t>
            </a:r>
            <a:r>
              <a:rPr lang="en-US" sz="1600" dirty="0" smtClean="0"/>
              <a:t> </a:t>
            </a:r>
            <a:r>
              <a:rPr lang="en-US" sz="1600" dirty="0" err="1" smtClean="0"/>
              <a:t>này</a:t>
            </a:r>
            <a:r>
              <a:rPr lang="en-US" sz="1600" dirty="0" smtClean="0"/>
              <a:t>, </a:t>
            </a:r>
            <a:r>
              <a:rPr lang="en-US" sz="1600" dirty="0" err="1" smtClean="0"/>
              <a:t>tôi</a:t>
            </a:r>
            <a:r>
              <a:rPr lang="en-US" sz="1600" dirty="0" smtClean="0"/>
              <a:t> </a:t>
            </a:r>
            <a:r>
              <a:rPr lang="en-US" sz="1600" dirty="0" err="1" smtClean="0"/>
              <a:t>xin</a:t>
            </a:r>
            <a:r>
              <a:rPr lang="en-US" sz="1600" dirty="0" smtClean="0"/>
              <a:t> </a:t>
            </a:r>
            <a:r>
              <a:rPr lang="en-US" sz="1600" dirty="0" err="1" smtClean="0"/>
              <a:t>giới</a:t>
            </a:r>
            <a:r>
              <a:rPr lang="en-US" sz="1600" dirty="0" smtClean="0"/>
              <a:t> </a:t>
            </a:r>
            <a:r>
              <a:rPr lang="en-US" sz="1600" dirty="0" err="1" smtClean="0"/>
              <a:t>thiệu</a:t>
            </a:r>
            <a:r>
              <a:rPr lang="en-US" sz="1600" dirty="0" smtClean="0"/>
              <a:t> </a:t>
            </a:r>
            <a:r>
              <a:rPr lang="en-US" sz="1600" dirty="0" err="1" smtClean="0"/>
              <a:t>tới</a:t>
            </a:r>
            <a:r>
              <a:rPr lang="en-US" sz="1600" dirty="0" smtClean="0"/>
              <a:t> </a:t>
            </a:r>
            <a:r>
              <a:rPr lang="en-US" sz="1600" dirty="0" err="1" smtClean="0"/>
              <a:t>tất</a:t>
            </a:r>
            <a:r>
              <a:rPr lang="en-US" sz="1600" dirty="0" smtClean="0"/>
              <a:t> </a:t>
            </a:r>
            <a:r>
              <a:rPr lang="en-US" sz="1600" dirty="0" err="1" smtClean="0"/>
              <a:t>cả</a:t>
            </a:r>
            <a:r>
              <a:rPr lang="en-US" sz="1600" dirty="0" smtClean="0"/>
              <a:t> </a:t>
            </a:r>
            <a:r>
              <a:rPr lang="en-US" sz="1600" dirty="0" err="1" smtClean="0"/>
              <a:t>các</a:t>
            </a:r>
            <a:r>
              <a:rPr lang="en-US" sz="1600" dirty="0" smtClean="0"/>
              <a:t> </a:t>
            </a:r>
            <a:r>
              <a:rPr lang="en-US" sz="1600" dirty="0" err="1" smtClean="0"/>
              <a:t>thầy</a:t>
            </a:r>
            <a:r>
              <a:rPr lang="en-US" sz="1600" dirty="0" smtClean="0"/>
              <a:t> </a:t>
            </a:r>
            <a:r>
              <a:rPr lang="en-US" sz="1600" dirty="0" err="1" smtClean="0"/>
              <a:t>cô</a:t>
            </a:r>
            <a:r>
              <a:rPr lang="en-US" sz="1600" dirty="0" smtClean="0"/>
              <a:t> </a:t>
            </a:r>
            <a:r>
              <a:rPr lang="en-US" sz="1600" dirty="0" err="1" smtClean="0"/>
              <a:t>và</a:t>
            </a:r>
            <a:r>
              <a:rPr lang="en-US" sz="1600" dirty="0" smtClean="0"/>
              <a:t> </a:t>
            </a:r>
            <a:r>
              <a:rPr lang="en-US" sz="1600" dirty="0" err="1" smtClean="0"/>
              <a:t>các</a:t>
            </a:r>
            <a:r>
              <a:rPr lang="en-US" sz="1600" dirty="0" smtClean="0"/>
              <a:t> </a:t>
            </a:r>
            <a:r>
              <a:rPr lang="en-US" sz="1600" dirty="0" err="1" smtClean="0"/>
              <a:t>bạn</a:t>
            </a:r>
            <a:r>
              <a:rPr lang="en-US" sz="1600" dirty="0" smtClean="0"/>
              <a:t> </a:t>
            </a:r>
            <a:r>
              <a:rPr lang="en-US" sz="1600" dirty="0" err="1" smtClean="0"/>
              <a:t>bộ</a:t>
            </a:r>
            <a:r>
              <a:rPr lang="en-US" sz="1600" dirty="0" smtClean="0"/>
              <a:t> </a:t>
            </a:r>
            <a:r>
              <a:rPr lang="en-US" sz="1600" dirty="0" err="1" smtClean="0"/>
              <a:t>sách</a:t>
            </a:r>
            <a:r>
              <a:rPr lang="en-US" sz="1600" b="1" dirty="0" smtClean="0"/>
              <a:t> </a:t>
            </a:r>
            <a:r>
              <a:rPr lang="en-US" sz="1600" b="1" i="1" dirty="0" err="1" smtClean="0"/>
              <a:t>Tài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liệu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Giáo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dục</a:t>
            </a:r>
            <a:r>
              <a:rPr lang="en-US" sz="1600" b="1" i="1" dirty="0" smtClean="0"/>
              <a:t> An </a:t>
            </a:r>
            <a:r>
              <a:rPr lang="en-US" sz="1600" b="1" i="1" dirty="0" err="1" smtClean="0"/>
              <a:t>toàn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giao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thông</a:t>
            </a:r>
            <a:r>
              <a:rPr lang="en-US" sz="1600" b="1" dirty="0" smtClean="0"/>
              <a:t> </a:t>
            </a:r>
            <a:r>
              <a:rPr lang="en-US" sz="1600" b="1" i="1" dirty="0" smtClean="0"/>
              <a:t>(</a:t>
            </a:r>
            <a:r>
              <a:rPr lang="en-US" sz="1600" b="1" i="1" dirty="0" err="1" smtClean="0"/>
              <a:t>lớp</a:t>
            </a:r>
            <a:r>
              <a:rPr lang="en-US" sz="1600" b="1" i="1" dirty="0" smtClean="0"/>
              <a:t> 1 </a:t>
            </a:r>
            <a:r>
              <a:rPr lang="en-US" sz="1600" b="1" i="1" dirty="0" err="1" smtClean="0"/>
              <a:t>đến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lớp</a:t>
            </a:r>
            <a:r>
              <a:rPr lang="en-US" sz="1600" b="1" i="1" dirty="0" smtClean="0"/>
              <a:t> 5</a:t>
            </a:r>
            <a:r>
              <a:rPr lang="en-US" sz="1600" b="1" dirty="0" smtClean="0"/>
              <a:t>) </a:t>
            </a:r>
            <a:r>
              <a:rPr lang="en-US" sz="1600" dirty="0" err="1" smtClean="0"/>
              <a:t>sẽ</a:t>
            </a:r>
            <a:r>
              <a:rPr lang="en-US" sz="1600" dirty="0" smtClean="0"/>
              <a:t> </a:t>
            </a:r>
            <a:r>
              <a:rPr lang="en-US" sz="1600" dirty="0" err="1" smtClean="0"/>
              <a:t>phần</a:t>
            </a:r>
            <a:r>
              <a:rPr lang="en-US" sz="1600" dirty="0" smtClean="0"/>
              <a:t> </a:t>
            </a:r>
            <a:r>
              <a:rPr lang="en-US" sz="1600" dirty="0" err="1" smtClean="0"/>
              <a:t>nào</a:t>
            </a:r>
            <a:r>
              <a:rPr lang="en-US" sz="1600" dirty="0" smtClean="0"/>
              <a:t> </a:t>
            </a:r>
            <a:r>
              <a:rPr lang="en-US" sz="1600" dirty="0" err="1" smtClean="0"/>
              <a:t>giúp</a:t>
            </a:r>
            <a:r>
              <a:rPr lang="en-US" sz="1600" dirty="0" smtClean="0"/>
              <a:t> </a:t>
            </a:r>
            <a:r>
              <a:rPr lang="en-US" sz="1600" dirty="0" err="1" smtClean="0"/>
              <a:t>các</a:t>
            </a:r>
            <a:r>
              <a:rPr lang="en-US" sz="1600" dirty="0" smtClean="0"/>
              <a:t> </a:t>
            </a:r>
            <a:r>
              <a:rPr lang="en-US" sz="1600" dirty="0" err="1" smtClean="0"/>
              <a:t>bạn</a:t>
            </a:r>
            <a:r>
              <a:rPr lang="en-US" sz="1600" dirty="0" smtClean="0"/>
              <a:t> </a:t>
            </a:r>
            <a:r>
              <a:rPr lang="en-US" sz="1600" dirty="0" err="1" smtClean="0"/>
              <a:t>học</a:t>
            </a:r>
            <a:r>
              <a:rPr lang="en-US" sz="1600" dirty="0" smtClean="0"/>
              <a:t> </a:t>
            </a:r>
            <a:r>
              <a:rPr lang="en-US" sz="1600" dirty="0" err="1" smtClean="0"/>
              <a:t>cách</a:t>
            </a:r>
            <a:r>
              <a:rPr lang="en-US" sz="1600" dirty="0" smtClean="0"/>
              <a:t> </a:t>
            </a:r>
            <a:r>
              <a:rPr lang="en-US" sz="1600" dirty="0" err="1" smtClean="0"/>
              <a:t>bảo</a:t>
            </a:r>
            <a:r>
              <a:rPr lang="en-US" sz="1600" dirty="0" smtClean="0"/>
              <a:t> </a:t>
            </a:r>
            <a:r>
              <a:rPr lang="en-US" sz="1600" dirty="0" err="1" smtClean="0"/>
              <a:t>vệ</a:t>
            </a:r>
            <a:r>
              <a:rPr lang="en-US" sz="1600" dirty="0" smtClean="0"/>
              <a:t> </a:t>
            </a:r>
            <a:r>
              <a:rPr lang="en-US" sz="1600" dirty="0" err="1" smtClean="0"/>
              <a:t>mình</a:t>
            </a:r>
            <a:r>
              <a:rPr lang="en-US" sz="1600" dirty="0" smtClean="0"/>
              <a:t> </a:t>
            </a:r>
            <a:r>
              <a:rPr lang="en-US" sz="1600" dirty="0" err="1" smtClean="0"/>
              <a:t>khi</a:t>
            </a:r>
            <a:r>
              <a:rPr lang="en-US" sz="1600" dirty="0" smtClean="0"/>
              <a:t> </a:t>
            </a:r>
            <a:r>
              <a:rPr lang="en-US" sz="1600" dirty="0" err="1" smtClean="0"/>
              <a:t>tham</a:t>
            </a:r>
            <a:r>
              <a:rPr lang="en-US" sz="1600" dirty="0" smtClean="0"/>
              <a:t> </a:t>
            </a:r>
            <a:r>
              <a:rPr lang="en-US" sz="1600" dirty="0" err="1" smtClean="0"/>
              <a:t>gia</a:t>
            </a:r>
            <a:r>
              <a:rPr lang="en-US" sz="1600" dirty="0" smtClean="0"/>
              <a:t> </a:t>
            </a:r>
            <a:r>
              <a:rPr lang="en-US" sz="1600" dirty="0" err="1" smtClean="0"/>
              <a:t>giao</a:t>
            </a:r>
            <a:r>
              <a:rPr lang="en-US" sz="1600" dirty="0" smtClean="0"/>
              <a:t> </a:t>
            </a:r>
            <a:r>
              <a:rPr lang="en-US" sz="1600" dirty="0" err="1" smtClean="0"/>
              <a:t>thông</a:t>
            </a:r>
            <a:r>
              <a:rPr lang="en-US" sz="1600" dirty="0" smtClean="0"/>
              <a:t>.</a:t>
            </a:r>
          </a:p>
          <a:p>
            <a:pPr algn="just"/>
            <a:r>
              <a:rPr lang="en-US" sz="1600" dirty="0" smtClean="0"/>
              <a:t>          </a:t>
            </a:r>
            <a:r>
              <a:rPr lang="en-US" sz="1600" dirty="0" err="1" smtClean="0"/>
              <a:t>Bộ</a:t>
            </a:r>
            <a:r>
              <a:rPr lang="en-US" sz="1600" dirty="0" smtClean="0"/>
              <a:t> </a:t>
            </a:r>
            <a:r>
              <a:rPr lang="en-US" sz="1600" dirty="0" err="1" smtClean="0"/>
              <a:t>sách</a:t>
            </a:r>
            <a:r>
              <a:rPr lang="en-US" sz="1600" dirty="0" smtClean="0"/>
              <a:t> </a:t>
            </a:r>
            <a:r>
              <a:rPr lang="en-US" sz="1600" dirty="0" err="1" smtClean="0"/>
              <a:t>có</a:t>
            </a:r>
            <a:r>
              <a:rPr lang="en-US" sz="1600" dirty="0" smtClean="0"/>
              <a:t> </a:t>
            </a:r>
            <a:r>
              <a:rPr lang="en-US" sz="1600" dirty="0" err="1" smtClean="0"/>
              <a:t>khổ</a:t>
            </a:r>
            <a:r>
              <a:rPr lang="en-US" sz="1600" dirty="0" smtClean="0"/>
              <a:t> </a:t>
            </a:r>
            <a:r>
              <a:rPr lang="en-US" sz="1600" dirty="0" err="1" smtClean="0"/>
              <a:t>sách</a:t>
            </a:r>
            <a:r>
              <a:rPr lang="en-US" sz="1600" dirty="0" smtClean="0"/>
              <a:t> 19 x26,5cm, </a:t>
            </a:r>
            <a:r>
              <a:rPr lang="en-US" sz="1600" dirty="0" err="1" smtClean="0"/>
              <a:t>với</a:t>
            </a:r>
            <a:r>
              <a:rPr lang="en-US" sz="1600" dirty="0" smtClean="0"/>
              <a:t> </a:t>
            </a:r>
            <a:r>
              <a:rPr lang="en-US" sz="1600" dirty="0" err="1" smtClean="0"/>
              <a:t>nội</a:t>
            </a:r>
            <a:r>
              <a:rPr lang="en-US" sz="1600" dirty="0" smtClean="0"/>
              <a:t> dung </a:t>
            </a:r>
            <a:r>
              <a:rPr lang="en-US" sz="1600" dirty="0" err="1" smtClean="0"/>
              <a:t>đa</a:t>
            </a:r>
            <a:r>
              <a:rPr lang="en-US" sz="1600" dirty="0" smtClean="0"/>
              <a:t> </a:t>
            </a:r>
            <a:r>
              <a:rPr lang="en-US" sz="1600" dirty="0" err="1" smtClean="0"/>
              <a:t>dạng</a:t>
            </a:r>
            <a:r>
              <a:rPr lang="en-US" sz="1600" dirty="0" smtClean="0"/>
              <a:t>.  </a:t>
            </a:r>
            <a:r>
              <a:rPr lang="en-US" sz="1600" dirty="0" err="1" smtClean="0"/>
              <a:t>Nội</a:t>
            </a:r>
            <a:r>
              <a:rPr lang="en-US" sz="1600" dirty="0" smtClean="0"/>
              <a:t> dung </a:t>
            </a:r>
            <a:r>
              <a:rPr lang="en-US" sz="1600" dirty="0" err="1" smtClean="0"/>
              <a:t>bộ</a:t>
            </a:r>
            <a:r>
              <a:rPr lang="en-US" sz="1600" dirty="0" smtClean="0"/>
              <a:t> </a:t>
            </a:r>
            <a:r>
              <a:rPr lang="en-US" sz="1600" dirty="0" err="1" smtClean="0"/>
              <a:t>sách</a:t>
            </a:r>
            <a:r>
              <a:rPr lang="en-US" sz="1600" dirty="0" smtClean="0"/>
              <a:t> </a:t>
            </a:r>
            <a:r>
              <a:rPr lang="en-US" sz="1600" dirty="0" err="1" smtClean="0"/>
              <a:t>đi</a:t>
            </a:r>
            <a:r>
              <a:rPr lang="en-US" sz="1600" dirty="0" smtClean="0"/>
              <a:t> </a:t>
            </a:r>
            <a:r>
              <a:rPr lang="en-US" sz="1600" dirty="0" err="1" smtClean="0"/>
              <a:t>theo</a:t>
            </a:r>
            <a:r>
              <a:rPr lang="en-US" sz="1600" dirty="0" smtClean="0"/>
              <a:t> </a:t>
            </a:r>
            <a:r>
              <a:rPr lang="en-US" sz="1600" dirty="0" err="1" smtClean="0"/>
              <a:t>từng</a:t>
            </a:r>
            <a:r>
              <a:rPr lang="en-US" sz="1600" dirty="0" smtClean="0"/>
              <a:t> </a:t>
            </a:r>
            <a:r>
              <a:rPr lang="en-US" sz="1600" dirty="0" err="1" smtClean="0"/>
              <a:t>chủ</a:t>
            </a:r>
            <a:r>
              <a:rPr lang="en-US" sz="1600" dirty="0" smtClean="0"/>
              <a:t> </a:t>
            </a:r>
            <a:r>
              <a:rPr lang="en-US" sz="1600" dirty="0" err="1" smtClean="0"/>
              <a:t>đề</a:t>
            </a:r>
            <a:r>
              <a:rPr lang="en-US" sz="1600" dirty="0" smtClean="0"/>
              <a:t> </a:t>
            </a:r>
            <a:r>
              <a:rPr lang="en-US" sz="1600" dirty="0" err="1" smtClean="0"/>
              <a:t>riêng</a:t>
            </a:r>
            <a:r>
              <a:rPr lang="en-US" sz="1600" dirty="0" smtClean="0"/>
              <a:t> </a:t>
            </a:r>
            <a:r>
              <a:rPr lang="en-US" sz="1600" dirty="0" err="1" smtClean="0"/>
              <a:t>biệt</a:t>
            </a:r>
            <a:r>
              <a:rPr lang="en-US" sz="1600" dirty="0" smtClean="0"/>
              <a:t> </a:t>
            </a:r>
            <a:r>
              <a:rPr lang="en-US" sz="1600" dirty="0" err="1" smtClean="0"/>
              <a:t>được</a:t>
            </a:r>
            <a:r>
              <a:rPr lang="en-US" sz="1600" dirty="0" smtClean="0"/>
              <a:t> </a:t>
            </a:r>
            <a:r>
              <a:rPr lang="en-US" sz="1600" dirty="0" err="1" smtClean="0"/>
              <a:t>đánh</a:t>
            </a:r>
            <a:r>
              <a:rPr lang="en-US" sz="1600" dirty="0" smtClean="0"/>
              <a:t> </a:t>
            </a:r>
            <a:r>
              <a:rPr lang="en-US" sz="1600" dirty="0" err="1" smtClean="0"/>
              <a:t>số</a:t>
            </a:r>
            <a:r>
              <a:rPr lang="en-US" sz="1600" dirty="0" smtClean="0"/>
              <a:t> </a:t>
            </a:r>
            <a:r>
              <a:rPr lang="en-US" sz="1600" dirty="0" err="1" smtClean="0"/>
              <a:t>thứ</a:t>
            </a:r>
            <a:r>
              <a:rPr lang="en-US" sz="1600" dirty="0" smtClean="0"/>
              <a:t> </a:t>
            </a:r>
            <a:r>
              <a:rPr lang="en-US" sz="1600" dirty="0" err="1" smtClean="0"/>
              <a:t>tự</a:t>
            </a:r>
            <a:r>
              <a:rPr lang="en-US" sz="1600" dirty="0" smtClean="0"/>
              <a:t> </a:t>
            </a:r>
            <a:r>
              <a:rPr lang="en-US" sz="1600" dirty="0" err="1" smtClean="0"/>
              <a:t>cụ</a:t>
            </a:r>
            <a:r>
              <a:rPr lang="en-US" sz="1600" dirty="0" smtClean="0"/>
              <a:t> </a:t>
            </a:r>
            <a:r>
              <a:rPr lang="en-US" sz="1600" dirty="0" err="1" smtClean="0"/>
              <a:t>thể</a:t>
            </a:r>
            <a:r>
              <a:rPr lang="en-US" sz="1600" dirty="0" smtClean="0"/>
              <a:t> </a:t>
            </a:r>
            <a:r>
              <a:rPr lang="en-US" sz="1600" dirty="0" err="1" smtClean="0"/>
              <a:t>sẽ</a:t>
            </a:r>
            <a:r>
              <a:rPr lang="en-US" sz="1600" dirty="0" smtClean="0"/>
              <a:t> </a:t>
            </a:r>
            <a:r>
              <a:rPr lang="en-US" sz="1600" dirty="0" err="1" smtClean="0"/>
              <a:t>giúp</a:t>
            </a:r>
            <a:r>
              <a:rPr lang="en-US" sz="1600" dirty="0" smtClean="0"/>
              <a:t> </a:t>
            </a:r>
            <a:r>
              <a:rPr lang="en-US" sz="1600" dirty="0" err="1" smtClean="0"/>
              <a:t>chúng</a:t>
            </a:r>
            <a:r>
              <a:rPr lang="en-US" sz="1600" dirty="0" smtClean="0"/>
              <a:t> </a:t>
            </a:r>
            <a:r>
              <a:rPr lang="en-US" sz="1600" dirty="0" err="1" smtClean="0"/>
              <a:t>ta</a:t>
            </a:r>
            <a:r>
              <a:rPr lang="en-US" sz="1600" dirty="0" smtClean="0"/>
              <a:t> </a:t>
            </a:r>
            <a:r>
              <a:rPr lang="en-US" sz="1600" dirty="0" err="1" smtClean="0"/>
              <a:t>tiếp</a:t>
            </a:r>
            <a:r>
              <a:rPr lang="en-US" sz="1600" dirty="0" smtClean="0"/>
              <a:t> </a:t>
            </a:r>
            <a:r>
              <a:rPr lang="en-US" sz="1600" dirty="0" err="1" smtClean="0"/>
              <a:t>nhận</a:t>
            </a:r>
            <a:r>
              <a:rPr lang="en-US" sz="1600" dirty="0" smtClean="0"/>
              <a:t> </a:t>
            </a:r>
            <a:r>
              <a:rPr lang="en-US" sz="1600" dirty="0" err="1" smtClean="0"/>
              <a:t>thông</a:t>
            </a:r>
            <a:r>
              <a:rPr lang="en-US" sz="1600" dirty="0" smtClean="0"/>
              <a:t> tin </a:t>
            </a:r>
            <a:r>
              <a:rPr lang="en-US" sz="1600" dirty="0" err="1" smtClean="0"/>
              <a:t>từ</a:t>
            </a:r>
            <a:r>
              <a:rPr lang="en-US" sz="1600" dirty="0" smtClean="0"/>
              <a:t> </a:t>
            </a:r>
            <a:r>
              <a:rPr lang="en-US" sz="1600" dirty="0" err="1" smtClean="0"/>
              <a:t>cuốn</a:t>
            </a:r>
            <a:r>
              <a:rPr lang="en-US" sz="1600" dirty="0" smtClean="0"/>
              <a:t> </a:t>
            </a:r>
            <a:r>
              <a:rPr lang="en-US" sz="1600" dirty="0" err="1" smtClean="0"/>
              <a:t>sách</a:t>
            </a:r>
            <a:r>
              <a:rPr lang="en-US" sz="1600" dirty="0" smtClean="0"/>
              <a:t> </a:t>
            </a:r>
            <a:r>
              <a:rPr lang="en-US" sz="1600" dirty="0" err="1" smtClean="0"/>
              <a:t>dễ</a:t>
            </a:r>
            <a:r>
              <a:rPr lang="en-US" sz="1600" dirty="0" smtClean="0"/>
              <a:t> </a:t>
            </a:r>
            <a:r>
              <a:rPr lang="en-US" sz="1600" dirty="0" err="1" smtClean="0"/>
              <a:t>dàng</a:t>
            </a:r>
            <a:r>
              <a:rPr lang="en-US" sz="1600" dirty="0" smtClean="0"/>
              <a:t> </a:t>
            </a:r>
            <a:r>
              <a:rPr lang="en-US" sz="1600" dirty="0" err="1" smtClean="0"/>
              <a:t>hơn</a:t>
            </a:r>
            <a:r>
              <a:rPr lang="en-US" sz="1600" dirty="0" smtClean="0"/>
              <a:t>. </a:t>
            </a:r>
            <a:r>
              <a:rPr lang="en-US" sz="1600" dirty="0" err="1" smtClean="0"/>
              <a:t>Với</a:t>
            </a:r>
            <a:r>
              <a:rPr lang="en-US" sz="1600" dirty="0" smtClean="0"/>
              <a:t> </a:t>
            </a:r>
            <a:r>
              <a:rPr lang="en-US" sz="1600" dirty="0" err="1" smtClean="0"/>
              <a:t>mỗi</a:t>
            </a:r>
            <a:r>
              <a:rPr lang="en-US" sz="1600" dirty="0" smtClean="0"/>
              <a:t> </a:t>
            </a:r>
            <a:r>
              <a:rPr lang="en-US" sz="1600" dirty="0" err="1" smtClean="0"/>
              <a:t>chủ</a:t>
            </a:r>
            <a:r>
              <a:rPr lang="en-US" sz="1600" dirty="0" smtClean="0"/>
              <a:t> </a:t>
            </a:r>
            <a:r>
              <a:rPr lang="en-US" sz="1600" dirty="0" err="1" smtClean="0"/>
              <a:t>đề</a:t>
            </a:r>
            <a:r>
              <a:rPr lang="en-US" sz="1600" dirty="0" smtClean="0"/>
              <a:t>, </a:t>
            </a:r>
            <a:r>
              <a:rPr lang="en-US" sz="1600" dirty="0" err="1" smtClean="0"/>
              <a:t>chúng</a:t>
            </a:r>
            <a:r>
              <a:rPr lang="en-US" sz="1600" dirty="0" smtClean="0"/>
              <a:t> </a:t>
            </a:r>
            <a:r>
              <a:rPr lang="en-US" sz="1600" dirty="0" err="1" smtClean="0"/>
              <a:t>ta</a:t>
            </a:r>
            <a:r>
              <a:rPr lang="en-US" sz="1600" dirty="0" smtClean="0"/>
              <a:t> </a:t>
            </a:r>
            <a:r>
              <a:rPr lang="en-US" sz="1600" dirty="0" err="1" smtClean="0"/>
              <a:t>sẽ</a:t>
            </a:r>
            <a:r>
              <a:rPr lang="en-US" sz="1600" dirty="0" smtClean="0"/>
              <a:t> </a:t>
            </a:r>
            <a:r>
              <a:rPr lang="en-US" sz="1600" dirty="0" err="1" smtClean="0"/>
              <a:t>có</a:t>
            </a:r>
            <a:r>
              <a:rPr lang="en-US" sz="1600" dirty="0" smtClean="0"/>
              <a:t> </a:t>
            </a:r>
            <a:r>
              <a:rPr lang="en-US" sz="1600" dirty="0" err="1" smtClean="0"/>
              <a:t>được</a:t>
            </a:r>
            <a:r>
              <a:rPr lang="en-US" sz="1600" dirty="0" smtClean="0"/>
              <a:t> </a:t>
            </a:r>
            <a:r>
              <a:rPr lang="en-US" sz="1600" dirty="0" err="1" smtClean="0"/>
              <a:t>nhiều</a:t>
            </a:r>
            <a:r>
              <a:rPr lang="en-US" sz="1600" dirty="0" smtClean="0"/>
              <a:t> </a:t>
            </a:r>
            <a:r>
              <a:rPr lang="en-US" sz="1600" dirty="0" err="1" smtClean="0"/>
              <a:t>kiến</a:t>
            </a:r>
            <a:r>
              <a:rPr lang="en-US" sz="1600" dirty="0" smtClean="0"/>
              <a:t> </a:t>
            </a:r>
            <a:r>
              <a:rPr lang="en-US" sz="1600" dirty="0" err="1" smtClean="0"/>
              <a:t>thức</a:t>
            </a:r>
            <a:r>
              <a:rPr lang="en-US" sz="1600" dirty="0" smtClean="0"/>
              <a:t> </a:t>
            </a:r>
            <a:r>
              <a:rPr lang="en-US" sz="1600" dirty="0" err="1" smtClean="0"/>
              <a:t>thiết</a:t>
            </a:r>
            <a:r>
              <a:rPr lang="en-US" sz="1600" dirty="0" smtClean="0"/>
              <a:t> </a:t>
            </a:r>
            <a:r>
              <a:rPr lang="en-US" sz="1600" dirty="0" err="1" smtClean="0"/>
              <a:t>thực</a:t>
            </a:r>
            <a:r>
              <a:rPr lang="en-US" sz="1600" dirty="0" smtClean="0"/>
              <a:t> </a:t>
            </a:r>
            <a:r>
              <a:rPr lang="en-US" sz="1600" dirty="0" err="1" smtClean="0"/>
              <a:t>về</a:t>
            </a:r>
            <a:r>
              <a:rPr lang="en-US" sz="1600" dirty="0" smtClean="0"/>
              <a:t> an </a:t>
            </a:r>
            <a:r>
              <a:rPr lang="en-US" sz="1600" dirty="0" err="1" smtClean="0"/>
              <a:t>toàn</a:t>
            </a:r>
            <a:r>
              <a:rPr lang="en-US" sz="1600" dirty="0" smtClean="0"/>
              <a:t> </a:t>
            </a:r>
            <a:r>
              <a:rPr lang="en-US" sz="1600" dirty="0" err="1" smtClean="0"/>
              <a:t>khi</a:t>
            </a:r>
            <a:r>
              <a:rPr lang="en-US" sz="1600" dirty="0" smtClean="0"/>
              <a:t> </a:t>
            </a:r>
            <a:r>
              <a:rPr lang="en-US" sz="1600" dirty="0" err="1" smtClean="0"/>
              <a:t>tham</a:t>
            </a:r>
            <a:r>
              <a:rPr lang="en-US" sz="1600" dirty="0" smtClean="0"/>
              <a:t> </a:t>
            </a:r>
            <a:r>
              <a:rPr lang="en-US" sz="1600" dirty="0" err="1" smtClean="0"/>
              <a:t>gia</a:t>
            </a:r>
            <a:r>
              <a:rPr lang="en-US" sz="1600" dirty="0" smtClean="0"/>
              <a:t> </a:t>
            </a:r>
            <a:r>
              <a:rPr lang="en-US" sz="1600" dirty="0" err="1" smtClean="0"/>
              <a:t>giao</a:t>
            </a:r>
            <a:r>
              <a:rPr lang="en-US" sz="1600" dirty="0" smtClean="0"/>
              <a:t> </a:t>
            </a:r>
            <a:r>
              <a:rPr lang="en-US" sz="1600" dirty="0" err="1" smtClean="0"/>
              <a:t>thông</a:t>
            </a:r>
            <a:r>
              <a:rPr lang="en-US" sz="1600" dirty="0" smtClean="0"/>
              <a:t> </a:t>
            </a:r>
            <a:r>
              <a:rPr lang="en-US" sz="1600" dirty="0" err="1" smtClean="0"/>
              <a:t>như</a:t>
            </a:r>
            <a:r>
              <a:rPr lang="en-US" sz="1600" dirty="0" smtClean="0"/>
              <a:t> </a:t>
            </a:r>
            <a:r>
              <a:rPr lang="en-US" sz="1600" dirty="0" err="1" smtClean="0"/>
              <a:t>đi</a:t>
            </a:r>
            <a:r>
              <a:rPr lang="en-US" sz="1600" dirty="0" smtClean="0"/>
              <a:t> </a:t>
            </a:r>
            <a:r>
              <a:rPr lang="en-US" sz="1600" dirty="0" err="1" smtClean="0"/>
              <a:t>bộ</a:t>
            </a:r>
            <a:r>
              <a:rPr lang="en-US" sz="1600" dirty="0" smtClean="0"/>
              <a:t> an </a:t>
            </a:r>
            <a:r>
              <a:rPr lang="en-US" sz="1600" dirty="0" err="1" smtClean="0"/>
              <a:t>toàn</a:t>
            </a:r>
            <a:r>
              <a:rPr lang="en-US" sz="1600" dirty="0" smtClean="0"/>
              <a:t>, </a:t>
            </a:r>
            <a:r>
              <a:rPr lang="en-US" sz="1600" dirty="0" err="1" smtClean="0"/>
              <a:t>điều</a:t>
            </a:r>
            <a:r>
              <a:rPr lang="en-US" sz="1600" dirty="0" smtClean="0"/>
              <a:t> </a:t>
            </a:r>
            <a:r>
              <a:rPr lang="en-US" sz="1600" dirty="0" err="1" smtClean="0"/>
              <a:t>khiển</a:t>
            </a:r>
            <a:r>
              <a:rPr lang="en-US" sz="1600" dirty="0" smtClean="0"/>
              <a:t> </a:t>
            </a:r>
            <a:r>
              <a:rPr lang="en-US" sz="1600" dirty="0" err="1" smtClean="0"/>
              <a:t>xe</a:t>
            </a:r>
            <a:r>
              <a:rPr lang="en-US" sz="1600" dirty="0" smtClean="0"/>
              <a:t> </a:t>
            </a:r>
            <a:r>
              <a:rPr lang="en-US" sz="1600" dirty="0" err="1" smtClean="0"/>
              <a:t>đạp</a:t>
            </a:r>
            <a:r>
              <a:rPr lang="en-US" sz="1600" dirty="0" smtClean="0"/>
              <a:t> an </a:t>
            </a:r>
            <a:r>
              <a:rPr lang="en-US" sz="1600" dirty="0" err="1" smtClean="0"/>
              <a:t>toàn</a:t>
            </a:r>
            <a:r>
              <a:rPr lang="en-US" sz="1600" dirty="0" smtClean="0"/>
              <a:t>, </a:t>
            </a:r>
            <a:r>
              <a:rPr lang="en-US" sz="1600" dirty="0" err="1" smtClean="0"/>
              <a:t>ngồi</a:t>
            </a:r>
            <a:r>
              <a:rPr lang="en-US" sz="1600" dirty="0" smtClean="0"/>
              <a:t> </a:t>
            </a:r>
            <a:r>
              <a:rPr lang="en-US" sz="1600" dirty="0" err="1" smtClean="0"/>
              <a:t>trên</a:t>
            </a:r>
            <a:r>
              <a:rPr lang="en-US" sz="1600" dirty="0" smtClean="0"/>
              <a:t> </a:t>
            </a:r>
            <a:r>
              <a:rPr lang="en-US" sz="1600" dirty="0" err="1" smtClean="0"/>
              <a:t>xe</a:t>
            </a:r>
            <a:r>
              <a:rPr lang="en-US" sz="1600" dirty="0" smtClean="0"/>
              <a:t> </a:t>
            </a:r>
            <a:r>
              <a:rPr lang="en-US" sz="1600" dirty="0" err="1" smtClean="0"/>
              <a:t>đạp</a:t>
            </a:r>
            <a:r>
              <a:rPr lang="en-US" sz="1600" dirty="0" smtClean="0"/>
              <a:t> an </a:t>
            </a:r>
            <a:r>
              <a:rPr lang="en-US" sz="1600" dirty="0" err="1" smtClean="0"/>
              <a:t>toàn</a:t>
            </a:r>
            <a:r>
              <a:rPr lang="en-US" sz="1600" dirty="0" smtClean="0"/>
              <a:t>, </a:t>
            </a:r>
            <a:r>
              <a:rPr lang="en-US" sz="1600" dirty="0" err="1" smtClean="0"/>
              <a:t>ngồi</a:t>
            </a:r>
            <a:r>
              <a:rPr lang="en-US" sz="1600" dirty="0" smtClean="0"/>
              <a:t> </a:t>
            </a:r>
            <a:r>
              <a:rPr lang="en-US" sz="1600" dirty="0" err="1" smtClean="0"/>
              <a:t>trên</a:t>
            </a:r>
            <a:r>
              <a:rPr lang="en-US" sz="1600" dirty="0" smtClean="0"/>
              <a:t> </a:t>
            </a:r>
            <a:r>
              <a:rPr lang="en-US" sz="1600" dirty="0" err="1" smtClean="0"/>
              <a:t>xe</a:t>
            </a:r>
            <a:r>
              <a:rPr lang="en-US" sz="1600" dirty="0" smtClean="0"/>
              <a:t> </a:t>
            </a:r>
            <a:r>
              <a:rPr lang="en-US" sz="1600" dirty="0" err="1" smtClean="0"/>
              <a:t>máy</a:t>
            </a:r>
            <a:r>
              <a:rPr lang="en-US" sz="1600" dirty="0" smtClean="0"/>
              <a:t> an </a:t>
            </a:r>
            <a:r>
              <a:rPr lang="en-US" sz="1600" dirty="0" err="1" smtClean="0"/>
              <a:t>toàn</a:t>
            </a:r>
            <a:r>
              <a:rPr lang="en-US" sz="1600" dirty="0" smtClean="0"/>
              <a:t> hay </a:t>
            </a:r>
            <a:r>
              <a:rPr lang="en-US" sz="1600" dirty="0" err="1" smtClean="0"/>
              <a:t>đi</a:t>
            </a:r>
            <a:r>
              <a:rPr lang="en-US" sz="1600" dirty="0" smtClean="0"/>
              <a:t> </a:t>
            </a:r>
            <a:r>
              <a:rPr lang="en-US" sz="1600" dirty="0" err="1" smtClean="0"/>
              <a:t>trên</a:t>
            </a:r>
            <a:r>
              <a:rPr lang="en-US" sz="1600" dirty="0" smtClean="0"/>
              <a:t> </a:t>
            </a:r>
            <a:r>
              <a:rPr lang="en-US" sz="1600" dirty="0" err="1" smtClean="0"/>
              <a:t>các</a:t>
            </a:r>
            <a:r>
              <a:rPr lang="en-US" sz="1600" dirty="0" smtClean="0"/>
              <a:t> </a:t>
            </a:r>
            <a:r>
              <a:rPr lang="en-US" sz="1600" dirty="0" err="1" smtClean="0"/>
              <a:t>phương</a:t>
            </a:r>
            <a:r>
              <a:rPr lang="en-US" sz="1600" dirty="0" smtClean="0"/>
              <a:t> </a:t>
            </a:r>
            <a:r>
              <a:rPr lang="en-US" sz="1600" dirty="0" err="1" smtClean="0"/>
              <a:t>tiện</a:t>
            </a:r>
            <a:r>
              <a:rPr lang="en-US" sz="1600" dirty="0" smtClean="0"/>
              <a:t> </a:t>
            </a:r>
            <a:r>
              <a:rPr lang="en-US" sz="1600" dirty="0" err="1" smtClean="0"/>
              <a:t>giao</a:t>
            </a:r>
            <a:r>
              <a:rPr lang="en-US" sz="1600" dirty="0" smtClean="0"/>
              <a:t> </a:t>
            </a:r>
            <a:r>
              <a:rPr lang="en-US" sz="1600" dirty="0" err="1" smtClean="0"/>
              <a:t>thông</a:t>
            </a:r>
            <a:r>
              <a:rPr lang="en-US" sz="1600" dirty="0" smtClean="0"/>
              <a:t> </a:t>
            </a:r>
            <a:r>
              <a:rPr lang="en-US" sz="1600" dirty="0" err="1" smtClean="0"/>
              <a:t>công</a:t>
            </a:r>
            <a:r>
              <a:rPr lang="en-US" sz="1600" dirty="0" smtClean="0"/>
              <a:t> </a:t>
            </a:r>
            <a:r>
              <a:rPr lang="en-US" sz="1600" dirty="0" err="1" smtClean="0"/>
              <a:t>cộng</a:t>
            </a:r>
            <a:r>
              <a:rPr lang="en-US" sz="1600" dirty="0" smtClean="0"/>
              <a:t>. </a:t>
            </a:r>
            <a:r>
              <a:rPr lang="en-US" sz="1600" dirty="0" err="1" smtClean="0"/>
              <a:t>Mỗi</a:t>
            </a:r>
            <a:r>
              <a:rPr lang="en-US" sz="1600" dirty="0" smtClean="0"/>
              <a:t> </a:t>
            </a:r>
            <a:r>
              <a:rPr lang="en-US" sz="1600" dirty="0" err="1" smtClean="0"/>
              <a:t>hình</a:t>
            </a:r>
            <a:r>
              <a:rPr lang="en-US" sz="1600" dirty="0" smtClean="0"/>
              <a:t> </a:t>
            </a:r>
            <a:r>
              <a:rPr lang="en-US" sz="1600" dirty="0" err="1" smtClean="0"/>
              <a:t>ảnh</a:t>
            </a:r>
            <a:r>
              <a:rPr lang="en-US" sz="1600" dirty="0" smtClean="0"/>
              <a:t>, </a:t>
            </a:r>
            <a:r>
              <a:rPr lang="en-US" sz="1600" dirty="0" err="1" smtClean="0"/>
              <a:t>tình</a:t>
            </a:r>
            <a:r>
              <a:rPr lang="en-US" sz="1600" dirty="0" smtClean="0"/>
              <a:t> </a:t>
            </a:r>
            <a:r>
              <a:rPr lang="en-US" sz="1600" dirty="0" err="1" smtClean="0"/>
              <a:t>huống</a:t>
            </a:r>
            <a:r>
              <a:rPr lang="en-US" sz="1600" dirty="0" smtClean="0"/>
              <a:t> </a:t>
            </a:r>
            <a:r>
              <a:rPr lang="en-US" sz="1600" dirty="0" err="1" smtClean="0"/>
              <a:t>trong</a:t>
            </a:r>
            <a:r>
              <a:rPr lang="en-US" sz="1600" dirty="0" smtClean="0"/>
              <a:t> </a:t>
            </a:r>
            <a:r>
              <a:rPr lang="en-US" sz="1600" dirty="0" err="1" smtClean="0"/>
              <a:t>từng</a:t>
            </a:r>
            <a:r>
              <a:rPr lang="en-US" sz="1600" dirty="0" smtClean="0"/>
              <a:t> </a:t>
            </a:r>
            <a:r>
              <a:rPr lang="en-US" sz="1600" dirty="0" err="1" smtClean="0"/>
              <a:t>bài</a:t>
            </a:r>
            <a:r>
              <a:rPr lang="en-US" sz="1600" dirty="0" smtClean="0"/>
              <a:t> </a:t>
            </a:r>
            <a:r>
              <a:rPr lang="en-US" sz="1600" dirty="0" err="1" smtClean="0"/>
              <a:t>học</a:t>
            </a:r>
            <a:r>
              <a:rPr lang="en-US" sz="1600" dirty="0" smtClean="0"/>
              <a:t> </a:t>
            </a:r>
            <a:r>
              <a:rPr lang="en-US" sz="1600" dirty="0" err="1" smtClean="0"/>
              <a:t>đều</a:t>
            </a:r>
            <a:r>
              <a:rPr lang="en-US" sz="1600" dirty="0" smtClean="0"/>
              <a:t> </a:t>
            </a:r>
            <a:r>
              <a:rPr lang="en-US" sz="1600" dirty="0" err="1" smtClean="0"/>
              <a:t>được</a:t>
            </a:r>
            <a:r>
              <a:rPr lang="en-US" sz="1600" dirty="0" smtClean="0"/>
              <a:t> minh </a:t>
            </a:r>
            <a:r>
              <a:rPr lang="en-US" sz="1600" dirty="0" err="1" smtClean="0"/>
              <a:t>họa</a:t>
            </a:r>
            <a:r>
              <a:rPr lang="en-US" sz="1600" dirty="0" smtClean="0"/>
              <a:t> </a:t>
            </a:r>
            <a:r>
              <a:rPr lang="en-US" sz="1600" dirty="0" err="1" smtClean="0"/>
              <a:t>sinh</a:t>
            </a:r>
            <a:r>
              <a:rPr lang="en-US" sz="1600" dirty="0" smtClean="0"/>
              <a:t> </a:t>
            </a:r>
            <a:r>
              <a:rPr lang="en-US" sz="1600" dirty="0" err="1" smtClean="0"/>
              <a:t>động</a:t>
            </a:r>
            <a:r>
              <a:rPr lang="en-US" sz="1600" dirty="0" smtClean="0"/>
              <a:t>, </a:t>
            </a:r>
            <a:r>
              <a:rPr lang="en-US" sz="1600" dirty="0" err="1" smtClean="0"/>
              <a:t>dễ</a:t>
            </a:r>
            <a:r>
              <a:rPr lang="en-US" sz="1600" dirty="0" smtClean="0"/>
              <a:t> </a:t>
            </a:r>
            <a:r>
              <a:rPr lang="en-US" sz="1600" dirty="0" err="1" smtClean="0"/>
              <a:t>hiểu</a:t>
            </a:r>
            <a:r>
              <a:rPr lang="en-US" sz="1600" dirty="0" smtClean="0"/>
              <a:t>, </a:t>
            </a:r>
            <a:r>
              <a:rPr lang="en-US" sz="1600" dirty="0" err="1" smtClean="0"/>
              <a:t>sẽ</a:t>
            </a:r>
            <a:r>
              <a:rPr lang="en-US" sz="1600" dirty="0" smtClean="0"/>
              <a:t> </a:t>
            </a:r>
            <a:r>
              <a:rPr lang="en-US" sz="1600" dirty="0" err="1" smtClean="0"/>
              <a:t>giúp</a:t>
            </a:r>
            <a:r>
              <a:rPr lang="en-US" sz="1600" dirty="0" smtClean="0"/>
              <a:t> </a:t>
            </a:r>
            <a:r>
              <a:rPr lang="en-US" sz="1600" dirty="0" err="1" smtClean="0"/>
              <a:t>các</a:t>
            </a:r>
            <a:r>
              <a:rPr lang="en-US" sz="1600" dirty="0" smtClean="0"/>
              <a:t> </a:t>
            </a:r>
            <a:r>
              <a:rPr lang="en-US" sz="1600" dirty="0" err="1" smtClean="0"/>
              <a:t>em</a:t>
            </a:r>
            <a:r>
              <a:rPr lang="en-US" sz="1600" dirty="0" smtClean="0"/>
              <a:t> </a:t>
            </a:r>
            <a:r>
              <a:rPr lang="en-US" sz="1600" dirty="0" err="1" smtClean="0"/>
              <a:t>tăng</a:t>
            </a:r>
            <a:r>
              <a:rPr lang="en-US" sz="1600" dirty="0" smtClean="0"/>
              <a:t> </a:t>
            </a:r>
            <a:r>
              <a:rPr lang="en-US" sz="1600" dirty="0" err="1" smtClean="0"/>
              <a:t>thêm</a:t>
            </a:r>
            <a:r>
              <a:rPr lang="en-US" sz="1600" dirty="0" smtClean="0"/>
              <a:t> </a:t>
            </a:r>
            <a:r>
              <a:rPr lang="en-US" sz="1600" dirty="0" err="1" smtClean="0"/>
              <a:t>hứng</a:t>
            </a:r>
            <a:r>
              <a:rPr lang="en-US" sz="1600" dirty="0" smtClean="0"/>
              <a:t> </a:t>
            </a:r>
            <a:r>
              <a:rPr lang="en-US" sz="1600" dirty="0" err="1" smtClean="0"/>
              <a:t>thú</a:t>
            </a:r>
            <a:r>
              <a:rPr lang="en-US" sz="1600" dirty="0" smtClean="0"/>
              <a:t> </a:t>
            </a:r>
            <a:r>
              <a:rPr lang="en-US" sz="1600" dirty="0" err="1" smtClean="0"/>
              <a:t>trong</a:t>
            </a:r>
            <a:r>
              <a:rPr lang="en-US" sz="1600" dirty="0" smtClean="0"/>
              <a:t> </a:t>
            </a:r>
            <a:r>
              <a:rPr lang="en-US" sz="1600" dirty="0" err="1" smtClean="0"/>
              <a:t>quá</a:t>
            </a:r>
            <a:r>
              <a:rPr lang="en-US" sz="1600" dirty="0" smtClean="0"/>
              <a:t> </a:t>
            </a:r>
            <a:r>
              <a:rPr lang="en-US" sz="1600" dirty="0" err="1" smtClean="0"/>
              <a:t>trình</a:t>
            </a:r>
            <a:r>
              <a:rPr lang="en-US" sz="1600" dirty="0" smtClean="0"/>
              <a:t> </a:t>
            </a:r>
            <a:r>
              <a:rPr lang="en-US" sz="1600" dirty="0" err="1" smtClean="0"/>
              <a:t>học</a:t>
            </a:r>
            <a:r>
              <a:rPr lang="en-US" sz="1600" dirty="0" smtClean="0"/>
              <a:t> </a:t>
            </a:r>
            <a:r>
              <a:rPr lang="en-US" sz="1600" dirty="0" err="1" smtClean="0"/>
              <a:t>tập</a:t>
            </a:r>
            <a:r>
              <a:rPr lang="en-US" sz="1600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—Pngtree—traffic safety driving safety_10139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611560" y="908720"/>
            <a:ext cx="7992888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/>
              <a:t>           </a:t>
            </a:r>
            <a:r>
              <a:rPr lang="en-US" sz="1600" dirty="0" err="1" smtClean="0"/>
              <a:t>Bộ</a:t>
            </a:r>
            <a:r>
              <a:rPr lang="en-US" sz="1600" dirty="0" smtClean="0"/>
              <a:t> </a:t>
            </a:r>
            <a:r>
              <a:rPr lang="en-US" sz="1600" dirty="0" err="1" smtClean="0"/>
              <a:t>sách</a:t>
            </a:r>
            <a:r>
              <a:rPr lang="en-US" sz="1600" dirty="0" smtClean="0"/>
              <a:t> </a:t>
            </a:r>
            <a:r>
              <a:rPr lang="en-US" sz="1600" b="1" i="1" dirty="0" err="1" smtClean="0"/>
              <a:t>Tài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liệu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Giáo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dục</a:t>
            </a:r>
            <a:r>
              <a:rPr lang="en-US" sz="1600" b="1" i="1" dirty="0" smtClean="0"/>
              <a:t> an </a:t>
            </a:r>
            <a:r>
              <a:rPr lang="en-US" sz="1600" b="1" i="1" dirty="0" err="1" smtClean="0"/>
              <a:t>toàn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giao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thông</a:t>
            </a:r>
            <a:r>
              <a:rPr lang="en-US" sz="1600" dirty="0" smtClean="0"/>
              <a:t> </a:t>
            </a:r>
            <a:r>
              <a:rPr lang="en-US" sz="1600" b="1" i="1" dirty="0" smtClean="0"/>
              <a:t>(</a:t>
            </a:r>
            <a:r>
              <a:rPr lang="en-US" sz="1600" b="1" i="1" dirty="0" err="1" smtClean="0"/>
              <a:t>lớp</a:t>
            </a:r>
            <a:r>
              <a:rPr lang="en-US" sz="1600" b="1" i="1" dirty="0" smtClean="0"/>
              <a:t> 1 </a:t>
            </a:r>
            <a:r>
              <a:rPr lang="en-US" sz="1600" b="1" i="1" dirty="0" err="1" smtClean="0"/>
              <a:t>đến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lớp</a:t>
            </a:r>
            <a:r>
              <a:rPr lang="en-US" sz="1600" b="1" i="1" dirty="0" smtClean="0"/>
              <a:t> 5</a:t>
            </a:r>
            <a:r>
              <a:rPr lang="en-US" sz="1600" dirty="0" smtClean="0"/>
              <a:t>)</a:t>
            </a:r>
            <a:r>
              <a:rPr lang="en-US" sz="1600" b="1" i="1" dirty="0" smtClean="0"/>
              <a:t> </a:t>
            </a:r>
            <a:r>
              <a:rPr lang="en-US" sz="1600" dirty="0" err="1" smtClean="0"/>
              <a:t>được</a:t>
            </a:r>
            <a:r>
              <a:rPr lang="en-US" sz="1600" dirty="0" smtClean="0"/>
              <a:t> </a:t>
            </a:r>
            <a:r>
              <a:rPr lang="en-US" sz="1600" dirty="0" err="1" smtClean="0"/>
              <a:t>biên</a:t>
            </a:r>
            <a:r>
              <a:rPr lang="en-US" sz="1600" dirty="0" smtClean="0"/>
              <a:t> </a:t>
            </a:r>
            <a:r>
              <a:rPr lang="en-US" sz="1600" dirty="0" err="1" smtClean="0"/>
              <a:t>soạn</a:t>
            </a:r>
            <a:r>
              <a:rPr lang="en-US" sz="1600" dirty="0" smtClean="0"/>
              <a:t> </a:t>
            </a:r>
            <a:r>
              <a:rPr lang="en-US" sz="1600" dirty="0" err="1" smtClean="0"/>
              <a:t>theo</a:t>
            </a:r>
            <a:r>
              <a:rPr lang="en-US" sz="1600" dirty="0" smtClean="0"/>
              <a:t> </a:t>
            </a:r>
            <a:r>
              <a:rPr lang="en-US" sz="1600" dirty="0" err="1" smtClean="0"/>
              <a:t>Chương</a:t>
            </a:r>
            <a:r>
              <a:rPr lang="en-US" sz="1600" dirty="0" smtClean="0"/>
              <a:t> </a:t>
            </a:r>
            <a:r>
              <a:rPr lang="en-US" sz="1600" dirty="0" err="1" smtClean="0"/>
              <a:t>trình</a:t>
            </a:r>
            <a:r>
              <a:rPr lang="en-US" sz="1600" dirty="0" smtClean="0"/>
              <a:t> An </a:t>
            </a:r>
            <a:r>
              <a:rPr lang="en-US" sz="1600" dirty="0" err="1" smtClean="0"/>
              <a:t>toàn</a:t>
            </a:r>
            <a:r>
              <a:rPr lang="en-US" sz="1600" dirty="0" smtClean="0"/>
              <a:t> </a:t>
            </a:r>
            <a:r>
              <a:rPr lang="en-US" sz="1600" dirty="0" err="1" smtClean="0"/>
              <a:t>giao</a:t>
            </a:r>
            <a:r>
              <a:rPr lang="en-US" sz="1600" dirty="0" smtClean="0"/>
              <a:t> </a:t>
            </a:r>
            <a:r>
              <a:rPr lang="en-US" sz="1600" dirty="0" err="1" smtClean="0"/>
              <a:t>thông</a:t>
            </a:r>
            <a:r>
              <a:rPr lang="en-US" sz="1600" dirty="0" smtClean="0"/>
              <a:t> </a:t>
            </a:r>
            <a:r>
              <a:rPr lang="en-US" sz="1600" dirty="0" err="1" smtClean="0"/>
              <a:t>cho</a:t>
            </a:r>
            <a:r>
              <a:rPr lang="en-US" sz="1600" dirty="0" smtClean="0"/>
              <a:t> </a:t>
            </a:r>
            <a:r>
              <a:rPr lang="en-US" sz="1600" dirty="0" err="1" smtClean="0"/>
              <a:t>nụ</a:t>
            </a:r>
            <a:r>
              <a:rPr lang="en-US" sz="1600" dirty="0" smtClean="0"/>
              <a:t> </a:t>
            </a:r>
            <a:r>
              <a:rPr lang="en-US" sz="1600" dirty="0" err="1" smtClean="0"/>
              <a:t>cười</a:t>
            </a:r>
            <a:r>
              <a:rPr lang="en-US" sz="1600" dirty="0" smtClean="0"/>
              <a:t> </a:t>
            </a:r>
            <a:r>
              <a:rPr lang="en-US" sz="1600" dirty="0" err="1" smtClean="0"/>
              <a:t>trẻ</a:t>
            </a:r>
            <a:r>
              <a:rPr lang="en-US" sz="1600" dirty="0" smtClean="0"/>
              <a:t> </a:t>
            </a:r>
            <a:r>
              <a:rPr lang="en-US" sz="1600" dirty="0" err="1" smtClean="0"/>
              <a:t>thơ</a:t>
            </a:r>
            <a:r>
              <a:rPr lang="en-US" sz="1600" dirty="0" smtClean="0"/>
              <a:t> </a:t>
            </a:r>
            <a:r>
              <a:rPr lang="en-US" sz="1600" dirty="0" err="1" smtClean="0"/>
              <a:t>với</a:t>
            </a:r>
            <a:r>
              <a:rPr lang="en-US" sz="1600" dirty="0" smtClean="0"/>
              <a:t> </a:t>
            </a:r>
            <a:r>
              <a:rPr lang="en-US" sz="1600" dirty="0" err="1" smtClean="0"/>
              <a:t>mục</a:t>
            </a:r>
            <a:r>
              <a:rPr lang="en-US" sz="1600" dirty="0" smtClean="0"/>
              <a:t> </a:t>
            </a:r>
            <a:r>
              <a:rPr lang="en-US" sz="1600" dirty="0" err="1" smtClean="0"/>
              <a:t>đích</a:t>
            </a:r>
            <a:r>
              <a:rPr lang="en-US" sz="1600" dirty="0" smtClean="0"/>
              <a:t> </a:t>
            </a:r>
            <a:r>
              <a:rPr lang="en-US" sz="1600" dirty="0" err="1" smtClean="0"/>
              <a:t>giúp</a:t>
            </a:r>
            <a:r>
              <a:rPr lang="en-US" sz="1600" dirty="0" smtClean="0"/>
              <a:t> </a:t>
            </a:r>
            <a:r>
              <a:rPr lang="en-US" sz="1600" dirty="0" err="1" smtClean="0"/>
              <a:t>các</a:t>
            </a:r>
            <a:r>
              <a:rPr lang="en-US" sz="1600" dirty="0" smtClean="0"/>
              <a:t> </a:t>
            </a:r>
            <a:r>
              <a:rPr lang="en-US" sz="1600" dirty="0" err="1" smtClean="0"/>
              <a:t>bạn</a:t>
            </a:r>
            <a:r>
              <a:rPr lang="en-US" sz="1600" dirty="0" smtClean="0"/>
              <a:t> </a:t>
            </a:r>
            <a:r>
              <a:rPr lang="en-US" sz="1600" dirty="0" err="1" smtClean="0"/>
              <a:t>hiểu</a:t>
            </a:r>
            <a:r>
              <a:rPr lang="en-US" sz="1600" dirty="0" smtClean="0"/>
              <a:t> </a:t>
            </a:r>
            <a:r>
              <a:rPr lang="en-US" sz="1600" dirty="0" err="1" smtClean="0"/>
              <a:t>và</a:t>
            </a:r>
            <a:r>
              <a:rPr lang="en-US" sz="1600" dirty="0" smtClean="0"/>
              <a:t> </a:t>
            </a:r>
            <a:r>
              <a:rPr lang="en-US" sz="1600" dirty="0" err="1" smtClean="0"/>
              <a:t>tham</a:t>
            </a:r>
            <a:r>
              <a:rPr lang="en-US" sz="1600" dirty="0" smtClean="0"/>
              <a:t> </a:t>
            </a:r>
            <a:r>
              <a:rPr lang="en-US" sz="1600" dirty="0" err="1" smtClean="0"/>
              <a:t>gia</a:t>
            </a:r>
            <a:r>
              <a:rPr lang="en-US" sz="1600" dirty="0" smtClean="0"/>
              <a:t> </a:t>
            </a:r>
            <a:r>
              <a:rPr lang="en-US" sz="1600" dirty="0" err="1" smtClean="0"/>
              <a:t>giao</a:t>
            </a:r>
            <a:r>
              <a:rPr lang="en-US" sz="1600" dirty="0" smtClean="0"/>
              <a:t> </a:t>
            </a:r>
            <a:r>
              <a:rPr lang="en-US" sz="1600" dirty="0" err="1" smtClean="0"/>
              <a:t>thông</a:t>
            </a:r>
            <a:r>
              <a:rPr lang="en-US" sz="1600" dirty="0" smtClean="0"/>
              <a:t> an </a:t>
            </a:r>
            <a:r>
              <a:rPr lang="en-US" sz="1600" dirty="0" err="1" smtClean="0"/>
              <a:t>toàn</a:t>
            </a:r>
            <a:r>
              <a:rPr lang="en-US" sz="1600" dirty="0" smtClean="0"/>
              <a:t>, do </a:t>
            </a:r>
            <a:r>
              <a:rPr lang="en-US" sz="1600" dirty="0" err="1" smtClean="0"/>
              <a:t>các</a:t>
            </a:r>
            <a:r>
              <a:rPr lang="en-US" sz="1600" dirty="0" smtClean="0"/>
              <a:t> </a:t>
            </a:r>
            <a:r>
              <a:rPr lang="en-US" sz="1600" dirty="0" err="1" smtClean="0"/>
              <a:t>chuyên</a:t>
            </a:r>
            <a:r>
              <a:rPr lang="en-US" sz="1600" dirty="0" smtClean="0"/>
              <a:t> </a:t>
            </a:r>
            <a:r>
              <a:rPr lang="en-US" sz="1600" dirty="0" err="1" smtClean="0"/>
              <a:t>gia</a:t>
            </a:r>
            <a:r>
              <a:rPr lang="en-US" sz="1600" dirty="0" smtClean="0"/>
              <a:t> </a:t>
            </a:r>
            <a:r>
              <a:rPr lang="en-US" sz="1600" dirty="0" err="1" smtClean="0"/>
              <a:t>của</a:t>
            </a:r>
            <a:r>
              <a:rPr lang="en-US" sz="1600" dirty="0" smtClean="0"/>
              <a:t> </a:t>
            </a:r>
            <a:r>
              <a:rPr lang="en-US" sz="1600" dirty="0" err="1" smtClean="0"/>
              <a:t>của</a:t>
            </a:r>
            <a:r>
              <a:rPr lang="en-US" sz="1600" dirty="0" smtClean="0"/>
              <a:t> </a:t>
            </a:r>
            <a:r>
              <a:rPr lang="en-US" sz="1600" dirty="0" err="1" smtClean="0"/>
              <a:t>Bộ</a:t>
            </a:r>
            <a:r>
              <a:rPr lang="en-US" sz="1600" dirty="0" smtClean="0"/>
              <a:t> </a:t>
            </a:r>
            <a:r>
              <a:rPr lang="en-US" sz="1600" dirty="0" err="1" smtClean="0"/>
              <a:t>Giáo</a:t>
            </a:r>
            <a:r>
              <a:rPr lang="en-US" sz="1600" dirty="0" smtClean="0"/>
              <a:t> </a:t>
            </a:r>
            <a:r>
              <a:rPr lang="en-US" sz="1600" dirty="0" err="1" smtClean="0"/>
              <a:t>dục</a:t>
            </a:r>
            <a:r>
              <a:rPr lang="en-US" sz="1600" dirty="0" smtClean="0"/>
              <a:t> </a:t>
            </a:r>
            <a:r>
              <a:rPr lang="en-US" sz="1600" dirty="0" err="1" smtClean="0"/>
              <a:t>và</a:t>
            </a:r>
            <a:r>
              <a:rPr lang="en-US" sz="1600" dirty="0" smtClean="0"/>
              <a:t> </a:t>
            </a:r>
            <a:r>
              <a:rPr lang="en-US" sz="1600" dirty="0" err="1" smtClean="0"/>
              <a:t>Đào</a:t>
            </a:r>
            <a:r>
              <a:rPr lang="en-US" sz="1600" dirty="0" smtClean="0"/>
              <a:t> </a:t>
            </a:r>
            <a:r>
              <a:rPr lang="en-US" sz="1600" dirty="0" err="1" smtClean="0"/>
              <a:t>tạo</a:t>
            </a:r>
            <a:r>
              <a:rPr lang="en-US" sz="1600" dirty="0" smtClean="0"/>
              <a:t>, </a:t>
            </a:r>
            <a:r>
              <a:rPr lang="en-US" sz="1600" dirty="0" err="1" smtClean="0"/>
              <a:t>Ủy</a:t>
            </a:r>
            <a:r>
              <a:rPr lang="en-US" sz="1600" dirty="0" smtClean="0"/>
              <a:t> ban An </a:t>
            </a:r>
            <a:r>
              <a:rPr lang="en-US" sz="1600" dirty="0" err="1" smtClean="0"/>
              <a:t>toàn</a:t>
            </a:r>
            <a:r>
              <a:rPr lang="en-US" sz="1600" dirty="0" smtClean="0"/>
              <a:t> </a:t>
            </a:r>
            <a:r>
              <a:rPr lang="en-US" sz="1600" dirty="0" err="1" smtClean="0"/>
              <a:t>Giao</a:t>
            </a:r>
            <a:r>
              <a:rPr lang="en-US" sz="1600" dirty="0" smtClean="0"/>
              <a:t> </a:t>
            </a:r>
            <a:r>
              <a:rPr lang="en-US" sz="1600" dirty="0" err="1" smtClean="0"/>
              <a:t>thông</a:t>
            </a:r>
            <a:r>
              <a:rPr lang="en-US" sz="1600" dirty="0" smtClean="0"/>
              <a:t> </a:t>
            </a:r>
            <a:r>
              <a:rPr lang="en-US" sz="1600" dirty="0" err="1" smtClean="0"/>
              <a:t>Quốc</a:t>
            </a:r>
            <a:r>
              <a:rPr lang="en-US" sz="1600" dirty="0" smtClean="0"/>
              <a:t> </a:t>
            </a:r>
            <a:r>
              <a:rPr lang="en-US" sz="1600" dirty="0" err="1" smtClean="0"/>
              <a:t>gia</a:t>
            </a:r>
            <a:r>
              <a:rPr lang="en-US" sz="1600" dirty="0" smtClean="0"/>
              <a:t>, </a:t>
            </a:r>
            <a:r>
              <a:rPr lang="en-US" sz="1600" dirty="0" err="1" smtClean="0"/>
              <a:t>Cục</a:t>
            </a:r>
            <a:r>
              <a:rPr lang="en-US" sz="1600" dirty="0" smtClean="0"/>
              <a:t> </a:t>
            </a:r>
            <a:r>
              <a:rPr lang="en-US" sz="1600" dirty="0" err="1" smtClean="0"/>
              <a:t>Cảnh</a:t>
            </a:r>
            <a:r>
              <a:rPr lang="en-US" sz="1600" dirty="0" smtClean="0"/>
              <a:t> </a:t>
            </a:r>
            <a:r>
              <a:rPr lang="en-US" sz="1600" dirty="0" err="1" smtClean="0"/>
              <a:t>sát</a:t>
            </a:r>
            <a:r>
              <a:rPr lang="en-US" sz="1600" dirty="0" smtClean="0"/>
              <a:t> </a:t>
            </a:r>
            <a:r>
              <a:rPr lang="en-US" sz="1600" dirty="0" err="1" smtClean="0"/>
              <a:t>giao</a:t>
            </a:r>
            <a:r>
              <a:rPr lang="en-US" sz="1600" dirty="0" smtClean="0"/>
              <a:t> </a:t>
            </a:r>
            <a:r>
              <a:rPr lang="en-US" sz="1600" dirty="0" err="1" smtClean="0"/>
              <a:t>thông</a:t>
            </a:r>
            <a:r>
              <a:rPr lang="en-US" sz="1600" dirty="0" smtClean="0"/>
              <a:t> </a:t>
            </a:r>
            <a:r>
              <a:rPr lang="en-US" sz="1600" dirty="0" err="1" smtClean="0"/>
              <a:t>biên</a:t>
            </a:r>
            <a:r>
              <a:rPr lang="en-US" sz="1600" dirty="0" smtClean="0"/>
              <a:t> </a:t>
            </a:r>
            <a:r>
              <a:rPr lang="en-US" sz="1600" dirty="0" err="1" smtClean="0"/>
              <a:t>soạn</a:t>
            </a:r>
            <a:r>
              <a:rPr lang="en-US" sz="1600" dirty="0" smtClean="0"/>
              <a:t>.</a:t>
            </a:r>
          </a:p>
          <a:p>
            <a:pPr algn="just"/>
            <a:r>
              <a:rPr lang="en-US" sz="1600" dirty="0" smtClean="0"/>
              <a:t>          </a:t>
            </a:r>
            <a:r>
              <a:rPr lang="en-US" sz="1600" dirty="0" err="1" smtClean="0"/>
              <a:t>Bộ</a:t>
            </a:r>
            <a:r>
              <a:rPr lang="en-US" sz="1600" dirty="0" smtClean="0"/>
              <a:t> </a:t>
            </a:r>
            <a:r>
              <a:rPr lang="en-US" sz="1600" dirty="0" err="1" smtClean="0"/>
              <a:t>tài</a:t>
            </a:r>
            <a:r>
              <a:rPr lang="en-US" sz="1600" dirty="0" smtClean="0"/>
              <a:t> </a:t>
            </a:r>
            <a:r>
              <a:rPr lang="en-US" sz="1600" dirty="0" err="1" smtClean="0"/>
              <a:t>liệu</a:t>
            </a:r>
            <a:r>
              <a:rPr lang="en-US" sz="1600" dirty="0" smtClean="0"/>
              <a:t> </a:t>
            </a:r>
            <a:r>
              <a:rPr lang="en-US" sz="1600" dirty="0" err="1" smtClean="0"/>
              <a:t>gồm</a:t>
            </a:r>
            <a:r>
              <a:rPr lang="en-US" sz="1600" dirty="0" smtClean="0"/>
              <a:t> 5 </a:t>
            </a:r>
            <a:r>
              <a:rPr lang="en-US" sz="1600" dirty="0" err="1" smtClean="0"/>
              <a:t>cuốn</a:t>
            </a:r>
            <a:r>
              <a:rPr lang="en-US" sz="1600" dirty="0" smtClean="0"/>
              <a:t> </a:t>
            </a:r>
            <a:r>
              <a:rPr lang="en-US" sz="1600" dirty="0" err="1" smtClean="0"/>
              <a:t>từ</a:t>
            </a:r>
            <a:r>
              <a:rPr lang="en-US" sz="1600" dirty="0" smtClean="0"/>
              <a:t> </a:t>
            </a:r>
            <a:r>
              <a:rPr lang="en-US" sz="1600" dirty="0" err="1" smtClean="0"/>
              <a:t>lớp</a:t>
            </a:r>
            <a:r>
              <a:rPr lang="en-US" sz="1600" dirty="0" smtClean="0"/>
              <a:t> 1 </a:t>
            </a:r>
            <a:r>
              <a:rPr lang="en-US" sz="1600" dirty="0" err="1" smtClean="0"/>
              <a:t>đến</a:t>
            </a:r>
            <a:r>
              <a:rPr lang="en-US" sz="1600" dirty="0" smtClean="0"/>
              <a:t> </a:t>
            </a:r>
            <a:r>
              <a:rPr lang="en-US" sz="1600" dirty="0" err="1" smtClean="0"/>
              <a:t>lớp</a:t>
            </a:r>
            <a:r>
              <a:rPr lang="en-US" sz="1600" dirty="0" smtClean="0"/>
              <a:t> 5, </a:t>
            </a:r>
            <a:r>
              <a:rPr lang="en-US" sz="1600" dirty="0" err="1" smtClean="0"/>
              <a:t>mỗi</a:t>
            </a:r>
            <a:r>
              <a:rPr lang="en-US" sz="1600" dirty="0" smtClean="0"/>
              <a:t> </a:t>
            </a:r>
            <a:r>
              <a:rPr lang="en-US" sz="1600" dirty="0" err="1" smtClean="0"/>
              <a:t>cuốn</a:t>
            </a:r>
            <a:r>
              <a:rPr lang="en-US" sz="1600" dirty="0" smtClean="0"/>
              <a:t> </a:t>
            </a:r>
            <a:r>
              <a:rPr lang="en-US" sz="1600" dirty="0" err="1" smtClean="0"/>
              <a:t>có</a:t>
            </a:r>
            <a:r>
              <a:rPr lang="en-US" sz="1600" dirty="0" smtClean="0"/>
              <a:t> 5 </a:t>
            </a:r>
            <a:r>
              <a:rPr lang="en-US" sz="1600" dirty="0" err="1" smtClean="0"/>
              <a:t>bài</a:t>
            </a:r>
            <a:r>
              <a:rPr lang="en-US" sz="1600" dirty="0" smtClean="0"/>
              <a:t> </a:t>
            </a:r>
            <a:r>
              <a:rPr lang="en-US" sz="1600" dirty="0" err="1" smtClean="0"/>
              <a:t>học</a:t>
            </a:r>
            <a:r>
              <a:rPr lang="en-US" sz="1600" dirty="0" smtClean="0"/>
              <a:t>, </a:t>
            </a:r>
            <a:r>
              <a:rPr lang="en-US" sz="1600" dirty="0" err="1" smtClean="0"/>
              <a:t>mỗi</a:t>
            </a:r>
            <a:r>
              <a:rPr lang="en-US" sz="1600" dirty="0" smtClean="0"/>
              <a:t> </a:t>
            </a:r>
            <a:r>
              <a:rPr lang="en-US" sz="1600" dirty="0" err="1" smtClean="0"/>
              <a:t>bài</a:t>
            </a:r>
            <a:r>
              <a:rPr lang="en-US" sz="1600" dirty="0" smtClean="0"/>
              <a:t> </a:t>
            </a:r>
            <a:r>
              <a:rPr lang="en-US" sz="1600" dirty="0" err="1" smtClean="0"/>
              <a:t>học</a:t>
            </a:r>
            <a:r>
              <a:rPr lang="en-US" sz="1600" dirty="0" smtClean="0"/>
              <a:t> </a:t>
            </a:r>
            <a:r>
              <a:rPr lang="en-US" sz="1600" dirty="0" err="1" smtClean="0"/>
              <a:t>là</a:t>
            </a:r>
            <a:r>
              <a:rPr lang="en-US" sz="1600" dirty="0" smtClean="0"/>
              <a:t> </a:t>
            </a:r>
            <a:r>
              <a:rPr lang="en-US" sz="1600" dirty="0" err="1" smtClean="0"/>
              <a:t>một</a:t>
            </a:r>
            <a:r>
              <a:rPr lang="en-US" sz="1600" dirty="0" smtClean="0"/>
              <a:t> </a:t>
            </a:r>
            <a:r>
              <a:rPr lang="en-US" sz="1600" dirty="0" err="1" smtClean="0"/>
              <a:t>chủ</a:t>
            </a:r>
            <a:r>
              <a:rPr lang="en-US" sz="1600" dirty="0" smtClean="0"/>
              <a:t> </a:t>
            </a:r>
            <a:r>
              <a:rPr lang="en-US" sz="1600" dirty="0" err="1" smtClean="0"/>
              <a:t>đề</a:t>
            </a:r>
            <a:r>
              <a:rPr lang="en-US" sz="1600" dirty="0" smtClean="0"/>
              <a:t> an </a:t>
            </a:r>
            <a:r>
              <a:rPr lang="en-US" sz="1600" dirty="0" err="1" smtClean="0"/>
              <a:t>toàn</a:t>
            </a:r>
            <a:r>
              <a:rPr lang="en-US" sz="1600" dirty="0" smtClean="0"/>
              <a:t> </a:t>
            </a:r>
            <a:r>
              <a:rPr lang="en-US" sz="1600" dirty="0" err="1" smtClean="0"/>
              <a:t>giao</a:t>
            </a:r>
            <a:r>
              <a:rPr lang="en-US" sz="1600" dirty="0" smtClean="0"/>
              <a:t> </a:t>
            </a:r>
            <a:r>
              <a:rPr lang="en-US" sz="1600" dirty="0" err="1" smtClean="0"/>
              <a:t>thông</a:t>
            </a:r>
            <a:r>
              <a:rPr lang="en-US" sz="1600" dirty="0" smtClean="0"/>
              <a:t> </a:t>
            </a:r>
            <a:r>
              <a:rPr lang="en-US" sz="1600" dirty="0" err="1" smtClean="0"/>
              <a:t>gần</a:t>
            </a:r>
            <a:r>
              <a:rPr lang="en-US" sz="1600" dirty="0" smtClean="0"/>
              <a:t> </a:t>
            </a:r>
            <a:r>
              <a:rPr lang="en-US" sz="1600" dirty="0" err="1" smtClean="0"/>
              <a:t>gũi</a:t>
            </a:r>
            <a:r>
              <a:rPr lang="en-US" sz="1600" dirty="0" smtClean="0"/>
              <a:t> </a:t>
            </a:r>
            <a:r>
              <a:rPr lang="en-US" sz="1600" dirty="0" err="1" smtClean="0"/>
              <a:t>với</a:t>
            </a:r>
            <a:r>
              <a:rPr lang="en-US" sz="1600" dirty="0" smtClean="0"/>
              <a:t> </a:t>
            </a:r>
            <a:r>
              <a:rPr lang="en-US" sz="1600" dirty="0" err="1" smtClean="0"/>
              <a:t>cuộc</a:t>
            </a:r>
            <a:r>
              <a:rPr lang="en-US" sz="1600" dirty="0" smtClean="0"/>
              <a:t> </a:t>
            </a:r>
            <a:r>
              <a:rPr lang="en-US" sz="1600" dirty="0" err="1" smtClean="0"/>
              <a:t>sống</a:t>
            </a:r>
            <a:r>
              <a:rPr lang="en-US" sz="1600" dirty="0" smtClean="0"/>
              <a:t>, </a:t>
            </a:r>
            <a:r>
              <a:rPr lang="en-US" sz="1600" dirty="0" err="1" smtClean="0"/>
              <a:t>sinh</a:t>
            </a:r>
            <a:r>
              <a:rPr lang="en-US" sz="1600" dirty="0" smtClean="0"/>
              <a:t> </a:t>
            </a:r>
            <a:r>
              <a:rPr lang="en-US" sz="1600" dirty="0" err="1" smtClean="0"/>
              <a:t>hoạt</a:t>
            </a:r>
            <a:r>
              <a:rPr lang="en-US" sz="1600" dirty="0" smtClean="0"/>
              <a:t> </a:t>
            </a:r>
            <a:r>
              <a:rPr lang="en-US" sz="1600" dirty="0" err="1" smtClean="0"/>
              <a:t>hàng</a:t>
            </a:r>
            <a:r>
              <a:rPr lang="en-US" sz="1600" dirty="0" smtClean="0"/>
              <a:t> </a:t>
            </a:r>
            <a:r>
              <a:rPr lang="en-US" sz="1600" dirty="0" err="1" smtClean="0"/>
              <a:t>ngày</a:t>
            </a:r>
            <a:r>
              <a:rPr lang="en-US" sz="1600" dirty="0" smtClean="0"/>
              <a:t> </a:t>
            </a:r>
            <a:r>
              <a:rPr lang="en-US" sz="1600" dirty="0" err="1" smtClean="0"/>
              <a:t>của</a:t>
            </a:r>
            <a:r>
              <a:rPr lang="en-US" sz="1600" dirty="0" smtClean="0"/>
              <a:t> </a:t>
            </a:r>
            <a:r>
              <a:rPr lang="en-US" sz="1600" dirty="0" err="1" smtClean="0"/>
              <a:t>học</a:t>
            </a:r>
            <a:r>
              <a:rPr lang="en-US" sz="1600" dirty="0" smtClean="0"/>
              <a:t> </a:t>
            </a:r>
            <a:r>
              <a:rPr lang="en-US" sz="1600" dirty="0" err="1" smtClean="0"/>
              <a:t>sinh</a:t>
            </a:r>
            <a:r>
              <a:rPr lang="en-US" sz="1600" dirty="0" smtClean="0"/>
              <a:t> </a:t>
            </a:r>
            <a:r>
              <a:rPr lang="en-US" sz="1600" dirty="0" err="1" smtClean="0"/>
              <a:t>như</a:t>
            </a:r>
            <a:r>
              <a:rPr lang="en-US" sz="1600" dirty="0" smtClean="0"/>
              <a:t>: </a:t>
            </a:r>
            <a:r>
              <a:rPr lang="en-US" sz="1600" i="1" dirty="0" err="1" smtClean="0"/>
              <a:t>Nhớ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đội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mũ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bảo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hiểm</a:t>
            </a:r>
            <a:r>
              <a:rPr lang="en-US" sz="1600" i="1" dirty="0" smtClean="0"/>
              <a:t>, </a:t>
            </a:r>
            <a:r>
              <a:rPr lang="en-US" sz="1600" i="1" dirty="0" err="1" smtClean="0"/>
              <a:t>Đi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bộ</a:t>
            </a:r>
            <a:r>
              <a:rPr lang="en-US" sz="1600" i="1" dirty="0" smtClean="0"/>
              <a:t> qua </a:t>
            </a:r>
            <a:r>
              <a:rPr lang="en-US" sz="1600" i="1" dirty="0" err="1" smtClean="0"/>
              <a:t>đường</a:t>
            </a:r>
            <a:r>
              <a:rPr lang="en-US" sz="1600" i="1" dirty="0" smtClean="0"/>
              <a:t> an </a:t>
            </a:r>
            <a:r>
              <a:rPr lang="en-US" sz="1600" i="1" dirty="0" err="1" smtClean="0"/>
              <a:t>toàn</a:t>
            </a:r>
            <a:r>
              <a:rPr lang="en-US" sz="1600" i="1" dirty="0" smtClean="0"/>
              <a:t>, </a:t>
            </a:r>
            <a:r>
              <a:rPr lang="en-US" sz="1600" i="1" dirty="0" err="1" smtClean="0"/>
              <a:t>Dự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đoán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để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phòng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tránh</a:t>
            </a:r>
            <a:r>
              <a:rPr lang="en-US" sz="1600" i="1" dirty="0" smtClean="0"/>
              <a:t> tai </a:t>
            </a:r>
            <a:r>
              <a:rPr lang="en-US" sz="1600" i="1" dirty="0" err="1" smtClean="0"/>
              <a:t>nạn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giao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thông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đường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bộ</a:t>
            </a:r>
            <a:r>
              <a:rPr lang="en-US" sz="1600" i="1" dirty="0" smtClean="0"/>
              <a:t>, </a:t>
            </a:r>
            <a:r>
              <a:rPr lang="en-US" sz="1600" i="1" dirty="0" err="1" smtClean="0"/>
              <a:t>Ứng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xử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khi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gặp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sự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cố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giao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thông</a:t>
            </a:r>
            <a:r>
              <a:rPr lang="en-US" sz="1600" dirty="0" smtClean="0"/>
              <a:t>... </a:t>
            </a:r>
            <a:r>
              <a:rPr lang="en-US" sz="1600" dirty="0" err="1" smtClean="0"/>
              <a:t>Mỗi</a:t>
            </a:r>
            <a:r>
              <a:rPr lang="en-US" sz="1600" dirty="0" smtClean="0"/>
              <a:t> </a:t>
            </a:r>
            <a:r>
              <a:rPr lang="en-US" sz="1600" dirty="0" err="1" smtClean="0"/>
              <a:t>hình</a:t>
            </a:r>
            <a:r>
              <a:rPr lang="en-US" sz="1600" dirty="0" smtClean="0"/>
              <a:t> </a:t>
            </a:r>
            <a:r>
              <a:rPr lang="en-US" sz="1600" dirty="0" err="1" smtClean="0"/>
              <a:t>ảnh</a:t>
            </a:r>
            <a:r>
              <a:rPr lang="en-US" sz="1600" dirty="0" smtClean="0"/>
              <a:t>, </a:t>
            </a:r>
            <a:r>
              <a:rPr lang="en-US" sz="1600" dirty="0" err="1" smtClean="0"/>
              <a:t>tình</a:t>
            </a:r>
            <a:r>
              <a:rPr lang="en-US" sz="1600" dirty="0" smtClean="0"/>
              <a:t> </a:t>
            </a:r>
            <a:r>
              <a:rPr lang="en-US" sz="1600" dirty="0" err="1" smtClean="0"/>
              <a:t>huống</a:t>
            </a:r>
            <a:r>
              <a:rPr lang="en-US" sz="1600" dirty="0" smtClean="0"/>
              <a:t> </a:t>
            </a:r>
            <a:r>
              <a:rPr lang="en-US" sz="1600" dirty="0" err="1" smtClean="0"/>
              <a:t>trong</a:t>
            </a:r>
            <a:r>
              <a:rPr lang="en-US" sz="1600" dirty="0" smtClean="0"/>
              <a:t> </a:t>
            </a:r>
            <a:r>
              <a:rPr lang="en-US" sz="1600" dirty="0" err="1" smtClean="0"/>
              <a:t>từng</a:t>
            </a:r>
            <a:r>
              <a:rPr lang="en-US" sz="1600" dirty="0" smtClean="0"/>
              <a:t> </a:t>
            </a:r>
            <a:r>
              <a:rPr lang="en-US" sz="1600" dirty="0" err="1" smtClean="0"/>
              <a:t>bài</a:t>
            </a:r>
            <a:r>
              <a:rPr lang="en-US" sz="1600" dirty="0" smtClean="0"/>
              <a:t> </a:t>
            </a:r>
            <a:r>
              <a:rPr lang="en-US" sz="1600" dirty="0" err="1" smtClean="0"/>
              <a:t>học</a:t>
            </a:r>
            <a:r>
              <a:rPr lang="en-US" sz="1600" dirty="0" smtClean="0"/>
              <a:t> </a:t>
            </a:r>
            <a:r>
              <a:rPr lang="en-US" sz="1600" dirty="0" err="1" smtClean="0"/>
              <a:t>đều</a:t>
            </a:r>
            <a:r>
              <a:rPr lang="en-US" sz="1600" dirty="0" smtClean="0"/>
              <a:t> </a:t>
            </a:r>
            <a:r>
              <a:rPr lang="en-US" sz="1600" dirty="0" err="1" smtClean="0"/>
              <a:t>được</a:t>
            </a:r>
            <a:r>
              <a:rPr lang="en-US" sz="1600" dirty="0" smtClean="0"/>
              <a:t> minh </a:t>
            </a:r>
            <a:r>
              <a:rPr lang="en-US" sz="1600" dirty="0" err="1" smtClean="0"/>
              <a:t>họa</a:t>
            </a:r>
            <a:r>
              <a:rPr lang="en-US" sz="1600" dirty="0" smtClean="0"/>
              <a:t> </a:t>
            </a:r>
            <a:r>
              <a:rPr lang="en-US" sz="1600" dirty="0" err="1" smtClean="0"/>
              <a:t>sinh</a:t>
            </a:r>
            <a:r>
              <a:rPr lang="en-US" sz="1600" dirty="0" smtClean="0"/>
              <a:t> </a:t>
            </a:r>
            <a:r>
              <a:rPr lang="en-US" sz="1600" dirty="0" err="1" smtClean="0"/>
              <a:t>động</a:t>
            </a:r>
            <a:r>
              <a:rPr lang="en-US" sz="1600" dirty="0" smtClean="0"/>
              <a:t>, </a:t>
            </a:r>
            <a:r>
              <a:rPr lang="en-US" sz="1600" dirty="0" err="1" smtClean="0"/>
              <a:t>dễ</a:t>
            </a:r>
            <a:r>
              <a:rPr lang="en-US" sz="1600" dirty="0" smtClean="0"/>
              <a:t> </a:t>
            </a:r>
            <a:r>
              <a:rPr lang="en-US" sz="1600" dirty="0" err="1" smtClean="0"/>
              <a:t>hiểu</a:t>
            </a:r>
            <a:r>
              <a:rPr lang="en-US" sz="1600" dirty="0" smtClean="0"/>
              <a:t>, </a:t>
            </a:r>
            <a:r>
              <a:rPr lang="en-US" sz="1600" dirty="0" err="1" smtClean="0"/>
              <a:t>sẽ</a:t>
            </a:r>
            <a:r>
              <a:rPr lang="en-US" sz="1600" dirty="0" smtClean="0"/>
              <a:t> </a:t>
            </a:r>
            <a:r>
              <a:rPr lang="en-US" sz="1600" dirty="0" err="1" smtClean="0"/>
              <a:t>giúp</a:t>
            </a:r>
            <a:r>
              <a:rPr lang="en-US" sz="1600" dirty="0" smtClean="0"/>
              <a:t> </a:t>
            </a:r>
            <a:r>
              <a:rPr lang="en-US" sz="1600" dirty="0" err="1" smtClean="0"/>
              <a:t>các</a:t>
            </a:r>
            <a:r>
              <a:rPr lang="en-US" sz="1600" dirty="0" smtClean="0"/>
              <a:t> </a:t>
            </a:r>
            <a:r>
              <a:rPr lang="en-US" sz="1600" dirty="0" err="1" smtClean="0"/>
              <a:t>bạn</a:t>
            </a:r>
            <a:r>
              <a:rPr lang="en-US" sz="1600" dirty="0" smtClean="0"/>
              <a:t> </a:t>
            </a:r>
            <a:r>
              <a:rPr lang="en-US" sz="1600" dirty="0" err="1" smtClean="0"/>
              <a:t>học</a:t>
            </a:r>
            <a:r>
              <a:rPr lang="en-US" sz="1600" dirty="0" smtClean="0"/>
              <a:t> </a:t>
            </a:r>
            <a:r>
              <a:rPr lang="en-US" sz="1600" dirty="0" err="1" smtClean="0"/>
              <a:t>sinh</a:t>
            </a:r>
            <a:r>
              <a:rPr lang="en-US" sz="1600" dirty="0" smtClean="0"/>
              <a:t> </a:t>
            </a:r>
            <a:r>
              <a:rPr lang="en-US" sz="1600" dirty="0" err="1" smtClean="0"/>
              <a:t>tăng</a:t>
            </a:r>
            <a:r>
              <a:rPr lang="en-US" sz="1600" dirty="0" smtClean="0"/>
              <a:t> </a:t>
            </a:r>
            <a:r>
              <a:rPr lang="en-US" sz="1600" dirty="0" err="1" smtClean="0"/>
              <a:t>thêm</a:t>
            </a:r>
            <a:r>
              <a:rPr lang="en-US" sz="1600" dirty="0" smtClean="0"/>
              <a:t> </a:t>
            </a:r>
            <a:r>
              <a:rPr lang="en-US" sz="1600" dirty="0" err="1" smtClean="0"/>
              <a:t>hứng</a:t>
            </a:r>
            <a:r>
              <a:rPr lang="en-US" sz="1600" dirty="0" smtClean="0"/>
              <a:t> </a:t>
            </a:r>
            <a:r>
              <a:rPr lang="en-US" sz="1600" dirty="0" err="1" smtClean="0"/>
              <a:t>thú</a:t>
            </a:r>
            <a:r>
              <a:rPr lang="en-US" sz="1600" dirty="0" smtClean="0"/>
              <a:t> </a:t>
            </a:r>
            <a:r>
              <a:rPr lang="en-US" sz="1600" dirty="0" err="1" smtClean="0"/>
              <a:t>trong</a:t>
            </a:r>
            <a:r>
              <a:rPr lang="en-US" sz="1600" dirty="0" smtClean="0"/>
              <a:t> </a:t>
            </a:r>
            <a:r>
              <a:rPr lang="en-US" sz="1600" dirty="0" err="1" smtClean="0"/>
              <a:t>quá</a:t>
            </a:r>
            <a:r>
              <a:rPr lang="en-US" sz="1600" dirty="0" smtClean="0"/>
              <a:t> </a:t>
            </a:r>
            <a:r>
              <a:rPr lang="en-US" sz="1600" dirty="0" err="1" smtClean="0"/>
              <a:t>trình</a:t>
            </a:r>
            <a:r>
              <a:rPr lang="en-US" sz="1600" dirty="0" smtClean="0"/>
              <a:t> </a:t>
            </a:r>
            <a:r>
              <a:rPr lang="en-US" sz="1600" dirty="0" err="1" smtClean="0"/>
              <a:t>học</a:t>
            </a:r>
            <a:r>
              <a:rPr lang="en-US" sz="1600" dirty="0" smtClean="0"/>
              <a:t> </a:t>
            </a:r>
            <a:r>
              <a:rPr lang="en-US" sz="1600" dirty="0" err="1" smtClean="0"/>
              <a:t>tập</a:t>
            </a:r>
            <a:r>
              <a:rPr lang="en-US" sz="1600" dirty="0" smtClean="0"/>
              <a:t>.</a:t>
            </a:r>
          </a:p>
          <a:p>
            <a:pPr algn="just"/>
            <a:r>
              <a:rPr lang="en-US" sz="1600" dirty="0" smtClean="0"/>
              <a:t>          </a:t>
            </a:r>
            <a:r>
              <a:rPr lang="en-US" sz="1600" dirty="0" err="1" smtClean="0"/>
              <a:t>Các</a:t>
            </a:r>
            <a:r>
              <a:rPr lang="en-US" sz="1600" dirty="0" smtClean="0"/>
              <a:t> </a:t>
            </a:r>
            <a:r>
              <a:rPr lang="en-US" sz="1600" dirty="0" err="1" smtClean="0"/>
              <a:t>bài</a:t>
            </a:r>
            <a:r>
              <a:rPr lang="en-US" sz="1600" dirty="0" smtClean="0"/>
              <a:t> </a:t>
            </a:r>
            <a:r>
              <a:rPr lang="en-US" sz="1600" dirty="0" err="1" smtClean="0"/>
              <a:t>học</a:t>
            </a:r>
            <a:r>
              <a:rPr lang="en-US" sz="1600" dirty="0" smtClean="0"/>
              <a:t> </a:t>
            </a:r>
            <a:r>
              <a:rPr lang="en-US" sz="1600" dirty="0" err="1" smtClean="0"/>
              <a:t>trong</a:t>
            </a:r>
            <a:r>
              <a:rPr lang="en-US" sz="1600" dirty="0" smtClean="0"/>
              <a:t> </a:t>
            </a:r>
            <a:r>
              <a:rPr lang="en-US" sz="1600" dirty="0" err="1" smtClean="0"/>
              <a:t>bộ</a:t>
            </a:r>
            <a:r>
              <a:rPr lang="en-US" sz="1600" dirty="0" smtClean="0"/>
              <a:t> </a:t>
            </a:r>
            <a:r>
              <a:rPr lang="en-US" sz="1600" dirty="0" err="1" smtClean="0"/>
              <a:t>sách</a:t>
            </a:r>
            <a:r>
              <a:rPr lang="en-US" sz="1600" dirty="0" smtClean="0"/>
              <a:t> </a:t>
            </a:r>
            <a:r>
              <a:rPr lang="en-US" sz="1600" dirty="0" err="1" smtClean="0"/>
              <a:t>được</a:t>
            </a:r>
            <a:r>
              <a:rPr lang="en-US" sz="1600" dirty="0" smtClean="0"/>
              <a:t> </a:t>
            </a:r>
            <a:r>
              <a:rPr lang="en-US" sz="1600" dirty="0" err="1" smtClean="0"/>
              <a:t>thiết</a:t>
            </a:r>
            <a:r>
              <a:rPr lang="en-US" sz="1600" dirty="0" smtClean="0"/>
              <a:t> </a:t>
            </a:r>
            <a:r>
              <a:rPr lang="en-US" sz="1600" dirty="0" err="1" smtClean="0"/>
              <a:t>kế</a:t>
            </a:r>
            <a:r>
              <a:rPr lang="en-US" sz="1600" dirty="0" smtClean="0"/>
              <a:t> </a:t>
            </a:r>
            <a:r>
              <a:rPr lang="en-US" sz="1600" dirty="0" err="1" smtClean="0"/>
              <a:t>linh</a:t>
            </a:r>
            <a:r>
              <a:rPr lang="en-US" sz="1600" dirty="0" smtClean="0"/>
              <a:t> </a:t>
            </a:r>
            <a:r>
              <a:rPr lang="en-US" sz="1600" dirty="0" err="1" smtClean="0"/>
              <a:t>hoạt</a:t>
            </a:r>
            <a:r>
              <a:rPr lang="en-US" sz="1600" dirty="0" smtClean="0"/>
              <a:t> </a:t>
            </a:r>
            <a:r>
              <a:rPr lang="en-US" sz="1600" dirty="0" err="1" smtClean="0"/>
              <a:t>nhằm</a:t>
            </a:r>
            <a:r>
              <a:rPr lang="en-US" sz="1600" dirty="0" smtClean="0"/>
              <a:t> </a:t>
            </a:r>
            <a:r>
              <a:rPr lang="en-US" sz="1600" dirty="0" err="1" smtClean="0"/>
              <a:t>giúp</a:t>
            </a:r>
            <a:r>
              <a:rPr lang="en-US" sz="1600" dirty="0" smtClean="0"/>
              <a:t> </a:t>
            </a:r>
            <a:r>
              <a:rPr lang="en-US" sz="1600" dirty="0" err="1" smtClean="0"/>
              <a:t>giáo</a:t>
            </a:r>
            <a:r>
              <a:rPr lang="en-US" sz="1600" dirty="0" smtClean="0"/>
              <a:t> </a:t>
            </a:r>
            <a:r>
              <a:rPr lang="en-US" sz="1600" dirty="0" err="1" smtClean="0"/>
              <a:t>viên</a:t>
            </a:r>
            <a:r>
              <a:rPr lang="en-US" sz="1600" dirty="0" smtClean="0"/>
              <a:t> </a:t>
            </a:r>
            <a:r>
              <a:rPr lang="en-US" sz="1600" dirty="0" err="1" smtClean="0"/>
              <a:t>có</a:t>
            </a:r>
            <a:r>
              <a:rPr lang="en-US" sz="1600" dirty="0" smtClean="0"/>
              <a:t> </a:t>
            </a:r>
            <a:r>
              <a:rPr lang="en-US" sz="1600" dirty="0" err="1" smtClean="0"/>
              <a:t>thể</a:t>
            </a:r>
            <a:r>
              <a:rPr lang="en-US" sz="1600" dirty="0" smtClean="0"/>
              <a:t> </a:t>
            </a:r>
            <a:r>
              <a:rPr lang="en-US" sz="1600" dirty="0" err="1" smtClean="0"/>
              <a:t>lựa</a:t>
            </a:r>
            <a:r>
              <a:rPr lang="en-US" sz="1600" dirty="0" smtClean="0"/>
              <a:t> </a:t>
            </a:r>
            <a:r>
              <a:rPr lang="en-US" sz="1600" dirty="0" err="1" smtClean="0"/>
              <a:t>chọn</a:t>
            </a:r>
            <a:r>
              <a:rPr lang="en-US" sz="1600" dirty="0" smtClean="0"/>
              <a:t> </a:t>
            </a:r>
            <a:r>
              <a:rPr lang="en-US" sz="1600" dirty="0" err="1" smtClean="0"/>
              <a:t>các</a:t>
            </a:r>
            <a:r>
              <a:rPr lang="en-US" sz="1600" dirty="0" smtClean="0"/>
              <a:t> </a:t>
            </a:r>
            <a:r>
              <a:rPr lang="en-US" sz="1600" dirty="0" err="1" smtClean="0"/>
              <a:t>nội</a:t>
            </a:r>
            <a:r>
              <a:rPr lang="en-US" sz="1600" dirty="0" smtClean="0"/>
              <a:t> dung </a:t>
            </a:r>
            <a:r>
              <a:rPr lang="en-US" sz="1600" dirty="0" err="1" smtClean="0"/>
              <a:t>phù</a:t>
            </a:r>
            <a:r>
              <a:rPr lang="en-US" sz="1600" dirty="0" smtClean="0"/>
              <a:t> </a:t>
            </a:r>
            <a:r>
              <a:rPr lang="en-US" sz="1600" dirty="0" err="1" smtClean="0"/>
              <a:t>hợp</a:t>
            </a:r>
            <a:r>
              <a:rPr lang="en-US" sz="1600" dirty="0" smtClean="0"/>
              <a:t> </a:t>
            </a:r>
            <a:r>
              <a:rPr lang="en-US" sz="1600" dirty="0" err="1" smtClean="0"/>
              <a:t>để</a:t>
            </a:r>
            <a:r>
              <a:rPr lang="en-US" sz="1600" dirty="0" smtClean="0"/>
              <a:t> </a:t>
            </a:r>
            <a:r>
              <a:rPr lang="en-US" sz="1600" dirty="0" err="1" smtClean="0"/>
              <a:t>tích</a:t>
            </a:r>
            <a:r>
              <a:rPr lang="en-US" sz="1600" dirty="0" smtClean="0"/>
              <a:t> </a:t>
            </a:r>
            <a:r>
              <a:rPr lang="en-US" sz="1600" dirty="0" err="1" smtClean="0"/>
              <a:t>hợp</a:t>
            </a:r>
            <a:r>
              <a:rPr lang="en-US" sz="1600" dirty="0" smtClean="0"/>
              <a:t> </a:t>
            </a:r>
            <a:r>
              <a:rPr lang="en-US" sz="1600" dirty="0" err="1" smtClean="0"/>
              <a:t>vào</a:t>
            </a:r>
            <a:r>
              <a:rPr lang="en-US" sz="1600" dirty="0" smtClean="0"/>
              <a:t> </a:t>
            </a:r>
            <a:r>
              <a:rPr lang="en-US" sz="1600" dirty="0" err="1" smtClean="0"/>
              <a:t>một</a:t>
            </a:r>
            <a:r>
              <a:rPr lang="en-US" sz="1600" dirty="0" smtClean="0"/>
              <a:t> </a:t>
            </a:r>
            <a:r>
              <a:rPr lang="en-US" sz="1600" dirty="0" err="1" smtClean="0"/>
              <a:t>số</a:t>
            </a:r>
            <a:r>
              <a:rPr lang="en-US" sz="1600" dirty="0" smtClean="0"/>
              <a:t> </a:t>
            </a:r>
            <a:r>
              <a:rPr lang="en-US" sz="1600" dirty="0" err="1" smtClean="0"/>
              <a:t>môn</a:t>
            </a:r>
            <a:r>
              <a:rPr lang="en-US" sz="1600" dirty="0" smtClean="0"/>
              <a:t> </a:t>
            </a:r>
            <a:r>
              <a:rPr lang="en-US" sz="1600" dirty="0" err="1" smtClean="0"/>
              <a:t>học</a:t>
            </a:r>
            <a:r>
              <a:rPr lang="en-US" sz="1600" dirty="0" smtClean="0"/>
              <a:t> </a:t>
            </a:r>
            <a:r>
              <a:rPr lang="en-US" sz="1600" dirty="0" err="1" smtClean="0"/>
              <a:t>và</a:t>
            </a:r>
            <a:r>
              <a:rPr lang="en-US" sz="1600" dirty="0" smtClean="0"/>
              <a:t> </a:t>
            </a:r>
            <a:r>
              <a:rPr lang="en-US" sz="1600" dirty="0" err="1" smtClean="0"/>
              <a:t>hoạt</a:t>
            </a:r>
            <a:r>
              <a:rPr lang="en-US" sz="1600" dirty="0" smtClean="0"/>
              <a:t> </a:t>
            </a:r>
            <a:r>
              <a:rPr lang="en-US" sz="1600" dirty="0" err="1" smtClean="0"/>
              <a:t>động</a:t>
            </a:r>
            <a:r>
              <a:rPr lang="en-US" sz="1600" dirty="0" smtClean="0"/>
              <a:t> </a:t>
            </a:r>
            <a:r>
              <a:rPr lang="en-US" sz="1600" dirty="0" err="1" smtClean="0"/>
              <a:t>giáo</a:t>
            </a:r>
            <a:r>
              <a:rPr lang="en-US" sz="1600" dirty="0" smtClean="0"/>
              <a:t> </a:t>
            </a:r>
            <a:r>
              <a:rPr lang="en-US" sz="1600" dirty="0" err="1" smtClean="0"/>
              <a:t>dục</a:t>
            </a:r>
            <a:r>
              <a:rPr lang="en-US" sz="1600" dirty="0" smtClean="0"/>
              <a:t> </a:t>
            </a:r>
            <a:r>
              <a:rPr lang="en-US" sz="1600" dirty="0" err="1" smtClean="0"/>
              <a:t>trong</a:t>
            </a:r>
            <a:r>
              <a:rPr lang="en-US" sz="1600" dirty="0" smtClean="0"/>
              <a:t> </a:t>
            </a:r>
            <a:r>
              <a:rPr lang="en-US" sz="1600" dirty="0" err="1" smtClean="0"/>
              <a:t>quá</a:t>
            </a:r>
            <a:r>
              <a:rPr lang="en-US" sz="1600" dirty="0" smtClean="0"/>
              <a:t> </a:t>
            </a:r>
            <a:r>
              <a:rPr lang="en-US" sz="1600" dirty="0" err="1" smtClean="0"/>
              <a:t>trình</a:t>
            </a:r>
            <a:r>
              <a:rPr lang="en-US" sz="1600" dirty="0" smtClean="0"/>
              <a:t> </a:t>
            </a:r>
            <a:r>
              <a:rPr lang="en-US" sz="1600" dirty="0" err="1" smtClean="0"/>
              <a:t>giảng</a:t>
            </a:r>
            <a:r>
              <a:rPr lang="en-US" sz="1600" dirty="0" smtClean="0"/>
              <a:t> </a:t>
            </a:r>
            <a:r>
              <a:rPr lang="en-US" sz="1600" dirty="0" err="1" smtClean="0"/>
              <a:t>dạy</a:t>
            </a:r>
            <a:r>
              <a:rPr lang="en-US" sz="1600" dirty="0" smtClean="0"/>
              <a:t> </a:t>
            </a:r>
            <a:r>
              <a:rPr lang="en-US" sz="1600" dirty="0" err="1" smtClean="0"/>
              <a:t>nhằm</a:t>
            </a:r>
            <a:r>
              <a:rPr lang="en-US" sz="1600" dirty="0" smtClean="0"/>
              <a:t> </a:t>
            </a:r>
            <a:r>
              <a:rPr lang="en-US" sz="1600" dirty="0" err="1" smtClean="0"/>
              <a:t>trang</a:t>
            </a:r>
            <a:r>
              <a:rPr lang="en-US" sz="1600" dirty="0" smtClean="0"/>
              <a:t> </a:t>
            </a:r>
            <a:r>
              <a:rPr lang="en-US" sz="1600" dirty="0" err="1" smtClean="0"/>
              <a:t>bị</a:t>
            </a:r>
            <a:r>
              <a:rPr lang="en-US" sz="1600" dirty="0" smtClean="0"/>
              <a:t> </a:t>
            </a:r>
            <a:r>
              <a:rPr lang="en-US" sz="1600" dirty="0" err="1" smtClean="0"/>
              <a:t>cho</a:t>
            </a:r>
            <a:r>
              <a:rPr lang="en-US" sz="1600" dirty="0" smtClean="0"/>
              <a:t> </a:t>
            </a:r>
            <a:r>
              <a:rPr lang="en-US" sz="1600" dirty="0" err="1" smtClean="0"/>
              <a:t>học</a:t>
            </a:r>
            <a:r>
              <a:rPr lang="en-US" sz="1600" dirty="0" smtClean="0"/>
              <a:t> </a:t>
            </a:r>
            <a:r>
              <a:rPr lang="en-US" sz="1600" dirty="0" err="1" smtClean="0"/>
              <a:t>sinh</a:t>
            </a:r>
            <a:r>
              <a:rPr lang="en-US" sz="1600" dirty="0" smtClean="0"/>
              <a:t> </a:t>
            </a:r>
            <a:r>
              <a:rPr lang="en-US" sz="1600" dirty="0" err="1" smtClean="0"/>
              <a:t>kiến</a:t>
            </a:r>
            <a:r>
              <a:rPr lang="en-US" sz="1600" dirty="0" smtClean="0"/>
              <a:t> </a:t>
            </a:r>
            <a:r>
              <a:rPr lang="en-US" sz="1600" dirty="0" err="1" smtClean="0"/>
              <a:t>thức</a:t>
            </a:r>
            <a:r>
              <a:rPr lang="en-US" sz="1600" dirty="0" smtClean="0"/>
              <a:t>, </a:t>
            </a:r>
            <a:r>
              <a:rPr lang="en-US" sz="1600" dirty="0" err="1" smtClean="0"/>
              <a:t>rèn</a:t>
            </a:r>
            <a:r>
              <a:rPr lang="en-US" sz="1600" dirty="0" smtClean="0"/>
              <a:t> </a:t>
            </a:r>
            <a:r>
              <a:rPr lang="en-US" sz="1600" dirty="0" err="1" smtClean="0"/>
              <a:t>luyện</a:t>
            </a:r>
            <a:r>
              <a:rPr lang="en-US" sz="1600" dirty="0" smtClean="0"/>
              <a:t> </a:t>
            </a:r>
            <a:r>
              <a:rPr lang="en-US" sz="1600" dirty="0" err="1" smtClean="0"/>
              <a:t>và</a:t>
            </a:r>
            <a:r>
              <a:rPr lang="en-US" sz="1600" dirty="0" smtClean="0"/>
              <a:t> </a:t>
            </a:r>
            <a:r>
              <a:rPr lang="en-US" sz="1600" dirty="0" err="1" smtClean="0"/>
              <a:t>phát</a:t>
            </a:r>
            <a:r>
              <a:rPr lang="en-US" sz="1600" dirty="0" smtClean="0"/>
              <a:t> </a:t>
            </a:r>
            <a:r>
              <a:rPr lang="en-US" sz="1600" dirty="0" err="1" smtClean="0"/>
              <a:t>triển</a:t>
            </a:r>
            <a:r>
              <a:rPr lang="en-US" sz="1600" dirty="0" smtClean="0"/>
              <a:t> </a:t>
            </a:r>
            <a:r>
              <a:rPr lang="en-US" sz="1600" dirty="0" err="1" smtClean="0"/>
              <a:t>các</a:t>
            </a:r>
            <a:r>
              <a:rPr lang="en-US" sz="1600" dirty="0" smtClean="0"/>
              <a:t> </a:t>
            </a:r>
            <a:r>
              <a:rPr lang="en-US" sz="1600" dirty="0" err="1" smtClean="0"/>
              <a:t>kĩ</a:t>
            </a:r>
            <a:r>
              <a:rPr lang="en-US" sz="1600" dirty="0" smtClean="0"/>
              <a:t> </a:t>
            </a:r>
            <a:r>
              <a:rPr lang="en-US" sz="1600" dirty="0" err="1" smtClean="0"/>
              <a:t>năng</a:t>
            </a:r>
            <a:r>
              <a:rPr lang="en-US" sz="1600" dirty="0" smtClean="0"/>
              <a:t> </a:t>
            </a:r>
            <a:r>
              <a:rPr lang="en-US" sz="1600" dirty="0" err="1" smtClean="0"/>
              <a:t>về</a:t>
            </a:r>
            <a:r>
              <a:rPr lang="en-US" sz="1600" dirty="0" smtClean="0"/>
              <a:t> an </a:t>
            </a:r>
            <a:r>
              <a:rPr lang="en-US" sz="1600" dirty="0" err="1" smtClean="0"/>
              <a:t>toàn</a:t>
            </a:r>
            <a:r>
              <a:rPr lang="en-US" sz="1600" dirty="0" smtClean="0"/>
              <a:t> </a:t>
            </a:r>
            <a:r>
              <a:rPr lang="en-US" sz="1600" dirty="0" err="1" smtClean="0"/>
              <a:t>giao</a:t>
            </a:r>
            <a:r>
              <a:rPr lang="en-US" sz="1600" dirty="0" smtClean="0"/>
              <a:t> </a:t>
            </a:r>
            <a:r>
              <a:rPr lang="en-US" sz="1600" dirty="0" err="1" smtClean="0"/>
              <a:t>thông</a:t>
            </a:r>
            <a:r>
              <a:rPr lang="en-US" sz="1600" dirty="0" smtClean="0"/>
              <a:t>.</a:t>
            </a:r>
          </a:p>
          <a:p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—Pngtree—traffic safety driving safety_10139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611560" y="1124744"/>
            <a:ext cx="799288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/>
              <a:t>       </a:t>
            </a:r>
            <a:r>
              <a:rPr lang="en-US" sz="1600" dirty="0" smtClean="0"/>
              <a:t> </a:t>
            </a:r>
            <a:r>
              <a:rPr lang="en-US" sz="1600" dirty="0" err="1" smtClean="0"/>
              <a:t>Nội</a:t>
            </a:r>
            <a:r>
              <a:rPr lang="en-US" sz="1600" dirty="0" smtClean="0"/>
              <a:t> dung </a:t>
            </a:r>
            <a:r>
              <a:rPr lang="en-US" sz="1600" dirty="0" err="1" smtClean="0"/>
              <a:t>cuốn</a:t>
            </a:r>
            <a:r>
              <a:rPr lang="en-US" sz="1600" dirty="0" smtClean="0"/>
              <a:t> </a:t>
            </a:r>
            <a:r>
              <a:rPr lang="en-US" sz="1600" dirty="0" err="1" smtClean="0"/>
              <a:t>sách</a:t>
            </a:r>
            <a:r>
              <a:rPr lang="en-US" sz="1600" dirty="0" smtClean="0"/>
              <a:t> </a:t>
            </a:r>
            <a:r>
              <a:rPr lang="en-US" sz="1600" dirty="0" err="1" smtClean="0"/>
              <a:t>được</a:t>
            </a:r>
            <a:r>
              <a:rPr lang="en-US" sz="1600" dirty="0" smtClean="0"/>
              <a:t> </a:t>
            </a:r>
            <a:r>
              <a:rPr lang="en-US" sz="1600" dirty="0" err="1" smtClean="0"/>
              <a:t>chia</a:t>
            </a:r>
            <a:r>
              <a:rPr lang="en-US" sz="1600" dirty="0" smtClean="0"/>
              <a:t> </a:t>
            </a:r>
            <a:r>
              <a:rPr lang="en-US" sz="1600" dirty="0" err="1" smtClean="0"/>
              <a:t>thành</a:t>
            </a:r>
            <a:r>
              <a:rPr lang="en-US" sz="1600" dirty="0" smtClean="0"/>
              <a:t> </a:t>
            </a:r>
            <a:r>
              <a:rPr lang="en-US" sz="1600" dirty="0" err="1" smtClean="0"/>
              <a:t>các</a:t>
            </a:r>
            <a:r>
              <a:rPr lang="en-US" sz="1600" dirty="0" smtClean="0"/>
              <a:t> </a:t>
            </a:r>
            <a:r>
              <a:rPr lang="en-US" sz="1600" dirty="0" err="1" smtClean="0"/>
              <a:t>bài</a:t>
            </a:r>
            <a:r>
              <a:rPr lang="en-US" sz="1600" dirty="0" smtClean="0"/>
              <a:t> </a:t>
            </a:r>
            <a:r>
              <a:rPr lang="en-US" sz="1600" dirty="0" err="1" smtClean="0"/>
              <a:t>học</a:t>
            </a:r>
            <a:r>
              <a:rPr lang="en-US" sz="1600" dirty="0" smtClean="0"/>
              <a:t> </a:t>
            </a:r>
            <a:r>
              <a:rPr lang="en-US" sz="1600" dirty="0" err="1" smtClean="0"/>
              <a:t>phù</a:t>
            </a:r>
            <a:r>
              <a:rPr lang="en-US" sz="1600" dirty="0" smtClean="0"/>
              <a:t> </a:t>
            </a:r>
            <a:r>
              <a:rPr lang="en-US" sz="1600" dirty="0" err="1" smtClean="0"/>
              <a:t>hợp</a:t>
            </a:r>
            <a:r>
              <a:rPr lang="en-US" sz="1600" dirty="0" smtClean="0"/>
              <a:t> </a:t>
            </a:r>
            <a:r>
              <a:rPr lang="en-US" sz="1600" dirty="0" err="1" smtClean="0"/>
              <a:t>với</a:t>
            </a:r>
            <a:r>
              <a:rPr lang="en-US" sz="1600" dirty="0" smtClean="0"/>
              <a:t> </a:t>
            </a:r>
            <a:r>
              <a:rPr lang="en-US" sz="1600" dirty="0" err="1" smtClean="0"/>
              <a:t>từng</a:t>
            </a:r>
            <a:r>
              <a:rPr lang="en-US" sz="1600" dirty="0" smtClean="0"/>
              <a:t> </a:t>
            </a:r>
            <a:r>
              <a:rPr lang="en-US" sz="1600" dirty="0" err="1" smtClean="0"/>
              <a:t>khối</a:t>
            </a:r>
            <a:r>
              <a:rPr lang="en-US" sz="1600" dirty="0" smtClean="0"/>
              <a:t> </a:t>
            </a:r>
            <a:r>
              <a:rPr lang="en-US" sz="1600" dirty="0" err="1" smtClean="0"/>
              <a:t>học</a:t>
            </a:r>
            <a:r>
              <a:rPr lang="en-US" sz="1600" dirty="0" smtClean="0"/>
              <a:t>, </a:t>
            </a:r>
            <a:r>
              <a:rPr lang="en-US" sz="1600" dirty="0" err="1" smtClean="0"/>
              <a:t>với</a:t>
            </a:r>
            <a:r>
              <a:rPr lang="en-US" sz="1600" dirty="0" smtClean="0"/>
              <a:t> </a:t>
            </a:r>
            <a:r>
              <a:rPr lang="en-US" sz="1600" dirty="0" err="1" smtClean="0"/>
              <a:t>những</a:t>
            </a:r>
            <a:r>
              <a:rPr lang="en-US" sz="1600" dirty="0" smtClean="0"/>
              <a:t> </a:t>
            </a:r>
            <a:r>
              <a:rPr lang="en-US" sz="1600" dirty="0" err="1" smtClean="0"/>
              <a:t>hình</a:t>
            </a:r>
            <a:r>
              <a:rPr lang="en-US" sz="1600" dirty="0" smtClean="0"/>
              <a:t> </a:t>
            </a:r>
            <a:r>
              <a:rPr lang="en-US" sz="1600" dirty="0" err="1" smtClean="0"/>
              <a:t>ảnh</a:t>
            </a:r>
            <a:r>
              <a:rPr lang="en-US" sz="1600" dirty="0" smtClean="0"/>
              <a:t> </a:t>
            </a:r>
            <a:r>
              <a:rPr lang="en-US" sz="1600" dirty="0" err="1" smtClean="0"/>
              <a:t>gần</a:t>
            </a:r>
            <a:r>
              <a:rPr lang="en-US" sz="1600" dirty="0" smtClean="0"/>
              <a:t> </a:t>
            </a:r>
            <a:r>
              <a:rPr lang="en-US" sz="1600" dirty="0" err="1" smtClean="0"/>
              <a:t>gũi</a:t>
            </a:r>
            <a:r>
              <a:rPr lang="en-US" sz="1600" dirty="0" smtClean="0"/>
              <a:t>, </a:t>
            </a:r>
            <a:r>
              <a:rPr lang="en-US" sz="1600" dirty="0" err="1" smtClean="0"/>
              <a:t>quen</a:t>
            </a:r>
            <a:r>
              <a:rPr lang="en-US" sz="1600" dirty="0" smtClean="0"/>
              <a:t> </a:t>
            </a:r>
            <a:r>
              <a:rPr lang="en-US" sz="1600" dirty="0" err="1" smtClean="0"/>
              <a:t>thuộc</a:t>
            </a:r>
            <a:r>
              <a:rPr lang="en-US" sz="1600" dirty="0" smtClean="0"/>
              <a:t> </a:t>
            </a:r>
            <a:r>
              <a:rPr lang="en-US" sz="1600" dirty="0" err="1" smtClean="0"/>
              <a:t>chỉ</a:t>
            </a:r>
            <a:r>
              <a:rPr lang="en-US" sz="1600" dirty="0" smtClean="0"/>
              <a:t> </a:t>
            </a:r>
            <a:r>
              <a:rPr lang="en-US" sz="1600" dirty="0" err="1" smtClean="0"/>
              <a:t>cho</a:t>
            </a:r>
            <a:r>
              <a:rPr lang="en-US" sz="1600" dirty="0" smtClean="0"/>
              <a:t> </a:t>
            </a:r>
            <a:r>
              <a:rPr lang="en-US" sz="1600" dirty="0" err="1" smtClean="0"/>
              <a:t>học</a:t>
            </a:r>
            <a:r>
              <a:rPr lang="en-US" sz="1600" dirty="0" smtClean="0"/>
              <a:t> </a:t>
            </a:r>
            <a:r>
              <a:rPr lang="en-US" sz="1600" dirty="0" err="1" smtClean="0"/>
              <a:t>sinh</a:t>
            </a:r>
            <a:r>
              <a:rPr lang="en-US" sz="1600" dirty="0" smtClean="0"/>
              <a:t> </a:t>
            </a:r>
            <a:r>
              <a:rPr lang="en-US" sz="1600" dirty="0" err="1" smtClean="0"/>
              <a:t>những</a:t>
            </a:r>
            <a:r>
              <a:rPr lang="en-US" sz="1600" dirty="0" smtClean="0"/>
              <a:t> </a:t>
            </a:r>
            <a:r>
              <a:rPr lang="en-US" sz="1600" dirty="0" err="1" smtClean="0"/>
              <a:t>điều</a:t>
            </a:r>
            <a:r>
              <a:rPr lang="en-US" sz="1600" dirty="0" smtClean="0"/>
              <a:t> </a:t>
            </a:r>
            <a:r>
              <a:rPr lang="en-US" sz="1600" dirty="0" err="1" smtClean="0"/>
              <a:t>đúng</a:t>
            </a:r>
            <a:r>
              <a:rPr lang="en-US" sz="1600" dirty="0" smtClean="0"/>
              <a:t> </a:t>
            </a:r>
            <a:r>
              <a:rPr lang="en-US" sz="1600" dirty="0" err="1" smtClean="0"/>
              <a:t>cần</a:t>
            </a:r>
            <a:r>
              <a:rPr lang="en-US" sz="1600" dirty="0" smtClean="0"/>
              <a:t> </a:t>
            </a:r>
            <a:r>
              <a:rPr lang="en-US" sz="1600" dirty="0" err="1" smtClean="0"/>
              <a:t>theo</a:t>
            </a:r>
            <a:r>
              <a:rPr lang="en-US" sz="1600" dirty="0" smtClean="0"/>
              <a:t> </a:t>
            </a:r>
            <a:r>
              <a:rPr lang="en-US" sz="1600" dirty="0" err="1" smtClean="0"/>
              <a:t>và</a:t>
            </a:r>
            <a:r>
              <a:rPr lang="en-US" sz="1600" dirty="0" smtClean="0"/>
              <a:t> </a:t>
            </a:r>
            <a:r>
              <a:rPr lang="en-US" sz="1600" dirty="0" err="1" smtClean="0"/>
              <a:t>điều</a:t>
            </a:r>
            <a:r>
              <a:rPr lang="en-US" sz="1600" dirty="0" smtClean="0"/>
              <a:t> </a:t>
            </a:r>
            <a:r>
              <a:rPr lang="en-US" sz="1600" dirty="0" err="1" smtClean="0"/>
              <a:t>sai</a:t>
            </a:r>
            <a:r>
              <a:rPr lang="en-US" sz="1600" dirty="0" smtClean="0"/>
              <a:t> </a:t>
            </a:r>
            <a:r>
              <a:rPr lang="en-US" sz="1600" dirty="0" err="1" smtClean="0"/>
              <a:t>cần</a:t>
            </a:r>
            <a:r>
              <a:rPr lang="en-US" sz="1600" dirty="0" smtClean="0"/>
              <a:t> </a:t>
            </a:r>
            <a:r>
              <a:rPr lang="en-US" sz="1600" dirty="0" err="1" smtClean="0"/>
              <a:t>tránh</a:t>
            </a:r>
            <a:r>
              <a:rPr lang="en-US" sz="1600" dirty="0" smtClean="0"/>
              <a:t>. </a:t>
            </a:r>
            <a:r>
              <a:rPr lang="en-US" sz="1600" dirty="0" err="1" smtClean="0"/>
              <a:t>Cuốn</a:t>
            </a:r>
            <a:r>
              <a:rPr lang="en-US" sz="1600" dirty="0" smtClean="0"/>
              <a:t> </a:t>
            </a:r>
            <a:r>
              <a:rPr lang="en-US" sz="1600" dirty="0" err="1" smtClean="0"/>
              <a:t>sách</a:t>
            </a:r>
            <a:r>
              <a:rPr lang="en-US" sz="1600" dirty="0" smtClean="0"/>
              <a:t> </a:t>
            </a:r>
            <a:r>
              <a:rPr lang="en-US" sz="1600" dirty="0" err="1" smtClean="0"/>
              <a:t>sẽ</a:t>
            </a:r>
            <a:r>
              <a:rPr lang="en-US" sz="1600" dirty="0" smtClean="0"/>
              <a:t> </a:t>
            </a:r>
            <a:r>
              <a:rPr lang="en-US" sz="1600" dirty="0" err="1" smtClean="0"/>
              <a:t>là</a:t>
            </a:r>
            <a:r>
              <a:rPr lang="en-US" sz="1600" dirty="0" smtClean="0"/>
              <a:t> </a:t>
            </a:r>
            <a:r>
              <a:rPr lang="en-US" sz="1600" dirty="0" err="1" smtClean="0"/>
              <a:t>những</a:t>
            </a:r>
            <a:r>
              <a:rPr lang="en-US" sz="1600" dirty="0" smtClean="0"/>
              <a:t> </a:t>
            </a:r>
            <a:r>
              <a:rPr lang="en-US" sz="1600" dirty="0" err="1" smtClean="0"/>
              <a:t>điều</a:t>
            </a:r>
            <a:r>
              <a:rPr lang="en-US" sz="1600" dirty="0" smtClean="0"/>
              <a:t> </a:t>
            </a:r>
            <a:r>
              <a:rPr lang="en-US" sz="1600" dirty="0" err="1" smtClean="0"/>
              <a:t>chỉ</a:t>
            </a:r>
            <a:r>
              <a:rPr lang="en-US" sz="1600" dirty="0" smtClean="0"/>
              <a:t> </a:t>
            </a:r>
            <a:r>
              <a:rPr lang="en-US" sz="1600" dirty="0" err="1" smtClean="0"/>
              <a:t>dẫn</a:t>
            </a:r>
            <a:r>
              <a:rPr lang="en-US" sz="1600" dirty="0" smtClean="0"/>
              <a:t> </a:t>
            </a:r>
            <a:r>
              <a:rPr lang="en-US" sz="1600" dirty="0" err="1" smtClean="0"/>
              <a:t>bổ</a:t>
            </a:r>
            <a:r>
              <a:rPr lang="en-US" sz="1600" dirty="0" smtClean="0"/>
              <a:t> </a:t>
            </a:r>
            <a:r>
              <a:rPr lang="en-US" sz="1600" dirty="0" err="1" smtClean="0"/>
              <a:t>ích</a:t>
            </a:r>
            <a:r>
              <a:rPr lang="en-US" sz="1600" dirty="0" smtClean="0"/>
              <a:t> </a:t>
            </a:r>
            <a:r>
              <a:rPr lang="en-US" sz="1600" dirty="0" err="1" smtClean="0"/>
              <a:t>và</a:t>
            </a:r>
            <a:r>
              <a:rPr lang="en-US" sz="1600" dirty="0" smtClean="0"/>
              <a:t> </a:t>
            </a:r>
            <a:r>
              <a:rPr lang="en-US" sz="1600" dirty="0" err="1" smtClean="0"/>
              <a:t>sẽ</a:t>
            </a:r>
            <a:r>
              <a:rPr lang="en-US" sz="1600" dirty="0" smtClean="0"/>
              <a:t> </a:t>
            </a:r>
            <a:r>
              <a:rPr lang="en-US" sz="1600" dirty="0" err="1" smtClean="0"/>
              <a:t>là</a:t>
            </a:r>
            <a:r>
              <a:rPr lang="en-US" sz="1600" dirty="0" smtClean="0"/>
              <a:t> </a:t>
            </a:r>
            <a:r>
              <a:rPr lang="en-US" sz="1600" dirty="0" err="1" smtClean="0"/>
              <a:t>một</a:t>
            </a:r>
            <a:r>
              <a:rPr lang="en-US" sz="1600" dirty="0" smtClean="0"/>
              <a:t> </a:t>
            </a:r>
            <a:r>
              <a:rPr lang="en-US" sz="1600" dirty="0" err="1" smtClean="0"/>
              <a:t>người</a:t>
            </a:r>
            <a:r>
              <a:rPr lang="en-US" sz="1600" dirty="0" smtClean="0"/>
              <a:t> </a:t>
            </a:r>
            <a:r>
              <a:rPr lang="en-US" sz="1600" dirty="0" err="1" smtClean="0"/>
              <a:t>bạn</a:t>
            </a:r>
            <a:r>
              <a:rPr lang="en-US" sz="1600" dirty="0" smtClean="0"/>
              <a:t> </a:t>
            </a:r>
            <a:r>
              <a:rPr lang="en-US" sz="1600" dirty="0" err="1" smtClean="0"/>
              <a:t>tốt</a:t>
            </a:r>
            <a:r>
              <a:rPr lang="en-US" sz="1600" dirty="0" smtClean="0"/>
              <a:t> </a:t>
            </a:r>
            <a:r>
              <a:rPr lang="en-US" sz="1600" dirty="0" err="1" smtClean="0"/>
              <a:t>giúp</a:t>
            </a:r>
            <a:r>
              <a:rPr lang="en-US" sz="1600" dirty="0" smtClean="0"/>
              <a:t> </a:t>
            </a:r>
            <a:r>
              <a:rPr lang="en-US" sz="1600" dirty="0" err="1" smtClean="0"/>
              <a:t>học</a:t>
            </a:r>
            <a:r>
              <a:rPr lang="en-US" sz="1600" dirty="0" smtClean="0"/>
              <a:t> </a:t>
            </a:r>
            <a:r>
              <a:rPr lang="en-US" sz="1600" dirty="0" err="1" smtClean="0"/>
              <a:t>sinh</a:t>
            </a:r>
            <a:r>
              <a:rPr lang="en-US" sz="1600" dirty="0" smtClean="0"/>
              <a:t> </a:t>
            </a:r>
            <a:r>
              <a:rPr lang="en-US" sz="1600" dirty="0" err="1" smtClean="0"/>
              <a:t>hiểu</a:t>
            </a:r>
            <a:r>
              <a:rPr lang="en-US" sz="1600" dirty="0" smtClean="0"/>
              <a:t> </a:t>
            </a:r>
            <a:r>
              <a:rPr lang="en-US" sz="1600" dirty="0" err="1" smtClean="0"/>
              <a:t>biết</a:t>
            </a:r>
            <a:r>
              <a:rPr lang="en-US" sz="1600" dirty="0" smtClean="0"/>
              <a:t> </a:t>
            </a:r>
            <a:r>
              <a:rPr lang="en-US" sz="1600" dirty="0" err="1" smtClean="0"/>
              <a:t>về</a:t>
            </a:r>
            <a:r>
              <a:rPr lang="en-US" sz="1600" dirty="0" smtClean="0"/>
              <a:t> an </a:t>
            </a:r>
            <a:r>
              <a:rPr lang="en-US" sz="1600" dirty="0" err="1" smtClean="0"/>
              <a:t>toàn</a:t>
            </a:r>
            <a:r>
              <a:rPr lang="en-US" sz="1600" dirty="0" smtClean="0"/>
              <a:t> </a:t>
            </a:r>
            <a:r>
              <a:rPr lang="en-US" sz="1600" dirty="0" err="1" smtClean="0"/>
              <a:t>giao</a:t>
            </a:r>
            <a:r>
              <a:rPr lang="en-US" sz="1600" dirty="0" smtClean="0"/>
              <a:t> </a:t>
            </a:r>
            <a:r>
              <a:rPr lang="en-US" sz="1600" dirty="0" err="1" smtClean="0"/>
              <a:t>thông</a:t>
            </a:r>
            <a:r>
              <a:rPr lang="en-US" sz="1600" dirty="0" smtClean="0"/>
              <a:t>, </a:t>
            </a:r>
            <a:r>
              <a:rPr lang="en-US" sz="1600" dirty="0" err="1" smtClean="0"/>
              <a:t>giúp</a:t>
            </a:r>
            <a:r>
              <a:rPr lang="en-US" sz="1600" dirty="0" smtClean="0"/>
              <a:t> </a:t>
            </a:r>
            <a:r>
              <a:rPr lang="en-US" sz="1600" dirty="0" err="1" smtClean="0"/>
              <a:t>chúng</a:t>
            </a:r>
            <a:r>
              <a:rPr lang="en-US" sz="1600" dirty="0" smtClean="0"/>
              <a:t> </a:t>
            </a:r>
            <a:r>
              <a:rPr lang="en-US" sz="1600" dirty="0" err="1" smtClean="0"/>
              <a:t>ta</a:t>
            </a:r>
            <a:r>
              <a:rPr lang="en-US" sz="1600" dirty="0" smtClean="0"/>
              <a:t> </a:t>
            </a:r>
            <a:r>
              <a:rPr lang="en-US" sz="1600" dirty="0" err="1" smtClean="0"/>
              <a:t>biết</a:t>
            </a:r>
            <a:r>
              <a:rPr lang="en-US" sz="1600" dirty="0" smtClean="0"/>
              <a:t> </a:t>
            </a:r>
            <a:r>
              <a:rPr lang="en-US" sz="1600" dirty="0" err="1" smtClean="0"/>
              <a:t>cách</a:t>
            </a:r>
            <a:r>
              <a:rPr lang="en-US" sz="1600" dirty="0" smtClean="0"/>
              <a:t> </a:t>
            </a:r>
            <a:r>
              <a:rPr lang="en-US" sz="1600" dirty="0" err="1" smtClean="0"/>
              <a:t>đi</a:t>
            </a:r>
            <a:r>
              <a:rPr lang="en-US" sz="1600" dirty="0" smtClean="0"/>
              <a:t> </a:t>
            </a:r>
            <a:r>
              <a:rPr lang="en-US" sz="1600" dirty="0" err="1" smtClean="0"/>
              <a:t>đường</a:t>
            </a:r>
            <a:r>
              <a:rPr lang="en-US" sz="1600" dirty="0" smtClean="0"/>
              <a:t> </a:t>
            </a:r>
            <a:r>
              <a:rPr lang="en-US" sz="1600" dirty="0" err="1" smtClean="0"/>
              <a:t>theo</a:t>
            </a:r>
            <a:r>
              <a:rPr lang="en-US" sz="1600" dirty="0" smtClean="0"/>
              <a:t> </a:t>
            </a:r>
            <a:r>
              <a:rPr lang="en-US" sz="1600" dirty="0" err="1" smtClean="0"/>
              <a:t>đúng</a:t>
            </a:r>
            <a:r>
              <a:rPr lang="en-US" sz="1600" dirty="0" smtClean="0"/>
              <a:t> </a:t>
            </a:r>
            <a:r>
              <a:rPr lang="en-US" sz="1600" dirty="0" err="1" smtClean="0"/>
              <a:t>Luật</a:t>
            </a:r>
            <a:r>
              <a:rPr lang="en-US" sz="1600" dirty="0" smtClean="0"/>
              <a:t> </a:t>
            </a:r>
            <a:r>
              <a:rPr lang="en-US" sz="1600" dirty="0" err="1" smtClean="0"/>
              <a:t>quy</a:t>
            </a:r>
            <a:r>
              <a:rPr lang="en-US" sz="1600" dirty="0" smtClean="0"/>
              <a:t> </a:t>
            </a:r>
            <a:r>
              <a:rPr lang="en-US" sz="1600" dirty="0" err="1" smtClean="0"/>
              <a:t>định</a:t>
            </a:r>
            <a:r>
              <a:rPr lang="en-US" sz="1600" dirty="0" smtClean="0"/>
              <a:t>. </a:t>
            </a:r>
            <a:r>
              <a:rPr lang="en-US" sz="1600" dirty="0" err="1" smtClean="0"/>
              <a:t>Chúng</a:t>
            </a:r>
            <a:r>
              <a:rPr lang="en-US" sz="1600" dirty="0" smtClean="0"/>
              <a:t> </a:t>
            </a:r>
            <a:r>
              <a:rPr lang="en-US" sz="1600" dirty="0" err="1" smtClean="0"/>
              <a:t>mình</a:t>
            </a:r>
            <a:r>
              <a:rPr lang="en-US" sz="1600" dirty="0" smtClean="0"/>
              <a:t> </a:t>
            </a:r>
            <a:r>
              <a:rPr lang="en-US" sz="1600" dirty="0" err="1" smtClean="0"/>
              <a:t>cần</a:t>
            </a:r>
            <a:r>
              <a:rPr lang="en-US" sz="1600" dirty="0" smtClean="0"/>
              <a:t> </a:t>
            </a:r>
            <a:r>
              <a:rPr lang="en-US" sz="1600" dirty="0" err="1" smtClean="0"/>
              <a:t>ghi</a:t>
            </a:r>
            <a:r>
              <a:rPr lang="en-US" sz="1600" dirty="0" smtClean="0"/>
              <a:t> </a:t>
            </a:r>
            <a:r>
              <a:rPr lang="en-US" sz="1600" dirty="0" err="1" smtClean="0"/>
              <a:t>nhớ</a:t>
            </a:r>
            <a:r>
              <a:rPr lang="en-US" sz="1600" dirty="0" smtClean="0"/>
              <a:t> </a:t>
            </a:r>
            <a:r>
              <a:rPr lang="en-US" sz="1600" dirty="0" err="1" smtClean="0"/>
              <a:t>và</a:t>
            </a:r>
            <a:r>
              <a:rPr lang="en-US" sz="1600" dirty="0" smtClean="0"/>
              <a:t> </a:t>
            </a:r>
            <a:r>
              <a:rPr lang="en-US" sz="1600" dirty="0" err="1" smtClean="0"/>
              <a:t>thực</a:t>
            </a:r>
            <a:r>
              <a:rPr lang="en-US" sz="1600" dirty="0" smtClean="0"/>
              <a:t> </a:t>
            </a:r>
            <a:r>
              <a:rPr lang="en-US" sz="1600" dirty="0" err="1" smtClean="0"/>
              <a:t>hiện</a:t>
            </a:r>
            <a:r>
              <a:rPr lang="en-US" sz="1600" dirty="0" smtClean="0"/>
              <a:t> </a:t>
            </a:r>
            <a:r>
              <a:rPr lang="en-US" sz="1600" dirty="0" err="1" smtClean="0"/>
              <a:t>cho</a:t>
            </a:r>
            <a:r>
              <a:rPr lang="en-US" sz="1600" dirty="0" smtClean="0"/>
              <a:t> </a:t>
            </a:r>
            <a:r>
              <a:rPr lang="en-US" sz="1600" dirty="0" err="1" smtClean="0"/>
              <a:t>đúng</a:t>
            </a:r>
            <a:r>
              <a:rPr lang="en-US" sz="1600" dirty="0" smtClean="0"/>
              <a:t>, </a:t>
            </a:r>
            <a:r>
              <a:rPr lang="en-US" sz="1600" dirty="0" err="1" smtClean="0"/>
              <a:t>tạo</a:t>
            </a:r>
            <a:r>
              <a:rPr lang="en-US" sz="1600" dirty="0" smtClean="0"/>
              <a:t> </a:t>
            </a:r>
            <a:r>
              <a:rPr lang="en-US" sz="1600" dirty="0" err="1" smtClean="0"/>
              <a:t>thành</a:t>
            </a:r>
            <a:r>
              <a:rPr lang="en-US" sz="1600" dirty="0" smtClean="0"/>
              <a:t> </a:t>
            </a:r>
            <a:r>
              <a:rPr lang="en-US" sz="1600" dirty="0" err="1" smtClean="0"/>
              <a:t>một</a:t>
            </a:r>
            <a:r>
              <a:rPr lang="en-US" sz="1600" dirty="0" smtClean="0"/>
              <a:t> </a:t>
            </a:r>
            <a:r>
              <a:rPr lang="en-US" sz="1600" dirty="0" err="1" smtClean="0"/>
              <a:t>thói</a:t>
            </a:r>
            <a:r>
              <a:rPr lang="en-US" sz="1600" dirty="0" smtClean="0"/>
              <a:t> </a:t>
            </a:r>
            <a:r>
              <a:rPr lang="en-US" sz="1600" dirty="0" err="1" smtClean="0"/>
              <a:t>quen</a:t>
            </a:r>
            <a:r>
              <a:rPr lang="en-US" sz="1600" dirty="0" smtClean="0"/>
              <a:t> </a:t>
            </a:r>
            <a:r>
              <a:rPr lang="en-US" sz="1600" dirty="0" err="1" smtClean="0"/>
              <a:t>hằng</a:t>
            </a:r>
            <a:r>
              <a:rPr lang="en-US" sz="1600" dirty="0" smtClean="0"/>
              <a:t> </a:t>
            </a:r>
            <a:r>
              <a:rPr lang="en-US" sz="1600" dirty="0" err="1" smtClean="0"/>
              <a:t>ngày</a:t>
            </a:r>
            <a:r>
              <a:rPr lang="en-US" sz="1600" dirty="0" smtClean="0"/>
              <a:t>. </a:t>
            </a:r>
            <a:r>
              <a:rPr lang="en-US" sz="1600" dirty="0" err="1" smtClean="0"/>
              <a:t>Như</a:t>
            </a:r>
            <a:r>
              <a:rPr lang="en-US" sz="1600" dirty="0" smtClean="0"/>
              <a:t> </a:t>
            </a:r>
            <a:r>
              <a:rPr lang="en-US" sz="1600" dirty="0" err="1" smtClean="0"/>
              <a:t>thế</a:t>
            </a:r>
            <a:r>
              <a:rPr lang="en-US" sz="1600" dirty="0" smtClean="0"/>
              <a:t>, </a:t>
            </a:r>
            <a:r>
              <a:rPr lang="en-US" sz="1600" dirty="0" err="1" smtClean="0"/>
              <a:t>bố</a:t>
            </a:r>
            <a:r>
              <a:rPr lang="en-US" sz="1600" dirty="0" smtClean="0"/>
              <a:t> </a:t>
            </a:r>
            <a:r>
              <a:rPr lang="en-US" sz="1600" dirty="0" err="1" smtClean="0"/>
              <a:t>mẹ</a:t>
            </a:r>
            <a:r>
              <a:rPr lang="en-US" sz="1600" dirty="0" smtClean="0"/>
              <a:t> </a:t>
            </a:r>
            <a:r>
              <a:rPr lang="en-US" sz="1600" dirty="0" err="1" smtClean="0"/>
              <a:t>cũng</a:t>
            </a:r>
            <a:r>
              <a:rPr lang="en-US" sz="1600" dirty="0" smtClean="0"/>
              <a:t> </a:t>
            </a:r>
            <a:r>
              <a:rPr lang="en-US" sz="1600" dirty="0" err="1" smtClean="0"/>
              <a:t>như</a:t>
            </a:r>
            <a:r>
              <a:rPr lang="en-US" sz="1600" dirty="0" smtClean="0"/>
              <a:t> </a:t>
            </a:r>
            <a:r>
              <a:rPr lang="en-US" sz="1600" dirty="0" err="1" smtClean="0"/>
              <a:t>các</a:t>
            </a:r>
            <a:r>
              <a:rPr lang="en-US" sz="1600" dirty="0" smtClean="0"/>
              <a:t> </a:t>
            </a:r>
            <a:r>
              <a:rPr lang="en-US" sz="1600" dirty="0" err="1" smtClean="0"/>
              <a:t>thầy</a:t>
            </a:r>
            <a:r>
              <a:rPr lang="en-US" sz="1600" dirty="0" smtClean="0"/>
              <a:t>, </a:t>
            </a:r>
            <a:r>
              <a:rPr lang="en-US" sz="1600" dirty="0" err="1" smtClean="0"/>
              <a:t>cô</a:t>
            </a:r>
            <a:r>
              <a:rPr lang="en-US" sz="1600" dirty="0" smtClean="0"/>
              <a:t> </a:t>
            </a:r>
            <a:r>
              <a:rPr lang="en-US" sz="1600" dirty="0" err="1" smtClean="0"/>
              <a:t>giáo</a:t>
            </a:r>
            <a:r>
              <a:rPr lang="en-US" sz="1600" dirty="0" smtClean="0"/>
              <a:t> </a:t>
            </a:r>
            <a:r>
              <a:rPr lang="en-US" sz="1600" dirty="0" err="1" smtClean="0"/>
              <a:t>sẽ</a:t>
            </a:r>
            <a:r>
              <a:rPr lang="en-US" sz="1600" dirty="0" smtClean="0"/>
              <a:t> </a:t>
            </a:r>
            <a:r>
              <a:rPr lang="en-US" sz="1600" dirty="0" err="1" smtClean="0"/>
              <a:t>rất</a:t>
            </a:r>
            <a:r>
              <a:rPr lang="en-US" sz="1600" dirty="0" smtClean="0"/>
              <a:t> </a:t>
            </a:r>
            <a:r>
              <a:rPr lang="en-US" sz="1600" dirty="0" err="1" smtClean="0"/>
              <a:t>vui</a:t>
            </a:r>
            <a:r>
              <a:rPr lang="en-US" sz="1600" dirty="0" smtClean="0"/>
              <a:t> </a:t>
            </a:r>
            <a:r>
              <a:rPr lang="en-US" sz="1600" dirty="0" err="1" smtClean="0"/>
              <a:t>và</a:t>
            </a:r>
            <a:r>
              <a:rPr lang="en-US" sz="1600" dirty="0" smtClean="0"/>
              <a:t> </a:t>
            </a:r>
            <a:r>
              <a:rPr lang="en-US" sz="1600" dirty="0" err="1" smtClean="0"/>
              <a:t>có</a:t>
            </a:r>
            <a:r>
              <a:rPr lang="en-US" sz="1600" dirty="0" smtClean="0"/>
              <a:t> </a:t>
            </a:r>
            <a:r>
              <a:rPr lang="en-US" sz="1600" dirty="0" err="1" smtClean="0"/>
              <a:t>thể</a:t>
            </a:r>
            <a:r>
              <a:rPr lang="en-US" sz="1600" dirty="0" smtClean="0"/>
              <a:t> </a:t>
            </a:r>
            <a:r>
              <a:rPr lang="en-US" sz="1600" dirty="0" err="1" smtClean="0"/>
              <a:t>yên</a:t>
            </a:r>
            <a:r>
              <a:rPr lang="en-US" sz="1600" dirty="0" smtClean="0"/>
              <a:t> </a:t>
            </a:r>
            <a:r>
              <a:rPr lang="en-US" sz="1600" dirty="0" err="1" smtClean="0"/>
              <a:t>tâm</a:t>
            </a:r>
            <a:r>
              <a:rPr lang="en-US" sz="1600" dirty="0" smtClean="0"/>
              <a:t> </a:t>
            </a:r>
            <a:r>
              <a:rPr lang="en-US" sz="1600" dirty="0" err="1" smtClean="0"/>
              <a:t>mỗi</a:t>
            </a:r>
            <a:r>
              <a:rPr lang="en-US" sz="1600" dirty="0" smtClean="0"/>
              <a:t> </a:t>
            </a:r>
            <a:r>
              <a:rPr lang="en-US" sz="1600" dirty="0" err="1" smtClean="0"/>
              <a:t>khi</a:t>
            </a:r>
            <a:r>
              <a:rPr lang="en-US" sz="1600" dirty="0" smtClean="0"/>
              <a:t> </a:t>
            </a:r>
            <a:r>
              <a:rPr lang="en-US" sz="1600" dirty="0" err="1" smtClean="0"/>
              <a:t>các</a:t>
            </a:r>
            <a:r>
              <a:rPr lang="en-US" sz="1600" dirty="0" smtClean="0"/>
              <a:t> </a:t>
            </a:r>
            <a:r>
              <a:rPr lang="en-US" sz="1600" dirty="0" err="1" smtClean="0"/>
              <a:t>em</a:t>
            </a:r>
            <a:r>
              <a:rPr lang="en-US" sz="1600" dirty="0" smtClean="0"/>
              <a:t> </a:t>
            </a:r>
            <a:r>
              <a:rPr lang="en-US" sz="1600" dirty="0" err="1" smtClean="0"/>
              <a:t>đi</a:t>
            </a:r>
            <a:r>
              <a:rPr lang="en-US" sz="1600" dirty="0" smtClean="0"/>
              <a:t> </a:t>
            </a:r>
            <a:r>
              <a:rPr lang="en-US" sz="1600" dirty="0" err="1" smtClean="0"/>
              <a:t>ra</a:t>
            </a:r>
            <a:r>
              <a:rPr lang="en-US" sz="1600" dirty="0" smtClean="0"/>
              <a:t> </a:t>
            </a:r>
            <a:r>
              <a:rPr lang="en-US" sz="1600" dirty="0" err="1" smtClean="0"/>
              <a:t>ngoài</a:t>
            </a:r>
            <a:r>
              <a:rPr lang="en-US" sz="1600" dirty="0" smtClean="0"/>
              <a:t> </a:t>
            </a:r>
            <a:r>
              <a:rPr lang="en-US" sz="1600" dirty="0" err="1" smtClean="0"/>
              <a:t>đường</a:t>
            </a:r>
            <a:r>
              <a:rPr lang="en-US" sz="1600" dirty="0" smtClean="0"/>
              <a:t>.</a:t>
            </a:r>
          </a:p>
          <a:p>
            <a:pPr algn="just"/>
            <a:r>
              <a:rPr lang="en-US" sz="1600" dirty="0" smtClean="0"/>
              <a:t>         </a:t>
            </a:r>
            <a:r>
              <a:rPr lang="en-US" sz="1600" dirty="0" err="1" smtClean="0"/>
              <a:t>Các</a:t>
            </a:r>
            <a:r>
              <a:rPr lang="en-US" sz="1600" dirty="0" smtClean="0"/>
              <a:t> </a:t>
            </a:r>
            <a:r>
              <a:rPr lang="en-US" sz="1600" dirty="0" err="1" smtClean="0"/>
              <a:t>em</a:t>
            </a:r>
            <a:r>
              <a:rPr lang="en-US" sz="1600" dirty="0" smtClean="0"/>
              <a:t> </a:t>
            </a:r>
            <a:r>
              <a:rPr lang="en-US" sz="1600" dirty="0" err="1" smtClean="0"/>
              <a:t>hãy</a:t>
            </a:r>
            <a:r>
              <a:rPr lang="en-US" sz="1600" dirty="0" smtClean="0"/>
              <a:t> </a:t>
            </a:r>
            <a:r>
              <a:rPr lang="en-US" sz="1600" dirty="0" err="1" smtClean="0"/>
              <a:t>đến</a:t>
            </a:r>
            <a:r>
              <a:rPr lang="en-US" sz="1600" dirty="0" smtClean="0"/>
              <a:t> </a:t>
            </a:r>
            <a:r>
              <a:rPr lang="en-US" sz="1600" dirty="0" err="1" smtClean="0"/>
              <a:t>thư</a:t>
            </a:r>
            <a:r>
              <a:rPr lang="en-US" sz="1600" dirty="0" smtClean="0"/>
              <a:t> </a:t>
            </a:r>
            <a:r>
              <a:rPr lang="en-US" sz="1600" dirty="0" err="1" smtClean="0"/>
              <a:t>viện</a:t>
            </a:r>
            <a:r>
              <a:rPr lang="en-US" sz="1600" dirty="0" smtClean="0"/>
              <a:t> </a:t>
            </a:r>
            <a:r>
              <a:rPr lang="en-US" sz="1600" dirty="0" err="1" smtClean="0"/>
              <a:t>trường</a:t>
            </a:r>
            <a:r>
              <a:rPr lang="en-US" sz="1600" dirty="0" smtClean="0"/>
              <a:t> </a:t>
            </a:r>
            <a:r>
              <a:rPr lang="en-US" sz="1600" dirty="0" err="1" smtClean="0"/>
              <a:t>Tiểu</a:t>
            </a:r>
            <a:r>
              <a:rPr lang="en-US" sz="1600" dirty="0" smtClean="0"/>
              <a:t> </a:t>
            </a:r>
            <a:r>
              <a:rPr lang="en-US" sz="1600" dirty="0" err="1" smtClean="0"/>
              <a:t>học</a:t>
            </a:r>
            <a:r>
              <a:rPr lang="en-US" sz="1600" dirty="0" smtClean="0"/>
              <a:t> </a:t>
            </a:r>
            <a:r>
              <a:rPr lang="en-US" sz="1600" dirty="0" err="1" smtClean="0"/>
              <a:t>Hữu</a:t>
            </a:r>
            <a:r>
              <a:rPr lang="en-US" sz="1600" dirty="0" smtClean="0"/>
              <a:t> </a:t>
            </a:r>
            <a:r>
              <a:rPr lang="en-US" sz="1600" dirty="0" err="1" smtClean="0"/>
              <a:t>Hòa</a:t>
            </a:r>
            <a:r>
              <a:rPr lang="en-US" sz="1600" dirty="0" smtClean="0"/>
              <a:t> </a:t>
            </a:r>
            <a:r>
              <a:rPr lang="en-US" sz="1600" dirty="0" err="1" smtClean="0"/>
              <a:t>vào</a:t>
            </a:r>
            <a:r>
              <a:rPr lang="en-US" sz="1600" dirty="0" smtClean="0"/>
              <a:t> </a:t>
            </a:r>
            <a:r>
              <a:rPr lang="en-US" sz="1600" dirty="0" err="1" smtClean="0"/>
              <a:t>các</a:t>
            </a:r>
            <a:r>
              <a:rPr lang="en-US" sz="1600" dirty="0" smtClean="0"/>
              <a:t> </a:t>
            </a:r>
            <a:r>
              <a:rPr lang="en-US" sz="1600" dirty="0" err="1" smtClean="0"/>
              <a:t>giờ</a:t>
            </a:r>
            <a:r>
              <a:rPr lang="en-US" sz="1600" dirty="0" smtClean="0"/>
              <a:t> </a:t>
            </a:r>
            <a:r>
              <a:rPr lang="en-US" sz="1600" dirty="0" err="1" smtClean="0"/>
              <a:t>đọc</a:t>
            </a:r>
            <a:r>
              <a:rPr lang="en-US" sz="1600" dirty="0" smtClean="0"/>
              <a:t> </a:t>
            </a:r>
            <a:r>
              <a:rPr lang="en-US" sz="1600" dirty="0" err="1" smtClean="0"/>
              <a:t>sách</a:t>
            </a:r>
            <a:r>
              <a:rPr lang="en-US" sz="1600" dirty="0" smtClean="0"/>
              <a:t> </a:t>
            </a:r>
            <a:r>
              <a:rPr lang="en-US" sz="1600" dirty="0" err="1" smtClean="0"/>
              <a:t>và</a:t>
            </a:r>
            <a:r>
              <a:rPr lang="en-US" sz="1600" dirty="0" smtClean="0"/>
              <a:t> </a:t>
            </a:r>
            <a:r>
              <a:rPr lang="en-US" sz="1600" dirty="0" err="1" smtClean="0"/>
              <a:t>bắt</a:t>
            </a:r>
            <a:r>
              <a:rPr lang="en-US" sz="1600" dirty="0" smtClean="0"/>
              <a:t> </a:t>
            </a:r>
            <a:r>
              <a:rPr lang="en-US" sz="1600" dirty="0" err="1" smtClean="0"/>
              <a:t>đầu</a:t>
            </a:r>
            <a:r>
              <a:rPr lang="en-US" sz="1600" dirty="0" smtClean="0"/>
              <a:t> </a:t>
            </a:r>
            <a:r>
              <a:rPr lang="en-US" sz="1600" dirty="0" err="1" smtClean="0"/>
              <a:t>tìm</a:t>
            </a:r>
            <a:r>
              <a:rPr lang="en-US" sz="1600" dirty="0" smtClean="0"/>
              <a:t> </a:t>
            </a:r>
            <a:r>
              <a:rPr lang="en-US" sz="1600" dirty="0" err="1" smtClean="0"/>
              <a:t>hiểu</a:t>
            </a:r>
            <a:r>
              <a:rPr lang="en-US" sz="1600" dirty="0" smtClean="0"/>
              <a:t> </a:t>
            </a:r>
            <a:r>
              <a:rPr lang="en-US" sz="1600" dirty="0" err="1" smtClean="0"/>
              <a:t>những</a:t>
            </a:r>
            <a:r>
              <a:rPr lang="en-US" sz="1600" dirty="0" smtClean="0"/>
              <a:t> </a:t>
            </a:r>
            <a:r>
              <a:rPr lang="en-US" sz="1600" dirty="0" err="1" smtClean="0"/>
              <a:t>bài</a:t>
            </a:r>
            <a:r>
              <a:rPr lang="en-US" sz="1600" dirty="0" smtClean="0"/>
              <a:t> </a:t>
            </a:r>
            <a:r>
              <a:rPr lang="en-US" sz="1600" dirty="0" err="1" smtClean="0"/>
              <a:t>học</a:t>
            </a:r>
            <a:r>
              <a:rPr lang="en-US" sz="1600" dirty="0" smtClean="0"/>
              <a:t> An </a:t>
            </a:r>
            <a:r>
              <a:rPr lang="en-US" sz="1600" dirty="0" err="1" smtClean="0"/>
              <a:t>toàn</a:t>
            </a:r>
            <a:r>
              <a:rPr lang="en-US" sz="1600" dirty="0" smtClean="0"/>
              <a:t> </a:t>
            </a:r>
            <a:r>
              <a:rPr lang="en-US" sz="1600" dirty="0" err="1" smtClean="0"/>
              <a:t>giao</a:t>
            </a:r>
            <a:r>
              <a:rPr lang="en-US" sz="1600" dirty="0" smtClean="0"/>
              <a:t> </a:t>
            </a:r>
            <a:r>
              <a:rPr lang="en-US" sz="1600" dirty="0" err="1" smtClean="0"/>
              <a:t>thông</a:t>
            </a:r>
            <a:r>
              <a:rPr lang="en-US" sz="1600" dirty="0" smtClean="0"/>
              <a:t> </a:t>
            </a:r>
            <a:r>
              <a:rPr lang="en-US" sz="1600" dirty="0" err="1" smtClean="0"/>
              <a:t>đầu</a:t>
            </a:r>
            <a:r>
              <a:rPr lang="en-US" sz="1600" dirty="0" smtClean="0"/>
              <a:t> </a:t>
            </a:r>
            <a:r>
              <a:rPr lang="en-US" sz="1600" dirty="0" err="1" smtClean="0"/>
              <a:t>tiên</a:t>
            </a:r>
            <a:r>
              <a:rPr lang="en-US" sz="1600" dirty="0" smtClean="0"/>
              <a:t> </a:t>
            </a:r>
            <a:r>
              <a:rPr lang="en-US" sz="1600" dirty="0" err="1" smtClean="0"/>
              <a:t>của</a:t>
            </a:r>
            <a:r>
              <a:rPr lang="en-US" sz="1600" dirty="0" smtClean="0"/>
              <a:t> </a:t>
            </a:r>
            <a:r>
              <a:rPr lang="en-US" sz="1600" dirty="0" err="1" smtClean="0"/>
              <a:t>mình</a:t>
            </a:r>
            <a:r>
              <a:rPr lang="en-US" sz="1600" dirty="0" smtClean="0"/>
              <a:t> qua </a:t>
            </a:r>
            <a:r>
              <a:rPr lang="en-US" sz="1600" dirty="0" err="1" smtClean="0"/>
              <a:t>bộ</a:t>
            </a:r>
            <a:r>
              <a:rPr lang="en-US" sz="1600" dirty="0" smtClean="0"/>
              <a:t> </a:t>
            </a:r>
            <a:r>
              <a:rPr lang="en-US" sz="1600" dirty="0" err="1" smtClean="0"/>
              <a:t>sách</a:t>
            </a:r>
            <a:r>
              <a:rPr lang="en-US" sz="1600" dirty="0" smtClean="0"/>
              <a:t> </a:t>
            </a:r>
            <a:r>
              <a:rPr lang="en-US" sz="1600" dirty="0" err="1" smtClean="0"/>
              <a:t>này</a:t>
            </a:r>
            <a:r>
              <a:rPr lang="en-US" sz="1600" dirty="0" smtClean="0"/>
              <a:t> </a:t>
            </a:r>
            <a:r>
              <a:rPr lang="en-US" sz="1600" dirty="0" err="1" smtClean="0"/>
              <a:t>nhé</a:t>
            </a:r>
            <a:r>
              <a:rPr lang="en-US" sz="1600" dirty="0" smtClean="0"/>
              <a:t>!</a:t>
            </a:r>
          </a:p>
          <a:p>
            <a:r>
              <a:rPr lang="en-US" dirty="0" smtClean="0"/>
              <a:t>          </a:t>
            </a:r>
          </a:p>
          <a:p>
            <a:pPr algn="ctr"/>
            <a:r>
              <a:rPr lang="en-US" dirty="0" smtClean="0"/>
              <a:t>	     </a:t>
            </a:r>
            <a:r>
              <a:rPr lang="en-US" dirty="0" err="1" smtClean="0"/>
              <a:t>Chúc</a:t>
            </a:r>
            <a:r>
              <a:rPr lang="en-US" dirty="0" smtClean="0"/>
              <a:t> </a:t>
            </a:r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học</a:t>
            </a:r>
            <a:r>
              <a:rPr lang="en-US" dirty="0" smtClean="0"/>
              <a:t> </a:t>
            </a:r>
            <a:r>
              <a:rPr lang="en-US" dirty="0" err="1" smtClean="0"/>
              <a:t>tập</a:t>
            </a:r>
            <a:r>
              <a:rPr lang="en-US" dirty="0" smtClean="0"/>
              <a:t> </a:t>
            </a:r>
            <a:r>
              <a:rPr lang="en-US" dirty="0" err="1" smtClean="0"/>
              <a:t>tốt</a:t>
            </a:r>
            <a:r>
              <a:rPr lang="en-US" dirty="0" smtClean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luôn</a:t>
            </a:r>
            <a:r>
              <a:rPr lang="en-US" dirty="0" smtClean="0"/>
              <a:t> </a:t>
            </a:r>
            <a:r>
              <a:rPr lang="en-US" dirty="0" err="1" smtClean="0"/>
              <a:t>luôn</a:t>
            </a:r>
            <a:r>
              <a:rPr lang="en-US" dirty="0" smtClean="0"/>
              <a:t> </a:t>
            </a:r>
            <a:r>
              <a:rPr lang="en-US" dirty="0" err="1" smtClean="0"/>
              <a:t>được</a:t>
            </a:r>
            <a:r>
              <a:rPr lang="en-US" dirty="0" smtClean="0"/>
              <a:t> an </a:t>
            </a:r>
            <a:r>
              <a:rPr lang="en-US" dirty="0" err="1" smtClean="0"/>
              <a:t>toàn</a:t>
            </a:r>
            <a:r>
              <a:rPr lang="en-US" dirty="0" smtClean="0"/>
              <a:t>!</a:t>
            </a:r>
          </a:p>
          <a:p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19</Words>
  <Application>Microsoft Office PowerPoint</Application>
  <PresentationFormat>On-screen Show (4:3)</PresentationFormat>
  <Paragraphs>26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DELL</cp:lastModifiedBy>
  <cp:revision>21</cp:revision>
  <dcterms:created xsi:type="dcterms:W3CDTF">2023-09-25T08:46:30Z</dcterms:created>
  <dcterms:modified xsi:type="dcterms:W3CDTF">2023-10-31T07:29:06Z</dcterms:modified>
</cp:coreProperties>
</file>