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1" r:id="rId1"/>
  </p:sldMasterIdLst>
  <p:notesMasterIdLst>
    <p:notesMasterId r:id="rId20"/>
  </p:notesMasterIdLst>
  <p:sldIdLst>
    <p:sldId id="414" r:id="rId2"/>
    <p:sldId id="428" r:id="rId3"/>
    <p:sldId id="429" r:id="rId4"/>
    <p:sldId id="256" r:id="rId5"/>
    <p:sldId id="433" r:id="rId6"/>
    <p:sldId id="372" r:id="rId7"/>
    <p:sldId id="389" r:id="rId8"/>
    <p:sldId id="432" r:id="rId9"/>
    <p:sldId id="417" r:id="rId10"/>
    <p:sldId id="416" r:id="rId11"/>
    <p:sldId id="430" r:id="rId12"/>
    <p:sldId id="410" r:id="rId13"/>
    <p:sldId id="374" r:id="rId14"/>
    <p:sldId id="371" r:id="rId15"/>
    <p:sldId id="427" r:id="rId16"/>
    <p:sldId id="426" r:id="rId17"/>
    <p:sldId id="435" r:id="rId18"/>
    <p:sldId id="434" r:id="rId19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21"/>
      <p:bold r:id="rId22"/>
      <p:italic r:id="rId23"/>
      <p:boldItalic r:id="rId24"/>
    </p:embeddedFont>
    <p:embeddedFont>
      <p:font typeface="Sport Day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6BB3E7-9BF9-46CC-8445-57B9A83D84A1}">
  <a:tblStyle styleId="{E06BB3E7-9BF9-46CC-8445-57B9A83D84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80C4CE-8F88-482D-BBBC-E06161AFB34B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4C3932-8B41-40C7-A185-5F1C8468CBE7}" type="pres">
      <dgm:prSet presAssocID="{A080C4CE-8F88-482D-BBBC-E06161AFB34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02799237-4973-4F3C-90F9-4438E7BD81D6}" type="presOf" srcId="{A080C4CE-8F88-482D-BBBC-E06161AFB34B}" destId="{C94C3932-8B41-40C7-A185-5F1C8468CBE7}" srcOrd="0" destOrd="0" presId="urn:microsoft.com/office/officeart/2005/8/layout/radial1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117bfa9d6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117bfa9d6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755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g1182f03aaaf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4" name="Google Shape;2654;g1182f03aaaf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4706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" name="Google Shape;2653;g1182f03aaaf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4" name="Google Shape;2654;g1182f03aaaf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0368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22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879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29470-5062-B41A-A95F-C13C3721E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DF8D25-2744-3266-7409-8F2089879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B0AC3-2978-8D04-1A23-66124088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F4A8C-7ADF-2825-9484-DAC780FC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106D2-EA82-EA31-6510-548925B6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0178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C3438-B9E1-5B1F-29D8-9F9E5FB0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A5D04-DE4C-AB81-D12B-14CA6C77B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931EB-861D-2183-55FE-1BF1F860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5EECC-0F38-E1AD-DB88-52CE8043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A11CA-B233-C7C0-0893-AEF6CE6F7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761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354178-F02C-DA07-B9D3-3FF343B93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175C9-D1CD-4AE9-ADD2-1958DA0A1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808BD-440C-7D8C-6883-BC456963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61FD5-08FB-57F8-AA78-B1419BF3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91DC8-7EEC-B44F-6317-90DDB1F5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4336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1765950" y="2638713"/>
            <a:ext cx="5612100" cy="12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title" idx="2" hasCustomPrompt="1"/>
          </p:nvPr>
        </p:nvSpPr>
        <p:spPr>
          <a:xfrm>
            <a:off x="3796800" y="1051462"/>
            <a:ext cx="1550100" cy="13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" name="Google Shape;74;p3"/>
          <p:cNvSpPr txBox="1">
            <a:spLocks noGrp="1"/>
          </p:cNvSpPr>
          <p:nvPr>
            <p:ph type="subTitle" idx="1"/>
          </p:nvPr>
        </p:nvSpPr>
        <p:spPr>
          <a:xfrm rot="280">
            <a:off x="2730250" y="3740868"/>
            <a:ext cx="36834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532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213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802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2F8B-2D92-3A65-E76D-F0A4A556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4F934-E866-0895-FE74-FAACD3823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B6482-DF5C-23E1-2BC2-5589A1AC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B2613-5AF5-BBEA-CEE8-30A2443B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B77E0-D8DB-43D6-F785-74CFFA1CF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1806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EE07-A821-DC69-2BB3-A69EFEEFD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E4E46-C162-A4B1-3DC9-9D5DC7DAE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E7D3E-16D8-B464-554A-5E2E3A1B3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DFC7C-C0CD-34C3-D1C2-86D823ED8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9CECF-A2BE-337B-1F0E-3EDBB321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1442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F3200-86F7-89F9-D37B-83F003D16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ACCE8-A44A-49BA-7C95-161A364D3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BAE19-1212-3403-7C7A-707C38C77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1542-0684-EC38-02EE-7F745584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7A33B-9B2A-532B-4A3A-EC24167F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6573F-E627-A86D-B0DE-D7E5B84DA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3950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DB02-7236-D057-C719-B91A23B8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2BDAB-07E0-4C7D-8DDF-4D10E6687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463A0-B76B-E188-DF36-466F5C4AD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A7F101-894B-561D-0EBA-DA50678EA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6D4B0-D6A4-6DF7-1777-6DF3CD9CE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8B6BB1-04CB-8F23-789C-A35D26DD4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98F76C-EA0A-3A74-C264-B8CCC769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7909F7-0DE4-21E6-1421-831B52ED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135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C0BC6-E462-4F99-C1CD-FC7124C0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65ACA-5028-8B6F-FCEE-BCA9F4A0E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57DA0-DA1F-1A7D-CE6D-F600B76EB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31DED-BCE8-B18F-6485-7BE57B55D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5744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E3AB8D-1555-BA67-111E-DB8A23299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FCDD50-0D88-D69D-E5DB-022576E3E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8D7BF-A0A9-38DB-2BE9-FB3F5B7D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83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8C4BF-466C-4007-9AD8-98508E3D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E109A-0A6F-4083-1335-8A31D530F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F2275-3BF0-4FA8-4421-7A9C81CFB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CF937C-E416-400B-7B8B-2DA91C50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50BEC-5AB7-3589-D0DF-C4D1A2D97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2012B-E753-B088-3247-8BC572FB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5631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A7A9-5F46-FECE-6165-2BB58834E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0474E8-CF0E-A26F-5D84-A8333182A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B8BDC-0915-E4AE-6884-8A141751D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05DFA-B4C7-1B96-7EE8-5FCCD118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743E7-F336-44FA-BDDD-577E8A8BEFB1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440D0-E4AD-0A3D-2239-95F12C3F7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94DB7-BF0F-91BA-CBF3-A1E3096F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5410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EBBB45-49D7-2C5B-5B5F-10F145C9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1056E-8D9C-D574-1940-7946D933E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D65E6-44B7-9925-769F-6F56C8115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C6E02-8D5F-6708-FE2D-1058C2A72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D816A-5C16-AE99-0114-3A254E02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6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5" r:id="rId13"/>
    <p:sldLayoutId id="2147483746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slideLayout" Target="../slideLayouts/slideLayout14.xml"/><Relationship Id="rId5" Type="http://schemas.microsoft.com/office/2007/relationships/media" Target="../media/media5.mp3"/><Relationship Id="rId10" Type="http://schemas.openxmlformats.org/officeDocument/2006/relationships/audio" Target="../media/media7.mp3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FF0FED7-45DB-B5EB-56E6-1C9A2D78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304" y="608905"/>
            <a:ext cx="7886700" cy="9941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WELCOME </a:t>
            </a:r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THE TEACHERS AND MY LOVELY STUDENTS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DACA0B6-5BD6-41E1-523F-9B661DC50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0438" y="1735709"/>
            <a:ext cx="5014912" cy="2897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 :  Do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3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Class: 4A2</a:t>
            </a:r>
          </a:p>
          <a:p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5:   Things we can do</a:t>
            </a:r>
          </a:p>
          <a:p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1- part ( 1,2,3)</a:t>
            </a:r>
          </a:p>
        </p:txBody>
      </p:sp>
      <p:grpSp>
        <p:nvGrpSpPr>
          <p:cNvPr id="9" name="Google Shape;2660;p39">
            <a:extLst>
              <a:ext uri="{FF2B5EF4-FFF2-40B4-BE49-F238E27FC236}">
                <a16:creationId xmlns:a16="http://schemas.microsoft.com/office/drawing/2014/main" id="{5FFE73FB-21DB-C2F5-8BAE-88C70611FD58}"/>
              </a:ext>
            </a:extLst>
          </p:cNvPr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10" name="Google Shape;2661;p39">
              <a:extLst>
                <a:ext uri="{FF2B5EF4-FFF2-40B4-BE49-F238E27FC236}">
                  <a16:creationId xmlns:a16="http://schemas.microsoft.com/office/drawing/2014/main" id="{9E28B86F-EC12-B6D0-5389-3D03B371BC0A}"/>
                </a:ext>
              </a:extLst>
            </p:cNvPr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62;p39">
              <a:extLst>
                <a:ext uri="{FF2B5EF4-FFF2-40B4-BE49-F238E27FC236}">
                  <a16:creationId xmlns:a16="http://schemas.microsoft.com/office/drawing/2014/main" id="{60769699-5A92-E7FD-BABC-DDD938551CB4}"/>
                </a:ext>
              </a:extLst>
            </p:cNvPr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663;p39">
              <a:extLst>
                <a:ext uri="{FF2B5EF4-FFF2-40B4-BE49-F238E27FC236}">
                  <a16:creationId xmlns:a16="http://schemas.microsoft.com/office/drawing/2014/main" id="{67A3A997-ECE8-F1E9-513E-06F43397AFA4}"/>
                </a:ext>
              </a:extLst>
            </p:cNvPr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664;p39">
              <a:extLst>
                <a:ext uri="{FF2B5EF4-FFF2-40B4-BE49-F238E27FC236}">
                  <a16:creationId xmlns:a16="http://schemas.microsoft.com/office/drawing/2014/main" id="{E3E0BE3C-C95A-01BE-5D02-6E2C8DFC17F8}"/>
                </a:ext>
              </a:extLst>
            </p:cNvPr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65;p39">
              <a:extLst>
                <a:ext uri="{FF2B5EF4-FFF2-40B4-BE49-F238E27FC236}">
                  <a16:creationId xmlns:a16="http://schemas.microsoft.com/office/drawing/2014/main" id="{570C2FB0-267D-F29F-33A2-5C72741EA2FA}"/>
                </a:ext>
              </a:extLst>
            </p:cNvPr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66;p39">
              <a:extLst>
                <a:ext uri="{FF2B5EF4-FFF2-40B4-BE49-F238E27FC236}">
                  <a16:creationId xmlns:a16="http://schemas.microsoft.com/office/drawing/2014/main" id="{78BE133D-3CC7-CA88-82BC-196E11FB64C7}"/>
                </a:ext>
              </a:extLst>
            </p:cNvPr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667;p39">
              <a:extLst>
                <a:ext uri="{FF2B5EF4-FFF2-40B4-BE49-F238E27FC236}">
                  <a16:creationId xmlns:a16="http://schemas.microsoft.com/office/drawing/2014/main" id="{B1476E18-DD19-083D-4F13-6E5766359E99}"/>
                </a:ext>
              </a:extLst>
            </p:cNvPr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668;p39">
              <a:extLst>
                <a:ext uri="{FF2B5EF4-FFF2-40B4-BE49-F238E27FC236}">
                  <a16:creationId xmlns:a16="http://schemas.microsoft.com/office/drawing/2014/main" id="{3805F34B-57FF-044F-B2B3-D725003160BB}"/>
                </a:ext>
              </a:extLst>
            </p:cNvPr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669;p39">
              <a:extLst>
                <a:ext uri="{FF2B5EF4-FFF2-40B4-BE49-F238E27FC236}">
                  <a16:creationId xmlns:a16="http://schemas.microsoft.com/office/drawing/2014/main" id="{43F9BBD5-9D3C-6BA8-926A-FEFDBBEFB773}"/>
                </a:ext>
              </a:extLst>
            </p:cNvPr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670;p39">
              <a:extLst>
                <a:ext uri="{FF2B5EF4-FFF2-40B4-BE49-F238E27FC236}">
                  <a16:creationId xmlns:a16="http://schemas.microsoft.com/office/drawing/2014/main" id="{E99A8AE2-BC99-7552-3BFE-370A19EEACE3}"/>
                </a:ext>
              </a:extLst>
            </p:cNvPr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671;p39">
              <a:extLst>
                <a:ext uri="{FF2B5EF4-FFF2-40B4-BE49-F238E27FC236}">
                  <a16:creationId xmlns:a16="http://schemas.microsoft.com/office/drawing/2014/main" id="{142BE023-2097-3BF7-076E-2B0B831FACB5}"/>
                </a:ext>
              </a:extLst>
            </p:cNvPr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672;p39">
              <a:extLst>
                <a:ext uri="{FF2B5EF4-FFF2-40B4-BE49-F238E27FC236}">
                  <a16:creationId xmlns:a16="http://schemas.microsoft.com/office/drawing/2014/main" id="{42AAFAF4-8712-2C91-7D4D-5E6C739F2FB3}"/>
                </a:ext>
              </a:extLst>
            </p:cNvPr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673;p39">
              <a:extLst>
                <a:ext uri="{FF2B5EF4-FFF2-40B4-BE49-F238E27FC236}">
                  <a16:creationId xmlns:a16="http://schemas.microsoft.com/office/drawing/2014/main" id="{A9947E3F-D8E7-D843-3225-A6DE7E3D6A5E}"/>
                </a:ext>
              </a:extLst>
            </p:cNvPr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674;p39">
              <a:extLst>
                <a:ext uri="{FF2B5EF4-FFF2-40B4-BE49-F238E27FC236}">
                  <a16:creationId xmlns:a16="http://schemas.microsoft.com/office/drawing/2014/main" id="{EBF6BD13-13EE-699D-2079-6518C9361BB1}"/>
                </a:ext>
              </a:extLst>
            </p:cNvPr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675;p39">
              <a:extLst>
                <a:ext uri="{FF2B5EF4-FFF2-40B4-BE49-F238E27FC236}">
                  <a16:creationId xmlns:a16="http://schemas.microsoft.com/office/drawing/2014/main" id="{D87F4FD2-BBC8-7803-AE74-D17AC309BB0C}"/>
                </a:ext>
              </a:extLst>
            </p:cNvPr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676;p39">
              <a:extLst>
                <a:ext uri="{FF2B5EF4-FFF2-40B4-BE49-F238E27FC236}">
                  <a16:creationId xmlns:a16="http://schemas.microsoft.com/office/drawing/2014/main" id="{939D18F4-087F-1ACC-265A-5908C9A43D6C}"/>
                </a:ext>
              </a:extLst>
            </p:cNvPr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77;p39">
              <a:extLst>
                <a:ext uri="{FF2B5EF4-FFF2-40B4-BE49-F238E27FC236}">
                  <a16:creationId xmlns:a16="http://schemas.microsoft.com/office/drawing/2014/main" id="{8B7F2169-000C-B06B-74A9-1EA181513CAD}"/>
                </a:ext>
              </a:extLst>
            </p:cNvPr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78;p39">
              <a:extLst>
                <a:ext uri="{FF2B5EF4-FFF2-40B4-BE49-F238E27FC236}">
                  <a16:creationId xmlns:a16="http://schemas.microsoft.com/office/drawing/2014/main" id="{8CCC0344-281A-1B9A-7CCC-7A57C2944649}"/>
                </a:ext>
              </a:extLst>
            </p:cNvPr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79;p39">
              <a:extLst>
                <a:ext uri="{FF2B5EF4-FFF2-40B4-BE49-F238E27FC236}">
                  <a16:creationId xmlns:a16="http://schemas.microsoft.com/office/drawing/2014/main" id="{443C1183-B1CF-0784-7DC6-427431220B3E}"/>
                </a:ext>
              </a:extLst>
            </p:cNvPr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80;p39">
              <a:extLst>
                <a:ext uri="{FF2B5EF4-FFF2-40B4-BE49-F238E27FC236}">
                  <a16:creationId xmlns:a16="http://schemas.microsoft.com/office/drawing/2014/main" id="{6078F0F0-1446-B088-94E9-A06658C59004}"/>
                </a:ext>
              </a:extLst>
            </p:cNvPr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81;p39">
              <a:extLst>
                <a:ext uri="{FF2B5EF4-FFF2-40B4-BE49-F238E27FC236}">
                  <a16:creationId xmlns:a16="http://schemas.microsoft.com/office/drawing/2014/main" id="{0B249257-E7BD-D180-0FA4-82F4F01AF4AD}"/>
                </a:ext>
              </a:extLst>
            </p:cNvPr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682;p39">
              <a:extLst>
                <a:ext uri="{FF2B5EF4-FFF2-40B4-BE49-F238E27FC236}">
                  <a16:creationId xmlns:a16="http://schemas.microsoft.com/office/drawing/2014/main" id="{ECABF4B0-915E-88B1-747B-97AC29AC476B}"/>
                </a:ext>
              </a:extLst>
            </p:cNvPr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683;p39">
              <a:extLst>
                <a:ext uri="{FF2B5EF4-FFF2-40B4-BE49-F238E27FC236}">
                  <a16:creationId xmlns:a16="http://schemas.microsoft.com/office/drawing/2014/main" id="{2107E1E3-5612-CEBD-BBDA-1805BDE9C129}"/>
                </a:ext>
              </a:extLst>
            </p:cNvPr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4;p39">
              <a:extLst>
                <a:ext uri="{FF2B5EF4-FFF2-40B4-BE49-F238E27FC236}">
                  <a16:creationId xmlns:a16="http://schemas.microsoft.com/office/drawing/2014/main" id="{8983CDDA-A27C-A7E0-B776-D48E5AB1337D}"/>
                </a:ext>
              </a:extLst>
            </p:cNvPr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685;p39">
              <a:extLst>
                <a:ext uri="{FF2B5EF4-FFF2-40B4-BE49-F238E27FC236}">
                  <a16:creationId xmlns:a16="http://schemas.microsoft.com/office/drawing/2014/main" id="{56C65F00-EA9C-10EE-0792-2E185D2ABA76}"/>
                </a:ext>
              </a:extLst>
            </p:cNvPr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686;p39">
              <a:extLst>
                <a:ext uri="{FF2B5EF4-FFF2-40B4-BE49-F238E27FC236}">
                  <a16:creationId xmlns:a16="http://schemas.microsoft.com/office/drawing/2014/main" id="{97D9110E-6EC5-CD99-F417-42FD2C60583B}"/>
                </a:ext>
              </a:extLst>
            </p:cNvPr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687;p39">
              <a:extLst>
                <a:ext uri="{FF2B5EF4-FFF2-40B4-BE49-F238E27FC236}">
                  <a16:creationId xmlns:a16="http://schemas.microsoft.com/office/drawing/2014/main" id="{2479C12A-7F71-7C0B-0455-EDF54E54338D}"/>
                </a:ext>
              </a:extLst>
            </p:cNvPr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688;p39">
              <a:extLst>
                <a:ext uri="{FF2B5EF4-FFF2-40B4-BE49-F238E27FC236}">
                  <a16:creationId xmlns:a16="http://schemas.microsoft.com/office/drawing/2014/main" id="{04B3AEFB-8673-4792-3CDB-783ED0CAE7A1}"/>
                </a:ext>
              </a:extLst>
            </p:cNvPr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689;p39">
              <a:extLst>
                <a:ext uri="{FF2B5EF4-FFF2-40B4-BE49-F238E27FC236}">
                  <a16:creationId xmlns:a16="http://schemas.microsoft.com/office/drawing/2014/main" id="{86AFA397-C031-0E3F-CB8F-00C644FFD219}"/>
                </a:ext>
              </a:extLst>
            </p:cNvPr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690;p39">
              <a:extLst>
                <a:ext uri="{FF2B5EF4-FFF2-40B4-BE49-F238E27FC236}">
                  <a16:creationId xmlns:a16="http://schemas.microsoft.com/office/drawing/2014/main" id="{35FBEA54-2B36-14F6-4685-C12225820D52}"/>
                </a:ext>
              </a:extLst>
            </p:cNvPr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691;p39">
              <a:extLst>
                <a:ext uri="{FF2B5EF4-FFF2-40B4-BE49-F238E27FC236}">
                  <a16:creationId xmlns:a16="http://schemas.microsoft.com/office/drawing/2014/main" id="{977B4EE7-BE47-FFD1-0269-E9612601CC4C}"/>
                </a:ext>
              </a:extLst>
            </p:cNvPr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692;p39">
              <a:extLst>
                <a:ext uri="{FF2B5EF4-FFF2-40B4-BE49-F238E27FC236}">
                  <a16:creationId xmlns:a16="http://schemas.microsoft.com/office/drawing/2014/main" id="{50D8A924-43C7-CD24-0575-B68778B73701}"/>
                </a:ext>
              </a:extLst>
            </p:cNvPr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693;p39">
              <a:extLst>
                <a:ext uri="{FF2B5EF4-FFF2-40B4-BE49-F238E27FC236}">
                  <a16:creationId xmlns:a16="http://schemas.microsoft.com/office/drawing/2014/main" id="{53C1E8F9-69EA-98A1-1E9D-0A78A4DF82B8}"/>
                </a:ext>
              </a:extLst>
            </p:cNvPr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694;p39">
              <a:extLst>
                <a:ext uri="{FF2B5EF4-FFF2-40B4-BE49-F238E27FC236}">
                  <a16:creationId xmlns:a16="http://schemas.microsoft.com/office/drawing/2014/main" id="{4DB60353-76CD-9EC3-714D-AD4104ABC5A6}"/>
                </a:ext>
              </a:extLst>
            </p:cNvPr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695;p39">
              <a:extLst>
                <a:ext uri="{FF2B5EF4-FFF2-40B4-BE49-F238E27FC236}">
                  <a16:creationId xmlns:a16="http://schemas.microsoft.com/office/drawing/2014/main" id="{701C19B2-F414-186C-3338-CCEAA842C1C7}"/>
                </a:ext>
              </a:extLst>
            </p:cNvPr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696;p39">
              <a:extLst>
                <a:ext uri="{FF2B5EF4-FFF2-40B4-BE49-F238E27FC236}">
                  <a16:creationId xmlns:a16="http://schemas.microsoft.com/office/drawing/2014/main" id="{5D9ABACE-664B-3556-BEB4-000321526C3D}"/>
                </a:ext>
              </a:extLst>
            </p:cNvPr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97;p39">
              <a:extLst>
                <a:ext uri="{FF2B5EF4-FFF2-40B4-BE49-F238E27FC236}">
                  <a16:creationId xmlns:a16="http://schemas.microsoft.com/office/drawing/2014/main" id="{A152D9AC-3721-1066-0440-6714C948DFCC}"/>
                </a:ext>
              </a:extLst>
            </p:cNvPr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98;p39">
              <a:extLst>
                <a:ext uri="{FF2B5EF4-FFF2-40B4-BE49-F238E27FC236}">
                  <a16:creationId xmlns:a16="http://schemas.microsoft.com/office/drawing/2014/main" id="{C55978EA-8146-20A7-B627-B54670E7D01F}"/>
                </a:ext>
              </a:extLst>
            </p:cNvPr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99;p39">
              <a:extLst>
                <a:ext uri="{FF2B5EF4-FFF2-40B4-BE49-F238E27FC236}">
                  <a16:creationId xmlns:a16="http://schemas.microsoft.com/office/drawing/2014/main" id="{4C780DA8-78AD-D58D-09DC-1E8D0A8FFBF4}"/>
                </a:ext>
              </a:extLst>
            </p:cNvPr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00;p39">
              <a:extLst>
                <a:ext uri="{FF2B5EF4-FFF2-40B4-BE49-F238E27FC236}">
                  <a16:creationId xmlns:a16="http://schemas.microsoft.com/office/drawing/2014/main" id="{13B375B3-C161-1C94-EEA0-FE8F656DE359}"/>
                </a:ext>
              </a:extLst>
            </p:cNvPr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01;p39">
              <a:extLst>
                <a:ext uri="{FF2B5EF4-FFF2-40B4-BE49-F238E27FC236}">
                  <a16:creationId xmlns:a16="http://schemas.microsoft.com/office/drawing/2014/main" id="{8C6880F3-8565-ADC4-E124-522D3F3EB996}"/>
                </a:ext>
              </a:extLst>
            </p:cNvPr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02;p39">
              <a:extLst>
                <a:ext uri="{FF2B5EF4-FFF2-40B4-BE49-F238E27FC236}">
                  <a16:creationId xmlns:a16="http://schemas.microsoft.com/office/drawing/2014/main" id="{11FD325A-4533-68C1-148C-46E6DC7ACF03}"/>
                </a:ext>
              </a:extLst>
            </p:cNvPr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703;p39">
              <a:extLst>
                <a:ext uri="{FF2B5EF4-FFF2-40B4-BE49-F238E27FC236}">
                  <a16:creationId xmlns:a16="http://schemas.microsoft.com/office/drawing/2014/main" id="{652C0ED2-580F-7E06-2165-35F78C0C688A}"/>
                </a:ext>
              </a:extLst>
            </p:cNvPr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04;p39">
              <a:extLst>
                <a:ext uri="{FF2B5EF4-FFF2-40B4-BE49-F238E27FC236}">
                  <a16:creationId xmlns:a16="http://schemas.microsoft.com/office/drawing/2014/main" id="{084AAAD3-9941-388E-A38A-F6696B2AF545}"/>
                </a:ext>
              </a:extLst>
            </p:cNvPr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705;p39">
              <a:extLst>
                <a:ext uri="{FF2B5EF4-FFF2-40B4-BE49-F238E27FC236}">
                  <a16:creationId xmlns:a16="http://schemas.microsoft.com/office/drawing/2014/main" id="{5789CA28-A559-F55B-5B71-2DDBF66442B9}"/>
                </a:ext>
              </a:extLst>
            </p:cNvPr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06;p39">
              <a:extLst>
                <a:ext uri="{FF2B5EF4-FFF2-40B4-BE49-F238E27FC236}">
                  <a16:creationId xmlns:a16="http://schemas.microsoft.com/office/drawing/2014/main" id="{544ED675-3529-C2FB-94A8-3A830DE4820F}"/>
                </a:ext>
              </a:extLst>
            </p:cNvPr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07;p39">
              <a:extLst>
                <a:ext uri="{FF2B5EF4-FFF2-40B4-BE49-F238E27FC236}">
                  <a16:creationId xmlns:a16="http://schemas.microsoft.com/office/drawing/2014/main" id="{490E2B28-77A1-AAF4-ED67-00381DF2C81A}"/>
                </a:ext>
              </a:extLst>
            </p:cNvPr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708;p39">
              <a:extLst>
                <a:ext uri="{FF2B5EF4-FFF2-40B4-BE49-F238E27FC236}">
                  <a16:creationId xmlns:a16="http://schemas.microsoft.com/office/drawing/2014/main" id="{5048600C-81E6-FCA1-4B6C-39DE4A612C3A}"/>
                </a:ext>
              </a:extLst>
            </p:cNvPr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709;p39">
              <a:extLst>
                <a:ext uri="{FF2B5EF4-FFF2-40B4-BE49-F238E27FC236}">
                  <a16:creationId xmlns:a16="http://schemas.microsoft.com/office/drawing/2014/main" id="{75CCC8EA-C8F1-0141-23A3-60F98DF998E7}"/>
                </a:ext>
              </a:extLst>
            </p:cNvPr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710;p39">
              <a:extLst>
                <a:ext uri="{FF2B5EF4-FFF2-40B4-BE49-F238E27FC236}">
                  <a16:creationId xmlns:a16="http://schemas.microsoft.com/office/drawing/2014/main" id="{21E40DEA-EA82-3AE5-FDAD-B23DB4A640F8}"/>
                </a:ext>
              </a:extLst>
            </p:cNvPr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711;p39">
              <a:extLst>
                <a:ext uri="{FF2B5EF4-FFF2-40B4-BE49-F238E27FC236}">
                  <a16:creationId xmlns:a16="http://schemas.microsoft.com/office/drawing/2014/main" id="{31F9D9B1-B8D5-7A6B-1D39-4D2E618256CA}"/>
                </a:ext>
              </a:extLst>
            </p:cNvPr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712;p39">
              <a:extLst>
                <a:ext uri="{FF2B5EF4-FFF2-40B4-BE49-F238E27FC236}">
                  <a16:creationId xmlns:a16="http://schemas.microsoft.com/office/drawing/2014/main" id="{45AB40CD-E2E2-8464-90E2-9631EA1E2C2D}"/>
                </a:ext>
              </a:extLst>
            </p:cNvPr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713;p39">
              <a:extLst>
                <a:ext uri="{FF2B5EF4-FFF2-40B4-BE49-F238E27FC236}">
                  <a16:creationId xmlns:a16="http://schemas.microsoft.com/office/drawing/2014/main" id="{D75CFB86-F70C-2620-19C3-56F7AF761D0A}"/>
                </a:ext>
              </a:extLst>
            </p:cNvPr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714;p39">
              <a:extLst>
                <a:ext uri="{FF2B5EF4-FFF2-40B4-BE49-F238E27FC236}">
                  <a16:creationId xmlns:a16="http://schemas.microsoft.com/office/drawing/2014/main" id="{81FE0370-FDD1-B3BE-2E7B-E88F0ABCAAA0}"/>
                </a:ext>
              </a:extLst>
            </p:cNvPr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715;p39">
              <a:extLst>
                <a:ext uri="{FF2B5EF4-FFF2-40B4-BE49-F238E27FC236}">
                  <a16:creationId xmlns:a16="http://schemas.microsoft.com/office/drawing/2014/main" id="{06B9A1C1-481F-E60A-FC70-1453093DDD0C}"/>
                </a:ext>
              </a:extLst>
            </p:cNvPr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716;p39">
              <a:extLst>
                <a:ext uri="{FF2B5EF4-FFF2-40B4-BE49-F238E27FC236}">
                  <a16:creationId xmlns:a16="http://schemas.microsoft.com/office/drawing/2014/main" id="{92AFFD27-CA3A-BDC4-8D7A-5224E1922AFE}"/>
                </a:ext>
              </a:extLst>
            </p:cNvPr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717;p39">
              <a:extLst>
                <a:ext uri="{FF2B5EF4-FFF2-40B4-BE49-F238E27FC236}">
                  <a16:creationId xmlns:a16="http://schemas.microsoft.com/office/drawing/2014/main" id="{2B2573A5-01D2-29C0-1E11-711CFD53F3D4}"/>
                </a:ext>
              </a:extLst>
            </p:cNvPr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718;p39">
              <a:extLst>
                <a:ext uri="{FF2B5EF4-FFF2-40B4-BE49-F238E27FC236}">
                  <a16:creationId xmlns:a16="http://schemas.microsoft.com/office/drawing/2014/main" id="{3DA36939-EDD3-19B1-DDC5-66899E61075D}"/>
                </a:ext>
              </a:extLst>
            </p:cNvPr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719;p39">
              <a:extLst>
                <a:ext uri="{FF2B5EF4-FFF2-40B4-BE49-F238E27FC236}">
                  <a16:creationId xmlns:a16="http://schemas.microsoft.com/office/drawing/2014/main" id="{A0F4E594-8420-7323-80BF-066B2D1FCC33}"/>
                </a:ext>
              </a:extLst>
            </p:cNvPr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720;p39">
              <a:extLst>
                <a:ext uri="{FF2B5EF4-FFF2-40B4-BE49-F238E27FC236}">
                  <a16:creationId xmlns:a16="http://schemas.microsoft.com/office/drawing/2014/main" id="{3A6C2A1F-64FD-A1CB-478F-EC2ABD49A410}"/>
                </a:ext>
              </a:extLst>
            </p:cNvPr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721;p39">
              <a:extLst>
                <a:ext uri="{FF2B5EF4-FFF2-40B4-BE49-F238E27FC236}">
                  <a16:creationId xmlns:a16="http://schemas.microsoft.com/office/drawing/2014/main" id="{4A3A9C0C-1F10-0908-18CD-2D6F13B1B2A3}"/>
                </a:ext>
              </a:extLst>
            </p:cNvPr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722;p39">
              <a:extLst>
                <a:ext uri="{FF2B5EF4-FFF2-40B4-BE49-F238E27FC236}">
                  <a16:creationId xmlns:a16="http://schemas.microsoft.com/office/drawing/2014/main" id="{5D327477-E15E-2E7F-0CA9-97CF84402EEF}"/>
                </a:ext>
              </a:extLst>
            </p:cNvPr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723;p39">
              <a:extLst>
                <a:ext uri="{FF2B5EF4-FFF2-40B4-BE49-F238E27FC236}">
                  <a16:creationId xmlns:a16="http://schemas.microsoft.com/office/drawing/2014/main" id="{1D4C207A-3931-FFC8-D324-6A042B79C2EB}"/>
                </a:ext>
              </a:extLst>
            </p:cNvPr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724;p39">
              <a:extLst>
                <a:ext uri="{FF2B5EF4-FFF2-40B4-BE49-F238E27FC236}">
                  <a16:creationId xmlns:a16="http://schemas.microsoft.com/office/drawing/2014/main" id="{25248072-8653-E64E-D587-FDD135F4C033}"/>
                </a:ext>
              </a:extLst>
            </p:cNvPr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725;p39">
              <a:extLst>
                <a:ext uri="{FF2B5EF4-FFF2-40B4-BE49-F238E27FC236}">
                  <a16:creationId xmlns:a16="http://schemas.microsoft.com/office/drawing/2014/main" id="{88BD7514-30C6-A7AD-D587-F062C247FC4D}"/>
                </a:ext>
              </a:extLst>
            </p:cNvPr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726;p39">
              <a:extLst>
                <a:ext uri="{FF2B5EF4-FFF2-40B4-BE49-F238E27FC236}">
                  <a16:creationId xmlns:a16="http://schemas.microsoft.com/office/drawing/2014/main" id="{7075F1D5-2E8C-2054-3B79-4F004B53F89C}"/>
                </a:ext>
              </a:extLst>
            </p:cNvPr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727;p39">
              <a:extLst>
                <a:ext uri="{FF2B5EF4-FFF2-40B4-BE49-F238E27FC236}">
                  <a16:creationId xmlns:a16="http://schemas.microsoft.com/office/drawing/2014/main" id="{69C2C463-6206-6AA2-1558-ECF53E193F62}"/>
                </a:ext>
              </a:extLst>
            </p:cNvPr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728;p39">
              <a:extLst>
                <a:ext uri="{FF2B5EF4-FFF2-40B4-BE49-F238E27FC236}">
                  <a16:creationId xmlns:a16="http://schemas.microsoft.com/office/drawing/2014/main" id="{DE14DB54-488A-ED9E-20FA-0BD64DFDED2B}"/>
                </a:ext>
              </a:extLst>
            </p:cNvPr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729;p39">
              <a:extLst>
                <a:ext uri="{FF2B5EF4-FFF2-40B4-BE49-F238E27FC236}">
                  <a16:creationId xmlns:a16="http://schemas.microsoft.com/office/drawing/2014/main" id="{963FB32C-C046-E06E-6593-A38D39B5713E}"/>
                </a:ext>
              </a:extLst>
            </p:cNvPr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730;p39">
              <a:extLst>
                <a:ext uri="{FF2B5EF4-FFF2-40B4-BE49-F238E27FC236}">
                  <a16:creationId xmlns:a16="http://schemas.microsoft.com/office/drawing/2014/main" id="{1B2018DE-DF95-BE8B-5286-817DE335ACE4}"/>
                </a:ext>
              </a:extLst>
            </p:cNvPr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731;p39">
              <a:extLst>
                <a:ext uri="{FF2B5EF4-FFF2-40B4-BE49-F238E27FC236}">
                  <a16:creationId xmlns:a16="http://schemas.microsoft.com/office/drawing/2014/main" id="{34C5F1B2-4A06-D3C8-6382-0162738269AE}"/>
                </a:ext>
              </a:extLst>
            </p:cNvPr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732;p39">
              <a:extLst>
                <a:ext uri="{FF2B5EF4-FFF2-40B4-BE49-F238E27FC236}">
                  <a16:creationId xmlns:a16="http://schemas.microsoft.com/office/drawing/2014/main" id="{3922113D-359A-057C-0DCB-521D6396BF6B}"/>
                </a:ext>
              </a:extLst>
            </p:cNvPr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733;p39">
              <a:extLst>
                <a:ext uri="{FF2B5EF4-FFF2-40B4-BE49-F238E27FC236}">
                  <a16:creationId xmlns:a16="http://schemas.microsoft.com/office/drawing/2014/main" id="{3C70A037-203C-A573-4926-91C804140FC9}"/>
                </a:ext>
              </a:extLst>
            </p:cNvPr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734;p39">
              <a:extLst>
                <a:ext uri="{FF2B5EF4-FFF2-40B4-BE49-F238E27FC236}">
                  <a16:creationId xmlns:a16="http://schemas.microsoft.com/office/drawing/2014/main" id="{77AD4056-BE63-C7A4-8AF3-EA59BAC1C0F7}"/>
                </a:ext>
              </a:extLst>
            </p:cNvPr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735;p39">
              <a:extLst>
                <a:ext uri="{FF2B5EF4-FFF2-40B4-BE49-F238E27FC236}">
                  <a16:creationId xmlns:a16="http://schemas.microsoft.com/office/drawing/2014/main" id="{660818DE-E459-478C-5CC2-67A7F4CDE83A}"/>
                </a:ext>
              </a:extLst>
            </p:cNvPr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736;p39">
              <a:extLst>
                <a:ext uri="{FF2B5EF4-FFF2-40B4-BE49-F238E27FC236}">
                  <a16:creationId xmlns:a16="http://schemas.microsoft.com/office/drawing/2014/main" id="{F8E25742-EFB1-BE97-6122-EB00B3578C43}"/>
                </a:ext>
              </a:extLst>
            </p:cNvPr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737;p39">
              <a:extLst>
                <a:ext uri="{FF2B5EF4-FFF2-40B4-BE49-F238E27FC236}">
                  <a16:creationId xmlns:a16="http://schemas.microsoft.com/office/drawing/2014/main" id="{BF50DA44-CA83-76BE-C704-0BC7438339EC}"/>
                </a:ext>
              </a:extLst>
            </p:cNvPr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738;p39">
              <a:extLst>
                <a:ext uri="{FF2B5EF4-FFF2-40B4-BE49-F238E27FC236}">
                  <a16:creationId xmlns:a16="http://schemas.microsoft.com/office/drawing/2014/main" id="{9A0CC650-135A-CDCA-7B63-2232A7A588F0}"/>
                </a:ext>
              </a:extLst>
            </p:cNvPr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739;p39">
              <a:extLst>
                <a:ext uri="{FF2B5EF4-FFF2-40B4-BE49-F238E27FC236}">
                  <a16:creationId xmlns:a16="http://schemas.microsoft.com/office/drawing/2014/main" id="{B0C3C016-1B34-16F0-41DA-B8AC92752D0B}"/>
                </a:ext>
              </a:extLst>
            </p:cNvPr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740;p39">
              <a:extLst>
                <a:ext uri="{FF2B5EF4-FFF2-40B4-BE49-F238E27FC236}">
                  <a16:creationId xmlns:a16="http://schemas.microsoft.com/office/drawing/2014/main" id="{6DF35283-8345-403F-6882-4906DA4F83E2}"/>
                </a:ext>
              </a:extLst>
            </p:cNvPr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741;p39">
              <a:extLst>
                <a:ext uri="{FF2B5EF4-FFF2-40B4-BE49-F238E27FC236}">
                  <a16:creationId xmlns:a16="http://schemas.microsoft.com/office/drawing/2014/main" id="{6C9D0EED-B480-DE53-7F46-0F1C56A14E7B}"/>
                </a:ext>
              </a:extLst>
            </p:cNvPr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742;p39">
              <a:extLst>
                <a:ext uri="{FF2B5EF4-FFF2-40B4-BE49-F238E27FC236}">
                  <a16:creationId xmlns:a16="http://schemas.microsoft.com/office/drawing/2014/main" id="{EF9F8E2A-583F-7F17-8263-27AFB4B53DAC}"/>
                </a:ext>
              </a:extLst>
            </p:cNvPr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743;p39">
              <a:extLst>
                <a:ext uri="{FF2B5EF4-FFF2-40B4-BE49-F238E27FC236}">
                  <a16:creationId xmlns:a16="http://schemas.microsoft.com/office/drawing/2014/main" id="{3D0E41AA-67A3-2207-2DD3-67200DCABDD6}"/>
                </a:ext>
              </a:extLst>
            </p:cNvPr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744;p39">
              <a:extLst>
                <a:ext uri="{FF2B5EF4-FFF2-40B4-BE49-F238E27FC236}">
                  <a16:creationId xmlns:a16="http://schemas.microsoft.com/office/drawing/2014/main" id="{757405F0-3649-FC53-C125-A409C40EC623}"/>
                </a:ext>
              </a:extLst>
            </p:cNvPr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745;p39">
              <a:extLst>
                <a:ext uri="{FF2B5EF4-FFF2-40B4-BE49-F238E27FC236}">
                  <a16:creationId xmlns:a16="http://schemas.microsoft.com/office/drawing/2014/main" id="{9D49F727-915D-397B-D87A-D3B90F9907F2}"/>
                </a:ext>
              </a:extLst>
            </p:cNvPr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746;p39">
              <a:extLst>
                <a:ext uri="{FF2B5EF4-FFF2-40B4-BE49-F238E27FC236}">
                  <a16:creationId xmlns:a16="http://schemas.microsoft.com/office/drawing/2014/main" id="{CAFC3CCA-CD3B-9EFD-847F-2292AC6A6F71}"/>
                </a:ext>
              </a:extLst>
            </p:cNvPr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747;p39">
              <a:extLst>
                <a:ext uri="{FF2B5EF4-FFF2-40B4-BE49-F238E27FC236}">
                  <a16:creationId xmlns:a16="http://schemas.microsoft.com/office/drawing/2014/main" id="{9FCE8A0F-41BE-C64A-7DF9-E93C8A0B1EB3}"/>
                </a:ext>
              </a:extLst>
            </p:cNvPr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748;p39">
              <a:extLst>
                <a:ext uri="{FF2B5EF4-FFF2-40B4-BE49-F238E27FC236}">
                  <a16:creationId xmlns:a16="http://schemas.microsoft.com/office/drawing/2014/main" id="{5D8E8057-DBD8-0A2A-235D-401A97997225}"/>
                </a:ext>
              </a:extLst>
            </p:cNvPr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749;p39">
              <a:extLst>
                <a:ext uri="{FF2B5EF4-FFF2-40B4-BE49-F238E27FC236}">
                  <a16:creationId xmlns:a16="http://schemas.microsoft.com/office/drawing/2014/main" id="{7A70FB33-4D35-BF51-83DD-79BE06DEB0D0}"/>
                </a:ext>
              </a:extLst>
            </p:cNvPr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750;p39">
              <a:extLst>
                <a:ext uri="{FF2B5EF4-FFF2-40B4-BE49-F238E27FC236}">
                  <a16:creationId xmlns:a16="http://schemas.microsoft.com/office/drawing/2014/main" id="{5CB1ED6C-9058-118D-84AB-B1B06996B375}"/>
                </a:ext>
              </a:extLst>
            </p:cNvPr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751;p39">
              <a:extLst>
                <a:ext uri="{FF2B5EF4-FFF2-40B4-BE49-F238E27FC236}">
                  <a16:creationId xmlns:a16="http://schemas.microsoft.com/office/drawing/2014/main" id="{37319B1A-E74B-7ABE-741A-92B0FA9ADB40}"/>
                </a:ext>
              </a:extLst>
            </p:cNvPr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752;p39">
              <a:extLst>
                <a:ext uri="{FF2B5EF4-FFF2-40B4-BE49-F238E27FC236}">
                  <a16:creationId xmlns:a16="http://schemas.microsoft.com/office/drawing/2014/main" id="{5AA67DAB-0F51-9BE9-A2C6-CF7FD1FCFCCD}"/>
                </a:ext>
              </a:extLst>
            </p:cNvPr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753;p39">
              <a:extLst>
                <a:ext uri="{FF2B5EF4-FFF2-40B4-BE49-F238E27FC236}">
                  <a16:creationId xmlns:a16="http://schemas.microsoft.com/office/drawing/2014/main" id="{910809DD-9E6A-C3EE-A9A1-F9EFED65C9AE}"/>
                </a:ext>
              </a:extLst>
            </p:cNvPr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754;p39">
              <a:extLst>
                <a:ext uri="{FF2B5EF4-FFF2-40B4-BE49-F238E27FC236}">
                  <a16:creationId xmlns:a16="http://schemas.microsoft.com/office/drawing/2014/main" id="{425EADCA-375D-BFC0-9CCB-0A83DC2DD4EF}"/>
                </a:ext>
              </a:extLst>
            </p:cNvPr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755;p39">
              <a:extLst>
                <a:ext uri="{FF2B5EF4-FFF2-40B4-BE49-F238E27FC236}">
                  <a16:creationId xmlns:a16="http://schemas.microsoft.com/office/drawing/2014/main" id="{3CE99C90-7ED4-35FA-6CDB-C8A250C0F819}"/>
                </a:ext>
              </a:extLst>
            </p:cNvPr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756;p39">
              <a:extLst>
                <a:ext uri="{FF2B5EF4-FFF2-40B4-BE49-F238E27FC236}">
                  <a16:creationId xmlns:a16="http://schemas.microsoft.com/office/drawing/2014/main" id="{EE49B7B3-2503-A4C8-DBF7-217947157B67}"/>
                </a:ext>
              </a:extLst>
            </p:cNvPr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2757;p39">
            <a:extLst>
              <a:ext uri="{FF2B5EF4-FFF2-40B4-BE49-F238E27FC236}">
                <a16:creationId xmlns:a16="http://schemas.microsoft.com/office/drawing/2014/main" id="{F931119D-AF40-74FE-9CA8-995615569A03}"/>
              </a:ext>
            </a:extLst>
          </p:cNvPr>
          <p:cNvGrpSpPr/>
          <p:nvPr/>
        </p:nvGrpSpPr>
        <p:grpSpPr>
          <a:xfrm rot="-882383">
            <a:off x="8061998" y="-130541"/>
            <a:ext cx="1133345" cy="1112833"/>
            <a:chOff x="1296300" y="3053732"/>
            <a:chExt cx="1825499" cy="1849724"/>
          </a:xfrm>
        </p:grpSpPr>
        <p:sp>
          <p:nvSpPr>
            <p:cNvPr id="107" name="Google Shape;2758;p39">
              <a:extLst>
                <a:ext uri="{FF2B5EF4-FFF2-40B4-BE49-F238E27FC236}">
                  <a16:creationId xmlns:a16="http://schemas.microsoft.com/office/drawing/2014/main" id="{1C174F25-AAFE-B6B8-584A-9480E7F05363}"/>
                </a:ext>
              </a:extLst>
            </p:cNvPr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759;p39">
              <a:extLst>
                <a:ext uri="{FF2B5EF4-FFF2-40B4-BE49-F238E27FC236}">
                  <a16:creationId xmlns:a16="http://schemas.microsoft.com/office/drawing/2014/main" id="{17F09BD6-EF0D-F7C2-BA06-DD44DD9452F5}"/>
                </a:ext>
              </a:extLst>
            </p:cNvPr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760;p39">
              <a:extLst>
                <a:ext uri="{FF2B5EF4-FFF2-40B4-BE49-F238E27FC236}">
                  <a16:creationId xmlns:a16="http://schemas.microsoft.com/office/drawing/2014/main" id="{85A87FFF-1C24-EB17-3249-4BCBEB559972}"/>
                </a:ext>
              </a:extLst>
            </p:cNvPr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761;p39">
              <a:extLst>
                <a:ext uri="{FF2B5EF4-FFF2-40B4-BE49-F238E27FC236}">
                  <a16:creationId xmlns:a16="http://schemas.microsoft.com/office/drawing/2014/main" id="{99C45B59-77F0-B033-7E44-70CC5303FBA3}"/>
                </a:ext>
              </a:extLst>
            </p:cNvPr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762;p39">
              <a:extLst>
                <a:ext uri="{FF2B5EF4-FFF2-40B4-BE49-F238E27FC236}">
                  <a16:creationId xmlns:a16="http://schemas.microsoft.com/office/drawing/2014/main" id="{C069FC96-E7E6-3E2E-CE2C-DAFA6424D81E}"/>
                </a:ext>
              </a:extLst>
            </p:cNvPr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763;p39">
              <a:extLst>
                <a:ext uri="{FF2B5EF4-FFF2-40B4-BE49-F238E27FC236}">
                  <a16:creationId xmlns:a16="http://schemas.microsoft.com/office/drawing/2014/main" id="{8305FED1-1BD2-5D9B-D8F2-F4BED7DA3958}"/>
                </a:ext>
              </a:extLst>
            </p:cNvPr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764;p39">
              <a:extLst>
                <a:ext uri="{FF2B5EF4-FFF2-40B4-BE49-F238E27FC236}">
                  <a16:creationId xmlns:a16="http://schemas.microsoft.com/office/drawing/2014/main" id="{ACB95987-0E52-E03C-6276-35A4454FDE49}"/>
                </a:ext>
              </a:extLst>
            </p:cNvPr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765;p39">
              <a:extLst>
                <a:ext uri="{FF2B5EF4-FFF2-40B4-BE49-F238E27FC236}">
                  <a16:creationId xmlns:a16="http://schemas.microsoft.com/office/drawing/2014/main" id="{9668FA7F-5DEB-6A61-4D12-29C84D95C126}"/>
                </a:ext>
              </a:extLst>
            </p:cNvPr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766;p39">
              <a:extLst>
                <a:ext uri="{FF2B5EF4-FFF2-40B4-BE49-F238E27FC236}">
                  <a16:creationId xmlns:a16="http://schemas.microsoft.com/office/drawing/2014/main" id="{80A33E8C-2009-D83B-6968-2DE4A91D583B}"/>
                </a:ext>
              </a:extLst>
            </p:cNvPr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767;p39">
              <a:extLst>
                <a:ext uri="{FF2B5EF4-FFF2-40B4-BE49-F238E27FC236}">
                  <a16:creationId xmlns:a16="http://schemas.microsoft.com/office/drawing/2014/main" id="{B072556A-90C9-9A32-1118-B69F56A47689}"/>
                </a:ext>
              </a:extLst>
            </p:cNvPr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768;p39">
              <a:extLst>
                <a:ext uri="{FF2B5EF4-FFF2-40B4-BE49-F238E27FC236}">
                  <a16:creationId xmlns:a16="http://schemas.microsoft.com/office/drawing/2014/main" id="{B26E9712-D23D-ABBD-3627-F16742BF74B9}"/>
                </a:ext>
              </a:extLst>
            </p:cNvPr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769;p39">
              <a:extLst>
                <a:ext uri="{FF2B5EF4-FFF2-40B4-BE49-F238E27FC236}">
                  <a16:creationId xmlns:a16="http://schemas.microsoft.com/office/drawing/2014/main" id="{1C86D844-306B-C306-7D5D-03C833E9407A}"/>
                </a:ext>
              </a:extLst>
            </p:cNvPr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770;p39">
              <a:extLst>
                <a:ext uri="{FF2B5EF4-FFF2-40B4-BE49-F238E27FC236}">
                  <a16:creationId xmlns:a16="http://schemas.microsoft.com/office/drawing/2014/main" id="{E7FFED06-4203-CD30-01B4-E899277EC11C}"/>
                </a:ext>
              </a:extLst>
            </p:cNvPr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771;p39">
              <a:extLst>
                <a:ext uri="{FF2B5EF4-FFF2-40B4-BE49-F238E27FC236}">
                  <a16:creationId xmlns:a16="http://schemas.microsoft.com/office/drawing/2014/main" id="{0F445DBF-01C7-782C-6AD7-DF8B539E10F9}"/>
                </a:ext>
              </a:extLst>
            </p:cNvPr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772;p39">
              <a:extLst>
                <a:ext uri="{FF2B5EF4-FFF2-40B4-BE49-F238E27FC236}">
                  <a16:creationId xmlns:a16="http://schemas.microsoft.com/office/drawing/2014/main" id="{7224D4F8-A131-51FD-505B-B7A0CBC840CB}"/>
                </a:ext>
              </a:extLst>
            </p:cNvPr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773;p39">
              <a:extLst>
                <a:ext uri="{FF2B5EF4-FFF2-40B4-BE49-F238E27FC236}">
                  <a16:creationId xmlns:a16="http://schemas.microsoft.com/office/drawing/2014/main" id="{C5DB951B-DBD9-31DE-FCE0-E0383EA82B3B}"/>
                </a:ext>
              </a:extLst>
            </p:cNvPr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774;p39">
              <a:extLst>
                <a:ext uri="{FF2B5EF4-FFF2-40B4-BE49-F238E27FC236}">
                  <a16:creationId xmlns:a16="http://schemas.microsoft.com/office/drawing/2014/main" id="{242DA4A5-2DDA-4113-4185-F6458019E39F}"/>
                </a:ext>
              </a:extLst>
            </p:cNvPr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775;p39">
              <a:extLst>
                <a:ext uri="{FF2B5EF4-FFF2-40B4-BE49-F238E27FC236}">
                  <a16:creationId xmlns:a16="http://schemas.microsoft.com/office/drawing/2014/main" id="{EB5D4CEE-EFC7-148F-C4A5-75F87D771090}"/>
                </a:ext>
              </a:extLst>
            </p:cNvPr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776;p39">
              <a:extLst>
                <a:ext uri="{FF2B5EF4-FFF2-40B4-BE49-F238E27FC236}">
                  <a16:creationId xmlns:a16="http://schemas.microsoft.com/office/drawing/2014/main" id="{40F8BD00-C56F-31AB-4253-94E2AE8F9861}"/>
                </a:ext>
              </a:extLst>
            </p:cNvPr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777;p39">
              <a:extLst>
                <a:ext uri="{FF2B5EF4-FFF2-40B4-BE49-F238E27FC236}">
                  <a16:creationId xmlns:a16="http://schemas.microsoft.com/office/drawing/2014/main" id="{B2A48100-D6FC-4597-E9AB-15D06D153F09}"/>
                </a:ext>
              </a:extLst>
            </p:cNvPr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778;p39">
              <a:extLst>
                <a:ext uri="{FF2B5EF4-FFF2-40B4-BE49-F238E27FC236}">
                  <a16:creationId xmlns:a16="http://schemas.microsoft.com/office/drawing/2014/main" id="{28C55F7F-BB29-FD88-5025-0CD8A0D93EF7}"/>
                </a:ext>
              </a:extLst>
            </p:cNvPr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779;p39">
              <a:extLst>
                <a:ext uri="{FF2B5EF4-FFF2-40B4-BE49-F238E27FC236}">
                  <a16:creationId xmlns:a16="http://schemas.microsoft.com/office/drawing/2014/main" id="{91AF5E1A-C97B-6B35-D77B-98FAD9BF7E56}"/>
                </a:ext>
              </a:extLst>
            </p:cNvPr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780;p39">
              <a:extLst>
                <a:ext uri="{FF2B5EF4-FFF2-40B4-BE49-F238E27FC236}">
                  <a16:creationId xmlns:a16="http://schemas.microsoft.com/office/drawing/2014/main" id="{B8305C23-C5E8-59FE-5130-E3BAEB6EFE3B}"/>
                </a:ext>
              </a:extLst>
            </p:cNvPr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781;p39">
              <a:extLst>
                <a:ext uri="{FF2B5EF4-FFF2-40B4-BE49-F238E27FC236}">
                  <a16:creationId xmlns:a16="http://schemas.microsoft.com/office/drawing/2014/main" id="{7C98A3E4-C2ED-3C40-C9D0-1451A868B218}"/>
                </a:ext>
              </a:extLst>
            </p:cNvPr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782;p39">
              <a:extLst>
                <a:ext uri="{FF2B5EF4-FFF2-40B4-BE49-F238E27FC236}">
                  <a16:creationId xmlns:a16="http://schemas.microsoft.com/office/drawing/2014/main" id="{32922B9D-CA30-9A3C-B775-EDA9136C51FE}"/>
                </a:ext>
              </a:extLst>
            </p:cNvPr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783;p39">
              <a:extLst>
                <a:ext uri="{FF2B5EF4-FFF2-40B4-BE49-F238E27FC236}">
                  <a16:creationId xmlns:a16="http://schemas.microsoft.com/office/drawing/2014/main" id="{E7783FF8-7E01-8CA8-0009-CDAD2AFE2710}"/>
                </a:ext>
              </a:extLst>
            </p:cNvPr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784;p39">
              <a:extLst>
                <a:ext uri="{FF2B5EF4-FFF2-40B4-BE49-F238E27FC236}">
                  <a16:creationId xmlns:a16="http://schemas.microsoft.com/office/drawing/2014/main" id="{B478353E-B23B-671D-A1DF-0252C3E8E4CA}"/>
                </a:ext>
              </a:extLst>
            </p:cNvPr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785;p39">
              <a:extLst>
                <a:ext uri="{FF2B5EF4-FFF2-40B4-BE49-F238E27FC236}">
                  <a16:creationId xmlns:a16="http://schemas.microsoft.com/office/drawing/2014/main" id="{5DA48AA6-4FA4-1CC5-80A4-98B58996B3B8}"/>
                </a:ext>
              </a:extLst>
            </p:cNvPr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786;p39">
              <a:extLst>
                <a:ext uri="{FF2B5EF4-FFF2-40B4-BE49-F238E27FC236}">
                  <a16:creationId xmlns:a16="http://schemas.microsoft.com/office/drawing/2014/main" id="{45E0E481-7090-71FA-A80E-29C740D58077}"/>
                </a:ext>
              </a:extLst>
            </p:cNvPr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787;p39">
              <a:extLst>
                <a:ext uri="{FF2B5EF4-FFF2-40B4-BE49-F238E27FC236}">
                  <a16:creationId xmlns:a16="http://schemas.microsoft.com/office/drawing/2014/main" id="{380A0911-391C-51E1-304A-236F7509BAAC}"/>
                </a:ext>
              </a:extLst>
            </p:cNvPr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788;p39">
              <a:extLst>
                <a:ext uri="{FF2B5EF4-FFF2-40B4-BE49-F238E27FC236}">
                  <a16:creationId xmlns:a16="http://schemas.microsoft.com/office/drawing/2014/main" id="{1EF68F17-5B97-BEA2-D7A6-89B799260531}"/>
                </a:ext>
              </a:extLst>
            </p:cNvPr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789;p39">
              <a:extLst>
                <a:ext uri="{FF2B5EF4-FFF2-40B4-BE49-F238E27FC236}">
                  <a16:creationId xmlns:a16="http://schemas.microsoft.com/office/drawing/2014/main" id="{E6264382-5BE2-4678-6DD7-C3FC962B6B51}"/>
                </a:ext>
              </a:extLst>
            </p:cNvPr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790;p39">
              <a:extLst>
                <a:ext uri="{FF2B5EF4-FFF2-40B4-BE49-F238E27FC236}">
                  <a16:creationId xmlns:a16="http://schemas.microsoft.com/office/drawing/2014/main" id="{A5E38616-2CD1-3D56-9787-B290CE4CD273}"/>
                </a:ext>
              </a:extLst>
            </p:cNvPr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791;p39">
              <a:extLst>
                <a:ext uri="{FF2B5EF4-FFF2-40B4-BE49-F238E27FC236}">
                  <a16:creationId xmlns:a16="http://schemas.microsoft.com/office/drawing/2014/main" id="{09FAEB8F-3FCF-979D-4424-26CF86A63883}"/>
                </a:ext>
              </a:extLst>
            </p:cNvPr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792;p39">
              <a:extLst>
                <a:ext uri="{FF2B5EF4-FFF2-40B4-BE49-F238E27FC236}">
                  <a16:creationId xmlns:a16="http://schemas.microsoft.com/office/drawing/2014/main" id="{3DB5F96D-A2AB-53E4-EB00-3C0BD9E86DDA}"/>
                </a:ext>
              </a:extLst>
            </p:cNvPr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793;p39">
              <a:extLst>
                <a:ext uri="{FF2B5EF4-FFF2-40B4-BE49-F238E27FC236}">
                  <a16:creationId xmlns:a16="http://schemas.microsoft.com/office/drawing/2014/main" id="{6DFE4BC7-380E-82CA-3530-F30A1D98A051}"/>
                </a:ext>
              </a:extLst>
            </p:cNvPr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794;p39">
              <a:extLst>
                <a:ext uri="{FF2B5EF4-FFF2-40B4-BE49-F238E27FC236}">
                  <a16:creationId xmlns:a16="http://schemas.microsoft.com/office/drawing/2014/main" id="{29E66928-B167-6DD9-98AD-0FD3217EDBED}"/>
                </a:ext>
              </a:extLst>
            </p:cNvPr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795;p39">
              <a:extLst>
                <a:ext uri="{FF2B5EF4-FFF2-40B4-BE49-F238E27FC236}">
                  <a16:creationId xmlns:a16="http://schemas.microsoft.com/office/drawing/2014/main" id="{16717493-64B1-928C-B203-17E2EC1F1CBA}"/>
                </a:ext>
              </a:extLst>
            </p:cNvPr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796;p39">
              <a:extLst>
                <a:ext uri="{FF2B5EF4-FFF2-40B4-BE49-F238E27FC236}">
                  <a16:creationId xmlns:a16="http://schemas.microsoft.com/office/drawing/2014/main" id="{DEF77004-3986-4EE2-5167-4E709A691416}"/>
                </a:ext>
              </a:extLst>
            </p:cNvPr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797;p39">
              <a:extLst>
                <a:ext uri="{FF2B5EF4-FFF2-40B4-BE49-F238E27FC236}">
                  <a16:creationId xmlns:a16="http://schemas.microsoft.com/office/drawing/2014/main" id="{6AC597AE-71F0-D126-0C70-8C2C12063AC1}"/>
                </a:ext>
              </a:extLst>
            </p:cNvPr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798;p39">
              <a:extLst>
                <a:ext uri="{FF2B5EF4-FFF2-40B4-BE49-F238E27FC236}">
                  <a16:creationId xmlns:a16="http://schemas.microsoft.com/office/drawing/2014/main" id="{5C242BA3-0E5C-16E1-32BD-62879C1D92EC}"/>
                </a:ext>
              </a:extLst>
            </p:cNvPr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799;p39">
              <a:extLst>
                <a:ext uri="{FF2B5EF4-FFF2-40B4-BE49-F238E27FC236}">
                  <a16:creationId xmlns:a16="http://schemas.microsoft.com/office/drawing/2014/main" id="{2E6A256D-7B7F-1348-D946-6A5A33DB8F18}"/>
                </a:ext>
              </a:extLst>
            </p:cNvPr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800;p39">
              <a:extLst>
                <a:ext uri="{FF2B5EF4-FFF2-40B4-BE49-F238E27FC236}">
                  <a16:creationId xmlns:a16="http://schemas.microsoft.com/office/drawing/2014/main" id="{F6F4F75D-EFD6-C449-75D9-DAD34496C043}"/>
                </a:ext>
              </a:extLst>
            </p:cNvPr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801;p39">
              <a:extLst>
                <a:ext uri="{FF2B5EF4-FFF2-40B4-BE49-F238E27FC236}">
                  <a16:creationId xmlns:a16="http://schemas.microsoft.com/office/drawing/2014/main" id="{3E8EE8A0-FFB8-99F5-4D73-F77FFC2AA636}"/>
                </a:ext>
              </a:extLst>
            </p:cNvPr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802;p39">
              <a:extLst>
                <a:ext uri="{FF2B5EF4-FFF2-40B4-BE49-F238E27FC236}">
                  <a16:creationId xmlns:a16="http://schemas.microsoft.com/office/drawing/2014/main" id="{0B3B22FC-F236-5901-24AC-6F56C0D50410}"/>
                </a:ext>
              </a:extLst>
            </p:cNvPr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803;p39">
              <a:extLst>
                <a:ext uri="{FF2B5EF4-FFF2-40B4-BE49-F238E27FC236}">
                  <a16:creationId xmlns:a16="http://schemas.microsoft.com/office/drawing/2014/main" id="{1A917CB1-193B-15AF-722F-8BF323DE81C0}"/>
                </a:ext>
              </a:extLst>
            </p:cNvPr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804;p39">
              <a:extLst>
                <a:ext uri="{FF2B5EF4-FFF2-40B4-BE49-F238E27FC236}">
                  <a16:creationId xmlns:a16="http://schemas.microsoft.com/office/drawing/2014/main" id="{25BC539D-CBDF-3FD7-B4F1-7459EA3FFED9}"/>
                </a:ext>
              </a:extLst>
            </p:cNvPr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805;p39">
              <a:extLst>
                <a:ext uri="{FF2B5EF4-FFF2-40B4-BE49-F238E27FC236}">
                  <a16:creationId xmlns:a16="http://schemas.microsoft.com/office/drawing/2014/main" id="{95EFF3DA-596C-94AE-BF18-8AC23FA0C781}"/>
                </a:ext>
              </a:extLst>
            </p:cNvPr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806;p39">
              <a:extLst>
                <a:ext uri="{FF2B5EF4-FFF2-40B4-BE49-F238E27FC236}">
                  <a16:creationId xmlns:a16="http://schemas.microsoft.com/office/drawing/2014/main" id="{9B9768B1-D017-4A84-1E62-EF7F31C51E7D}"/>
                </a:ext>
              </a:extLst>
            </p:cNvPr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807;p39">
              <a:extLst>
                <a:ext uri="{FF2B5EF4-FFF2-40B4-BE49-F238E27FC236}">
                  <a16:creationId xmlns:a16="http://schemas.microsoft.com/office/drawing/2014/main" id="{AD6C110B-5581-4F3E-5B72-B3A29CF96905}"/>
                </a:ext>
              </a:extLst>
            </p:cNvPr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808;p39">
              <a:extLst>
                <a:ext uri="{FF2B5EF4-FFF2-40B4-BE49-F238E27FC236}">
                  <a16:creationId xmlns:a16="http://schemas.microsoft.com/office/drawing/2014/main" id="{C5F9EFAB-57BE-F125-7646-5F1F6D2DF24F}"/>
                </a:ext>
              </a:extLst>
            </p:cNvPr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809;p39">
              <a:extLst>
                <a:ext uri="{FF2B5EF4-FFF2-40B4-BE49-F238E27FC236}">
                  <a16:creationId xmlns:a16="http://schemas.microsoft.com/office/drawing/2014/main" id="{A0E47DB5-923E-1DC7-64F4-F3247E8DC45F}"/>
                </a:ext>
              </a:extLst>
            </p:cNvPr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810;p39">
              <a:extLst>
                <a:ext uri="{FF2B5EF4-FFF2-40B4-BE49-F238E27FC236}">
                  <a16:creationId xmlns:a16="http://schemas.microsoft.com/office/drawing/2014/main" id="{2C004C90-0598-E3EB-3211-F4109A80A101}"/>
                </a:ext>
              </a:extLst>
            </p:cNvPr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811;p39">
              <a:extLst>
                <a:ext uri="{FF2B5EF4-FFF2-40B4-BE49-F238E27FC236}">
                  <a16:creationId xmlns:a16="http://schemas.microsoft.com/office/drawing/2014/main" id="{72FA982B-760F-4900-F297-FC59A19E771C}"/>
                </a:ext>
              </a:extLst>
            </p:cNvPr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812;p39">
              <a:extLst>
                <a:ext uri="{FF2B5EF4-FFF2-40B4-BE49-F238E27FC236}">
                  <a16:creationId xmlns:a16="http://schemas.microsoft.com/office/drawing/2014/main" id="{531C8270-E559-6896-6EDB-7A375B4624EF}"/>
                </a:ext>
              </a:extLst>
            </p:cNvPr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813;p39">
              <a:extLst>
                <a:ext uri="{FF2B5EF4-FFF2-40B4-BE49-F238E27FC236}">
                  <a16:creationId xmlns:a16="http://schemas.microsoft.com/office/drawing/2014/main" id="{A10611C3-53A7-93B1-E928-C5C080509CB3}"/>
                </a:ext>
              </a:extLst>
            </p:cNvPr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814;p39">
              <a:extLst>
                <a:ext uri="{FF2B5EF4-FFF2-40B4-BE49-F238E27FC236}">
                  <a16:creationId xmlns:a16="http://schemas.microsoft.com/office/drawing/2014/main" id="{9E729D30-1298-3E7B-C0CB-7B8762D6DC43}"/>
                </a:ext>
              </a:extLst>
            </p:cNvPr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815;p39">
              <a:extLst>
                <a:ext uri="{FF2B5EF4-FFF2-40B4-BE49-F238E27FC236}">
                  <a16:creationId xmlns:a16="http://schemas.microsoft.com/office/drawing/2014/main" id="{C63588DE-48D0-B8B5-A15C-B646B989CA63}"/>
                </a:ext>
              </a:extLst>
            </p:cNvPr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816;p39">
              <a:extLst>
                <a:ext uri="{FF2B5EF4-FFF2-40B4-BE49-F238E27FC236}">
                  <a16:creationId xmlns:a16="http://schemas.microsoft.com/office/drawing/2014/main" id="{B4E2027D-F0B4-0E65-DDB1-3A45E624A65D}"/>
                </a:ext>
              </a:extLst>
            </p:cNvPr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817;p39">
              <a:extLst>
                <a:ext uri="{FF2B5EF4-FFF2-40B4-BE49-F238E27FC236}">
                  <a16:creationId xmlns:a16="http://schemas.microsoft.com/office/drawing/2014/main" id="{98CD5C93-36DD-0082-AA93-09E6A015A5A5}"/>
                </a:ext>
              </a:extLst>
            </p:cNvPr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818;p39">
              <a:extLst>
                <a:ext uri="{FF2B5EF4-FFF2-40B4-BE49-F238E27FC236}">
                  <a16:creationId xmlns:a16="http://schemas.microsoft.com/office/drawing/2014/main" id="{DE92D406-B768-4D51-928A-49AE5ED1E873}"/>
                </a:ext>
              </a:extLst>
            </p:cNvPr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819;p39">
              <a:extLst>
                <a:ext uri="{FF2B5EF4-FFF2-40B4-BE49-F238E27FC236}">
                  <a16:creationId xmlns:a16="http://schemas.microsoft.com/office/drawing/2014/main" id="{D706D207-2B28-E5F1-55F2-91A701EDC5FD}"/>
                </a:ext>
              </a:extLst>
            </p:cNvPr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820;p39">
              <a:extLst>
                <a:ext uri="{FF2B5EF4-FFF2-40B4-BE49-F238E27FC236}">
                  <a16:creationId xmlns:a16="http://schemas.microsoft.com/office/drawing/2014/main" id="{E5FEDB97-3E9A-5E8A-BE88-FE28047A1F94}"/>
                </a:ext>
              </a:extLst>
            </p:cNvPr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821;p39">
              <a:extLst>
                <a:ext uri="{FF2B5EF4-FFF2-40B4-BE49-F238E27FC236}">
                  <a16:creationId xmlns:a16="http://schemas.microsoft.com/office/drawing/2014/main" id="{7D63EF3D-54D9-50D4-F887-002231692AAC}"/>
                </a:ext>
              </a:extLst>
            </p:cNvPr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822;p39">
              <a:extLst>
                <a:ext uri="{FF2B5EF4-FFF2-40B4-BE49-F238E27FC236}">
                  <a16:creationId xmlns:a16="http://schemas.microsoft.com/office/drawing/2014/main" id="{02E837F7-A49E-152D-3FA2-27BBC1E3BAF4}"/>
                </a:ext>
              </a:extLst>
            </p:cNvPr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823;p39">
              <a:extLst>
                <a:ext uri="{FF2B5EF4-FFF2-40B4-BE49-F238E27FC236}">
                  <a16:creationId xmlns:a16="http://schemas.microsoft.com/office/drawing/2014/main" id="{8F69AB77-28F2-DCBA-D632-BF933202D210}"/>
                </a:ext>
              </a:extLst>
            </p:cNvPr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824;p39">
              <a:extLst>
                <a:ext uri="{FF2B5EF4-FFF2-40B4-BE49-F238E27FC236}">
                  <a16:creationId xmlns:a16="http://schemas.microsoft.com/office/drawing/2014/main" id="{A78FD1C7-1763-6BBB-862D-2DE5D37D854A}"/>
                </a:ext>
              </a:extLst>
            </p:cNvPr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825;p39">
              <a:extLst>
                <a:ext uri="{FF2B5EF4-FFF2-40B4-BE49-F238E27FC236}">
                  <a16:creationId xmlns:a16="http://schemas.microsoft.com/office/drawing/2014/main" id="{5402B4AD-CFA6-A09F-A1BF-3857596CBD2D}"/>
                </a:ext>
              </a:extLst>
            </p:cNvPr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826;p39">
              <a:extLst>
                <a:ext uri="{FF2B5EF4-FFF2-40B4-BE49-F238E27FC236}">
                  <a16:creationId xmlns:a16="http://schemas.microsoft.com/office/drawing/2014/main" id="{C685C1FC-D67F-3340-D0F8-BDFC92D4FD24}"/>
                </a:ext>
              </a:extLst>
            </p:cNvPr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827;p39">
              <a:extLst>
                <a:ext uri="{FF2B5EF4-FFF2-40B4-BE49-F238E27FC236}">
                  <a16:creationId xmlns:a16="http://schemas.microsoft.com/office/drawing/2014/main" id="{1242F6E9-81AF-F09D-FAD3-FB80BE50B386}"/>
                </a:ext>
              </a:extLst>
            </p:cNvPr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828;p39">
              <a:extLst>
                <a:ext uri="{FF2B5EF4-FFF2-40B4-BE49-F238E27FC236}">
                  <a16:creationId xmlns:a16="http://schemas.microsoft.com/office/drawing/2014/main" id="{1A6E9397-0D93-E56F-F843-F29E073C0791}"/>
                </a:ext>
              </a:extLst>
            </p:cNvPr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829;p39">
              <a:extLst>
                <a:ext uri="{FF2B5EF4-FFF2-40B4-BE49-F238E27FC236}">
                  <a16:creationId xmlns:a16="http://schemas.microsoft.com/office/drawing/2014/main" id="{1C844640-3CDE-9F93-60AA-CAC65F2C436E}"/>
                </a:ext>
              </a:extLst>
            </p:cNvPr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830;p39">
              <a:extLst>
                <a:ext uri="{FF2B5EF4-FFF2-40B4-BE49-F238E27FC236}">
                  <a16:creationId xmlns:a16="http://schemas.microsoft.com/office/drawing/2014/main" id="{78BC52C1-8529-DECA-FC76-69D9322B7BBD}"/>
                </a:ext>
              </a:extLst>
            </p:cNvPr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831;p39">
              <a:extLst>
                <a:ext uri="{FF2B5EF4-FFF2-40B4-BE49-F238E27FC236}">
                  <a16:creationId xmlns:a16="http://schemas.microsoft.com/office/drawing/2014/main" id="{C7F74093-D25E-3600-C880-B427B103CC39}"/>
                </a:ext>
              </a:extLst>
            </p:cNvPr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832;p39">
              <a:extLst>
                <a:ext uri="{FF2B5EF4-FFF2-40B4-BE49-F238E27FC236}">
                  <a16:creationId xmlns:a16="http://schemas.microsoft.com/office/drawing/2014/main" id="{A83575D5-F435-3896-5DB4-FB16715AEE44}"/>
                </a:ext>
              </a:extLst>
            </p:cNvPr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833;p39">
              <a:extLst>
                <a:ext uri="{FF2B5EF4-FFF2-40B4-BE49-F238E27FC236}">
                  <a16:creationId xmlns:a16="http://schemas.microsoft.com/office/drawing/2014/main" id="{2E58A461-2FE7-7363-FF06-CD5CD01BE7CC}"/>
                </a:ext>
              </a:extLst>
            </p:cNvPr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834;p39">
              <a:extLst>
                <a:ext uri="{FF2B5EF4-FFF2-40B4-BE49-F238E27FC236}">
                  <a16:creationId xmlns:a16="http://schemas.microsoft.com/office/drawing/2014/main" id="{45BC4365-553F-FADF-B417-40C1A7C4E5ED}"/>
                </a:ext>
              </a:extLst>
            </p:cNvPr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835;p39">
              <a:extLst>
                <a:ext uri="{FF2B5EF4-FFF2-40B4-BE49-F238E27FC236}">
                  <a16:creationId xmlns:a16="http://schemas.microsoft.com/office/drawing/2014/main" id="{CFBE9CAA-F10B-8A65-C201-967828B31EC6}"/>
                </a:ext>
              </a:extLst>
            </p:cNvPr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836;p39">
              <a:extLst>
                <a:ext uri="{FF2B5EF4-FFF2-40B4-BE49-F238E27FC236}">
                  <a16:creationId xmlns:a16="http://schemas.microsoft.com/office/drawing/2014/main" id="{5B9F8663-2504-9FDF-36DB-CA26AED4A145}"/>
                </a:ext>
              </a:extLst>
            </p:cNvPr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837;p39">
              <a:extLst>
                <a:ext uri="{FF2B5EF4-FFF2-40B4-BE49-F238E27FC236}">
                  <a16:creationId xmlns:a16="http://schemas.microsoft.com/office/drawing/2014/main" id="{958F3B1A-ABDA-EB31-9B3D-57EEC1CF4621}"/>
                </a:ext>
              </a:extLst>
            </p:cNvPr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838;p39">
              <a:extLst>
                <a:ext uri="{FF2B5EF4-FFF2-40B4-BE49-F238E27FC236}">
                  <a16:creationId xmlns:a16="http://schemas.microsoft.com/office/drawing/2014/main" id="{3166C007-89F9-0770-31F6-F22AC29DD9AC}"/>
                </a:ext>
              </a:extLst>
            </p:cNvPr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839;p39">
              <a:extLst>
                <a:ext uri="{FF2B5EF4-FFF2-40B4-BE49-F238E27FC236}">
                  <a16:creationId xmlns:a16="http://schemas.microsoft.com/office/drawing/2014/main" id="{4D3D7FBC-D4BE-0CF2-17B8-79EC266682E1}"/>
                </a:ext>
              </a:extLst>
            </p:cNvPr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840;p39">
              <a:extLst>
                <a:ext uri="{FF2B5EF4-FFF2-40B4-BE49-F238E27FC236}">
                  <a16:creationId xmlns:a16="http://schemas.microsoft.com/office/drawing/2014/main" id="{3AB8B410-ED36-A8ED-06B0-E458AA55F5F0}"/>
                </a:ext>
              </a:extLst>
            </p:cNvPr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841;p39">
              <a:extLst>
                <a:ext uri="{FF2B5EF4-FFF2-40B4-BE49-F238E27FC236}">
                  <a16:creationId xmlns:a16="http://schemas.microsoft.com/office/drawing/2014/main" id="{8F5F3E12-5572-78F7-888B-696B36D512BB}"/>
                </a:ext>
              </a:extLst>
            </p:cNvPr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842;p39">
              <a:extLst>
                <a:ext uri="{FF2B5EF4-FFF2-40B4-BE49-F238E27FC236}">
                  <a16:creationId xmlns:a16="http://schemas.microsoft.com/office/drawing/2014/main" id="{78AEF7AA-2487-6BF0-E7F4-35ABF1183531}"/>
                </a:ext>
              </a:extLst>
            </p:cNvPr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843;p39">
              <a:extLst>
                <a:ext uri="{FF2B5EF4-FFF2-40B4-BE49-F238E27FC236}">
                  <a16:creationId xmlns:a16="http://schemas.microsoft.com/office/drawing/2014/main" id="{37D6D140-FAF9-9D8C-9088-5A038F924D06}"/>
                </a:ext>
              </a:extLst>
            </p:cNvPr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844;p39">
              <a:extLst>
                <a:ext uri="{FF2B5EF4-FFF2-40B4-BE49-F238E27FC236}">
                  <a16:creationId xmlns:a16="http://schemas.microsoft.com/office/drawing/2014/main" id="{CE0F2F34-F941-01C0-0C1F-D152A6564584}"/>
                </a:ext>
              </a:extLst>
            </p:cNvPr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845;p39">
              <a:extLst>
                <a:ext uri="{FF2B5EF4-FFF2-40B4-BE49-F238E27FC236}">
                  <a16:creationId xmlns:a16="http://schemas.microsoft.com/office/drawing/2014/main" id="{DCBCC128-201D-9250-7401-EC1A4B8C74D0}"/>
                </a:ext>
              </a:extLst>
            </p:cNvPr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846;p39">
              <a:extLst>
                <a:ext uri="{FF2B5EF4-FFF2-40B4-BE49-F238E27FC236}">
                  <a16:creationId xmlns:a16="http://schemas.microsoft.com/office/drawing/2014/main" id="{01B112A7-2FA9-9CF8-5BBC-A521F7810D98}"/>
                </a:ext>
              </a:extLst>
            </p:cNvPr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847;p39">
              <a:extLst>
                <a:ext uri="{FF2B5EF4-FFF2-40B4-BE49-F238E27FC236}">
                  <a16:creationId xmlns:a16="http://schemas.microsoft.com/office/drawing/2014/main" id="{D1A9F294-07CA-25C2-0664-6926444D4F4F}"/>
                </a:ext>
              </a:extLst>
            </p:cNvPr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848;p39">
              <a:extLst>
                <a:ext uri="{FF2B5EF4-FFF2-40B4-BE49-F238E27FC236}">
                  <a16:creationId xmlns:a16="http://schemas.microsoft.com/office/drawing/2014/main" id="{7A973976-AF39-14B9-F39E-ECEC41FECA74}"/>
                </a:ext>
              </a:extLst>
            </p:cNvPr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849;p39">
              <a:extLst>
                <a:ext uri="{FF2B5EF4-FFF2-40B4-BE49-F238E27FC236}">
                  <a16:creationId xmlns:a16="http://schemas.microsoft.com/office/drawing/2014/main" id="{0020A805-6829-1287-7500-ED938C77081A}"/>
                </a:ext>
              </a:extLst>
            </p:cNvPr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850;p39">
              <a:extLst>
                <a:ext uri="{FF2B5EF4-FFF2-40B4-BE49-F238E27FC236}">
                  <a16:creationId xmlns:a16="http://schemas.microsoft.com/office/drawing/2014/main" id="{34862391-F12E-36E8-DF79-52CAE8F6303F}"/>
                </a:ext>
              </a:extLst>
            </p:cNvPr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851;p39">
              <a:extLst>
                <a:ext uri="{FF2B5EF4-FFF2-40B4-BE49-F238E27FC236}">
                  <a16:creationId xmlns:a16="http://schemas.microsoft.com/office/drawing/2014/main" id="{3D34AE2A-F8BC-6E1D-EEEE-A59209599D4D}"/>
                </a:ext>
              </a:extLst>
            </p:cNvPr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852;p39">
              <a:extLst>
                <a:ext uri="{FF2B5EF4-FFF2-40B4-BE49-F238E27FC236}">
                  <a16:creationId xmlns:a16="http://schemas.microsoft.com/office/drawing/2014/main" id="{99E73694-1FAE-21C8-9F78-A5B8ED60D513}"/>
                </a:ext>
              </a:extLst>
            </p:cNvPr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853;p39">
              <a:extLst>
                <a:ext uri="{FF2B5EF4-FFF2-40B4-BE49-F238E27FC236}">
                  <a16:creationId xmlns:a16="http://schemas.microsoft.com/office/drawing/2014/main" id="{58A47C2D-7A21-1173-4795-01F6C5A8945C}"/>
                </a:ext>
              </a:extLst>
            </p:cNvPr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854;p39">
              <a:extLst>
                <a:ext uri="{FF2B5EF4-FFF2-40B4-BE49-F238E27FC236}">
                  <a16:creationId xmlns:a16="http://schemas.microsoft.com/office/drawing/2014/main" id="{CF388F56-7A0F-B881-7C74-3BA09323F693}"/>
                </a:ext>
              </a:extLst>
            </p:cNvPr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855;p39">
              <a:extLst>
                <a:ext uri="{FF2B5EF4-FFF2-40B4-BE49-F238E27FC236}">
                  <a16:creationId xmlns:a16="http://schemas.microsoft.com/office/drawing/2014/main" id="{68D803C5-9A36-FFBF-C3CF-9A84D78741FB}"/>
                </a:ext>
              </a:extLst>
            </p:cNvPr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856;p39">
              <a:extLst>
                <a:ext uri="{FF2B5EF4-FFF2-40B4-BE49-F238E27FC236}">
                  <a16:creationId xmlns:a16="http://schemas.microsoft.com/office/drawing/2014/main" id="{A0258E48-251F-40B0-566A-285982F51DE3}"/>
                </a:ext>
              </a:extLst>
            </p:cNvPr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857;p39">
              <a:extLst>
                <a:ext uri="{FF2B5EF4-FFF2-40B4-BE49-F238E27FC236}">
                  <a16:creationId xmlns:a16="http://schemas.microsoft.com/office/drawing/2014/main" id="{9EAD5CC0-AE31-DDD8-B4E4-F5F46929E581}"/>
                </a:ext>
              </a:extLst>
            </p:cNvPr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858;p39">
              <a:extLst>
                <a:ext uri="{FF2B5EF4-FFF2-40B4-BE49-F238E27FC236}">
                  <a16:creationId xmlns:a16="http://schemas.microsoft.com/office/drawing/2014/main" id="{FD8BDFCE-14C4-881A-4955-7AF886E29FA1}"/>
                </a:ext>
              </a:extLst>
            </p:cNvPr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859;p39">
              <a:extLst>
                <a:ext uri="{FF2B5EF4-FFF2-40B4-BE49-F238E27FC236}">
                  <a16:creationId xmlns:a16="http://schemas.microsoft.com/office/drawing/2014/main" id="{9303CA36-991E-D26E-FE77-3D6238453666}"/>
                </a:ext>
              </a:extLst>
            </p:cNvPr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860;p39">
              <a:extLst>
                <a:ext uri="{FF2B5EF4-FFF2-40B4-BE49-F238E27FC236}">
                  <a16:creationId xmlns:a16="http://schemas.microsoft.com/office/drawing/2014/main" id="{95FB33DE-9726-5019-86D9-E3263C642E16}"/>
                </a:ext>
              </a:extLst>
            </p:cNvPr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861;p39">
              <a:extLst>
                <a:ext uri="{FF2B5EF4-FFF2-40B4-BE49-F238E27FC236}">
                  <a16:creationId xmlns:a16="http://schemas.microsoft.com/office/drawing/2014/main" id="{A6F351E2-F539-C261-5180-D3D5B811A412}"/>
                </a:ext>
              </a:extLst>
            </p:cNvPr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862;p39">
              <a:extLst>
                <a:ext uri="{FF2B5EF4-FFF2-40B4-BE49-F238E27FC236}">
                  <a16:creationId xmlns:a16="http://schemas.microsoft.com/office/drawing/2014/main" id="{45B2A0D5-DFC0-FB7A-009C-DFC514EFED3F}"/>
                </a:ext>
              </a:extLst>
            </p:cNvPr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863;p39">
              <a:extLst>
                <a:ext uri="{FF2B5EF4-FFF2-40B4-BE49-F238E27FC236}">
                  <a16:creationId xmlns:a16="http://schemas.microsoft.com/office/drawing/2014/main" id="{A9EF42E8-8C13-7E83-EF7F-D61AA9517F75}"/>
                </a:ext>
              </a:extLst>
            </p:cNvPr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864;p39">
              <a:extLst>
                <a:ext uri="{FF2B5EF4-FFF2-40B4-BE49-F238E27FC236}">
                  <a16:creationId xmlns:a16="http://schemas.microsoft.com/office/drawing/2014/main" id="{0AEE0098-5413-C086-EC32-46EF4FCA4CEC}"/>
                </a:ext>
              </a:extLst>
            </p:cNvPr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4" name="Picture 213">
            <a:extLst>
              <a:ext uri="{FF2B5EF4-FFF2-40B4-BE49-F238E27FC236}">
                <a16:creationId xmlns:a16="http://schemas.microsoft.com/office/drawing/2014/main" id="{5D0611CA-E425-B168-39E8-77FDA40B8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46" y="1699527"/>
            <a:ext cx="938865" cy="786452"/>
          </a:xfrm>
          <a:prstGeom prst="rect">
            <a:avLst/>
          </a:prstGeom>
        </p:spPr>
      </p:pic>
      <p:pic>
        <p:nvPicPr>
          <p:cNvPr id="215" name="Picture 214">
            <a:extLst>
              <a:ext uri="{FF2B5EF4-FFF2-40B4-BE49-F238E27FC236}">
                <a16:creationId xmlns:a16="http://schemas.microsoft.com/office/drawing/2014/main" id="{8E6EE81B-52BD-4276-CCB6-DAD9404C0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281" y="4146781"/>
            <a:ext cx="670618" cy="847417"/>
          </a:xfrm>
          <a:prstGeom prst="rect">
            <a:avLst/>
          </a:prstGeom>
        </p:spPr>
      </p:pic>
      <p:pic>
        <p:nvPicPr>
          <p:cNvPr id="216" name="Picture 215">
            <a:extLst>
              <a:ext uri="{FF2B5EF4-FFF2-40B4-BE49-F238E27FC236}">
                <a16:creationId xmlns:a16="http://schemas.microsoft.com/office/drawing/2014/main" id="{EA36F611-9FAF-802F-229E-71057965A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672" y="4533211"/>
            <a:ext cx="65232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73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ECE87-08B6-3DBC-0429-C3C29CCC8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8675" y="270272"/>
            <a:ext cx="6679406" cy="61793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Can- </a:t>
            </a:r>
            <a:r>
              <a:rPr lang="en-US" sz="2800" b="1" dirty="0" err="1"/>
              <a:t>có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/ can’t = </a:t>
            </a:r>
            <a:r>
              <a:rPr lang="en-US" sz="2800" b="1" dirty="0">
                <a:solidFill>
                  <a:schemeClr val="accent1"/>
                </a:solidFill>
              </a:rPr>
              <a:t>can not   -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endParaRPr lang="en-US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D743C87-6996-2610-A503-F8B3E86EDC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8913255"/>
              </p:ext>
            </p:extLst>
          </p:nvPr>
        </p:nvGraphicFramePr>
        <p:xfrm>
          <a:off x="828675" y="1011632"/>
          <a:ext cx="2364582" cy="1348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34807852-BFF5-6EA5-90FC-F34A535D1CD6}"/>
              </a:ext>
            </a:extLst>
          </p:cNvPr>
          <p:cNvSpPr/>
          <p:nvPr/>
        </p:nvSpPr>
        <p:spPr>
          <a:xfrm>
            <a:off x="3068239" y="2719328"/>
            <a:ext cx="2871788" cy="10429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can / can’t</a:t>
            </a: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1EE9190-3270-48DF-3940-D1375259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18" y="2359817"/>
            <a:ext cx="2871788" cy="519112"/>
          </a:xfrm>
        </p:spPr>
        <p:txBody>
          <a:bodyPr>
            <a:noAutofit/>
          </a:bodyPr>
          <a:lstStyle/>
          <a:p>
            <a:r>
              <a:rPr lang="en-US" sz="2800" b="1" dirty="0"/>
              <a:t>I can </a:t>
            </a:r>
            <a:r>
              <a:rPr lang="en-US" sz="2800" b="1" u="sng" dirty="0">
                <a:solidFill>
                  <a:srgbClr val="FF0000"/>
                </a:solidFill>
              </a:rPr>
              <a:t>ride a bike</a:t>
            </a:r>
            <a:r>
              <a:rPr lang="en-US" sz="2800" dirty="0"/>
              <a:t>.</a:t>
            </a:r>
          </a:p>
        </p:txBody>
      </p:sp>
      <p:pic>
        <p:nvPicPr>
          <p:cNvPr id="8" name="Google Shape;1360;p14" descr="Premium Vector | Cartoon illustration of a kid riding horse">
            <a:extLst>
              <a:ext uri="{FF2B5EF4-FFF2-40B4-BE49-F238E27FC236}">
                <a16:creationId xmlns:a16="http://schemas.microsoft.com/office/drawing/2014/main" id="{218E6C0A-5DEB-A462-F8CA-706F5317AD8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>
            <a:alphaModFix/>
          </a:blip>
          <a:srcRect t="761" b="2384"/>
          <a:stretch/>
        </p:blipFill>
        <p:spPr>
          <a:xfrm>
            <a:off x="6515100" y="888205"/>
            <a:ext cx="2414587" cy="13481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98B3313A-B610-B855-8BC2-7E7447C14A85}"/>
              </a:ext>
            </a:extLst>
          </p:cNvPr>
          <p:cNvSpPr txBox="1">
            <a:spLocks/>
          </p:cNvSpPr>
          <p:nvPr/>
        </p:nvSpPr>
        <p:spPr>
          <a:xfrm>
            <a:off x="5950745" y="2236390"/>
            <a:ext cx="3193255" cy="6119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2800" b="1" dirty="0"/>
              <a:t>I can </a:t>
            </a:r>
            <a:r>
              <a:rPr lang="en-US" sz="2800" b="1" u="sng" dirty="0">
                <a:solidFill>
                  <a:srgbClr val="FF0000"/>
                </a:solidFill>
              </a:rPr>
              <a:t>ride a horse</a:t>
            </a:r>
            <a:r>
              <a:rPr lang="en-US" sz="2800" dirty="0"/>
              <a:t>.</a:t>
            </a:r>
          </a:p>
        </p:txBody>
      </p:sp>
      <p:pic>
        <p:nvPicPr>
          <p:cNvPr id="10" name="Picture 2" descr="SUPER MINDS 1 UNIT 8 | Baamboozle - Baamboozle | The Most Fun Classroom  Games!">
            <a:extLst>
              <a:ext uri="{FF2B5EF4-FFF2-40B4-BE49-F238E27FC236}">
                <a16:creationId xmlns:a16="http://schemas.microsoft.com/office/drawing/2014/main" id="{7EC6A7C6-7C40-34EF-51AD-AB17EE18A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321845"/>
            <a:ext cx="2093119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4648788-872F-AF4E-4A12-4E201B330E4C}"/>
              </a:ext>
            </a:extLst>
          </p:cNvPr>
          <p:cNvSpPr txBox="1">
            <a:spLocks/>
          </p:cNvSpPr>
          <p:nvPr/>
        </p:nvSpPr>
        <p:spPr>
          <a:xfrm>
            <a:off x="200025" y="4417224"/>
            <a:ext cx="2936081" cy="390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2400" b="1"/>
              <a:t>I can’t  </a:t>
            </a:r>
            <a:r>
              <a:rPr lang="en-US" sz="2400" b="1" u="sng">
                <a:solidFill>
                  <a:srgbClr val="FF0000"/>
                </a:solidFill>
              </a:rPr>
              <a:t>play the piano</a:t>
            </a:r>
            <a:r>
              <a:rPr lang="en-US" sz="2400"/>
              <a:t>.</a:t>
            </a:r>
            <a:endParaRPr lang="en-US" sz="2400" dirty="0"/>
          </a:p>
        </p:txBody>
      </p:sp>
      <p:pic>
        <p:nvPicPr>
          <p:cNvPr id="12" name="Picture 2" descr="40 Stupid Guitar Stock Photos, Pictures &amp; Royalty-Free Images - iStock">
            <a:extLst>
              <a:ext uri="{FF2B5EF4-FFF2-40B4-BE49-F238E27FC236}">
                <a16:creationId xmlns:a16="http://schemas.microsoft.com/office/drawing/2014/main" id="{AE2CE13D-BF28-464A-BDF9-0B233C56B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505" y="3207882"/>
            <a:ext cx="2467641" cy="1042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16984CAE-4EC2-112D-8428-D8BBDD69C983}"/>
              </a:ext>
            </a:extLst>
          </p:cNvPr>
          <p:cNvSpPr txBox="1">
            <a:spLocks/>
          </p:cNvSpPr>
          <p:nvPr/>
        </p:nvSpPr>
        <p:spPr>
          <a:xfrm>
            <a:off x="5790010" y="4250870"/>
            <a:ext cx="2871788" cy="565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2400" b="1" dirty="0"/>
              <a:t>I can’t </a:t>
            </a:r>
            <a:r>
              <a:rPr lang="en-US" sz="2400" b="1" u="sng" dirty="0">
                <a:solidFill>
                  <a:srgbClr val="FF0000"/>
                </a:solidFill>
              </a:rPr>
              <a:t>play the guitar</a:t>
            </a:r>
            <a:r>
              <a:rPr lang="en-US" sz="2400" dirty="0"/>
              <a:t>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A40B0E-FE3D-2608-00BE-0C3C936C3FD3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000375" y="2359817"/>
            <a:ext cx="488428" cy="5122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84C7FE1-5115-8354-0652-11CE05091F60}"/>
              </a:ext>
            </a:extLst>
          </p:cNvPr>
          <p:cNvCxnSpPr>
            <a:stCxn id="5" idx="7"/>
          </p:cNvCxnSpPr>
          <p:nvPr/>
        </p:nvCxnSpPr>
        <p:spPr>
          <a:xfrm flipV="1">
            <a:off x="5519463" y="2230774"/>
            <a:ext cx="659881" cy="6412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35C4A11-BFAC-A467-81C8-8EC8FD70192D}"/>
              </a:ext>
            </a:extLst>
          </p:cNvPr>
          <p:cNvCxnSpPr>
            <a:stCxn id="5" idx="3"/>
          </p:cNvCxnSpPr>
          <p:nvPr/>
        </p:nvCxnSpPr>
        <p:spPr>
          <a:xfrm flipH="1">
            <a:off x="2603897" y="3609574"/>
            <a:ext cx="884906" cy="3480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E9E2780-2C9A-C912-77BB-3961906BB6E0}"/>
              </a:ext>
            </a:extLst>
          </p:cNvPr>
          <p:cNvCxnSpPr>
            <a:stCxn id="5" idx="5"/>
          </p:cNvCxnSpPr>
          <p:nvPr/>
        </p:nvCxnSpPr>
        <p:spPr>
          <a:xfrm>
            <a:off x="5519463" y="3609574"/>
            <a:ext cx="817042" cy="23376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9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Graphic spid="2" grpId="0">
        <p:bldAsOne/>
      </p:bldGraphic>
      <p:bldP spid="5" grpId="0" animBg="1"/>
      <p:bldP spid="7" grpId="0"/>
      <p:bldP spid="9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F12D-B669-AE6B-019E-45521623A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 b="1" u="sng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7C53-B35F-3C77-F545-4F246531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11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0E801E-5F4B-054B-2FC7-1D6DA6057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 t="18866"/>
          <a:stretch/>
        </p:blipFill>
        <p:spPr>
          <a:xfrm>
            <a:off x="492919" y="273844"/>
            <a:ext cx="8186737" cy="44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3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1E67D9-73BF-D177-99B2-1A89221C56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-3307" r="151" b="3307"/>
          <a:stretch/>
        </p:blipFill>
        <p:spPr>
          <a:xfrm>
            <a:off x="194981" y="221226"/>
            <a:ext cx="8818653" cy="4794527"/>
          </a:xfrm>
          <a:prstGeom prst="rect">
            <a:avLst/>
          </a:prstGeom>
        </p:spPr>
      </p:pic>
      <p:pic>
        <p:nvPicPr>
          <p:cNvPr id="5" name="Track 4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82916" y="221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2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39"/>
          <p:cNvSpPr txBox="1">
            <a:spLocks noGrp="1"/>
          </p:cNvSpPr>
          <p:nvPr>
            <p:ph type="title"/>
          </p:nvPr>
        </p:nvSpPr>
        <p:spPr>
          <a:xfrm>
            <a:off x="1765889" y="2661955"/>
            <a:ext cx="5612100" cy="17153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Comic Sans MS" panose="030F0702030302020204" pitchFamily="66" charset="0"/>
              </a:rPr>
              <a:t>Activity 3</a:t>
            </a:r>
            <a:br>
              <a:rPr lang="en-US" dirty="0">
                <a:solidFill>
                  <a:schemeClr val="accent6"/>
                </a:solidFill>
                <a:latin typeface="Comic Sans MS" panose="030F0702030302020204" pitchFamily="66" charset="0"/>
              </a:rPr>
            </a:b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Let’s talk.</a:t>
            </a:r>
            <a:endParaRPr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60" name="Google Shape;2660;p39"/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2661" name="Google Shape;2661;p39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9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9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9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9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9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9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9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9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9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9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9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9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9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9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9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9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9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9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9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9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9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9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9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9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9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9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9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9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9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9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9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9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9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9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9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9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9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9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9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9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9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7" name="Google Shape;2757;p39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2758" name="Google Shape;2758;p39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9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9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9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9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9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9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9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9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9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9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9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9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9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9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9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9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9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9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9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9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9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9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9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9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9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9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9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9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9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9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9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9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9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9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9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39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39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39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39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39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9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9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9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9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9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9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39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39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5" name="Google Shape;2865;p39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2866" name="Google Shape;2866;p39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9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9" name="Google Shape;2869;p39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2870" name="Google Shape;2870;p39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39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39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9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9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9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6" name="Google Shape;2876;p39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2877" name="Google Shape;2877;p39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9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9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9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9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9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9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9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9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9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9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8" name="Google Shape;2888;p39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2889" name="Google Shape;2889;p39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9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9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9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9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9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9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9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9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8" name="Google Shape;2898;p39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2899" name="Google Shape;2899;p39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9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9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9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9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9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9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9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7" name="Google Shape;2907;p39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2908" name="Google Shape;2908;p39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9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9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9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9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9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9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9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9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9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9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9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9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9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9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9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9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9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9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9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9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9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9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8969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AFE734-7AAC-9F15-6850-07DAECA57B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717313"/>
            <a:ext cx="9144000" cy="370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9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497F3-CC16-47C7-371D-B49912F2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*Do a survey.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D4FC73-179E-7E03-1CCD-A08F3C12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43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1F80EE-A769-C33E-105E-38EBC201D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884889"/>
              </p:ext>
            </p:extLst>
          </p:nvPr>
        </p:nvGraphicFramePr>
        <p:xfrm>
          <a:off x="1419218" y="978695"/>
          <a:ext cx="6681794" cy="2460308"/>
        </p:xfrm>
        <a:graphic>
          <a:graphicData uri="http://schemas.openxmlformats.org/drawingml/2006/table">
            <a:tbl>
              <a:tblPr firstRow="1" bandRow="1">
                <a:tableStyleId>{E06BB3E7-9BF9-46CC-8445-57B9A83D84A1}</a:tableStyleId>
              </a:tblPr>
              <a:tblGrid>
                <a:gridCol w="3340897">
                  <a:extLst>
                    <a:ext uri="{9D8B030D-6E8A-4147-A177-3AD203B41FA5}">
                      <a16:colId xmlns:a16="http://schemas.microsoft.com/office/drawing/2014/main" val="1576790203"/>
                    </a:ext>
                  </a:extLst>
                </a:gridCol>
                <a:gridCol w="3340897">
                  <a:extLst>
                    <a:ext uri="{9D8B030D-6E8A-4147-A177-3AD203B41FA5}">
                      <a16:colId xmlns:a16="http://schemas.microsoft.com/office/drawing/2014/main" val="3212587712"/>
                    </a:ext>
                  </a:extLst>
                </a:gridCol>
              </a:tblGrid>
              <a:tr h="1126683">
                <a:tc>
                  <a:txBody>
                    <a:bodyPr/>
                    <a:lstStyle/>
                    <a:p>
                      <a:r>
                        <a:rPr lang="en-US" dirty="0"/>
                        <a:t>Can you ride a bike 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 play the guitar 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351210"/>
                  </a:ext>
                </a:extLst>
              </a:tr>
              <a:tr h="1333625">
                <a:tc>
                  <a:txBody>
                    <a:bodyPr/>
                    <a:lstStyle/>
                    <a:p>
                      <a:r>
                        <a:rPr lang="en-US" dirty="0"/>
                        <a:t>Can you …………………………………?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you…………………?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66299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683FD94-A9AE-EB22-9759-BA69BD7D3CE8}"/>
              </a:ext>
            </a:extLst>
          </p:cNvPr>
          <p:cNvSpPr/>
          <p:nvPr/>
        </p:nvSpPr>
        <p:spPr>
          <a:xfrm>
            <a:off x="2064545" y="1778795"/>
            <a:ext cx="707230" cy="29289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Linh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0F1434-91BB-F52F-7793-10264E6D02E3}"/>
              </a:ext>
            </a:extLst>
          </p:cNvPr>
          <p:cNvSpPr/>
          <p:nvPr/>
        </p:nvSpPr>
        <p:spPr>
          <a:xfrm>
            <a:off x="2836068" y="1778795"/>
            <a:ext cx="457200" cy="29289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7A71D-0EE3-C12E-4030-9C9D5D076DF7}"/>
              </a:ext>
            </a:extLst>
          </p:cNvPr>
          <p:cNvSpPr/>
          <p:nvPr/>
        </p:nvSpPr>
        <p:spPr>
          <a:xfrm>
            <a:off x="5407820" y="1757365"/>
            <a:ext cx="1185860" cy="292894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Nam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D23BD3-6326-40D2-FA9A-42F2C28399C7}"/>
              </a:ext>
            </a:extLst>
          </p:cNvPr>
          <p:cNvSpPr/>
          <p:nvPr/>
        </p:nvSpPr>
        <p:spPr>
          <a:xfrm>
            <a:off x="6563924" y="1776654"/>
            <a:ext cx="392906" cy="292894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</a:p>
        </p:txBody>
      </p:sp>
      <p:pic>
        <p:nvPicPr>
          <p:cNvPr id="2" name="60 giây đếm ngược nhạc sôi động (1 minute countdown with music)">
            <a:hlinkClick r:id="" action="ppaction://media"/>
            <a:extLst>
              <a:ext uri="{FF2B5EF4-FFF2-40B4-BE49-F238E27FC236}">
                <a16:creationId xmlns:a16="http://schemas.microsoft.com/office/drawing/2014/main" id="{4FA99D0D-5FB9-69C9-635C-B5819AFB2E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9544" y="-7143"/>
            <a:ext cx="1364455" cy="87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73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1F80EE-A769-C33E-105E-38EBC201D3D3}"/>
              </a:ext>
            </a:extLst>
          </p:cNvPr>
          <p:cNvGraphicFramePr>
            <a:graphicFrameLocks noGrp="1"/>
          </p:cNvGraphicFramePr>
          <p:nvPr/>
        </p:nvGraphicFramePr>
        <p:xfrm>
          <a:off x="1419218" y="978695"/>
          <a:ext cx="6681794" cy="2460308"/>
        </p:xfrm>
        <a:graphic>
          <a:graphicData uri="http://schemas.openxmlformats.org/drawingml/2006/table">
            <a:tbl>
              <a:tblPr firstRow="1" bandRow="1">
                <a:tableStyleId>{E06BB3E7-9BF9-46CC-8445-57B9A83D84A1}</a:tableStyleId>
              </a:tblPr>
              <a:tblGrid>
                <a:gridCol w="3340897">
                  <a:extLst>
                    <a:ext uri="{9D8B030D-6E8A-4147-A177-3AD203B41FA5}">
                      <a16:colId xmlns:a16="http://schemas.microsoft.com/office/drawing/2014/main" val="1576790203"/>
                    </a:ext>
                  </a:extLst>
                </a:gridCol>
                <a:gridCol w="3340897">
                  <a:extLst>
                    <a:ext uri="{9D8B030D-6E8A-4147-A177-3AD203B41FA5}">
                      <a16:colId xmlns:a16="http://schemas.microsoft.com/office/drawing/2014/main" val="3212587712"/>
                    </a:ext>
                  </a:extLst>
                </a:gridCol>
              </a:tblGrid>
              <a:tr h="1126683">
                <a:tc>
                  <a:txBody>
                    <a:bodyPr/>
                    <a:lstStyle/>
                    <a:p>
                      <a:r>
                        <a:rPr lang="en-US" dirty="0"/>
                        <a:t>Can you ride a bike 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 play the guitar 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351210"/>
                  </a:ext>
                </a:extLst>
              </a:tr>
              <a:tr h="1333625">
                <a:tc>
                  <a:txBody>
                    <a:bodyPr/>
                    <a:lstStyle/>
                    <a:p>
                      <a:r>
                        <a:rPr lang="en-US" dirty="0"/>
                        <a:t>Can you …………………………………?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you…………………?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Name:…………………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66299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683FD94-A9AE-EB22-9759-BA69BD7D3CE8}"/>
              </a:ext>
            </a:extLst>
          </p:cNvPr>
          <p:cNvSpPr/>
          <p:nvPr/>
        </p:nvSpPr>
        <p:spPr>
          <a:xfrm>
            <a:off x="2064545" y="1778795"/>
            <a:ext cx="707230" cy="29289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Linh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0F1434-91BB-F52F-7793-10264E6D02E3}"/>
              </a:ext>
            </a:extLst>
          </p:cNvPr>
          <p:cNvSpPr/>
          <p:nvPr/>
        </p:nvSpPr>
        <p:spPr>
          <a:xfrm>
            <a:off x="2836068" y="1778795"/>
            <a:ext cx="457200" cy="29289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B7A71D-0EE3-C12E-4030-9C9D5D076DF7}"/>
              </a:ext>
            </a:extLst>
          </p:cNvPr>
          <p:cNvSpPr/>
          <p:nvPr/>
        </p:nvSpPr>
        <p:spPr>
          <a:xfrm>
            <a:off x="5407820" y="1757365"/>
            <a:ext cx="1185860" cy="292894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Nam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D23BD3-6326-40D2-FA9A-42F2C28399C7}"/>
              </a:ext>
            </a:extLst>
          </p:cNvPr>
          <p:cNvSpPr/>
          <p:nvPr/>
        </p:nvSpPr>
        <p:spPr>
          <a:xfrm>
            <a:off x="6563924" y="1776654"/>
            <a:ext cx="392906" cy="292894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AA9B5B-6F7C-73AA-13F0-AF5182C29AB5}"/>
              </a:ext>
            </a:extLst>
          </p:cNvPr>
          <p:cNvSpPr/>
          <p:nvPr/>
        </p:nvSpPr>
        <p:spPr>
          <a:xfrm>
            <a:off x="1322785" y="3626167"/>
            <a:ext cx="6505575" cy="51435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Linh </a:t>
            </a:r>
            <a:r>
              <a:rPr lang="en-US" sz="36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ride a bike.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86D6C2-CA53-93A7-7492-98C10D22AB81}"/>
              </a:ext>
            </a:extLst>
          </p:cNvPr>
          <p:cNvSpPr/>
          <p:nvPr/>
        </p:nvSpPr>
        <p:spPr>
          <a:xfrm>
            <a:off x="1319212" y="4249817"/>
            <a:ext cx="6505575" cy="62150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Nam </a:t>
            </a:r>
            <a:r>
              <a:rPr lang="en-US" sz="32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can’t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ride a horse</a:t>
            </a:r>
          </a:p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60 giây đếm ngược nhạc sôi động (1 minute countdown with music)">
            <a:hlinkClick r:id="" action="ppaction://media"/>
            <a:extLst>
              <a:ext uri="{FF2B5EF4-FFF2-40B4-BE49-F238E27FC236}">
                <a16:creationId xmlns:a16="http://schemas.microsoft.com/office/drawing/2014/main" id="{4FA99D0D-5FB9-69C9-635C-B5819AFB2E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9544" y="-7143"/>
            <a:ext cx="1364455" cy="87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9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73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95FAE-ED4E-6FCD-F893-7E1509E1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Talk about you and your friends’ abilities.</a:t>
            </a:r>
          </a:p>
        </p:txBody>
      </p:sp>
    </p:spTree>
    <p:extLst>
      <p:ext uri="{BB962C8B-B14F-4D97-AF65-F5344CB8AC3E}">
        <p14:creationId xmlns:p14="http://schemas.microsoft.com/office/powerpoint/2010/main" val="23701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7FBCD-79ED-8EFA-223F-2C2B520CE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Warm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325EB-3BF7-01E4-B25B-DA01D0A3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0AB72-49D2-B8B9-1A2C-6F7C0A77A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2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2A69D-5973-B6B3-036D-A6E591E3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f You Happy and You Know It Clap Your Hands Song with Lyrics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98F84969-D838-0FE5-B89F-9DFB262243F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1519" y="185738"/>
            <a:ext cx="8051005" cy="444658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11BEF-C5E1-D0A3-B58A-741EFC989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0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2" name="Google Shape;1712;p35"/>
          <p:cNvGrpSpPr/>
          <p:nvPr/>
        </p:nvGrpSpPr>
        <p:grpSpPr>
          <a:xfrm rot="-395583">
            <a:off x="316516" y="482861"/>
            <a:ext cx="608463" cy="655643"/>
            <a:chOff x="2904293" y="162850"/>
            <a:chExt cx="514066" cy="553927"/>
          </a:xfrm>
        </p:grpSpPr>
        <p:sp>
          <p:nvSpPr>
            <p:cNvPr id="1713" name="Google Shape;1713;p35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8" name="Google Shape;1718;p35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19" name="Google Shape;1719;p35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795" name="Google Shape;1795;p35"/>
          <p:cNvGrpSpPr/>
          <p:nvPr/>
        </p:nvGrpSpPr>
        <p:grpSpPr>
          <a:xfrm>
            <a:off x="980788" y="569266"/>
            <a:ext cx="365308" cy="482921"/>
            <a:chOff x="2621290" y="1216686"/>
            <a:chExt cx="247784" cy="327537"/>
          </a:xfrm>
        </p:grpSpPr>
        <p:sp>
          <p:nvSpPr>
            <p:cNvPr id="1796" name="Google Shape;1796;p35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97" name="Google Shape;1797;p35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98" name="Google Shape;1798;p35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799" name="Google Shape;1799;p35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0" name="Google Shape;1800;p35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1" name="Google Shape;1801;p35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2" name="Google Shape;1802;p35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3" name="Google Shape;1803;p35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4" name="Google Shape;1804;p35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5" name="Google Shape;1805;p35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06" name="Google Shape;1806;p35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1857" name="Google Shape;1857;p35"/>
          <p:cNvSpPr txBox="1">
            <a:spLocks noGrp="1"/>
          </p:cNvSpPr>
          <p:nvPr>
            <p:ph type="ctrTitle"/>
          </p:nvPr>
        </p:nvSpPr>
        <p:spPr>
          <a:xfrm>
            <a:off x="1838818" y="1659941"/>
            <a:ext cx="6584647" cy="27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dirty="0">
                <a:solidFill>
                  <a:srgbClr val="7030A0"/>
                </a:solidFill>
                <a:latin typeface="Comic Sans MS" panose="030F0702030302020204" pitchFamily="66" charset="0"/>
              </a:rPr>
              <a:t>Things we can do</a:t>
            </a:r>
            <a:endParaRPr sz="6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C3CC4F-7EAB-1DAB-8150-813366D20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22022"/>
          <a:stretch/>
        </p:blipFill>
        <p:spPr>
          <a:xfrm>
            <a:off x="-10633" y="-10633"/>
            <a:ext cx="1852153" cy="19114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ED0973-6F5E-E3D8-09D0-369E7B932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7" y="156349"/>
            <a:ext cx="707396" cy="3599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DA97F5-AD29-3CA6-B5B3-E21295FD05D2}"/>
              </a:ext>
            </a:extLst>
          </p:cNvPr>
          <p:cNvSpPr txBox="1"/>
          <p:nvPr/>
        </p:nvSpPr>
        <p:spPr>
          <a:xfrm>
            <a:off x="391397" y="341108"/>
            <a:ext cx="691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5"/>
                </a:solidFill>
                <a:latin typeface="Sport Day" pitchFamily="2" charset="0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3EF19-46E2-17F7-4F77-2BDABD8C9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11" y="2776238"/>
            <a:ext cx="3944753" cy="7946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00D666-D4D0-86E3-08C6-738371D7A421}"/>
              </a:ext>
            </a:extLst>
          </p:cNvPr>
          <p:cNvSpPr txBox="1"/>
          <p:nvPr/>
        </p:nvSpPr>
        <p:spPr>
          <a:xfrm>
            <a:off x="3035166" y="2844339"/>
            <a:ext cx="4263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1 – (1,2,3)</a:t>
            </a:r>
          </a:p>
        </p:txBody>
      </p:sp>
    </p:spTree>
    <p:extLst>
      <p:ext uri="{BB962C8B-B14F-4D97-AF65-F5344CB8AC3E}">
        <p14:creationId xmlns:p14="http://schemas.microsoft.com/office/powerpoint/2010/main" val="386089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485D3-7352-8315-53F7-A420297B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FF0000"/>
                </a:solidFill>
              </a:rPr>
              <a:t>New words: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116C-5616-26BD-E406-CCF1FF7ED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5A0C5-0777-9804-246E-4F8F20780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6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39"/>
          <p:cNvSpPr txBox="1">
            <a:spLocks noGrp="1"/>
          </p:cNvSpPr>
          <p:nvPr>
            <p:ph type="title"/>
          </p:nvPr>
        </p:nvSpPr>
        <p:spPr>
          <a:xfrm>
            <a:off x="1327159" y="2669185"/>
            <a:ext cx="7062613" cy="16740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6"/>
                </a:solidFill>
                <a:latin typeface="Comic Sans MS" panose="030F0702030302020204" pitchFamily="66" charset="0"/>
              </a:rPr>
              <a:t>Activity 1</a:t>
            </a:r>
            <a:br>
              <a:rPr lang="en-US" dirty="0">
                <a:solidFill>
                  <a:schemeClr val="accent6"/>
                </a:solidFill>
                <a:latin typeface="Comic Sans MS" panose="030F0702030302020204" pitchFamily="66" charset="0"/>
              </a:rPr>
            </a:b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Look, listen and repeat. </a:t>
            </a:r>
            <a:endParaRPr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Google Shape;2658;p39">
            <a:extLst>
              <a:ext uri="{FF2B5EF4-FFF2-40B4-BE49-F238E27FC236}">
                <a16:creationId xmlns:a16="http://schemas.microsoft.com/office/drawing/2014/main" id="{708CAF30-55CF-2ABF-EB44-F18537182BAA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grpSp>
        <p:nvGrpSpPr>
          <p:cNvPr id="2660" name="Google Shape;2660;p39"/>
          <p:cNvGrpSpPr/>
          <p:nvPr/>
        </p:nvGrpSpPr>
        <p:grpSpPr>
          <a:xfrm rot="804465" flipH="1">
            <a:off x="381635" y="3530924"/>
            <a:ext cx="1394011" cy="1360358"/>
            <a:chOff x="3516247" y="2841168"/>
            <a:chExt cx="2042858" cy="1997710"/>
          </a:xfrm>
        </p:grpSpPr>
        <p:sp>
          <p:nvSpPr>
            <p:cNvPr id="2661" name="Google Shape;2661;p39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9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9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9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9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9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9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9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9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9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9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9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9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9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9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9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9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9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9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9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9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9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9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9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9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9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9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9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9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9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9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9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9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9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9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9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9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9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9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9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9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9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9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9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9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9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9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9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7" name="Google Shape;2757;p39"/>
          <p:cNvGrpSpPr/>
          <p:nvPr/>
        </p:nvGrpSpPr>
        <p:grpSpPr>
          <a:xfrm rot="-882383">
            <a:off x="7390486" y="189518"/>
            <a:ext cx="1133345" cy="1112833"/>
            <a:chOff x="1296300" y="3053732"/>
            <a:chExt cx="1825499" cy="1849724"/>
          </a:xfrm>
        </p:grpSpPr>
        <p:sp>
          <p:nvSpPr>
            <p:cNvPr id="2758" name="Google Shape;2758;p39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9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9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9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9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9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9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9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9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9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9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9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9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9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9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9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9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9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9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9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9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9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9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9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9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9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9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9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9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9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9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9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9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9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9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9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9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9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9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9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9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9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9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9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9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9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9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9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9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9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9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9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9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9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9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9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9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9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39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39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9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39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39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39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39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39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9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9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9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9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9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9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9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9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9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39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39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9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5" name="Google Shape;2865;p39"/>
          <p:cNvGrpSpPr/>
          <p:nvPr/>
        </p:nvGrpSpPr>
        <p:grpSpPr>
          <a:xfrm>
            <a:off x="7153291" y="4340301"/>
            <a:ext cx="201736" cy="526377"/>
            <a:chOff x="4641641" y="852713"/>
            <a:chExt cx="201736" cy="526377"/>
          </a:xfrm>
        </p:grpSpPr>
        <p:sp>
          <p:nvSpPr>
            <p:cNvPr id="2866" name="Google Shape;2866;p39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39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9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9" name="Google Shape;2869;p39"/>
          <p:cNvGrpSpPr/>
          <p:nvPr/>
        </p:nvGrpSpPr>
        <p:grpSpPr>
          <a:xfrm rot="2887999">
            <a:off x="2876314" y="383502"/>
            <a:ext cx="245941" cy="414400"/>
            <a:chOff x="3801586" y="1135617"/>
            <a:chExt cx="245941" cy="414400"/>
          </a:xfrm>
        </p:grpSpPr>
        <p:sp>
          <p:nvSpPr>
            <p:cNvPr id="2870" name="Google Shape;2870;p39"/>
            <p:cNvSpPr/>
            <p:nvPr/>
          </p:nvSpPr>
          <p:spPr>
            <a:xfrm>
              <a:off x="3821599" y="1183903"/>
              <a:ext cx="221024" cy="361769"/>
            </a:xfrm>
            <a:custGeom>
              <a:avLst/>
              <a:gdLst/>
              <a:ahLst/>
              <a:cxnLst/>
              <a:rect l="l" t="t" r="r" b="b"/>
              <a:pathLst>
                <a:path w="6715" h="10991" extrusionOk="0">
                  <a:moveTo>
                    <a:pt x="2285" y="0"/>
                  </a:moveTo>
                  <a:lnTo>
                    <a:pt x="324" y="729"/>
                  </a:lnTo>
                  <a:lnTo>
                    <a:pt x="639" y="1578"/>
                  </a:lnTo>
                  <a:lnTo>
                    <a:pt x="399" y="1666"/>
                  </a:lnTo>
                  <a:cubicBezTo>
                    <a:pt x="325" y="1695"/>
                    <a:pt x="258" y="1738"/>
                    <a:pt x="207" y="1791"/>
                  </a:cubicBezTo>
                  <a:cubicBezTo>
                    <a:pt x="58" y="1935"/>
                    <a:pt x="0" y="2161"/>
                    <a:pt x="77" y="2368"/>
                  </a:cubicBezTo>
                  <a:lnTo>
                    <a:pt x="3146" y="10634"/>
                  </a:lnTo>
                  <a:cubicBezTo>
                    <a:pt x="3229" y="10854"/>
                    <a:pt x="3437" y="10990"/>
                    <a:pt x="3660" y="10990"/>
                  </a:cubicBezTo>
                  <a:cubicBezTo>
                    <a:pt x="3722" y="10990"/>
                    <a:pt x="3786" y="10980"/>
                    <a:pt x="3849" y="10957"/>
                  </a:cubicBezTo>
                  <a:lnTo>
                    <a:pt x="6287" y="10050"/>
                  </a:lnTo>
                  <a:cubicBezTo>
                    <a:pt x="6570" y="9946"/>
                    <a:pt x="6715" y="9630"/>
                    <a:pt x="6610" y="9348"/>
                  </a:cubicBezTo>
                  <a:lnTo>
                    <a:pt x="3540" y="1083"/>
                  </a:lnTo>
                  <a:cubicBezTo>
                    <a:pt x="3459" y="864"/>
                    <a:pt x="3249" y="727"/>
                    <a:pt x="3027" y="727"/>
                  </a:cubicBezTo>
                  <a:cubicBezTo>
                    <a:pt x="2964" y="727"/>
                    <a:pt x="2900" y="738"/>
                    <a:pt x="2838" y="761"/>
                  </a:cubicBezTo>
                  <a:lnTo>
                    <a:pt x="2601" y="849"/>
                  </a:lnTo>
                  <a:lnTo>
                    <a:pt x="228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39"/>
            <p:cNvSpPr/>
            <p:nvPr/>
          </p:nvSpPr>
          <p:spPr>
            <a:xfrm>
              <a:off x="3806557" y="1139961"/>
              <a:ext cx="106315" cy="70800"/>
            </a:xfrm>
            <a:custGeom>
              <a:avLst/>
              <a:gdLst/>
              <a:ahLst/>
              <a:cxnLst/>
              <a:rect l="l" t="t" r="r" b="b"/>
              <a:pathLst>
                <a:path w="3230" h="2151" extrusionOk="0">
                  <a:moveTo>
                    <a:pt x="1301" y="0"/>
                  </a:moveTo>
                  <a:cubicBezTo>
                    <a:pt x="1248" y="0"/>
                    <a:pt x="1193" y="10"/>
                    <a:pt x="1139" y="30"/>
                  </a:cubicBezTo>
                  <a:cubicBezTo>
                    <a:pt x="1020" y="74"/>
                    <a:pt x="930" y="163"/>
                    <a:pt x="880" y="270"/>
                  </a:cubicBezTo>
                  <a:cubicBezTo>
                    <a:pt x="831" y="379"/>
                    <a:pt x="821" y="505"/>
                    <a:pt x="867" y="626"/>
                  </a:cubicBezTo>
                  <a:lnTo>
                    <a:pt x="985" y="942"/>
                  </a:lnTo>
                  <a:cubicBezTo>
                    <a:pt x="1002" y="988"/>
                    <a:pt x="1028" y="1031"/>
                    <a:pt x="1055" y="1068"/>
                  </a:cubicBezTo>
                  <a:lnTo>
                    <a:pt x="329" y="1338"/>
                  </a:lnTo>
                  <a:cubicBezTo>
                    <a:pt x="112" y="1419"/>
                    <a:pt x="1" y="1660"/>
                    <a:pt x="81" y="1877"/>
                  </a:cubicBezTo>
                  <a:cubicBezTo>
                    <a:pt x="121" y="1985"/>
                    <a:pt x="202" y="2067"/>
                    <a:pt x="298" y="2112"/>
                  </a:cubicBezTo>
                  <a:cubicBezTo>
                    <a:pt x="352" y="2137"/>
                    <a:pt x="411" y="2150"/>
                    <a:pt x="472" y="2150"/>
                  </a:cubicBezTo>
                  <a:cubicBezTo>
                    <a:pt x="521" y="2150"/>
                    <a:pt x="571" y="2142"/>
                    <a:pt x="619" y="2124"/>
                  </a:cubicBezTo>
                  <a:lnTo>
                    <a:pt x="2904" y="1276"/>
                  </a:lnTo>
                  <a:cubicBezTo>
                    <a:pt x="3119" y="1196"/>
                    <a:pt x="3230" y="955"/>
                    <a:pt x="3149" y="737"/>
                  </a:cubicBezTo>
                  <a:cubicBezTo>
                    <a:pt x="3109" y="628"/>
                    <a:pt x="3028" y="547"/>
                    <a:pt x="2932" y="501"/>
                  </a:cubicBezTo>
                  <a:cubicBezTo>
                    <a:pt x="2878" y="476"/>
                    <a:pt x="2819" y="463"/>
                    <a:pt x="2758" y="463"/>
                  </a:cubicBezTo>
                  <a:cubicBezTo>
                    <a:pt x="2709" y="463"/>
                    <a:pt x="2659" y="472"/>
                    <a:pt x="2611" y="489"/>
                  </a:cubicBezTo>
                  <a:lnTo>
                    <a:pt x="1884" y="760"/>
                  </a:lnTo>
                  <a:cubicBezTo>
                    <a:pt x="1882" y="713"/>
                    <a:pt x="1872" y="665"/>
                    <a:pt x="1855" y="618"/>
                  </a:cubicBezTo>
                  <a:lnTo>
                    <a:pt x="1736" y="302"/>
                  </a:lnTo>
                  <a:cubicBezTo>
                    <a:pt x="1668" y="116"/>
                    <a:pt x="1490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39"/>
            <p:cNvSpPr/>
            <p:nvPr/>
          </p:nvSpPr>
          <p:spPr>
            <a:xfrm>
              <a:off x="3821599" y="1242820"/>
              <a:ext cx="221024" cy="302851"/>
            </a:xfrm>
            <a:custGeom>
              <a:avLst/>
              <a:gdLst/>
              <a:ahLst/>
              <a:cxnLst/>
              <a:rect l="l" t="t" r="r" b="b"/>
              <a:pathLst>
                <a:path w="6715" h="9201" extrusionOk="0">
                  <a:moveTo>
                    <a:pt x="207" y="1"/>
                  </a:moveTo>
                  <a:cubicBezTo>
                    <a:pt x="58" y="145"/>
                    <a:pt x="0" y="371"/>
                    <a:pt x="77" y="578"/>
                  </a:cubicBezTo>
                  <a:lnTo>
                    <a:pt x="3146" y="8844"/>
                  </a:lnTo>
                  <a:cubicBezTo>
                    <a:pt x="3229" y="9064"/>
                    <a:pt x="3437" y="9200"/>
                    <a:pt x="3660" y="9200"/>
                  </a:cubicBezTo>
                  <a:cubicBezTo>
                    <a:pt x="3722" y="9200"/>
                    <a:pt x="3786" y="9190"/>
                    <a:pt x="3849" y="9167"/>
                  </a:cubicBezTo>
                  <a:lnTo>
                    <a:pt x="6287" y="8260"/>
                  </a:lnTo>
                  <a:cubicBezTo>
                    <a:pt x="6570" y="8156"/>
                    <a:pt x="6715" y="7840"/>
                    <a:pt x="6610" y="7558"/>
                  </a:cubicBezTo>
                  <a:lnTo>
                    <a:pt x="6038" y="6018"/>
                  </a:lnTo>
                  <a:cubicBezTo>
                    <a:pt x="4673" y="5669"/>
                    <a:pt x="3457" y="4746"/>
                    <a:pt x="2771" y="3510"/>
                  </a:cubicBezTo>
                  <a:cubicBezTo>
                    <a:pt x="2207" y="2494"/>
                    <a:pt x="1965" y="1259"/>
                    <a:pt x="1119" y="465"/>
                  </a:cubicBezTo>
                  <a:cubicBezTo>
                    <a:pt x="867" y="226"/>
                    <a:pt x="545" y="35"/>
                    <a:pt x="20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9"/>
            <p:cNvSpPr/>
            <p:nvPr/>
          </p:nvSpPr>
          <p:spPr>
            <a:xfrm>
              <a:off x="3907573" y="1230082"/>
              <a:ext cx="35943" cy="81958"/>
            </a:xfrm>
            <a:custGeom>
              <a:avLst/>
              <a:gdLst/>
              <a:ahLst/>
              <a:cxnLst/>
              <a:rect l="l" t="t" r="r" b="b"/>
              <a:pathLst>
                <a:path w="1092" h="2490" extrusionOk="0">
                  <a:moveTo>
                    <a:pt x="123" y="1"/>
                  </a:moveTo>
                  <a:cubicBezTo>
                    <a:pt x="119" y="1"/>
                    <a:pt x="115" y="1"/>
                    <a:pt x="111" y="2"/>
                  </a:cubicBezTo>
                  <a:cubicBezTo>
                    <a:pt x="47" y="8"/>
                    <a:pt x="0" y="65"/>
                    <a:pt x="7" y="130"/>
                  </a:cubicBezTo>
                  <a:cubicBezTo>
                    <a:pt x="80" y="798"/>
                    <a:pt x="473" y="1875"/>
                    <a:pt x="856" y="2434"/>
                  </a:cubicBezTo>
                  <a:cubicBezTo>
                    <a:pt x="882" y="2472"/>
                    <a:pt x="920" y="2489"/>
                    <a:pt x="958" y="2489"/>
                  </a:cubicBezTo>
                  <a:cubicBezTo>
                    <a:pt x="1026" y="2489"/>
                    <a:pt x="1092" y="2434"/>
                    <a:pt x="1082" y="2351"/>
                  </a:cubicBezTo>
                  <a:cubicBezTo>
                    <a:pt x="1006" y="1667"/>
                    <a:pt x="597" y="597"/>
                    <a:pt x="221" y="53"/>
                  </a:cubicBezTo>
                  <a:cubicBezTo>
                    <a:pt x="199" y="21"/>
                    <a:pt x="163" y="1"/>
                    <a:pt x="12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9"/>
            <p:cNvSpPr/>
            <p:nvPr/>
          </p:nvSpPr>
          <p:spPr>
            <a:xfrm>
              <a:off x="3850268" y="1211979"/>
              <a:ext cx="48978" cy="22810"/>
            </a:xfrm>
            <a:custGeom>
              <a:avLst/>
              <a:gdLst/>
              <a:ahLst/>
              <a:cxnLst/>
              <a:rect l="l" t="t" r="r" b="b"/>
              <a:pathLst>
                <a:path w="1488" h="693" extrusionOk="0">
                  <a:moveTo>
                    <a:pt x="1300" y="0"/>
                  </a:moveTo>
                  <a:cubicBezTo>
                    <a:pt x="901" y="0"/>
                    <a:pt x="2" y="409"/>
                    <a:pt x="1" y="583"/>
                  </a:cubicBezTo>
                  <a:cubicBezTo>
                    <a:pt x="0" y="661"/>
                    <a:pt x="73" y="693"/>
                    <a:pt x="187" y="693"/>
                  </a:cubicBezTo>
                  <a:cubicBezTo>
                    <a:pt x="585" y="693"/>
                    <a:pt x="1486" y="302"/>
                    <a:pt x="1487" y="115"/>
                  </a:cubicBezTo>
                  <a:cubicBezTo>
                    <a:pt x="1487" y="34"/>
                    <a:pt x="141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9"/>
            <p:cNvSpPr/>
            <p:nvPr/>
          </p:nvSpPr>
          <p:spPr>
            <a:xfrm>
              <a:off x="3801586" y="1135617"/>
              <a:ext cx="245941" cy="414400"/>
            </a:xfrm>
            <a:custGeom>
              <a:avLst/>
              <a:gdLst/>
              <a:ahLst/>
              <a:cxnLst/>
              <a:rect l="l" t="t" r="r" b="b"/>
              <a:pathLst>
                <a:path w="7472" h="12590" extrusionOk="0">
                  <a:moveTo>
                    <a:pt x="1454" y="265"/>
                  </a:moveTo>
                  <a:cubicBezTo>
                    <a:pt x="1501" y="265"/>
                    <a:pt x="1549" y="276"/>
                    <a:pt x="1593" y="296"/>
                  </a:cubicBezTo>
                  <a:cubicBezTo>
                    <a:pt x="1673" y="333"/>
                    <a:pt x="1734" y="398"/>
                    <a:pt x="1765" y="482"/>
                  </a:cubicBezTo>
                  <a:lnTo>
                    <a:pt x="1883" y="798"/>
                  </a:lnTo>
                  <a:cubicBezTo>
                    <a:pt x="1885" y="801"/>
                    <a:pt x="1886" y="805"/>
                    <a:pt x="1887" y="809"/>
                  </a:cubicBezTo>
                  <a:lnTo>
                    <a:pt x="1316" y="1021"/>
                  </a:lnTo>
                  <a:lnTo>
                    <a:pt x="1264" y="1041"/>
                  </a:lnTo>
                  <a:cubicBezTo>
                    <a:pt x="1262" y="1035"/>
                    <a:pt x="1260" y="1032"/>
                    <a:pt x="1258" y="1029"/>
                  </a:cubicBezTo>
                  <a:lnTo>
                    <a:pt x="1141" y="712"/>
                  </a:lnTo>
                  <a:cubicBezTo>
                    <a:pt x="1111" y="630"/>
                    <a:pt x="1114" y="539"/>
                    <a:pt x="1151" y="457"/>
                  </a:cubicBezTo>
                  <a:cubicBezTo>
                    <a:pt x="1188" y="378"/>
                    <a:pt x="1253" y="317"/>
                    <a:pt x="1337" y="286"/>
                  </a:cubicBezTo>
                  <a:cubicBezTo>
                    <a:pt x="1375" y="271"/>
                    <a:pt x="1414" y="265"/>
                    <a:pt x="1454" y="265"/>
                  </a:cubicBezTo>
                  <a:close/>
                  <a:moveTo>
                    <a:pt x="2908" y="728"/>
                  </a:moveTo>
                  <a:cubicBezTo>
                    <a:pt x="2949" y="728"/>
                    <a:pt x="2988" y="737"/>
                    <a:pt x="3028" y="754"/>
                  </a:cubicBezTo>
                  <a:cubicBezTo>
                    <a:pt x="3097" y="786"/>
                    <a:pt x="3150" y="844"/>
                    <a:pt x="3177" y="915"/>
                  </a:cubicBezTo>
                  <a:cubicBezTo>
                    <a:pt x="3203" y="987"/>
                    <a:pt x="3200" y="1066"/>
                    <a:pt x="3168" y="1135"/>
                  </a:cubicBezTo>
                  <a:cubicBezTo>
                    <a:pt x="3136" y="1204"/>
                    <a:pt x="3079" y="1258"/>
                    <a:pt x="3008" y="1284"/>
                  </a:cubicBezTo>
                  <a:lnTo>
                    <a:pt x="1935" y="1683"/>
                  </a:lnTo>
                  <a:lnTo>
                    <a:pt x="885" y="2073"/>
                  </a:lnTo>
                  <a:lnTo>
                    <a:pt x="723" y="2132"/>
                  </a:lnTo>
                  <a:cubicBezTo>
                    <a:pt x="690" y="2144"/>
                    <a:pt x="656" y="2150"/>
                    <a:pt x="621" y="2150"/>
                  </a:cubicBezTo>
                  <a:cubicBezTo>
                    <a:pt x="581" y="2150"/>
                    <a:pt x="540" y="2142"/>
                    <a:pt x="503" y="2125"/>
                  </a:cubicBezTo>
                  <a:cubicBezTo>
                    <a:pt x="434" y="2093"/>
                    <a:pt x="381" y="2035"/>
                    <a:pt x="354" y="1963"/>
                  </a:cubicBezTo>
                  <a:cubicBezTo>
                    <a:pt x="328" y="1892"/>
                    <a:pt x="331" y="1813"/>
                    <a:pt x="363" y="1744"/>
                  </a:cubicBezTo>
                  <a:cubicBezTo>
                    <a:pt x="395" y="1675"/>
                    <a:pt x="451" y="1621"/>
                    <a:pt x="523" y="1595"/>
                  </a:cubicBezTo>
                  <a:lnTo>
                    <a:pt x="2808" y="747"/>
                  </a:lnTo>
                  <a:cubicBezTo>
                    <a:pt x="2839" y="734"/>
                    <a:pt x="2875" y="728"/>
                    <a:pt x="2908" y="728"/>
                  </a:cubicBezTo>
                  <a:close/>
                  <a:moveTo>
                    <a:pt x="2818" y="1638"/>
                  </a:moveTo>
                  <a:lnTo>
                    <a:pt x="3087" y="2364"/>
                  </a:lnTo>
                  <a:cubicBezTo>
                    <a:pt x="3107" y="2417"/>
                    <a:pt x="3158" y="2450"/>
                    <a:pt x="3212" y="2450"/>
                  </a:cubicBezTo>
                  <a:cubicBezTo>
                    <a:pt x="3227" y="2450"/>
                    <a:pt x="3243" y="2447"/>
                    <a:pt x="3258" y="2442"/>
                  </a:cubicBezTo>
                  <a:lnTo>
                    <a:pt x="3495" y="2354"/>
                  </a:lnTo>
                  <a:cubicBezTo>
                    <a:pt x="3543" y="2337"/>
                    <a:pt x="3592" y="2328"/>
                    <a:pt x="3640" y="2328"/>
                  </a:cubicBezTo>
                  <a:cubicBezTo>
                    <a:pt x="3808" y="2328"/>
                    <a:pt x="3967" y="2431"/>
                    <a:pt x="4029" y="2597"/>
                  </a:cubicBezTo>
                  <a:lnTo>
                    <a:pt x="7098" y="10863"/>
                  </a:lnTo>
                  <a:cubicBezTo>
                    <a:pt x="7174" y="11074"/>
                    <a:pt x="7063" y="11314"/>
                    <a:pt x="6849" y="11394"/>
                  </a:cubicBezTo>
                  <a:lnTo>
                    <a:pt x="4412" y="12299"/>
                  </a:lnTo>
                  <a:cubicBezTo>
                    <a:pt x="4364" y="12317"/>
                    <a:pt x="4315" y="12325"/>
                    <a:pt x="4268" y="12325"/>
                  </a:cubicBezTo>
                  <a:cubicBezTo>
                    <a:pt x="4099" y="12325"/>
                    <a:pt x="3942" y="12222"/>
                    <a:pt x="3880" y="12056"/>
                  </a:cubicBezTo>
                  <a:lnTo>
                    <a:pt x="811" y="3791"/>
                  </a:lnTo>
                  <a:cubicBezTo>
                    <a:pt x="753" y="3638"/>
                    <a:pt x="791" y="3466"/>
                    <a:pt x="909" y="3350"/>
                  </a:cubicBezTo>
                  <a:cubicBezTo>
                    <a:pt x="950" y="3311"/>
                    <a:pt x="999" y="3279"/>
                    <a:pt x="1055" y="3259"/>
                  </a:cubicBezTo>
                  <a:lnTo>
                    <a:pt x="1295" y="3169"/>
                  </a:lnTo>
                  <a:cubicBezTo>
                    <a:pt x="1362" y="3144"/>
                    <a:pt x="1398" y="3068"/>
                    <a:pt x="1372" y="2999"/>
                  </a:cubicBezTo>
                  <a:lnTo>
                    <a:pt x="1104" y="2275"/>
                  </a:lnTo>
                  <a:lnTo>
                    <a:pt x="1672" y="2064"/>
                  </a:lnTo>
                  <a:lnTo>
                    <a:pt x="2818" y="1638"/>
                  </a:lnTo>
                  <a:close/>
                  <a:moveTo>
                    <a:pt x="1454" y="1"/>
                  </a:moveTo>
                  <a:cubicBezTo>
                    <a:pt x="1384" y="1"/>
                    <a:pt x="1313" y="14"/>
                    <a:pt x="1245" y="39"/>
                  </a:cubicBezTo>
                  <a:cubicBezTo>
                    <a:pt x="1096" y="95"/>
                    <a:pt x="978" y="203"/>
                    <a:pt x="912" y="349"/>
                  </a:cubicBezTo>
                  <a:cubicBezTo>
                    <a:pt x="845" y="494"/>
                    <a:pt x="838" y="656"/>
                    <a:pt x="894" y="805"/>
                  </a:cubicBezTo>
                  <a:lnTo>
                    <a:pt x="1011" y="1121"/>
                  </a:lnTo>
                  <a:cubicBezTo>
                    <a:pt x="1013" y="1125"/>
                    <a:pt x="1014" y="1128"/>
                    <a:pt x="1015" y="1131"/>
                  </a:cubicBezTo>
                  <a:lnTo>
                    <a:pt x="431" y="1348"/>
                  </a:lnTo>
                  <a:cubicBezTo>
                    <a:pt x="147" y="1454"/>
                    <a:pt x="1" y="1770"/>
                    <a:pt x="107" y="2057"/>
                  </a:cubicBezTo>
                  <a:cubicBezTo>
                    <a:pt x="158" y="2195"/>
                    <a:pt x="259" y="2303"/>
                    <a:pt x="392" y="2365"/>
                  </a:cubicBezTo>
                  <a:cubicBezTo>
                    <a:pt x="466" y="2398"/>
                    <a:pt x="545" y="2415"/>
                    <a:pt x="623" y="2415"/>
                  </a:cubicBezTo>
                  <a:cubicBezTo>
                    <a:pt x="688" y="2415"/>
                    <a:pt x="753" y="2403"/>
                    <a:pt x="816" y="2381"/>
                  </a:cubicBezTo>
                  <a:lnTo>
                    <a:pt x="854" y="2366"/>
                  </a:lnTo>
                  <a:lnTo>
                    <a:pt x="1078" y="2967"/>
                  </a:lnTo>
                  <a:lnTo>
                    <a:pt x="963" y="3010"/>
                  </a:lnTo>
                  <a:cubicBezTo>
                    <a:pt x="871" y="3045"/>
                    <a:pt x="790" y="3096"/>
                    <a:pt x="723" y="3163"/>
                  </a:cubicBezTo>
                  <a:cubicBezTo>
                    <a:pt x="533" y="3349"/>
                    <a:pt x="470" y="3631"/>
                    <a:pt x="563" y="3882"/>
                  </a:cubicBezTo>
                  <a:lnTo>
                    <a:pt x="3632" y="12148"/>
                  </a:lnTo>
                  <a:cubicBezTo>
                    <a:pt x="3733" y="12420"/>
                    <a:pt x="3993" y="12590"/>
                    <a:pt x="4269" y="12590"/>
                  </a:cubicBezTo>
                  <a:cubicBezTo>
                    <a:pt x="4348" y="12590"/>
                    <a:pt x="4428" y="12576"/>
                    <a:pt x="4505" y="12547"/>
                  </a:cubicBezTo>
                  <a:lnTo>
                    <a:pt x="6942" y="11640"/>
                  </a:lnTo>
                  <a:cubicBezTo>
                    <a:pt x="7292" y="11511"/>
                    <a:pt x="7472" y="11120"/>
                    <a:pt x="7342" y="10769"/>
                  </a:cubicBezTo>
                  <a:lnTo>
                    <a:pt x="4273" y="2503"/>
                  </a:lnTo>
                  <a:cubicBezTo>
                    <a:pt x="4171" y="2231"/>
                    <a:pt x="3912" y="2062"/>
                    <a:pt x="3636" y="2062"/>
                  </a:cubicBezTo>
                  <a:cubicBezTo>
                    <a:pt x="3557" y="2062"/>
                    <a:pt x="3477" y="2075"/>
                    <a:pt x="3399" y="2104"/>
                  </a:cubicBezTo>
                  <a:lnTo>
                    <a:pt x="3285" y="2147"/>
                  </a:lnTo>
                  <a:lnTo>
                    <a:pt x="3062" y="1546"/>
                  </a:lnTo>
                  <a:lnTo>
                    <a:pt x="3099" y="1532"/>
                  </a:lnTo>
                  <a:cubicBezTo>
                    <a:pt x="3237" y="1481"/>
                    <a:pt x="3348" y="1380"/>
                    <a:pt x="3409" y="1245"/>
                  </a:cubicBezTo>
                  <a:cubicBezTo>
                    <a:pt x="3470" y="1111"/>
                    <a:pt x="3476" y="962"/>
                    <a:pt x="3425" y="823"/>
                  </a:cubicBezTo>
                  <a:cubicBezTo>
                    <a:pt x="3372" y="685"/>
                    <a:pt x="3271" y="576"/>
                    <a:pt x="3138" y="515"/>
                  </a:cubicBezTo>
                  <a:cubicBezTo>
                    <a:pt x="3065" y="482"/>
                    <a:pt x="2987" y="465"/>
                    <a:pt x="2909" y="465"/>
                  </a:cubicBezTo>
                  <a:cubicBezTo>
                    <a:pt x="2844" y="465"/>
                    <a:pt x="2779" y="476"/>
                    <a:pt x="2716" y="499"/>
                  </a:cubicBezTo>
                  <a:lnTo>
                    <a:pt x="2132" y="716"/>
                  </a:lnTo>
                  <a:cubicBezTo>
                    <a:pt x="2131" y="713"/>
                    <a:pt x="2131" y="710"/>
                    <a:pt x="2130" y="705"/>
                  </a:cubicBezTo>
                  <a:lnTo>
                    <a:pt x="2012" y="388"/>
                  </a:lnTo>
                  <a:cubicBezTo>
                    <a:pt x="1955" y="239"/>
                    <a:pt x="1845" y="121"/>
                    <a:pt x="1701" y="55"/>
                  </a:cubicBezTo>
                  <a:cubicBezTo>
                    <a:pt x="1622" y="19"/>
                    <a:pt x="1539" y="1"/>
                    <a:pt x="1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6" name="Google Shape;2876;p39"/>
          <p:cNvGrpSpPr/>
          <p:nvPr/>
        </p:nvGrpSpPr>
        <p:grpSpPr>
          <a:xfrm>
            <a:off x="7867828" y="4483361"/>
            <a:ext cx="247784" cy="327537"/>
            <a:chOff x="2621290" y="1216686"/>
            <a:chExt cx="247784" cy="327537"/>
          </a:xfrm>
        </p:grpSpPr>
        <p:sp>
          <p:nvSpPr>
            <p:cNvPr id="2877" name="Google Shape;2877;p39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9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9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9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9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9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9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9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9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9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9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8" name="Google Shape;2888;p39"/>
          <p:cNvGrpSpPr/>
          <p:nvPr/>
        </p:nvGrpSpPr>
        <p:grpSpPr>
          <a:xfrm>
            <a:off x="1584264" y="2047450"/>
            <a:ext cx="365324" cy="524303"/>
            <a:chOff x="2423439" y="2082150"/>
            <a:chExt cx="365324" cy="524303"/>
          </a:xfrm>
        </p:grpSpPr>
        <p:sp>
          <p:nvSpPr>
            <p:cNvPr id="2889" name="Google Shape;2889;p39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9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9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9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9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9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9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9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9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8" name="Google Shape;2898;p39"/>
          <p:cNvGrpSpPr/>
          <p:nvPr/>
        </p:nvGrpSpPr>
        <p:grpSpPr>
          <a:xfrm>
            <a:off x="7572881" y="4079738"/>
            <a:ext cx="135149" cy="444287"/>
            <a:chOff x="2880331" y="2010988"/>
            <a:chExt cx="135149" cy="444287"/>
          </a:xfrm>
        </p:grpSpPr>
        <p:sp>
          <p:nvSpPr>
            <p:cNvPr id="2899" name="Google Shape;2899;p39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9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9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9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9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9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9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9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7" name="Google Shape;2907;p39"/>
          <p:cNvGrpSpPr/>
          <p:nvPr/>
        </p:nvGrpSpPr>
        <p:grpSpPr>
          <a:xfrm>
            <a:off x="957250" y="2571741"/>
            <a:ext cx="394355" cy="421115"/>
            <a:chOff x="3569800" y="2151666"/>
            <a:chExt cx="394355" cy="421115"/>
          </a:xfrm>
        </p:grpSpPr>
        <p:sp>
          <p:nvSpPr>
            <p:cNvPr id="2908" name="Google Shape;2908;p39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9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9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9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9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9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9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9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9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9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9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9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9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9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9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9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9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9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9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9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9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9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9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2069;p37">
            <a:extLst>
              <a:ext uri="{FF2B5EF4-FFF2-40B4-BE49-F238E27FC236}">
                <a16:creationId xmlns:a16="http://schemas.microsoft.com/office/drawing/2014/main" id="{ADC0A420-BA5B-6017-40B6-81F326C5779B}"/>
              </a:ext>
            </a:extLst>
          </p:cNvPr>
          <p:cNvSpPr/>
          <p:nvPr/>
        </p:nvSpPr>
        <p:spPr>
          <a:xfrm flipH="1">
            <a:off x="3493775" y="1117157"/>
            <a:ext cx="1757253" cy="1525944"/>
          </a:xfrm>
          <a:custGeom>
            <a:avLst/>
            <a:gdLst/>
            <a:ahLst/>
            <a:cxnLst/>
            <a:rect l="l" t="t" r="r" b="b"/>
            <a:pathLst>
              <a:path w="57405" h="44750" extrusionOk="0">
                <a:moveTo>
                  <a:pt x="29892" y="0"/>
                </a:moveTo>
                <a:cubicBezTo>
                  <a:pt x="28427" y="0"/>
                  <a:pt x="26961" y="49"/>
                  <a:pt x="25501" y="122"/>
                </a:cubicBezTo>
                <a:cubicBezTo>
                  <a:pt x="20218" y="385"/>
                  <a:pt x="14827" y="1002"/>
                  <a:pt x="10071" y="3316"/>
                </a:cubicBezTo>
                <a:cubicBezTo>
                  <a:pt x="5315" y="5632"/>
                  <a:pt x="1251" y="9933"/>
                  <a:pt x="468" y="15164"/>
                </a:cubicBezTo>
                <a:cubicBezTo>
                  <a:pt x="0" y="18282"/>
                  <a:pt x="917" y="21420"/>
                  <a:pt x="1477" y="24466"/>
                </a:cubicBezTo>
                <a:cubicBezTo>
                  <a:pt x="2057" y="27607"/>
                  <a:pt x="2896" y="30756"/>
                  <a:pt x="4525" y="33533"/>
                </a:cubicBezTo>
                <a:cubicBezTo>
                  <a:pt x="6514" y="36924"/>
                  <a:pt x="9773" y="40447"/>
                  <a:pt x="13162" y="42470"/>
                </a:cubicBezTo>
                <a:cubicBezTo>
                  <a:pt x="15571" y="43907"/>
                  <a:pt x="18392" y="44750"/>
                  <a:pt x="21181" y="44750"/>
                </a:cubicBezTo>
                <a:cubicBezTo>
                  <a:pt x="22702" y="44750"/>
                  <a:pt x="24214" y="44499"/>
                  <a:pt x="25645" y="43958"/>
                </a:cubicBezTo>
                <a:cubicBezTo>
                  <a:pt x="30363" y="42175"/>
                  <a:pt x="33908" y="37482"/>
                  <a:pt x="38930" y="37024"/>
                </a:cubicBezTo>
                <a:cubicBezTo>
                  <a:pt x="39249" y="36995"/>
                  <a:pt x="39570" y="36984"/>
                  <a:pt x="39891" y="36984"/>
                </a:cubicBezTo>
                <a:cubicBezTo>
                  <a:pt x="40833" y="36984"/>
                  <a:pt x="41778" y="37079"/>
                  <a:pt x="42722" y="37079"/>
                </a:cubicBezTo>
                <a:cubicBezTo>
                  <a:pt x="42873" y="37079"/>
                  <a:pt x="43024" y="37076"/>
                  <a:pt x="43174" y="37071"/>
                </a:cubicBezTo>
                <a:cubicBezTo>
                  <a:pt x="46086" y="36962"/>
                  <a:pt x="48889" y="35638"/>
                  <a:pt x="51012" y="33642"/>
                </a:cubicBezTo>
                <a:cubicBezTo>
                  <a:pt x="53135" y="31647"/>
                  <a:pt x="54605" y="29017"/>
                  <a:pt x="55459" y="26231"/>
                </a:cubicBezTo>
                <a:cubicBezTo>
                  <a:pt x="57405" y="19878"/>
                  <a:pt x="56007" y="12503"/>
                  <a:pt x="51545" y="7578"/>
                </a:cubicBezTo>
                <a:cubicBezTo>
                  <a:pt x="48407" y="4116"/>
                  <a:pt x="44000" y="1987"/>
                  <a:pt x="39446" y="947"/>
                </a:cubicBezTo>
                <a:cubicBezTo>
                  <a:pt x="36318" y="233"/>
                  <a:pt x="33108" y="0"/>
                  <a:pt x="29892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0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42FBDE-1944-FD13-2343-806543DB4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47" y="342900"/>
            <a:ext cx="8791441" cy="4287189"/>
          </a:xfrm>
          <a:prstGeom prst="rect">
            <a:avLst/>
          </a:prstGeom>
        </p:spPr>
      </p:pic>
      <p:pic>
        <p:nvPicPr>
          <p:cNvPr id="2" name="46-7">
            <a:hlinkClick r:id="" action="ppaction://media"/>
            <a:extLst>
              <a:ext uri="{FF2B5EF4-FFF2-40B4-BE49-F238E27FC236}">
                <a16:creationId xmlns:a16="http://schemas.microsoft.com/office/drawing/2014/main" id="{E74E9224-CD29-6278-D854-807E66344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0481" y="227661"/>
            <a:ext cx="487363" cy="4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0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42FBDE-1944-FD13-2343-806543DB49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5" y="171450"/>
            <a:ext cx="8791441" cy="4800600"/>
          </a:xfrm>
          <a:prstGeom prst="rect">
            <a:avLst/>
          </a:prstGeom>
        </p:spPr>
      </p:pic>
      <p:pic>
        <p:nvPicPr>
          <p:cNvPr id="2" name="46- 1">
            <a:hlinkClick r:id="" action="ppaction://media"/>
            <a:extLst>
              <a:ext uri="{FF2B5EF4-FFF2-40B4-BE49-F238E27FC236}">
                <a16:creationId xmlns:a16="http://schemas.microsoft.com/office/drawing/2014/main" id="{6AEE3E59-CE62-678F-7D88-24E8F75B7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41625" y="1278730"/>
            <a:ext cx="487363" cy="185739"/>
          </a:xfrm>
          <a:prstGeom prst="rect">
            <a:avLst/>
          </a:prstGeom>
        </p:spPr>
      </p:pic>
      <p:pic>
        <p:nvPicPr>
          <p:cNvPr id="3" name="46 -2">
            <a:hlinkClick r:id="" action="ppaction://media"/>
            <a:extLst>
              <a:ext uri="{FF2B5EF4-FFF2-40B4-BE49-F238E27FC236}">
                <a16:creationId xmlns:a16="http://schemas.microsoft.com/office/drawing/2014/main" id="{7FC423C8-338A-9557-0E9F-FB3FD1664E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77444" y="2157413"/>
            <a:ext cx="487363" cy="350044"/>
          </a:xfrm>
          <a:prstGeom prst="rect">
            <a:avLst/>
          </a:prstGeom>
        </p:spPr>
      </p:pic>
      <p:pic>
        <p:nvPicPr>
          <p:cNvPr id="6" name="46 - 3">
            <a:hlinkClick r:id="" action="ppaction://media"/>
            <a:extLst>
              <a:ext uri="{FF2B5EF4-FFF2-40B4-BE49-F238E27FC236}">
                <a16:creationId xmlns:a16="http://schemas.microsoft.com/office/drawing/2014/main" id="{0D8550AD-0538-FD4E-CF14-426E9A26754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99275" y="585787"/>
            <a:ext cx="487363" cy="30718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2A3C4D-544A-6BC4-E041-45A382E650B2}"/>
              </a:ext>
            </a:extLst>
          </p:cNvPr>
          <p:cNvSpPr/>
          <p:nvPr/>
        </p:nvSpPr>
        <p:spPr>
          <a:xfrm>
            <a:off x="4379119" y="4743450"/>
            <a:ext cx="1293019" cy="4786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14" action="ppaction://hlinksldjump"/>
              </a:rPr>
              <a:t>Next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7" name="46 -6">
            <a:hlinkClick r:id="" action="ppaction://media"/>
            <a:extLst>
              <a:ext uri="{FF2B5EF4-FFF2-40B4-BE49-F238E27FC236}">
                <a16:creationId xmlns:a16="http://schemas.microsoft.com/office/drawing/2014/main" id="{7CEE99DB-D81B-0D61-0C47-8AA32DDCA8E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61333" y="1662907"/>
            <a:ext cx="250032" cy="244475"/>
          </a:xfrm>
          <a:prstGeom prst="rect">
            <a:avLst/>
          </a:prstGeom>
        </p:spPr>
      </p:pic>
      <p:pic>
        <p:nvPicPr>
          <p:cNvPr id="11" name="46 -5">
            <a:hlinkClick r:id="" action="ppaction://media"/>
            <a:extLst>
              <a:ext uri="{FF2B5EF4-FFF2-40B4-BE49-F238E27FC236}">
                <a16:creationId xmlns:a16="http://schemas.microsoft.com/office/drawing/2014/main" id="{17D30884-85A6-F500-E0C2-246EDE64A4E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42667" y="46097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6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3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6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B9097-AB8B-FA15-395E-1BE0D75F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6741A-FDC9-46D9-9E43-11A9C01F26BD}" type="slidenum">
              <a:rPr lang="en-US" smtClean="0"/>
              <a:t>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0CFB7-5791-4096-D399-C7862E46E4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142BA3-8B67-02A5-6180-DC3ACED17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881" r="51291" b="4266"/>
          <a:stretch/>
        </p:blipFill>
        <p:spPr>
          <a:xfrm>
            <a:off x="232635" y="102393"/>
            <a:ext cx="8354153" cy="4664870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8C9047C-3F21-F7DA-9013-EFFF6384F0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53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193</Words>
  <Application>Microsoft Office PowerPoint</Application>
  <PresentationFormat>On-screen Show (16:9)</PresentationFormat>
  <Paragraphs>82</Paragraphs>
  <Slides>18</Slides>
  <Notes>5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Comic Sans MS</vt:lpstr>
      <vt:lpstr>Calibri Light</vt:lpstr>
      <vt:lpstr>Arial</vt:lpstr>
      <vt:lpstr>Sport Day</vt:lpstr>
      <vt:lpstr>Times New Roman</vt:lpstr>
      <vt:lpstr>Calibri</vt:lpstr>
      <vt:lpstr>1_Office Theme</vt:lpstr>
      <vt:lpstr>WELCOME All THE TEACHERS AND MY LOVELY STUDENTS</vt:lpstr>
      <vt:lpstr>Warm up</vt:lpstr>
      <vt:lpstr>PowerPoint Presentation</vt:lpstr>
      <vt:lpstr>Things we can do</vt:lpstr>
      <vt:lpstr>New words:</vt:lpstr>
      <vt:lpstr>Activity 1 Look, listen and repeat. </vt:lpstr>
      <vt:lpstr>PowerPoint Presentation</vt:lpstr>
      <vt:lpstr>PowerPoint Presentation</vt:lpstr>
      <vt:lpstr>PowerPoint Presentation</vt:lpstr>
      <vt:lpstr>I can ride a bike.</vt:lpstr>
      <vt:lpstr>PowerPoint Presentation</vt:lpstr>
      <vt:lpstr>PowerPoint Presentation</vt:lpstr>
      <vt:lpstr>Activity 3 Let’s talk.</vt:lpstr>
      <vt:lpstr>PowerPoint Presentation</vt:lpstr>
      <vt:lpstr>*Do a survey.</vt:lpstr>
      <vt:lpstr>PowerPoint Presentation</vt:lpstr>
      <vt:lpstr>PowerPoint Presentation</vt:lpstr>
      <vt:lpstr>Talk about you and your friends’ abilities.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English for Korean Speakers Workshop</dc:title>
  <cp:lastModifiedBy>Hòa Đỗ</cp:lastModifiedBy>
  <cp:revision>68</cp:revision>
  <dcterms:modified xsi:type="dcterms:W3CDTF">2024-01-29T13:41:46Z</dcterms:modified>
</cp:coreProperties>
</file>