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282" r:id="rId2"/>
    <p:sldId id="438" r:id="rId3"/>
    <p:sldId id="346" r:id="rId4"/>
    <p:sldId id="321" r:id="rId5"/>
    <p:sldId id="322" r:id="rId6"/>
    <p:sldId id="315" r:id="rId7"/>
    <p:sldId id="425" r:id="rId8"/>
    <p:sldId id="261" r:id="rId9"/>
    <p:sldId id="440" r:id="rId10"/>
    <p:sldId id="434" r:id="rId11"/>
    <p:sldId id="436" r:id="rId12"/>
    <p:sldId id="276" r:id="rId13"/>
    <p:sldId id="320" r:id="rId14"/>
    <p:sldId id="426" r:id="rId15"/>
    <p:sldId id="416" r:id="rId16"/>
    <p:sldId id="442" r:id="rId17"/>
    <p:sldId id="441" r:id="rId18"/>
    <p:sldId id="429" r:id="rId19"/>
    <p:sldId id="432" r:id="rId20"/>
    <p:sldId id="430" r:id="rId21"/>
    <p:sldId id="433" r:id="rId22"/>
    <p:sldId id="304" r:id="rId23"/>
    <p:sldId id="418" r:id="rId24"/>
    <p:sldId id="262" r:id="rId25"/>
    <p:sldId id="437" r:id="rId26"/>
    <p:sldId id="318" r:id="rId27"/>
    <p:sldId id="329" r:id="rId28"/>
    <p:sldId id="306" r:id="rId29"/>
    <p:sldId id="292" r:id="rId30"/>
  </p:sldIdLst>
  <p:sldSz cx="12192000" cy="6858000"/>
  <p:notesSz cx="6858000" cy="9144000"/>
  <p:embeddedFontLst>
    <p:embeddedFont>
      <p:font typeface=".VnAvant" panose="020B7200000000000000" pitchFamily="34" charset="0"/>
      <p:regular r:id="rId32"/>
      <p:bold r:id="rId33"/>
      <p:italic r:id="rId34"/>
      <p:boldItalic r:id="rId35"/>
    </p:embeddedFont>
    <p:embeddedFont>
      <p:font typeface="Algerian" panose="04020705040A02060702" pitchFamily="82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HP001 4 hàng" panose="020B0603050302020204" pitchFamily="34" charset="0"/>
      <p:regular r:id="rId43"/>
      <p:bold r:id="rId44"/>
    </p:embeddedFont>
    <p:embeddedFont>
      <p:font typeface="VNI-Avo" pitchFamily="2" charset="0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00"/>
    <a:srgbClr val="FF8119"/>
    <a:srgbClr val="FF7707"/>
    <a:srgbClr val="FFAF6C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6" autoAdjust="0"/>
    <p:restoredTop sz="94660"/>
  </p:normalViewPr>
  <p:slideViewPr>
    <p:cSldViewPr snapToGrid="0">
      <p:cViewPr varScale="1">
        <p:scale>
          <a:sx n="66" d="100"/>
          <a:sy n="66" d="100"/>
        </p:scale>
        <p:origin x="23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34A742-BAB8-4385-BC7F-B1A694B1955A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CAD35-3E37-4E7C-B456-D31C5E5D8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22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9641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2283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6827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6D07FE1B-89F9-43CD-A2AC-D9DE9B1895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EC8B0C09-C894-4DE8-AE28-9E35BE8F6F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782380D2-795C-4C04-8F2B-0B3D3268F4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24AEB82-B997-4F98-AC97-D09B0751CA41}" type="slidenum">
              <a:rPr lang="en-US" altLang="vi-VN"/>
              <a:pPr/>
              <a:t>26</a:t>
            </a:fld>
            <a:endParaRPr lang="en-US" altLang="vi-V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FAA51-8397-474B-8A6C-7EBB1A814F99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35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38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08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524DFA-13F6-43C0-9053-95A339ACE8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3A6E64-5B43-4BA6-8890-55DEB65F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79167-2151-44FC-BF25-DFD27049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6E8D4D-9575-44FE-80EF-A5E5D3774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DF73A-77BC-4174-B01E-823EE96F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8BB73-AA98-40B8-86A0-7E9FF8C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D71948-3005-4AD2-A429-FBDF9FC9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25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FCD88A7-8EBB-43E1-AB26-941303AA5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DBF4CA-4B3B-47DC-AC91-7CC00B696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900BA-A396-46B0-A22B-E6A8AD387D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30CA7-1F4D-40C1-9A6A-040327EAE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032F2-F618-4746-9BAE-D6D1CB3D4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D1357-92FD-4B75-BF6D-B58B30699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FC0E1B-A2C9-4098-AFC0-7ED63619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24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C6A0C5-A58D-497D-87A0-F926B583C1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AED18E-A2B7-4E79-BCB2-5A940B92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76CAEA-67BE-4816-B1E7-41658737E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57672-735A-48CF-B4BE-6D360712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929CE-D546-45E7-9512-43EAA33A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64245-321E-4D0A-977E-D09E6120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84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AE678F-A982-4A11-B6D5-E4EA8E0CA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01CF19-F0A5-4049-B00B-5887BAD1E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FEB78-67CD-4D61-A945-C99A96A6C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C5EB8-55E4-40D3-9444-A75EEE31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4AE4C-470C-4596-927E-BEBE02463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8276C-9A0E-4BF6-88D9-D4C27235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70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149D5-D9AD-4ACB-B6FF-2DAC3709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FFB89-B9BD-4AE7-AEE1-E3D3BB9C4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5F649-BCD4-4DF4-9D3A-5A1788C1E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077461-4DD8-41EB-BB6D-74D8AE1E7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960BD7-E350-4338-AE4E-097AA1748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C91111-8CC6-49E8-AFF4-460D7AA5C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B47E37-C210-4655-8E14-302E21E8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78A9EA-D7E5-4BBD-AB42-C9A78E6B6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878C85-2C2D-4555-91B2-7F695AA418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12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05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927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1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675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57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14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49" r:id="rId4"/>
    <p:sldLayoutId id="2147483650" r:id="rId5"/>
    <p:sldLayoutId id="2147483685" r:id="rId6"/>
    <p:sldLayoutId id="2147483652" r:id="rId7"/>
    <p:sldLayoutId id="2147483651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53" r:id="rId15"/>
    <p:sldLayoutId id="214748368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9.png"/><Relationship Id="rId5" Type="http://schemas.openxmlformats.org/officeDocument/2006/relationships/image" Target="../media/image38.emf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54.gif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6.xml"/><Relationship Id="rId1" Type="http://schemas.openxmlformats.org/officeDocument/2006/relationships/audio" Target="file:///C:\Users\DELL\Downloads\Tieng-tinh-tinh-www_nhacchuongvui_com.mp3" TargetMode="External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4"/>
          <a:stretch/>
        </p:blipFill>
        <p:spPr>
          <a:xfrm>
            <a:off x="0" y="-4078695"/>
            <a:ext cx="12192000" cy="10861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2"/>
          <a:stretch/>
        </p:blipFill>
        <p:spPr>
          <a:xfrm>
            <a:off x="167425" y="4991497"/>
            <a:ext cx="2050294" cy="197084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339438" y="2677654"/>
            <a:ext cx="8328562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lumMod val="75000"/>
                      <a:alpha val="6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Chào mừng các thầy, cô giáo</a:t>
            </a:r>
          </a:p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lumMod val="75000"/>
                      <a:alpha val="6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về dự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lumMod val="75000"/>
                      <a:alpha val="6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thăm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lumMod val="75000"/>
                      <a:alpha val="6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lumMod val="75000"/>
                      <a:alpha val="6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lớp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5">
                      <a:lumMod val="75000"/>
                      <a:alpha val="6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1A9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glow rad="101600">
                  <a:schemeClr val="accent5">
                    <a:lumMod val="75000"/>
                    <a:alpha val="6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6" name="WordArt 5"/>
          <p:cNvSpPr>
            <a:spLocks noChangeArrowheads="1" noChangeShapeType="1" noTextEdit="1"/>
          </p:cNvSpPr>
          <p:nvPr/>
        </p:nvSpPr>
        <p:spPr bwMode="auto">
          <a:xfrm>
            <a:off x="3338019" y="441866"/>
            <a:ext cx="5515961" cy="4283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4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 panose="020B0604020202020204" pitchFamily="34" charset="0"/>
              </a:rPr>
              <a:t>TRƯỜNG TIỂU HỌC VĨNH QUỲNH</a:t>
            </a:r>
          </a:p>
        </p:txBody>
      </p:sp>
      <p:sp>
        <p:nvSpPr>
          <p:cNvPr id="17" name="WordArt 290"/>
          <p:cNvSpPr>
            <a:spLocks noChangeArrowheads="1" noChangeShapeType="1" noTextEdit="1"/>
          </p:cNvSpPr>
          <p:nvPr/>
        </p:nvSpPr>
        <p:spPr bwMode="auto">
          <a:xfrm>
            <a:off x="3132137" y="3371344"/>
            <a:ext cx="6743163" cy="160447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926"/>
              </a:avLst>
            </a:prstTxWarp>
          </a:bodyPr>
          <a:lstStyle/>
          <a:p>
            <a:pPr algn="ctr">
              <a:lnSpc>
                <a:spcPct val="150000"/>
              </a:lnSpc>
            </a:pPr>
            <a:r>
              <a:rPr lang="vi-VN" sz="7200" b="1" kern="10" dirty="0">
                <a:ln w="19050">
                  <a:solidFill>
                    <a:srgbClr val="FFFF66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rgbClr val="99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HỌC VẦN</a:t>
            </a:r>
          </a:p>
          <a:p>
            <a:pPr algn="ctr">
              <a:lnSpc>
                <a:spcPct val="150000"/>
              </a:lnSpc>
            </a:pPr>
            <a:r>
              <a:rPr lang="vi-VN" sz="7200" b="1" kern="10" dirty="0">
                <a:ln w="19050">
                  <a:solidFill>
                    <a:srgbClr val="FFFF66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rgbClr val="99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41: em – ep (Tiết2)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387173" y="5390772"/>
            <a:ext cx="65158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Bồn</a:t>
            </a:r>
            <a:endParaRPr lang="en-US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2"/>
          <a:stretch/>
        </p:blipFill>
        <p:spPr>
          <a:xfrm>
            <a:off x="10435552" y="2793875"/>
            <a:ext cx="2050294" cy="197084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2"/>
          <a:stretch/>
        </p:blipFill>
        <p:spPr>
          <a:xfrm>
            <a:off x="1523413" y="651963"/>
            <a:ext cx="1814606" cy="174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5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7">
            <a:extLst>
              <a:ext uri="{FF2B5EF4-FFF2-40B4-BE49-F238E27FC236}">
                <a16:creationId xmlns:a16="http://schemas.microsoft.com/office/drawing/2014/main" id="{E0F0A15D-8303-4075-AF92-10F2F7269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850" y="5754688"/>
            <a:ext cx="1712913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图片 2" descr="觅元素584a986cb28da">
            <a:extLst>
              <a:ext uri="{FF2B5EF4-FFF2-40B4-BE49-F238E27FC236}">
                <a16:creationId xmlns:a16="http://schemas.microsoft.com/office/drawing/2014/main" id="{066140D1-A1AD-49B8-9FB7-66C2528CB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8" y="322263"/>
            <a:ext cx="3181350" cy="671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B4DDB5-D2DE-4718-9048-F26018E6EACD}"/>
              </a:ext>
            </a:extLst>
          </p:cNvPr>
          <p:cNvSpPr txBox="1"/>
          <p:nvPr/>
        </p:nvSpPr>
        <p:spPr>
          <a:xfrm>
            <a:off x="3344593" y="462448"/>
            <a:ext cx="39706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latin typeface=".VnAvant" panose="020B7200000000000000" pitchFamily="34" charset="0"/>
              </a:rPr>
              <a:t>c¸ </a:t>
            </a:r>
            <a:r>
              <a:rPr lang="en-US" sz="6000" dirty="0" err="1">
                <a:latin typeface=".VnAvant" panose="020B7200000000000000" pitchFamily="34" charset="0"/>
              </a:rPr>
              <a:t>chÐp</a:t>
            </a:r>
            <a:endParaRPr lang="vi-VN" sz="6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2FA9C6-FA75-4603-96C4-71D7EAC7CD54}"/>
              </a:ext>
            </a:extLst>
          </p:cNvPr>
          <p:cNvSpPr txBox="1"/>
          <p:nvPr/>
        </p:nvSpPr>
        <p:spPr>
          <a:xfrm>
            <a:off x="3344593" y="1478111"/>
            <a:ext cx="29014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latin typeface=".VnAvant" panose="020B7200000000000000" pitchFamily="34" charset="0"/>
              </a:rPr>
              <a:t>gµ </a:t>
            </a:r>
            <a:r>
              <a:rPr lang="en-US" sz="6000" dirty="0" err="1">
                <a:latin typeface=".VnAvant" panose="020B7200000000000000" pitchFamily="34" charset="0"/>
              </a:rPr>
              <a:t>nhÝ</a:t>
            </a:r>
            <a:endParaRPr lang="vi-VN" sz="6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92DEAC-0DFD-4DF7-805E-FCE050249111}"/>
              </a:ext>
            </a:extLst>
          </p:cNvPr>
          <p:cNvSpPr txBox="1"/>
          <p:nvPr/>
        </p:nvSpPr>
        <p:spPr>
          <a:xfrm>
            <a:off x="3344593" y="2578034"/>
            <a:ext cx="31813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latin typeface=".VnAvant" panose="020B7200000000000000" pitchFamily="34" charset="0"/>
              </a:rPr>
              <a:t>gµ </a:t>
            </a:r>
            <a:r>
              <a:rPr lang="en-US" sz="6000" dirty="0" err="1">
                <a:latin typeface=".VnAvant" panose="020B7200000000000000" pitchFamily="34" charset="0"/>
              </a:rPr>
              <a:t>em</a:t>
            </a:r>
            <a:endParaRPr lang="vi-VN" sz="6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38BB3A-3750-46B3-A17B-2DCC48B5EBBD}"/>
              </a:ext>
            </a:extLst>
          </p:cNvPr>
          <p:cNvSpPr txBox="1"/>
          <p:nvPr/>
        </p:nvSpPr>
        <p:spPr>
          <a:xfrm>
            <a:off x="3344593" y="3677958"/>
            <a:ext cx="20011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latin typeface=".VnAvant" panose="020B7200000000000000" pitchFamily="34" charset="0"/>
              </a:rPr>
              <a:t>®</a:t>
            </a:r>
            <a:r>
              <a:rPr lang="en-US" sz="6000" dirty="0" err="1">
                <a:latin typeface=".VnAvant" panose="020B7200000000000000" pitchFamily="34" charset="0"/>
              </a:rPr>
              <a:t>Ñp</a:t>
            </a:r>
            <a:endParaRPr lang="vi-VN" sz="6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8069D5-43CC-40A8-BBEB-40D8941834D7}"/>
              </a:ext>
            </a:extLst>
          </p:cNvPr>
          <p:cNvSpPr txBox="1"/>
          <p:nvPr/>
        </p:nvSpPr>
        <p:spPr>
          <a:xfrm>
            <a:off x="3450405" y="4634020"/>
            <a:ext cx="27607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latin typeface=".VnAvant" panose="020B7200000000000000" pitchFamily="34" charset="0"/>
              </a:rPr>
              <a:t>tr¾m</a:t>
            </a:r>
            <a:endParaRPr lang="vi-VN" sz="6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07EDAB-135C-46A6-B5B5-0261CB462F97}"/>
              </a:ext>
            </a:extLst>
          </p:cNvPr>
          <p:cNvSpPr txBox="1"/>
          <p:nvPr/>
        </p:nvSpPr>
        <p:spPr>
          <a:xfrm>
            <a:off x="3344593" y="5583376"/>
            <a:ext cx="41253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 err="1">
                <a:latin typeface=".VnAvant" panose="020B7200000000000000" pitchFamily="34" charset="0"/>
              </a:rPr>
              <a:t>chÊm</a:t>
            </a:r>
            <a:r>
              <a:rPr lang="en-US" sz="6000" dirty="0">
                <a:latin typeface=".VnAvant" panose="020B7200000000000000" pitchFamily="34" charset="0"/>
              </a:rPr>
              <a:t> </a:t>
            </a:r>
            <a:r>
              <a:rPr lang="en-US" sz="6000" dirty="0" err="1">
                <a:latin typeface=".VnAvant" panose="020B7200000000000000" pitchFamily="34" charset="0"/>
              </a:rPr>
              <a:t>thi</a:t>
            </a:r>
            <a:endParaRPr lang="vi-VN" sz="6000" dirty="0"/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131714-EE78-41C2-8EA0-CE5BA1675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97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Kỹ thuật nuôi cá trắm cỏ trong ao - Kỹ Thuật Nông Nghiệp">
            <a:extLst>
              <a:ext uri="{FF2B5EF4-FFF2-40B4-BE49-F238E27FC236}">
                <a16:creationId xmlns:a16="http://schemas.microsoft.com/office/drawing/2014/main" id="{873434D9-39B9-4704-8F92-34B6C0DC7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25" y="0"/>
            <a:ext cx="5889675" cy="447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iệu quả kinh tế từ mô hình nuôi cá trắm cỏ trên sông Bồ – Lá quê">
            <a:extLst>
              <a:ext uri="{FF2B5EF4-FFF2-40B4-BE49-F238E27FC236}">
                <a16:creationId xmlns:a16="http://schemas.microsoft.com/office/drawing/2014/main" id="{2E2D9470-A443-411A-9C20-FF0B61B51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02325" cy="447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644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9225D35C-ADA0-4FB2-A64A-8CB408D05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altLang="vi-VN">
              <a:latin typeface="Calibri Light" panose="020F0302020204030204" pitchFamily="34" charset="0"/>
            </a:endParaRP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5EAB95E7-1D73-44D7-849C-3C8501D8A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altLang="vi-VN">
              <a:latin typeface="Calibri" panose="020F0502020204030204" pitchFamily="34" charset="0"/>
            </a:endParaRPr>
          </a:p>
        </p:txBody>
      </p:sp>
      <p:pic>
        <p:nvPicPr>
          <p:cNvPr id="20484" name="Picture 3" descr="C:\Users\Administrator\Desktop\tai-hinh-nen-may-tinh-kute-de-thuong-nhat-hien-nay-014.jpg">
            <a:extLst>
              <a:ext uri="{FF2B5EF4-FFF2-40B4-BE49-F238E27FC236}">
                <a16:creationId xmlns:a16="http://schemas.microsoft.com/office/drawing/2014/main" id="{70EA9AF2-39B6-4C71-8F73-043AA6FD9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863"/>
            <a:ext cx="121920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Box 4">
            <a:extLst>
              <a:ext uri="{FF2B5EF4-FFF2-40B4-BE49-F238E27FC236}">
                <a16:creationId xmlns:a16="http://schemas.microsoft.com/office/drawing/2014/main" id="{FF3C816E-E139-4243-9EA7-9222F5A0C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2288" y="1858963"/>
            <a:ext cx="803116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9600">
                <a:solidFill>
                  <a:srgbClr val="FF0000"/>
                </a:solidFill>
              </a:rPr>
              <a:t>Luyện đọc câu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5D2B5BF-AB6F-4F9F-8ACC-9BBD478323EE}"/>
              </a:ext>
            </a:extLst>
          </p:cNvPr>
          <p:cNvSpPr txBox="1"/>
          <p:nvPr/>
        </p:nvSpPr>
        <p:spPr>
          <a:xfrm>
            <a:off x="-84408" y="1336157"/>
            <a:ext cx="124899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.VnAvant" panose="020B7200000000000000" pitchFamily="34" charset="0"/>
              </a:rPr>
              <a:t>     </a:t>
            </a:r>
            <a:r>
              <a:rPr lang="vi-VN" sz="4800" dirty="0">
                <a:latin typeface=".VnAvant" panose="020B7200000000000000" pitchFamily="34" charset="0"/>
              </a:rPr>
              <a:t>C¸ chÐp vµ gµ nh</a:t>
            </a:r>
            <a:r>
              <a:rPr lang="en-US" sz="4800" dirty="0">
                <a:latin typeface=".VnAvant" panose="020B7200000000000000" pitchFamily="34" charset="0"/>
              </a:rPr>
              <a:t>Ý</a:t>
            </a:r>
            <a:r>
              <a:rPr lang="vi-VN" sz="4800" dirty="0">
                <a:latin typeface=".VnAvant" panose="020B7200000000000000" pitchFamily="34" charset="0"/>
              </a:rPr>
              <a:t> thi vÏ.</a:t>
            </a:r>
          </a:p>
          <a:p>
            <a:r>
              <a:rPr lang="vi-VN" sz="4800" dirty="0">
                <a:latin typeface=".VnAvant" panose="020B7200000000000000" pitchFamily="34" charset="0"/>
              </a:rPr>
              <a:t>   C¸ </a:t>
            </a:r>
            <a:r>
              <a:rPr lang="vi-VN" sz="4800" dirty="0" err="1">
                <a:latin typeface=".VnAvant" panose="020B7200000000000000" pitchFamily="34" charset="0"/>
              </a:rPr>
              <a:t>chÐp</a:t>
            </a:r>
            <a:r>
              <a:rPr lang="vi-VN" sz="4800" dirty="0">
                <a:latin typeface=".VnAvant" panose="020B7200000000000000" pitchFamily="34" charset="0"/>
              </a:rPr>
              <a:t> </a:t>
            </a:r>
            <a:r>
              <a:rPr lang="vi-VN" sz="4800" dirty="0" err="1">
                <a:latin typeface=".VnAvant" panose="020B7200000000000000" pitchFamily="34" charset="0"/>
              </a:rPr>
              <a:t>vÏ</a:t>
            </a:r>
            <a:r>
              <a:rPr lang="vi-VN" sz="4800" dirty="0">
                <a:latin typeface=".VnAvant" panose="020B7200000000000000" pitchFamily="34" charset="0"/>
              </a:rPr>
              <a:t> </a:t>
            </a:r>
            <a:r>
              <a:rPr lang="vi-VN" sz="4800" dirty="0" err="1">
                <a:latin typeface=".VnAvant" panose="020B7200000000000000" pitchFamily="34" charset="0"/>
              </a:rPr>
              <a:t>nã</a:t>
            </a:r>
            <a:r>
              <a:rPr lang="vi-VN" sz="4800" dirty="0">
                <a:latin typeface=".VnAvant" panose="020B7200000000000000" pitchFamily="34" charset="0"/>
              </a:rPr>
              <a:t> </a:t>
            </a:r>
            <a:r>
              <a:rPr lang="vi-VN" sz="4800" dirty="0" err="1">
                <a:latin typeface=".VnAvant" panose="020B7200000000000000" pitchFamily="34" charset="0"/>
              </a:rPr>
              <a:t>lµm</a:t>
            </a:r>
            <a:r>
              <a:rPr lang="vi-VN" sz="4800" dirty="0">
                <a:latin typeface=".VnAvant" panose="020B7200000000000000" pitchFamily="34" charset="0"/>
              </a:rPr>
              <a:t> vua. Gµ nh</a:t>
            </a:r>
            <a:r>
              <a:rPr lang="en-US" sz="4800" dirty="0">
                <a:latin typeface=".VnAvant" panose="020B7200000000000000" pitchFamily="34" charset="0"/>
              </a:rPr>
              <a:t>Ý</a:t>
            </a:r>
            <a:r>
              <a:rPr lang="vi-VN" sz="4800" dirty="0">
                <a:latin typeface=".VnAvant" panose="020B7200000000000000" pitchFamily="34" charset="0"/>
              </a:rPr>
              <a:t> vÏ gµ mÑ ch¨m lò gµ em.</a:t>
            </a:r>
          </a:p>
          <a:p>
            <a:r>
              <a:rPr lang="vi-VN" sz="4800" dirty="0">
                <a:latin typeface=".VnAvant" panose="020B7200000000000000" pitchFamily="34" charset="0"/>
              </a:rPr>
              <a:t>   C« </a:t>
            </a:r>
            <a:r>
              <a:rPr lang="vi-VN" sz="4800" dirty="0" err="1">
                <a:latin typeface=".VnAvant" panose="020B7200000000000000" pitchFamily="34" charset="0"/>
              </a:rPr>
              <a:t>cß</a:t>
            </a:r>
            <a:r>
              <a:rPr lang="vi-VN" sz="4800" dirty="0">
                <a:latin typeface=".VnAvant" panose="020B7200000000000000" pitchFamily="34" charset="0"/>
              </a:rPr>
              <a:t>, </a:t>
            </a:r>
            <a:r>
              <a:rPr lang="vi-VN" sz="4800" dirty="0" err="1">
                <a:latin typeface=".VnAvant" panose="020B7200000000000000" pitchFamily="34" charset="0"/>
              </a:rPr>
              <a:t>chó</a:t>
            </a:r>
            <a:r>
              <a:rPr lang="vi-VN" sz="4800" dirty="0">
                <a:latin typeface=".VnAvant" panose="020B7200000000000000" pitchFamily="34" charset="0"/>
              </a:rPr>
              <a:t> tr¾m </a:t>
            </a:r>
            <a:r>
              <a:rPr lang="vi-VN" sz="4800" dirty="0" err="1">
                <a:latin typeface=".VnAvant" panose="020B7200000000000000" pitchFamily="34" charset="0"/>
              </a:rPr>
              <a:t>chÊm</a:t>
            </a:r>
            <a:r>
              <a:rPr lang="vi-VN" sz="4800" dirty="0">
                <a:latin typeface=".VnAvant" panose="020B7200000000000000" pitchFamily="34" charset="0"/>
              </a:rPr>
              <a:t> thi. Hä cho lµ gµ nh</a:t>
            </a:r>
            <a:r>
              <a:rPr lang="en-US" sz="4800" dirty="0" err="1">
                <a:latin typeface=".VnAvant" panose="020B7200000000000000" pitchFamily="34" charset="0"/>
              </a:rPr>
              <a:t>Ý</a:t>
            </a:r>
            <a:r>
              <a:rPr lang="vi-VN" sz="4800" dirty="0">
                <a:latin typeface=".VnAvant" panose="020B7200000000000000" pitchFamily="34" charset="0"/>
              </a:rPr>
              <a:t> vÏ võa ®Ñp võa cã ý nghÜa.</a:t>
            </a:r>
            <a:endParaRPr lang="en-US" sz="4800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53822-E3A7-4992-8DC4-C906627D814B}"/>
              </a:ext>
            </a:extLst>
          </p:cNvPr>
          <p:cNvSpPr txBox="1"/>
          <p:nvPr/>
        </p:nvSpPr>
        <p:spPr>
          <a:xfrm>
            <a:off x="4529501" y="0"/>
            <a:ext cx="3733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solidFill>
                  <a:srgbClr val="FF0000"/>
                </a:solidFill>
                <a:latin typeface=".VnAvant" panose="020B7200000000000000" pitchFamily="34" charset="0"/>
              </a:rPr>
              <a:t>Thi </a:t>
            </a:r>
            <a:r>
              <a:rPr lang="vi-VN" sz="6600" dirty="0" err="1">
                <a:solidFill>
                  <a:srgbClr val="FF0000"/>
                </a:solidFill>
                <a:latin typeface=".VnAvant" panose="020B7200000000000000" pitchFamily="34" charset="0"/>
              </a:rPr>
              <a:t>vÏ</a:t>
            </a:r>
            <a:endParaRPr lang="en-US" sz="6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F8946F7-C74F-41C5-833D-E0D826948211}"/>
              </a:ext>
            </a:extLst>
          </p:cNvPr>
          <p:cNvSpPr/>
          <p:nvPr/>
        </p:nvSpPr>
        <p:spPr>
          <a:xfrm>
            <a:off x="73023" y="1383734"/>
            <a:ext cx="458232" cy="44664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</a:rPr>
              <a:t>1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605DEB7-E8BE-488A-860E-E2ABC6053262}"/>
              </a:ext>
            </a:extLst>
          </p:cNvPr>
          <p:cNvSpPr/>
          <p:nvPr/>
        </p:nvSpPr>
        <p:spPr>
          <a:xfrm>
            <a:off x="30841" y="2211034"/>
            <a:ext cx="458232" cy="44664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</a:rPr>
              <a:t>2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66A4A2-38CA-429E-BE78-CBBE5D7012A5}"/>
              </a:ext>
            </a:extLst>
          </p:cNvPr>
          <p:cNvSpPr/>
          <p:nvPr/>
        </p:nvSpPr>
        <p:spPr>
          <a:xfrm>
            <a:off x="7562185" y="1982775"/>
            <a:ext cx="458232" cy="44664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</a:rPr>
              <a:t>3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2BF7BE-AAC7-4E70-8243-8EF03CDC8235}"/>
              </a:ext>
            </a:extLst>
          </p:cNvPr>
          <p:cNvSpPr/>
          <p:nvPr/>
        </p:nvSpPr>
        <p:spPr>
          <a:xfrm>
            <a:off x="0" y="3718528"/>
            <a:ext cx="458232" cy="44664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</a:rPr>
              <a:t>4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716699F-4368-47D5-BB4C-DBCC5083D353}"/>
              </a:ext>
            </a:extLst>
          </p:cNvPr>
          <p:cNvSpPr/>
          <p:nvPr/>
        </p:nvSpPr>
        <p:spPr>
          <a:xfrm>
            <a:off x="8034186" y="3271887"/>
            <a:ext cx="458232" cy="44664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</a:rPr>
              <a:t>5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0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CE9EF6-769E-439A-9B5F-230CA0871976}"/>
              </a:ext>
            </a:extLst>
          </p:cNvPr>
          <p:cNvSpPr txBox="1"/>
          <p:nvPr/>
        </p:nvSpPr>
        <p:spPr>
          <a:xfrm>
            <a:off x="374013" y="2641223"/>
            <a:ext cx="12284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latin typeface=".VnAvant" panose="020B7200000000000000" pitchFamily="34" charset="0"/>
              </a:rPr>
              <a:t>Hä cho lµ gµ nh</a:t>
            </a:r>
            <a:r>
              <a:rPr lang="en-US" sz="4000" dirty="0">
                <a:latin typeface=".VnAvant" panose="020B7200000000000000" pitchFamily="34" charset="0"/>
              </a:rPr>
              <a:t>Ý</a:t>
            </a:r>
            <a:r>
              <a:rPr lang="vi-VN" sz="4000" dirty="0">
                <a:latin typeface=".VnAvant" panose="020B7200000000000000" pitchFamily="34" charset="0"/>
              </a:rPr>
              <a:t> vÏ võa ®Ñp võa cã ý nghÜa.</a:t>
            </a:r>
            <a:endParaRPr lang="en-US" sz="4000" dirty="0">
              <a:latin typeface=".VnAvant" panose="020B7200000000000000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1E8D6FA-1517-4AFC-BF62-0EFC68D9FD81}"/>
              </a:ext>
            </a:extLst>
          </p:cNvPr>
          <p:cNvSpPr/>
          <p:nvPr/>
        </p:nvSpPr>
        <p:spPr>
          <a:xfrm>
            <a:off x="0" y="2695675"/>
            <a:ext cx="374013" cy="38016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5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6A2872-B4FD-4BC2-87F0-479EFBFF09EC}"/>
              </a:ext>
            </a:extLst>
          </p:cNvPr>
          <p:cNvCxnSpPr>
            <a:cxnSpLocks/>
          </p:cNvCxnSpPr>
          <p:nvPr/>
        </p:nvCxnSpPr>
        <p:spPr>
          <a:xfrm flipH="1">
            <a:off x="7546041" y="2774606"/>
            <a:ext cx="114300" cy="5132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09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5D2B5BF-AB6F-4F9F-8ACC-9BBD478323EE}"/>
              </a:ext>
            </a:extLst>
          </p:cNvPr>
          <p:cNvSpPr txBox="1"/>
          <p:nvPr/>
        </p:nvSpPr>
        <p:spPr>
          <a:xfrm>
            <a:off x="-84408" y="1336157"/>
            <a:ext cx="124899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.VnAvant" panose="020B7200000000000000" pitchFamily="34" charset="0"/>
              </a:rPr>
              <a:t>     </a:t>
            </a:r>
            <a:r>
              <a:rPr lang="vi-VN" sz="4800" dirty="0">
                <a:latin typeface=".VnAvant" panose="020B7200000000000000" pitchFamily="34" charset="0"/>
              </a:rPr>
              <a:t>C¸ chÐp vµ gµ nh</a:t>
            </a:r>
            <a:r>
              <a:rPr lang="en-US" sz="4800" dirty="0">
                <a:latin typeface=".VnAvant" panose="020B7200000000000000" pitchFamily="34" charset="0"/>
              </a:rPr>
              <a:t>Ý</a:t>
            </a:r>
            <a:r>
              <a:rPr lang="vi-VN" sz="4800" dirty="0">
                <a:latin typeface=".VnAvant" panose="020B7200000000000000" pitchFamily="34" charset="0"/>
              </a:rPr>
              <a:t> thi vÏ.</a:t>
            </a:r>
          </a:p>
          <a:p>
            <a:r>
              <a:rPr lang="vi-VN" sz="4800" dirty="0">
                <a:latin typeface=".VnAvant" panose="020B7200000000000000" pitchFamily="34" charset="0"/>
              </a:rPr>
              <a:t>   C¸ </a:t>
            </a:r>
            <a:r>
              <a:rPr lang="vi-VN" sz="4800" dirty="0" err="1">
                <a:latin typeface=".VnAvant" panose="020B7200000000000000" pitchFamily="34" charset="0"/>
              </a:rPr>
              <a:t>chÐp</a:t>
            </a:r>
            <a:r>
              <a:rPr lang="vi-VN" sz="4800" dirty="0">
                <a:latin typeface=".VnAvant" panose="020B7200000000000000" pitchFamily="34" charset="0"/>
              </a:rPr>
              <a:t> </a:t>
            </a:r>
            <a:r>
              <a:rPr lang="vi-VN" sz="4800" dirty="0" err="1">
                <a:latin typeface=".VnAvant" panose="020B7200000000000000" pitchFamily="34" charset="0"/>
              </a:rPr>
              <a:t>vÏ</a:t>
            </a:r>
            <a:r>
              <a:rPr lang="vi-VN" sz="4800" dirty="0">
                <a:latin typeface=".VnAvant" panose="020B7200000000000000" pitchFamily="34" charset="0"/>
              </a:rPr>
              <a:t> </a:t>
            </a:r>
            <a:r>
              <a:rPr lang="vi-VN" sz="4800" dirty="0" err="1">
                <a:latin typeface=".VnAvant" panose="020B7200000000000000" pitchFamily="34" charset="0"/>
              </a:rPr>
              <a:t>nã</a:t>
            </a:r>
            <a:r>
              <a:rPr lang="vi-VN" sz="4800" dirty="0">
                <a:latin typeface=".VnAvant" panose="020B7200000000000000" pitchFamily="34" charset="0"/>
              </a:rPr>
              <a:t> </a:t>
            </a:r>
            <a:r>
              <a:rPr lang="vi-VN" sz="4800" dirty="0" err="1">
                <a:latin typeface=".VnAvant" panose="020B7200000000000000" pitchFamily="34" charset="0"/>
              </a:rPr>
              <a:t>lµm</a:t>
            </a:r>
            <a:r>
              <a:rPr lang="vi-VN" sz="4800" dirty="0">
                <a:latin typeface=".VnAvant" panose="020B7200000000000000" pitchFamily="34" charset="0"/>
              </a:rPr>
              <a:t> vua. Gµ nh</a:t>
            </a:r>
            <a:r>
              <a:rPr lang="en-US" sz="4800" dirty="0">
                <a:latin typeface=".VnAvant" panose="020B7200000000000000" pitchFamily="34" charset="0"/>
              </a:rPr>
              <a:t>Ý</a:t>
            </a:r>
            <a:r>
              <a:rPr lang="vi-VN" sz="4800" dirty="0">
                <a:latin typeface=".VnAvant" panose="020B7200000000000000" pitchFamily="34" charset="0"/>
              </a:rPr>
              <a:t> vÏ gµ mÑ ch¨m lò gµ em.</a:t>
            </a:r>
          </a:p>
          <a:p>
            <a:r>
              <a:rPr lang="vi-VN" sz="4800" dirty="0">
                <a:latin typeface=".VnAvant" panose="020B7200000000000000" pitchFamily="34" charset="0"/>
              </a:rPr>
              <a:t>   C« </a:t>
            </a:r>
            <a:r>
              <a:rPr lang="vi-VN" sz="4800" dirty="0" err="1">
                <a:latin typeface=".VnAvant" panose="020B7200000000000000" pitchFamily="34" charset="0"/>
              </a:rPr>
              <a:t>cß</a:t>
            </a:r>
            <a:r>
              <a:rPr lang="vi-VN" sz="4800" dirty="0">
                <a:latin typeface=".VnAvant" panose="020B7200000000000000" pitchFamily="34" charset="0"/>
              </a:rPr>
              <a:t>, </a:t>
            </a:r>
            <a:r>
              <a:rPr lang="vi-VN" sz="4800" dirty="0" err="1">
                <a:latin typeface=".VnAvant" panose="020B7200000000000000" pitchFamily="34" charset="0"/>
              </a:rPr>
              <a:t>chó</a:t>
            </a:r>
            <a:r>
              <a:rPr lang="vi-VN" sz="4800" dirty="0">
                <a:latin typeface=".VnAvant" panose="020B7200000000000000" pitchFamily="34" charset="0"/>
              </a:rPr>
              <a:t> tr¾m </a:t>
            </a:r>
            <a:r>
              <a:rPr lang="vi-VN" sz="4800" dirty="0" err="1">
                <a:latin typeface=".VnAvant" panose="020B7200000000000000" pitchFamily="34" charset="0"/>
              </a:rPr>
              <a:t>chÊm</a:t>
            </a:r>
            <a:r>
              <a:rPr lang="vi-VN" sz="4800" dirty="0">
                <a:latin typeface=".VnAvant" panose="020B7200000000000000" pitchFamily="34" charset="0"/>
              </a:rPr>
              <a:t> thi. Hä cho lµ gµ nh</a:t>
            </a:r>
            <a:r>
              <a:rPr lang="en-US" sz="4800" dirty="0" err="1">
                <a:latin typeface=".VnAvant" panose="020B7200000000000000" pitchFamily="34" charset="0"/>
              </a:rPr>
              <a:t>Ý</a:t>
            </a:r>
            <a:r>
              <a:rPr lang="vi-VN" sz="4800" dirty="0">
                <a:latin typeface=".VnAvant" panose="020B7200000000000000" pitchFamily="34" charset="0"/>
              </a:rPr>
              <a:t> vÏ võa ®Ñp võa cã ý nghÜa.</a:t>
            </a:r>
            <a:endParaRPr lang="en-US" sz="4800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53822-E3A7-4992-8DC4-C906627D814B}"/>
              </a:ext>
            </a:extLst>
          </p:cNvPr>
          <p:cNvSpPr txBox="1"/>
          <p:nvPr/>
        </p:nvSpPr>
        <p:spPr>
          <a:xfrm>
            <a:off x="4529501" y="0"/>
            <a:ext cx="3733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solidFill>
                  <a:srgbClr val="FF0000"/>
                </a:solidFill>
                <a:latin typeface=".VnAvant" panose="020B7200000000000000" pitchFamily="34" charset="0"/>
              </a:rPr>
              <a:t>Thi </a:t>
            </a:r>
            <a:r>
              <a:rPr lang="vi-VN" sz="6600" dirty="0" err="1">
                <a:solidFill>
                  <a:srgbClr val="FF0000"/>
                </a:solidFill>
                <a:latin typeface=".VnAvant" panose="020B7200000000000000" pitchFamily="34" charset="0"/>
              </a:rPr>
              <a:t>vÏ</a:t>
            </a:r>
            <a:endParaRPr lang="en-US" sz="6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F8946F7-C74F-41C5-833D-E0D826948211}"/>
              </a:ext>
            </a:extLst>
          </p:cNvPr>
          <p:cNvSpPr/>
          <p:nvPr/>
        </p:nvSpPr>
        <p:spPr>
          <a:xfrm>
            <a:off x="73023" y="1383734"/>
            <a:ext cx="458232" cy="44664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</a:rPr>
              <a:t>1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605DEB7-E8BE-488A-860E-E2ABC6053262}"/>
              </a:ext>
            </a:extLst>
          </p:cNvPr>
          <p:cNvSpPr/>
          <p:nvPr/>
        </p:nvSpPr>
        <p:spPr>
          <a:xfrm>
            <a:off x="30841" y="2211034"/>
            <a:ext cx="458232" cy="44664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</a:rPr>
              <a:t>2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66A4A2-38CA-429E-BE78-CBBE5D7012A5}"/>
              </a:ext>
            </a:extLst>
          </p:cNvPr>
          <p:cNvSpPr/>
          <p:nvPr/>
        </p:nvSpPr>
        <p:spPr>
          <a:xfrm>
            <a:off x="7562185" y="1982775"/>
            <a:ext cx="458232" cy="44664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</a:rPr>
              <a:t>3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2BF7BE-AAC7-4E70-8243-8EF03CDC8235}"/>
              </a:ext>
            </a:extLst>
          </p:cNvPr>
          <p:cNvSpPr/>
          <p:nvPr/>
        </p:nvSpPr>
        <p:spPr>
          <a:xfrm>
            <a:off x="0" y="3718528"/>
            <a:ext cx="458232" cy="44664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</a:rPr>
              <a:t>4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716699F-4368-47D5-BB4C-DBCC5083D353}"/>
              </a:ext>
            </a:extLst>
          </p:cNvPr>
          <p:cNvSpPr/>
          <p:nvPr/>
        </p:nvSpPr>
        <p:spPr>
          <a:xfrm>
            <a:off x="8034186" y="3271887"/>
            <a:ext cx="458232" cy="44664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</a:rPr>
              <a:t>5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23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30D526A4-20A6-4BC0-B0CD-017FBDAD7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altLang="vi-VN">
              <a:latin typeface="Calibri Light" panose="020F0302020204030204" pitchFamily="34" charset="0"/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257CE800-4D92-495A-BA7A-10B59F9C4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altLang="vi-VN">
              <a:latin typeface="Calibri" panose="020F0502020204030204" pitchFamily="34" charset="0"/>
            </a:endParaRPr>
          </a:p>
        </p:txBody>
      </p:sp>
      <p:pic>
        <p:nvPicPr>
          <p:cNvPr id="27652" name="Picture 3" descr="C:\Users\Administrator\Desktop\tai-hinh-nen-may-tinh-kute-de-thuong-nhat-hien-nay-014.jpg">
            <a:extLst>
              <a:ext uri="{FF2B5EF4-FFF2-40B4-BE49-F238E27FC236}">
                <a16:creationId xmlns:a16="http://schemas.microsoft.com/office/drawing/2014/main" id="{F3A31701-728D-4BE3-B1DB-FE7B26CB1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863"/>
            <a:ext cx="121920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4">
            <a:extLst>
              <a:ext uri="{FF2B5EF4-FFF2-40B4-BE49-F238E27FC236}">
                <a16:creationId xmlns:a16="http://schemas.microsoft.com/office/drawing/2014/main" id="{B92CF981-A1E9-4C65-80FA-49202F506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5638" y="2098675"/>
            <a:ext cx="89963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9600">
                <a:solidFill>
                  <a:srgbClr val="FF0000"/>
                </a:solidFill>
              </a:rPr>
              <a:t>Luyện đọc đoạn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5D2B5BF-AB6F-4F9F-8ACC-9BBD478323EE}"/>
              </a:ext>
            </a:extLst>
          </p:cNvPr>
          <p:cNvSpPr txBox="1"/>
          <p:nvPr/>
        </p:nvSpPr>
        <p:spPr>
          <a:xfrm>
            <a:off x="-84408" y="1336157"/>
            <a:ext cx="1248991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.VnAvant" panose="020B7200000000000000" pitchFamily="34" charset="0"/>
              </a:rPr>
              <a:t>     </a:t>
            </a:r>
            <a:r>
              <a:rPr lang="vi-VN" sz="5400" dirty="0">
                <a:latin typeface=".VnAvant" panose="020B7200000000000000" pitchFamily="34" charset="0"/>
              </a:rPr>
              <a:t>C¸ chÐp vµ gµ nh</a:t>
            </a:r>
            <a:r>
              <a:rPr lang="en-US" sz="5400" dirty="0">
                <a:latin typeface=".VnAvant" panose="020B7200000000000000" pitchFamily="34" charset="0"/>
              </a:rPr>
              <a:t>Ý</a:t>
            </a:r>
            <a:r>
              <a:rPr lang="vi-VN" sz="5400" dirty="0">
                <a:latin typeface=".VnAvant" panose="020B7200000000000000" pitchFamily="34" charset="0"/>
              </a:rPr>
              <a:t> thi vÏ.</a:t>
            </a:r>
          </a:p>
          <a:p>
            <a:r>
              <a:rPr lang="vi-VN" sz="5400" dirty="0">
                <a:latin typeface=".VnAvant" panose="020B7200000000000000" pitchFamily="34" charset="0"/>
              </a:rPr>
              <a:t>   C¸ </a:t>
            </a:r>
            <a:r>
              <a:rPr lang="vi-VN" sz="5400" dirty="0" err="1">
                <a:latin typeface=".VnAvant" panose="020B7200000000000000" pitchFamily="34" charset="0"/>
              </a:rPr>
              <a:t>chÐp</a:t>
            </a:r>
            <a:r>
              <a:rPr lang="vi-VN" sz="5400" dirty="0">
                <a:latin typeface=".VnAvant" panose="020B7200000000000000" pitchFamily="34" charset="0"/>
              </a:rPr>
              <a:t> </a:t>
            </a:r>
            <a:r>
              <a:rPr lang="vi-VN" sz="5400" dirty="0" err="1">
                <a:latin typeface=".VnAvant" panose="020B7200000000000000" pitchFamily="34" charset="0"/>
              </a:rPr>
              <a:t>vÏ</a:t>
            </a:r>
            <a:r>
              <a:rPr lang="vi-VN" sz="5400" dirty="0">
                <a:latin typeface=".VnAvant" panose="020B7200000000000000" pitchFamily="34" charset="0"/>
              </a:rPr>
              <a:t> </a:t>
            </a:r>
            <a:r>
              <a:rPr lang="vi-VN" sz="5400" dirty="0" err="1">
                <a:latin typeface=".VnAvant" panose="020B7200000000000000" pitchFamily="34" charset="0"/>
              </a:rPr>
              <a:t>nã</a:t>
            </a:r>
            <a:r>
              <a:rPr lang="vi-VN" sz="5400" dirty="0">
                <a:latin typeface=".VnAvant" panose="020B7200000000000000" pitchFamily="34" charset="0"/>
              </a:rPr>
              <a:t> </a:t>
            </a:r>
            <a:r>
              <a:rPr lang="vi-VN" sz="5400" dirty="0" err="1">
                <a:latin typeface=".VnAvant" panose="020B7200000000000000" pitchFamily="34" charset="0"/>
              </a:rPr>
              <a:t>lµm</a:t>
            </a:r>
            <a:r>
              <a:rPr lang="vi-VN" sz="5400" dirty="0">
                <a:latin typeface=".VnAvant" panose="020B7200000000000000" pitchFamily="34" charset="0"/>
              </a:rPr>
              <a:t> vua. Gµ nh</a:t>
            </a:r>
            <a:r>
              <a:rPr lang="en-US" sz="5400" dirty="0">
                <a:latin typeface=".VnAvant" panose="020B7200000000000000" pitchFamily="34" charset="0"/>
              </a:rPr>
              <a:t>Ý</a:t>
            </a:r>
            <a:r>
              <a:rPr lang="vi-VN" sz="5400" dirty="0">
                <a:latin typeface=".VnAvant" panose="020B7200000000000000" pitchFamily="34" charset="0"/>
              </a:rPr>
              <a:t> vÏ gµ mÑ ch¨m lò gµ em.</a:t>
            </a:r>
          </a:p>
          <a:p>
            <a:r>
              <a:rPr lang="vi-VN" sz="5400" dirty="0">
                <a:latin typeface=".VnAvant" panose="020B7200000000000000" pitchFamily="34" charset="0"/>
              </a:rPr>
              <a:t>   C« </a:t>
            </a:r>
            <a:r>
              <a:rPr lang="vi-VN" sz="5400" dirty="0" err="1">
                <a:latin typeface=".VnAvant" panose="020B7200000000000000" pitchFamily="34" charset="0"/>
              </a:rPr>
              <a:t>cß</a:t>
            </a:r>
            <a:r>
              <a:rPr lang="vi-VN" sz="5400" dirty="0">
                <a:latin typeface=".VnAvant" panose="020B7200000000000000" pitchFamily="34" charset="0"/>
              </a:rPr>
              <a:t>, </a:t>
            </a:r>
            <a:r>
              <a:rPr lang="vi-VN" sz="5400" dirty="0" err="1">
                <a:latin typeface=".VnAvant" panose="020B7200000000000000" pitchFamily="34" charset="0"/>
              </a:rPr>
              <a:t>chó</a:t>
            </a:r>
            <a:r>
              <a:rPr lang="vi-VN" sz="5400" dirty="0">
                <a:latin typeface=".VnAvant" panose="020B7200000000000000" pitchFamily="34" charset="0"/>
              </a:rPr>
              <a:t> tr¾m </a:t>
            </a:r>
            <a:r>
              <a:rPr lang="vi-VN" sz="5400" dirty="0" err="1">
                <a:latin typeface=".VnAvant" panose="020B7200000000000000" pitchFamily="34" charset="0"/>
              </a:rPr>
              <a:t>chÊm</a:t>
            </a:r>
            <a:r>
              <a:rPr lang="vi-VN" sz="5400" dirty="0">
                <a:latin typeface=".VnAvant" panose="020B7200000000000000" pitchFamily="34" charset="0"/>
              </a:rPr>
              <a:t> thi. Hä cho lµ gµ nh</a:t>
            </a:r>
            <a:r>
              <a:rPr lang="en-US" sz="5400" dirty="0" err="1">
                <a:latin typeface=".VnAvant" panose="020B7200000000000000" pitchFamily="34" charset="0"/>
              </a:rPr>
              <a:t>Ý</a:t>
            </a:r>
            <a:r>
              <a:rPr lang="vi-VN" sz="5400" dirty="0">
                <a:latin typeface=".VnAvant" panose="020B7200000000000000" pitchFamily="34" charset="0"/>
              </a:rPr>
              <a:t> vÏ võa ®Ñp võa cã ýnghÜa.</a:t>
            </a:r>
            <a:endParaRPr lang="en-US" sz="5400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53822-E3A7-4992-8DC4-C906627D814B}"/>
              </a:ext>
            </a:extLst>
          </p:cNvPr>
          <p:cNvSpPr txBox="1"/>
          <p:nvPr/>
        </p:nvSpPr>
        <p:spPr>
          <a:xfrm>
            <a:off x="4529501" y="0"/>
            <a:ext cx="3733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solidFill>
                  <a:srgbClr val="FF0000"/>
                </a:solidFill>
                <a:latin typeface=".VnAvant" panose="020B7200000000000000" pitchFamily="34" charset="0"/>
              </a:rPr>
              <a:t>Thi </a:t>
            </a:r>
            <a:r>
              <a:rPr lang="vi-VN" sz="6600" dirty="0" err="1">
                <a:solidFill>
                  <a:srgbClr val="FF0000"/>
                </a:solidFill>
                <a:latin typeface=".VnAvant" panose="020B7200000000000000" pitchFamily="34" charset="0"/>
              </a:rPr>
              <a:t>vÏ</a:t>
            </a:r>
            <a:endParaRPr lang="en-US" sz="6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5948315-908F-456B-ACA5-5245B6EF177B}"/>
              </a:ext>
            </a:extLst>
          </p:cNvPr>
          <p:cNvSpPr/>
          <p:nvPr/>
        </p:nvSpPr>
        <p:spPr>
          <a:xfrm>
            <a:off x="40591" y="1513024"/>
            <a:ext cx="504825" cy="4925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3399"/>
                </a:solidFill>
              </a:rPr>
              <a:t>1</a:t>
            </a:r>
            <a:endParaRPr lang="en-US" sz="3200" b="1" dirty="0">
              <a:solidFill>
                <a:srgbClr val="FF3399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450DF47-62BA-427D-BCEB-B043DB73EDB9}"/>
              </a:ext>
            </a:extLst>
          </p:cNvPr>
          <p:cNvSpPr/>
          <p:nvPr/>
        </p:nvSpPr>
        <p:spPr>
          <a:xfrm>
            <a:off x="40591" y="3963747"/>
            <a:ext cx="504825" cy="4925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3399"/>
                </a:solidFill>
              </a:rPr>
              <a:t>2</a:t>
            </a:r>
            <a:endParaRPr lang="en-US" sz="3200" b="1" dirty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34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E5A39D12-BFC1-43D5-99DA-C4B36DD14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altLang="vi-VN">
              <a:latin typeface="Calibri Light" panose="020F0302020204030204" pitchFamily="34" charset="0"/>
            </a:endParaRP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10C1B26E-4D2B-4D35-A5E1-E658C284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altLang="vi-VN">
              <a:latin typeface="Calibri" panose="020F0502020204030204" pitchFamily="34" charset="0"/>
            </a:endParaRPr>
          </a:p>
        </p:txBody>
      </p:sp>
      <p:pic>
        <p:nvPicPr>
          <p:cNvPr id="30724" name="Content Placeholder 3">
            <a:extLst>
              <a:ext uri="{FF2B5EF4-FFF2-40B4-BE49-F238E27FC236}">
                <a16:creationId xmlns:a16="http://schemas.microsoft.com/office/drawing/2014/main" id="{7F1DD776-FC15-4701-A89D-5CC3CC334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Box 4">
            <a:extLst>
              <a:ext uri="{FF2B5EF4-FFF2-40B4-BE49-F238E27FC236}">
                <a16:creationId xmlns:a16="http://schemas.microsoft.com/office/drawing/2014/main" id="{C230C2D8-BFF1-4C53-BFE8-F34EEDEDF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4475" y="1825625"/>
            <a:ext cx="69056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9600">
                <a:solidFill>
                  <a:srgbClr val="FF0000"/>
                </a:solidFill>
              </a:rPr>
              <a:t>Thi đọc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3307" y="453009"/>
            <a:ext cx="1148693" cy="119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đi học về">
            <a:hlinkClick r:id="" action="ppaction://media"/>
            <a:extLst>
              <a:ext uri="{FF2B5EF4-FFF2-40B4-BE49-F238E27FC236}">
                <a16:creationId xmlns:a16="http://schemas.microsoft.com/office/drawing/2014/main" id="{1551851B-4E2D-4816-9733-48B06B7EB2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75249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5D2B5BF-AB6F-4F9F-8ACC-9BBD478323EE}"/>
              </a:ext>
            </a:extLst>
          </p:cNvPr>
          <p:cNvSpPr txBox="1"/>
          <p:nvPr/>
        </p:nvSpPr>
        <p:spPr>
          <a:xfrm>
            <a:off x="-84408" y="1336157"/>
            <a:ext cx="1248991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.VnAvant" panose="020B7200000000000000" pitchFamily="34" charset="0"/>
              </a:rPr>
              <a:t>     </a:t>
            </a:r>
            <a:r>
              <a:rPr lang="vi-VN" sz="5400" dirty="0">
                <a:latin typeface=".VnAvant" panose="020B7200000000000000" pitchFamily="34" charset="0"/>
              </a:rPr>
              <a:t>C¸ chÐp vµ gµ nh</a:t>
            </a:r>
            <a:r>
              <a:rPr lang="en-US" sz="5400" dirty="0">
                <a:latin typeface=".VnAvant" panose="020B7200000000000000" pitchFamily="34" charset="0"/>
              </a:rPr>
              <a:t>Ý</a:t>
            </a:r>
            <a:r>
              <a:rPr lang="vi-VN" sz="5400" dirty="0">
                <a:latin typeface=".VnAvant" panose="020B7200000000000000" pitchFamily="34" charset="0"/>
              </a:rPr>
              <a:t> thi vÏ.</a:t>
            </a:r>
          </a:p>
          <a:p>
            <a:r>
              <a:rPr lang="vi-VN" sz="5400" dirty="0">
                <a:latin typeface=".VnAvant" panose="020B7200000000000000" pitchFamily="34" charset="0"/>
              </a:rPr>
              <a:t>   C¸ </a:t>
            </a:r>
            <a:r>
              <a:rPr lang="vi-VN" sz="5400" dirty="0" err="1">
                <a:latin typeface=".VnAvant" panose="020B7200000000000000" pitchFamily="34" charset="0"/>
              </a:rPr>
              <a:t>chÐp</a:t>
            </a:r>
            <a:r>
              <a:rPr lang="vi-VN" sz="5400" dirty="0">
                <a:latin typeface=".VnAvant" panose="020B7200000000000000" pitchFamily="34" charset="0"/>
              </a:rPr>
              <a:t> </a:t>
            </a:r>
            <a:r>
              <a:rPr lang="vi-VN" sz="5400" dirty="0" err="1">
                <a:latin typeface=".VnAvant" panose="020B7200000000000000" pitchFamily="34" charset="0"/>
              </a:rPr>
              <a:t>vÏ</a:t>
            </a:r>
            <a:r>
              <a:rPr lang="vi-VN" sz="5400" dirty="0">
                <a:latin typeface=".VnAvant" panose="020B7200000000000000" pitchFamily="34" charset="0"/>
              </a:rPr>
              <a:t> </a:t>
            </a:r>
            <a:r>
              <a:rPr lang="vi-VN" sz="5400" dirty="0" err="1">
                <a:latin typeface=".VnAvant" panose="020B7200000000000000" pitchFamily="34" charset="0"/>
              </a:rPr>
              <a:t>nã</a:t>
            </a:r>
            <a:r>
              <a:rPr lang="vi-VN" sz="5400" dirty="0">
                <a:latin typeface=".VnAvant" panose="020B7200000000000000" pitchFamily="34" charset="0"/>
              </a:rPr>
              <a:t> </a:t>
            </a:r>
            <a:r>
              <a:rPr lang="vi-VN" sz="5400" dirty="0" err="1">
                <a:latin typeface=".VnAvant" panose="020B7200000000000000" pitchFamily="34" charset="0"/>
              </a:rPr>
              <a:t>lµm</a:t>
            </a:r>
            <a:r>
              <a:rPr lang="vi-VN" sz="5400" dirty="0">
                <a:latin typeface=".VnAvant" panose="020B7200000000000000" pitchFamily="34" charset="0"/>
              </a:rPr>
              <a:t> vua. Gµ nh</a:t>
            </a:r>
            <a:r>
              <a:rPr lang="en-US" sz="5400" dirty="0">
                <a:latin typeface=".VnAvant" panose="020B7200000000000000" pitchFamily="34" charset="0"/>
              </a:rPr>
              <a:t>Ý</a:t>
            </a:r>
            <a:r>
              <a:rPr lang="vi-VN" sz="5400" dirty="0">
                <a:latin typeface=".VnAvant" panose="020B7200000000000000" pitchFamily="34" charset="0"/>
              </a:rPr>
              <a:t> vÏ gµ mÑ ch¨m lò gµ em.</a:t>
            </a:r>
          </a:p>
          <a:p>
            <a:r>
              <a:rPr lang="vi-VN" sz="5400" dirty="0">
                <a:latin typeface=".VnAvant" panose="020B7200000000000000" pitchFamily="34" charset="0"/>
              </a:rPr>
              <a:t>   C« cß, chó tr¾m chÊm thi. Hä cho lµ gµ nh</a:t>
            </a:r>
            <a:r>
              <a:rPr lang="en-US" sz="5400" dirty="0" err="1">
                <a:latin typeface=".VnAvant" panose="020B7200000000000000" pitchFamily="34" charset="0"/>
              </a:rPr>
              <a:t>Ý</a:t>
            </a:r>
            <a:r>
              <a:rPr lang="vi-VN" sz="5400" dirty="0">
                <a:latin typeface=".VnAvant" panose="020B7200000000000000" pitchFamily="34" charset="0"/>
              </a:rPr>
              <a:t> vÏ võa ®Ñp võa cã ýnghÜa.</a:t>
            </a:r>
            <a:endParaRPr lang="en-US" sz="5400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53822-E3A7-4992-8DC4-C906627D814B}"/>
              </a:ext>
            </a:extLst>
          </p:cNvPr>
          <p:cNvSpPr txBox="1"/>
          <p:nvPr/>
        </p:nvSpPr>
        <p:spPr>
          <a:xfrm>
            <a:off x="4529501" y="0"/>
            <a:ext cx="3733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solidFill>
                  <a:srgbClr val="FF0000"/>
                </a:solidFill>
                <a:latin typeface=".VnAvant" panose="020B7200000000000000" pitchFamily="34" charset="0"/>
              </a:rPr>
              <a:t>Thi </a:t>
            </a:r>
            <a:r>
              <a:rPr lang="vi-VN" sz="6600" dirty="0" err="1">
                <a:solidFill>
                  <a:srgbClr val="FF0000"/>
                </a:solidFill>
                <a:latin typeface=".VnAvant" panose="020B7200000000000000" pitchFamily="34" charset="0"/>
              </a:rPr>
              <a:t>vÏ</a:t>
            </a:r>
            <a:endParaRPr lang="en-US" sz="6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458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>
            <a:extLst>
              <a:ext uri="{FF2B5EF4-FFF2-40B4-BE49-F238E27FC236}">
                <a16:creationId xmlns:a16="http://schemas.microsoft.com/office/drawing/2014/main" id="{355C296E-27F9-4F90-9B31-9985370F8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841C27-32E9-4332-9B9A-C6162DDD10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0363" y="519113"/>
            <a:ext cx="9144000" cy="2387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8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Times New Roman" panose="02020603050405020304" pitchFamily="18" charset="0"/>
              </a:rPr>
              <a:t>Nghæ</a:t>
            </a:r>
            <a:r>
              <a:rPr lang="en-US" sz="8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Times New Roman" panose="02020603050405020304" pitchFamily="18" charset="0"/>
              </a:rPr>
              <a:t>giöõa</a:t>
            </a:r>
            <a:r>
              <a:rPr lang="en-US" sz="8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Times New Roman" panose="02020603050405020304" pitchFamily="18" charset="0"/>
              </a:rPr>
              <a:t>giôø</a:t>
            </a:r>
            <a:endParaRPr lang="vi-VN" sz="8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A_图片 6">
            <a:extLst>
              <a:ext uri="{FF2B5EF4-FFF2-40B4-BE49-F238E27FC236}">
                <a16:creationId xmlns:a16="http://schemas.microsoft.com/office/drawing/2014/main" id="{441909BB-A729-4397-B7AE-C9523B84028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3" b="11258"/>
          <a:stretch>
            <a:fillRect/>
          </a:stretch>
        </p:blipFill>
        <p:spPr bwMode="auto">
          <a:xfrm>
            <a:off x="838200" y="560388"/>
            <a:ext cx="10118725" cy="558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19" name="组合 23">
            <a:extLst>
              <a:ext uri="{FF2B5EF4-FFF2-40B4-BE49-F238E27FC236}">
                <a16:creationId xmlns:a16="http://schemas.microsoft.com/office/drawing/2014/main" id="{D23E92A1-3ECA-44B8-8372-4B8928CE1A8E}"/>
              </a:ext>
            </a:extLst>
          </p:cNvPr>
          <p:cNvGrpSpPr>
            <a:grpSpLocks/>
          </p:cNvGrpSpPr>
          <p:nvPr/>
        </p:nvGrpSpPr>
        <p:grpSpPr bwMode="auto">
          <a:xfrm>
            <a:off x="-11113" y="5775325"/>
            <a:ext cx="12203113" cy="1123950"/>
            <a:chOff x="-17585" y="5729324"/>
            <a:chExt cx="12203723" cy="1123362"/>
          </a:xfrm>
        </p:grpSpPr>
        <p:pic>
          <p:nvPicPr>
            <p:cNvPr id="34822" name="图片 24">
              <a:extLst>
                <a:ext uri="{FF2B5EF4-FFF2-40B4-BE49-F238E27FC236}">
                  <a16:creationId xmlns:a16="http://schemas.microsoft.com/office/drawing/2014/main" id="{01C19237-436E-4934-949F-CF3A171B8C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0"/>
            <a:stretch>
              <a:fillRect/>
            </a:stretch>
          </p:blipFill>
          <p:spPr bwMode="auto">
            <a:xfrm>
              <a:off x="-17585" y="5729324"/>
              <a:ext cx="8659753" cy="1123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23" name="图片 25">
              <a:extLst>
                <a:ext uri="{FF2B5EF4-FFF2-40B4-BE49-F238E27FC236}">
                  <a16:creationId xmlns:a16="http://schemas.microsoft.com/office/drawing/2014/main" id="{F2A0B368-0DE0-405D-AF30-81DB313FDC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458"/>
            <a:stretch>
              <a:fillRect/>
            </a:stretch>
          </p:blipFill>
          <p:spPr bwMode="auto">
            <a:xfrm>
              <a:off x="5398477" y="5729324"/>
              <a:ext cx="6787661" cy="1123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820" name="PA_图片 3">
            <a:extLst>
              <a:ext uri="{FF2B5EF4-FFF2-40B4-BE49-F238E27FC236}">
                <a16:creationId xmlns:a16="http://schemas.microsoft.com/office/drawing/2014/main" id="{127711DB-A8B6-4247-B2EE-015FB25A7B73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8325" y="2041525"/>
            <a:ext cx="3714750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Box 8">
            <a:extLst>
              <a:ext uri="{FF2B5EF4-FFF2-40B4-BE49-F238E27FC236}">
                <a16:creationId xmlns:a16="http://schemas.microsoft.com/office/drawing/2014/main" id="{3BA108E4-3D33-4139-8014-5A08F8F1A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150" y="2295525"/>
            <a:ext cx="674370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1" tIns="45696" rIns="91391" bIns="456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000" b="1">
                <a:solidFill>
                  <a:srgbClr val="0070C0"/>
                </a:solidFill>
                <a:latin typeface="Arial" panose="020B0604020202020204" pitchFamily="34" charset="0"/>
                <a:cs typeface="Arial-Rounded" pitchFamily="34" charset="0"/>
              </a:rPr>
              <a:t>TÌM HIỂU BÀI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82140"/>
          <a:stretch/>
        </p:blipFill>
        <p:spPr>
          <a:xfrm>
            <a:off x="176321" y="148532"/>
            <a:ext cx="11683053" cy="870643"/>
          </a:xfrm>
        </p:spPr>
      </p:pic>
      <p:pic>
        <p:nvPicPr>
          <p:cNvPr id="5" name="Content Placeholder 3" descr="Screen Clipping">
            <a:extLst>
              <a:ext uri="{FF2B5EF4-FFF2-40B4-BE49-F238E27FC236}">
                <a16:creationId xmlns:a16="http://schemas.microsoft.com/office/drawing/2014/main" id="{1840E523-EE45-4271-A862-50D8BF6B6E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01" b="-686"/>
          <a:stretch/>
        </p:blipFill>
        <p:spPr>
          <a:xfrm>
            <a:off x="176320" y="3956278"/>
            <a:ext cx="11683053" cy="1066800"/>
          </a:xfrm>
          <a:prstGeom prst="rect">
            <a:avLst/>
          </a:prstGeom>
        </p:spPr>
      </p:pic>
      <p:pic>
        <p:nvPicPr>
          <p:cNvPr id="6" name="Content Placeholder 3" descr="Screen Clipping">
            <a:extLst>
              <a:ext uri="{FF2B5EF4-FFF2-40B4-BE49-F238E27FC236}">
                <a16:creationId xmlns:a16="http://schemas.microsoft.com/office/drawing/2014/main" id="{62EA3B31-E93C-465B-A8B8-35C97C99ED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8" b="20027"/>
          <a:stretch/>
        </p:blipFill>
        <p:spPr>
          <a:xfrm>
            <a:off x="254473" y="1160462"/>
            <a:ext cx="11683053" cy="3057525"/>
          </a:xfrm>
          <a:prstGeom prst="rect">
            <a:avLst/>
          </a:prstGeom>
        </p:spPr>
      </p:pic>
      <p:pic>
        <p:nvPicPr>
          <p:cNvPr id="3" name="Content Placeholder 3" descr="Screen Clipping">
            <a:extLst>
              <a:ext uri="{FF2B5EF4-FFF2-40B4-BE49-F238E27FC236}">
                <a16:creationId xmlns:a16="http://schemas.microsoft.com/office/drawing/2014/main" id="{BCE5C6BA-9E70-47B9-8AB2-CE91BF051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4" t="17248" r="43804" b="20027"/>
          <a:stretch/>
        </p:blipFill>
        <p:spPr>
          <a:xfrm>
            <a:off x="895350" y="1301750"/>
            <a:ext cx="5686425" cy="256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0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82140"/>
          <a:stretch/>
        </p:blipFill>
        <p:spPr>
          <a:xfrm>
            <a:off x="176321" y="148532"/>
            <a:ext cx="11683053" cy="870643"/>
          </a:xfrm>
        </p:spPr>
      </p:pic>
      <p:pic>
        <p:nvPicPr>
          <p:cNvPr id="5" name="Content Placeholder 3" descr="Screen Clipping">
            <a:extLst>
              <a:ext uri="{FF2B5EF4-FFF2-40B4-BE49-F238E27FC236}">
                <a16:creationId xmlns:a16="http://schemas.microsoft.com/office/drawing/2014/main" id="{1840E523-EE45-4271-A862-50D8BF6B6E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01" b="-686"/>
          <a:stretch/>
        </p:blipFill>
        <p:spPr>
          <a:xfrm>
            <a:off x="176320" y="3956278"/>
            <a:ext cx="11683053" cy="1066800"/>
          </a:xfrm>
          <a:prstGeom prst="rect">
            <a:avLst/>
          </a:prstGeom>
        </p:spPr>
      </p:pic>
      <p:pic>
        <p:nvPicPr>
          <p:cNvPr id="6" name="Content Placeholder 3" descr="Screen Clipping">
            <a:extLst>
              <a:ext uri="{FF2B5EF4-FFF2-40B4-BE49-F238E27FC236}">
                <a16:creationId xmlns:a16="http://schemas.microsoft.com/office/drawing/2014/main" id="{62EA3B31-E93C-465B-A8B8-35C97C99ED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8" b="20027"/>
          <a:stretch/>
        </p:blipFill>
        <p:spPr>
          <a:xfrm>
            <a:off x="254473" y="1160462"/>
            <a:ext cx="11683053" cy="3057525"/>
          </a:xfrm>
          <a:prstGeom prst="rect">
            <a:avLst/>
          </a:prstGeom>
        </p:spPr>
      </p:pic>
      <p:pic>
        <p:nvPicPr>
          <p:cNvPr id="3" name="Content Placeholder 3" descr="Screen Clipping">
            <a:extLst>
              <a:ext uri="{FF2B5EF4-FFF2-40B4-BE49-F238E27FC236}">
                <a16:creationId xmlns:a16="http://schemas.microsoft.com/office/drawing/2014/main" id="{BCE5C6BA-9E70-47B9-8AB2-CE91BF051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4" t="17248" r="43804" b="20027"/>
          <a:stretch/>
        </p:blipFill>
        <p:spPr>
          <a:xfrm>
            <a:off x="895350" y="1301750"/>
            <a:ext cx="5686425" cy="256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8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DFB914-296F-4094-9065-1C97461C0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418" y="0"/>
            <a:ext cx="105571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16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1">
            <a:extLst>
              <a:ext uri="{FF2B5EF4-FFF2-40B4-BE49-F238E27FC236}">
                <a16:creationId xmlns:a16="http://schemas.microsoft.com/office/drawing/2014/main" id="{B7EB70FA-2341-4467-891D-AC79E3AC71C4}"/>
              </a:ext>
            </a:extLst>
          </p:cNvPr>
          <p:cNvGrpSpPr>
            <a:grpSpLocks/>
          </p:cNvGrpSpPr>
          <p:nvPr/>
        </p:nvGrpSpPr>
        <p:grpSpPr bwMode="auto">
          <a:xfrm>
            <a:off x="144463" y="423863"/>
            <a:ext cx="11903075" cy="6323012"/>
            <a:chOff x="341926" y="208486"/>
            <a:chExt cx="11441759" cy="5883467"/>
          </a:xfrm>
        </p:grpSpPr>
        <p:pic>
          <p:nvPicPr>
            <p:cNvPr id="37897" name="134">
              <a:extLst>
                <a:ext uri="{FF2B5EF4-FFF2-40B4-BE49-F238E27FC236}">
                  <a16:creationId xmlns:a16="http://schemas.microsoft.com/office/drawing/2014/main" id="{27D2E0E1-E7CC-42B9-AA93-4C9DE5C283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7478" y="208803"/>
              <a:ext cx="10876207" cy="5883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898" name="135">
              <a:extLst>
                <a:ext uri="{FF2B5EF4-FFF2-40B4-BE49-F238E27FC236}">
                  <a16:creationId xmlns:a16="http://schemas.microsoft.com/office/drawing/2014/main" id="{56238F25-A2FC-4295-9990-76A193A2F7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231" y="208725"/>
              <a:ext cx="10876207" cy="5846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899" name="136">
              <a:extLst>
                <a:ext uri="{FF2B5EF4-FFF2-40B4-BE49-F238E27FC236}">
                  <a16:creationId xmlns:a16="http://schemas.microsoft.com/office/drawing/2014/main" id="{08A53253-66E4-417C-ADC1-96D18D5006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773" y="208486"/>
              <a:ext cx="10876207" cy="5785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0" name="142">
              <a:extLst>
                <a:ext uri="{FF2B5EF4-FFF2-40B4-BE49-F238E27FC236}">
                  <a16:creationId xmlns:a16="http://schemas.microsoft.com/office/drawing/2014/main" id="{234642DF-C9D8-408D-9074-5C11636B4C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26" y="784490"/>
              <a:ext cx="1054699" cy="4986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7891" name="137">
            <a:extLst>
              <a:ext uri="{FF2B5EF4-FFF2-40B4-BE49-F238E27FC236}">
                <a16:creationId xmlns:a16="http://schemas.microsoft.com/office/drawing/2014/main" id="{A32BB5A0-3D85-4435-8820-99D51884F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163" y="869950"/>
            <a:ext cx="220821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141">
            <a:extLst>
              <a:ext uri="{FF2B5EF4-FFF2-40B4-BE49-F238E27FC236}">
                <a16:creationId xmlns:a16="http://schemas.microsoft.com/office/drawing/2014/main" id="{B875B169-1F06-4C61-83CF-4D876E725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6313">
            <a:off x="11166475" y="609600"/>
            <a:ext cx="8731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149">
            <a:extLst>
              <a:ext uri="{FF2B5EF4-FFF2-40B4-BE49-F238E27FC236}">
                <a16:creationId xmlns:a16="http://schemas.microsoft.com/office/drawing/2014/main" id="{B21A7DEE-C5B2-40DE-A1F0-CD973F8E8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904" r="-11008"/>
          <a:stretch>
            <a:fillRect/>
          </a:stretch>
        </p:blipFill>
        <p:spPr bwMode="auto">
          <a:xfrm>
            <a:off x="1030288" y="1516063"/>
            <a:ext cx="1219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1">
            <a:extLst>
              <a:ext uri="{FF2B5EF4-FFF2-40B4-BE49-F238E27FC236}">
                <a16:creationId xmlns:a16="http://schemas.microsoft.com/office/drawing/2014/main" id="{5FE249FD-56FD-490D-8EFA-723D274D7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2889251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147">
            <a:extLst>
              <a:ext uri="{FF2B5EF4-FFF2-40B4-BE49-F238E27FC236}">
                <a16:creationId xmlns:a16="http://schemas.microsoft.com/office/drawing/2014/main" id="{38A58188-6CDF-413D-923C-B7EBC98C8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938" y="1082675"/>
            <a:ext cx="4572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D0529F1-F0F5-47C4-821B-226BCE236BEF}"/>
              </a:ext>
            </a:extLst>
          </p:cNvPr>
          <p:cNvSpPr txBox="1"/>
          <p:nvPr/>
        </p:nvSpPr>
        <p:spPr>
          <a:xfrm>
            <a:off x="2249488" y="2370850"/>
            <a:ext cx="8502024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vi-VN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Whimsy" panose="02040603050506020204" pitchFamily="18" charset="0"/>
              </a:rPr>
              <a:t>Vận dụng - Tr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Whimsy" panose="02040603050506020204" pitchFamily="18" charset="0"/>
              </a:rPr>
              <a:t>ải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Whimsy" panose="02040603050506020204" pitchFamily="18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Whimsy" panose="02040603050506020204" pitchFamily="18" charset="0"/>
              </a:rPr>
              <a:t>nghiệm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Whimsy" panose="02040603050506020204" pitchFamily="18" charset="0"/>
              </a:rPr>
              <a:t> </a:t>
            </a:r>
          </a:p>
        </p:txBody>
      </p:sp>
    </p:spTree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ình ảnh Nền Giọng Nói, Giọng Nói Vector Nền Và Tập Tin Tải về Miễn Phí | 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1199798">
            <a:off x="790930" y="1857930"/>
            <a:ext cx="106101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TRÒ CHƠI </a:t>
            </a:r>
          </a:p>
          <a:p>
            <a:pPr algn="ctr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RUNG CHUÔNG VÀNG</a:t>
            </a:r>
          </a:p>
        </p:txBody>
      </p:sp>
    </p:spTree>
    <p:extLst>
      <p:ext uri="{BB962C8B-B14F-4D97-AF65-F5344CB8AC3E}">
        <p14:creationId xmlns:p14="http://schemas.microsoft.com/office/powerpoint/2010/main" val="382677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ình ảnh Nền Giọng Nói, Giọng Nói Vector Nền Và Tập Tin Tải về Miễn Phí |  Pngtre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1199798">
            <a:off x="790930" y="1857930"/>
            <a:ext cx="106101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TRÒ CHƠI </a:t>
            </a:r>
          </a:p>
          <a:p>
            <a:pPr algn="ctr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RUNG CHUÔNG VÀNG</a:t>
            </a:r>
          </a:p>
        </p:txBody>
      </p:sp>
      <p:pic>
        <p:nvPicPr>
          <p:cNvPr id="3" name="30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12729" y="6024184"/>
            <a:ext cx="1379271" cy="83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0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0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850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066800" y="990600"/>
            <a:ext cx="10058400" cy="4876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sp>
        <p:nvSpPr>
          <p:cNvPr id="12" name="TextBox 11"/>
          <p:cNvSpPr txBox="1"/>
          <p:nvPr/>
        </p:nvSpPr>
        <p:spPr>
          <a:xfrm>
            <a:off x="1066800" y="2662060"/>
            <a:ext cx="100572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b="1" dirty="0"/>
          </a:p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rgbClr val="FF5050"/>
                </a:solidFill>
                <a:latin typeface="HP001 4 hàng" panose="020B0603050302020204" pitchFamily="34" charset="-93"/>
              </a:rPr>
              <a:t>Chúc</a:t>
            </a:r>
            <a:r>
              <a:rPr lang="en-US" sz="4800" b="1" dirty="0">
                <a:solidFill>
                  <a:srgbClr val="FF5050"/>
                </a:solidFill>
                <a:latin typeface="HP001 4 hàng" panose="020B0603050302020204" pitchFamily="34" charset="-93"/>
              </a:rPr>
              <a:t> </a:t>
            </a:r>
            <a:r>
              <a:rPr lang="en-US" sz="4800" b="1" dirty="0" err="1">
                <a:solidFill>
                  <a:srgbClr val="FF5050"/>
                </a:solidFill>
                <a:latin typeface="HP001 4 hàng" panose="020B0603050302020204" pitchFamily="34" charset="-93"/>
              </a:rPr>
              <a:t>thầy</a:t>
            </a:r>
            <a:r>
              <a:rPr lang="en-US" sz="4800" b="1" dirty="0">
                <a:solidFill>
                  <a:srgbClr val="FF5050"/>
                </a:solidFill>
                <a:latin typeface="HP001 4 hàng" panose="020B0603050302020204" pitchFamily="34" charset="-93"/>
              </a:rPr>
              <a:t> </a:t>
            </a:r>
            <a:r>
              <a:rPr lang="en-US" sz="4800" b="1" dirty="0" err="1">
                <a:solidFill>
                  <a:srgbClr val="FF5050"/>
                </a:solidFill>
                <a:latin typeface="HP001 4 hàng" panose="020B0603050302020204" pitchFamily="34" charset="-93"/>
              </a:rPr>
              <a:t>cô</a:t>
            </a:r>
            <a:r>
              <a:rPr lang="en-US" sz="4800" b="1" dirty="0">
                <a:solidFill>
                  <a:srgbClr val="FF5050"/>
                </a:solidFill>
                <a:latin typeface="HP001 4 hàng" panose="020B0603050302020204" pitchFamily="34" charset="-93"/>
              </a:rPr>
              <a:t> </a:t>
            </a:r>
            <a:r>
              <a:rPr lang="en-US" sz="4800" b="1" dirty="0" err="1">
                <a:solidFill>
                  <a:srgbClr val="FF5050"/>
                </a:solidFill>
                <a:latin typeface="HP001 4 hàng" panose="020B0603050302020204" pitchFamily="34" charset="-93"/>
              </a:rPr>
              <a:t>luôn</a:t>
            </a:r>
            <a:r>
              <a:rPr lang="en-US" sz="4800" b="1" dirty="0">
                <a:solidFill>
                  <a:srgbClr val="FF5050"/>
                </a:solidFill>
                <a:latin typeface="HP001 4 hàng" panose="020B0603050302020204" pitchFamily="34" charset="-93"/>
              </a:rPr>
              <a:t> </a:t>
            </a:r>
            <a:r>
              <a:rPr lang="en-US" sz="4800" b="1" dirty="0" err="1">
                <a:solidFill>
                  <a:srgbClr val="FF5050"/>
                </a:solidFill>
                <a:latin typeface="HP001 4 hàng" panose="020B0603050302020204" pitchFamily="34" charset="-93"/>
              </a:rPr>
              <a:t>mạnh</a:t>
            </a:r>
            <a:r>
              <a:rPr lang="en-US" sz="4800" b="1" dirty="0">
                <a:solidFill>
                  <a:srgbClr val="FF5050"/>
                </a:solidFill>
                <a:latin typeface="HP001 4 hàng" panose="020B0603050302020204" pitchFamily="34" charset="-93"/>
              </a:rPr>
              <a:t> </a:t>
            </a:r>
            <a:r>
              <a:rPr lang="en-US" sz="4800" b="1" dirty="0" err="1">
                <a:solidFill>
                  <a:srgbClr val="FF5050"/>
                </a:solidFill>
                <a:latin typeface="HP001 4 hàng" panose="020B0603050302020204" pitchFamily="34" charset="-93"/>
              </a:rPr>
              <a:t>khỏe</a:t>
            </a:r>
            <a:endParaRPr lang="en-US" sz="4800" b="1" dirty="0">
              <a:solidFill>
                <a:srgbClr val="FF5050"/>
              </a:solidFill>
              <a:latin typeface="HP001 4 hàng" panose="020B0603050302020204" pitchFamily="34" charset="-93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rgbClr val="FF5050"/>
                </a:solidFill>
                <a:latin typeface="HP001 4 hàng" panose="020B0603050302020204" pitchFamily="34" charset="-93"/>
              </a:rPr>
              <a:t>Chúc</a:t>
            </a:r>
            <a:r>
              <a:rPr lang="en-US" sz="4800" b="1" dirty="0">
                <a:solidFill>
                  <a:srgbClr val="FF5050"/>
                </a:solidFill>
                <a:latin typeface="HP001 4 hàng" panose="020B0603050302020204" pitchFamily="34" charset="-93"/>
              </a:rPr>
              <a:t> </a:t>
            </a:r>
            <a:r>
              <a:rPr lang="en-US" sz="4800" b="1" dirty="0" err="1">
                <a:solidFill>
                  <a:srgbClr val="FF5050"/>
                </a:solidFill>
                <a:latin typeface="HP001 4 hàng" panose="020B0603050302020204" pitchFamily="34" charset="-93"/>
              </a:rPr>
              <a:t>các</a:t>
            </a:r>
            <a:r>
              <a:rPr lang="en-US" sz="4800" b="1" dirty="0">
                <a:solidFill>
                  <a:srgbClr val="FF5050"/>
                </a:solidFill>
                <a:latin typeface="HP001 4 hàng" panose="020B0603050302020204" pitchFamily="34" charset="-93"/>
              </a:rPr>
              <a:t> con </a:t>
            </a:r>
            <a:r>
              <a:rPr lang="en-US" sz="4800" b="1" dirty="0" err="1">
                <a:solidFill>
                  <a:srgbClr val="FF5050"/>
                </a:solidFill>
                <a:latin typeface="HP001 4 hàng" panose="020B0603050302020204" pitchFamily="34" charset="-93"/>
              </a:rPr>
              <a:t>khỏe</a:t>
            </a:r>
            <a:r>
              <a:rPr lang="en-US" sz="4800" b="1" dirty="0">
                <a:solidFill>
                  <a:srgbClr val="FF5050"/>
                </a:solidFill>
                <a:latin typeface="HP001 4 hàng" panose="020B0603050302020204" pitchFamily="34" charset="-93"/>
              </a:rPr>
              <a:t> – </a:t>
            </a:r>
            <a:r>
              <a:rPr lang="en-US" sz="4800" b="1" dirty="0" err="1">
                <a:solidFill>
                  <a:srgbClr val="FF5050"/>
                </a:solidFill>
                <a:latin typeface="HP001 4 hàng" panose="020B0603050302020204" pitchFamily="34" charset="-93"/>
              </a:rPr>
              <a:t>học</a:t>
            </a:r>
            <a:r>
              <a:rPr lang="en-US" sz="4800" b="1" dirty="0">
                <a:solidFill>
                  <a:srgbClr val="FF5050"/>
                </a:solidFill>
                <a:latin typeface="HP001 4 hàng" panose="020B0603050302020204" pitchFamily="34" charset="-93"/>
              </a:rPr>
              <a:t> </a:t>
            </a:r>
            <a:r>
              <a:rPr lang="en-US" sz="4800" b="1" dirty="0" err="1">
                <a:solidFill>
                  <a:srgbClr val="FF5050"/>
                </a:solidFill>
                <a:latin typeface="HP001 4 hàng" panose="020B0603050302020204" pitchFamily="34" charset="-93"/>
              </a:rPr>
              <a:t>tốt</a:t>
            </a:r>
            <a:r>
              <a:rPr lang="en-US" sz="4800" b="1" dirty="0">
                <a:solidFill>
                  <a:srgbClr val="FF5050"/>
                </a:solidFill>
                <a:latin typeface="HP001 4 hàng" panose="020B0603050302020204" pitchFamily="34" charset="-93"/>
              </a:rPr>
              <a:t>!</a:t>
            </a:r>
            <a:endParaRPr lang="vi-VN" sz="4800" b="1" dirty="0">
              <a:solidFill>
                <a:srgbClr val="FF505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auto">
          <a:xfrm>
            <a:off x="2103838" y="2983529"/>
            <a:ext cx="8331200" cy="4437965"/>
          </a:xfrm>
          <a:prstGeom prst="rect">
            <a:avLst/>
          </a:prstGeom>
        </p:spPr>
        <p:txBody>
          <a:bodyPr spcFirstLastPara="1" wrap="none" lIns="121917" tIns="60959" rIns="121917" bIns="60959" numCol="1" fromWordArt="1">
            <a:prstTxWarp prst="textArchUp">
              <a:avLst>
                <a:gd name="adj" fmla="val 11233176"/>
              </a:avLst>
            </a:prstTxWarp>
          </a:bodyPr>
          <a:lstStyle/>
          <a:p>
            <a:pPr algn="ctr"/>
            <a:r>
              <a:rPr lang="en-US" sz="10666" b="1" kern="10" spc="-427" dirty="0" err="1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Cảm</a:t>
            </a:r>
            <a:r>
              <a:rPr lang="en-US" sz="10666" b="1" kern="10" spc="-427" dirty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 </a:t>
            </a:r>
            <a:r>
              <a:rPr lang="en-US" sz="10666" b="1" kern="10" spc="-427" dirty="0" err="1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ơn</a:t>
            </a:r>
            <a:r>
              <a:rPr lang="en-US" sz="10666" b="1" kern="10" spc="-427" dirty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 </a:t>
            </a:r>
            <a:r>
              <a:rPr lang="en-US" sz="10666" b="1" kern="10" spc="-427" dirty="0" err="1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các</a:t>
            </a:r>
            <a:r>
              <a:rPr lang="en-US" sz="10666" b="1" kern="10" spc="-427" dirty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 </a:t>
            </a:r>
            <a:r>
              <a:rPr lang="en-US" sz="10666" b="1" kern="10" spc="-427" dirty="0" err="1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thầy</a:t>
            </a:r>
            <a:r>
              <a:rPr lang="en-US" sz="10666" b="1" kern="10" spc="-427" dirty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 </a:t>
            </a:r>
            <a:r>
              <a:rPr lang="en-US" sz="10666" b="1" kern="10" spc="-427" dirty="0" err="1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cô</a:t>
            </a:r>
            <a:r>
              <a:rPr lang="en-US" sz="10666" b="1" kern="10" spc="-427" dirty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 </a:t>
            </a:r>
            <a:r>
              <a:rPr lang="en-US" sz="10666" b="1" kern="10" spc="-427" dirty="0" err="1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giáo</a:t>
            </a:r>
            <a:r>
              <a:rPr lang="en-US" sz="10666" b="1" kern="10" spc="-427" dirty="0">
                <a:ln w="12700">
                  <a:solidFill>
                    <a:srgbClr val="66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HP001 4 hàng" panose="020B0603050302020204" pitchFamily="34" charset="-93"/>
              </a:rPr>
              <a:t>! </a:t>
            </a:r>
          </a:p>
          <a:p>
            <a:pPr algn="ctr"/>
            <a:endParaRPr lang="en-US" sz="10666" b="1" kern="10" spc="-427" dirty="0">
              <a:ln w="12700">
                <a:solidFill>
                  <a:srgbClr val="66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1"/>
              </a:gradFill>
              <a:effectLst>
                <a:outerShdw dist="107763" dir="18900000" algn="ctr" rotWithShape="0">
                  <a:srgbClr val="FFFFCC">
                    <a:alpha val="50000"/>
                  </a:srgbClr>
                </a:outerShdw>
              </a:effectLst>
              <a:latin typeface="HP001 4 hàng" panose="020B0603050302020204" pitchFamily="34" charset="-93"/>
            </a:endParaRPr>
          </a:p>
        </p:txBody>
      </p:sp>
      <p:pic>
        <p:nvPicPr>
          <p:cNvPr id="17" name="Picture 4" descr="HÃ¬nh áº£nh cÃ³ liÃªn quan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117"/>
            <a:ext cx="11536469" cy="6099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8101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g về ttoo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34267" y="796262"/>
            <a:ext cx="560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KHỞI ĐỘNG </a:t>
            </a:r>
            <a:endParaRPr lang="en-US" sz="48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16054" y="1697666"/>
            <a:ext cx="80858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TRÒ CHƠI : ONG VỀ TỔ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5" descr="95fda7a915e1445fd4da28d1974f5ab5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886200" y="2828927"/>
            <a:ext cx="3727621" cy="4029073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inh-nen-slide-thuyet-trinh-dep-8-1024x79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11" name="Picture 10" descr="C:\Users\ADMIN\Desktop\ TO O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7586">
            <a:off x="3476254" y="346211"/>
            <a:ext cx="4899540" cy="456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ADMIN\Desktop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8920643" y="1443728"/>
            <a:ext cx="1174464" cy="15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C:\Users\ADMIN\Desktop\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8011" flipH="1">
            <a:off x="3050647" y="1236624"/>
            <a:ext cx="1101809" cy="131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DMIN\Desktop\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2962">
            <a:off x="2603830" y="3533096"/>
            <a:ext cx="1000053" cy="113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ADMIN\Desktop\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8494">
            <a:off x="5446097" y="5368575"/>
            <a:ext cx="1045036" cy="117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ADMIN\Desktop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8718200" y="3588701"/>
            <a:ext cx="1174464" cy="15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904264" y="4159192"/>
            <a:ext cx="502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  <a:cs typeface="Times New Roman" pitchFamily="18" charset="0"/>
              </a:rPr>
              <a:t>ONG VỀ TỔ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1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nh-nen-slide-thuyet-trinh-dep-8-1024x79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C:\Users\ADMIN\Desktop\ TO ON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7586">
            <a:off x="1972811" y="391365"/>
            <a:ext cx="5334000" cy="454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DMIN\Desktop\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0929">
            <a:off x="7256215" y="3306673"/>
            <a:ext cx="1178915" cy="154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\Desktop\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8534" flipH="1">
            <a:off x="7392328" y="1544897"/>
            <a:ext cx="906687" cy="111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DMIN\Desktop\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19096">
            <a:off x="1335335" y="4210361"/>
            <a:ext cx="1170654" cy="148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694" flipH="1">
            <a:off x="5313509" y="4735034"/>
            <a:ext cx="1108531" cy="136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8011" flipH="1">
            <a:off x="1453222" y="1600331"/>
            <a:ext cx="934883" cy="131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7E50245-DA45-4E5A-AA11-8A068424762F}"/>
              </a:ext>
            </a:extLst>
          </p:cNvPr>
          <p:cNvSpPr txBox="1"/>
          <p:nvPr/>
        </p:nvSpPr>
        <p:spPr>
          <a:xfrm>
            <a:off x="7913258" y="690506"/>
            <a:ext cx="4054949" cy="101565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6000" b="1" dirty="0">
                <a:solidFill>
                  <a:srgbClr val="0070C0"/>
                </a:solidFill>
                <a:latin typeface=".VnAvant" panose="020B7200000000000000" pitchFamily="34" charset="0"/>
                <a:cs typeface="Times New Roman" pitchFamily="18" charset="0"/>
              </a:rPr>
              <a:t>em    kem</a:t>
            </a:r>
            <a:endParaRPr lang="es-ES" sz="6000" b="1" dirty="0">
              <a:solidFill>
                <a:srgbClr val="0070C0"/>
              </a:solidFill>
              <a:latin typeface=".VnAvant" panose="020B7200000000000000" pitchFamily="34" charset="0"/>
              <a:cs typeface="Times New Roman" pitchFamily="18" charset="0"/>
            </a:endParaRPr>
          </a:p>
        </p:txBody>
      </p:sp>
      <p:pic>
        <p:nvPicPr>
          <p:cNvPr id="15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12667392" y="4800876"/>
            <a:ext cx="304800" cy="3048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F2EC05F-CD33-4476-B988-B58E6345E3B6}"/>
              </a:ext>
            </a:extLst>
          </p:cNvPr>
          <p:cNvSpPr txBox="1"/>
          <p:nvPr/>
        </p:nvSpPr>
        <p:spPr>
          <a:xfrm>
            <a:off x="7913257" y="1694382"/>
            <a:ext cx="4071197" cy="101565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6000" b="1" dirty="0">
                <a:solidFill>
                  <a:srgbClr val="0070C0"/>
                </a:solidFill>
                <a:latin typeface=".VnAvant" panose="020B7200000000000000" pitchFamily="34" charset="0"/>
                <a:cs typeface="Times New Roman" pitchFamily="18" charset="0"/>
              </a:rPr>
              <a:t>ep     dÐp</a:t>
            </a:r>
            <a:endParaRPr lang="es-ES" sz="6000" b="1" dirty="0">
              <a:solidFill>
                <a:srgbClr val="0070C0"/>
              </a:solidFill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DBE942-CDBD-4DD7-A811-84A0B55B4BFF}"/>
              </a:ext>
            </a:extLst>
          </p:cNvPr>
          <p:cNvSpPr txBox="1"/>
          <p:nvPr/>
        </p:nvSpPr>
        <p:spPr>
          <a:xfrm>
            <a:off x="7897009" y="2734828"/>
            <a:ext cx="4071197" cy="101565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6000" b="1" dirty="0">
                <a:solidFill>
                  <a:srgbClr val="0070C0"/>
                </a:solidFill>
                <a:latin typeface=".VnAvant" panose="020B7200000000000000" pitchFamily="34" charset="0"/>
                <a:cs typeface="Times New Roman" pitchFamily="18" charset="0"/>
              </a:rPr>
              <a:t>xem ti vi</a:t>
            </a:r>
            <a:r>
              <a:rPr lang="vi-VN" sz="4000" b="1" dirty="0">
                <a:solidFill>
                  <a:srgbClr val="0070C0"/>
                </a:solidFill>
                <a:latin typeface=".VnAvant" panose="020B7200000000000000" pitchFamily="34" charset="0"/>
                <a:cs typeface="Times New Roman" pitchFamily="18" charset="0"/>
              </a:rPr>
              <a:t>­</a:t>
            </a:r>
            <a:endParaRPr lang="es-ES" sz="4000" b="1" dirty="0">
              <a:solidFill>
                <a:srgbClr val="0070C0"/>
              </a:solidFill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561178-4DC5-45A8-9565-CA3494B83252}"/>
              </a:ext>
            </a:extLst>
          </p:cNvPr>
          <p:cNvSpPr txBox="1"/>
          <p:nvPr/>
        </p:nvSpPr>
        <p:spPr>
          <a:xfrm>
            <a:off x="7911523" y="3732964"/>
            <a:ext cx="4071198" cy="101565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6000" b="1" dirty="0">
                <a:solidFill>
                  <a:srgbClr val="0070C0"/>
                </a:solidFill>
                <a:latin typeface=".VnAvant" panose="020B7200000000000000" pitchFamily="34" charset="0"/>
                <a:cs typeface="Times New Roman" pitchFamily="18" charset="0"/>
              </a:rPr>
              <a:t>lÔ phÐp</a:t>
            </a:r>
            <a:endParaRPr lang="es-ES" sz="6000" b="1" dirty="0">
              <a:solidFill>
                <a:srgbClr val="0070C0"/>
              </a:solidFill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85D37E-0323-4307-ABFD-27245FDD9433}"/>
              </a:ext>
            </a:extLst>
          </p:cNvPr>
          <p:cNvSpPr txBox="1"/>
          <p:nvPr/>
        </p:nvSpPr>
        <p:spPr>
          <a:xfrm>
            <a:off x="7911523" y="4742579"/>
            <a:ext cx="4087446" cy="101565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6000" b="1" dirty="0">
                <a:solidFill>
                  <a:srgbClr val="0070C0"/>
                </a:solidFill>
                <a:latin typeface=".VnAvant" panose="020B7200000000000000" pitchFamily="34" charset="0"/>
                <a:cs typeface="Times New Roman" pitchFamily="18" charset="0"/>
              </a:rPr>
              <a:t>ngâ hÑp</a:t>
            </a:r>
            <a:endParaRPr lang="es-ES" sz="6000" b="1" dirty="0">
              <a:solidFill>
                <a:srgbClr val="0070C0"/>
              </a:solidFill>
              <a:latin typeface=".VnAvant" panose="020B7200000000000000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696E-6 9.62072E-7 L -0.28801 -0.1723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" y="-8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xit" presetSubtype="32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00046 L -0.27146 0.11333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" y="5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3344E-6 3.92229E-6 L 0.19239 -0.303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-152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1.48148E-6 L -0.12226 -0.38889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16" y="-19444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15 -0.00024 L 0.22535 0.12419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" y="62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9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928" y="35985"/>
            <a:ext cx="10266554" cy="68220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408843" y="175676"/>
            <a:ext cx="7696200" cy="142730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6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41: </a:t>
            </a:r>
            <a:endParaRPr lang="en-US" sz="6600" b="1" dirty="0">
              <a:solidFill>
                <a:srgbClr val="FF0000"/>
              </a:solidFill>
              <a:latin typeface=".VnAvant" pitchFamily="34" charset="0"/>
              <a:cs typeface="Times New Roman" pitchFamily="18" charset="0"/>
            </a:endParaRPr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4675976" y="583401"/>
            <a:ext cx="3906457" cy="10064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>
                <a:solidFill>
                  <a:srgbClr val="0070C0"/>
                </a:solidFill>
                <a:latin typeface="VNI-Avo" pitchFamily="2" charset="0"/>
              </a:rPr>
              <a:t>em</a:t>
            </a:r>
            <a:r>
              <a:rPr lang="en-US" sz="6600" dirty="0">
                <a:solidFill>
                  <a:srgbClr val="0070C0"/>
                </a:solidFill>
                <a:latin typeface="VNI-Avo" pitchFamily="2" charset="0"/>
              </a:rPr>
              <a:t> - ep</a:t>
            </a: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3010472" y="2096189"/>
            <a:ext cx="3906457" cy="10064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>
                <a:solidFill>
                  <a:srgbClr val="FF0000"/>
                </a:solidFill>
                <a:latin typeface="VNI-Avo" pitchFamily="2" charset="0"/>
              </a:rPr>
              <a:t>TIEÁT 2</a:t>
            </a:r>
          </a:p>
        </p:txBody>
      </p:sp>
    </p:spTree>
    <p:extLst>
      <p:ext uri="{BB962C8B-B14F-4D97-AF65-F5344CB8AC3E}">
        <p14:creationId xmlns:p14="http://schemas.microsoft.com/office/powerpoint/2010/main" val="3389142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CCBBBD-9BE8-4403-B4A5-7A13E6B9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028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5D2B5BF-AB6F-4F9F-8ACC-9BBD478323EE}"/>
              </a:ext>
            </a:extLst>
          </p:cNvPr>
          <p:cNvSpPr txBox="1"/>
          <p:nvPr/>
        </p:nvSpPr>
        <p:spPr>
          <a:xfrm>
            <a:off x="-84408" y="1336157"/>
            <a:ext cx="1248991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.VnAvant" panose="020B7200000000000000" pitchFamily="34" charset="0"/>
              </a:rPr>
              <a:t>     </a:t>
            </a:r>
            <a:r>
              <a:rPr lang="vi-VN" sz="5400" dirty="0">
                <a:latin typeface=".VnAvant" panose="020B7200000000000000" pitchFamily="34" charset="0"/>
              </a:rPr>
              <a:t>C¸ chÐp vµ gµ nh</a:t>
            </a:r>
            <a:r>
              <a:rPr lang="en-US" sz="5400" dirty="0">
                <a:latin typeface=".VnAvant" panose="020B7200000000000000" pitchFamily="34" charset="0"/>
              </a:rPr>
              <a:t>Ý</a:t>
            </a:r>
            <a:r>
              <a:rPr lang="vi-VN" sz="5400" dirty="0">
                <a:latin typeface=".VnAvant" panose="020B7200000000000000" pitchFamily="34" charset="0"/>
              </a:rPr>
              <a:t> thi vÏ.</a:t>
            </a:r>
          </a:p>
          <a:p>
            <a:r>
              <a:rPr lang="vi-VN" sz="5400" dirty="0">
                <a:latin typeface=".VnAvant" panose="020B7200000000000000" pitchFamily="34" charset="0"/>
              </a:rPr>
              <a:t>   C¸ </a:t>
            </a:r>
            <a:r>
              <a:rPr lang="vi-VN" sz="5400" dirty="0" err="1">
                <a:latin typeface=".VnAvant" panose="020B7200000000000000" pitchFamily="34" charset="0"/>
              </a:rPr>
              <a:t>chÐp</a:t>
            </a:r>
            <a:r>
              <a:rPr lang="vi-VN" sz="5400" dirty="0">
                <a:latin typeface=".VnAvant" panose="020B7200000000000000" pitchFamily="34" charset="0"/>
              </a:rPr>
              <a:t> </a:t>
            </a:r>
            <a:r>
              <a:rPr lang="vi-VN" sz="5400" dirty="0" err="1">
                <a:latin typeface=".VnAvant" panose="020B7200000000000000" pitchFamily="34" charset="0"/>
              </a:rPr>
              <a:t>vÏ</a:t>
            </a:r>
            <a:r>
              <a:rPr lang="vi-VN" sz="5400" dirty="0">
                <a:latin typeface=".VnAvant" panose="020B7200000000000000" pitchFamily="34" charset="0"/>
              </a:rPr>
              <a:t> </a:t>
            </a:r>
            <a:r>
              <a:rPr lang="vi-VN" sz="5400" dirty="0" err="1">
                <a:latin typeface=".VnAvant" panose="020B7200000000000000" pitchFamily="34" charset="0"/>
              </a:rPr>
              <a:t>nã</a:t>
            </a:r>
            <a:r>
              <a:rPr lang="vi-VN" sz="5400" dirty="0">
                <a:latin typeface=".VnAvant" panose="020B7200000000000000" pitchFamily="34" charset="0"/>
              </a:rPr>
              <a:t> </a:t>
            </a:r>
            <a:r>
              <a:rPr lang="vi-VN" sz="5400" dirty="0" err="1">
                <a:latin typeface=".VnAvant" panose="020B7200000000000000" pitchFamily="34" charset="0"/>
              </a:rPr>
              <a:t>lµm</a:t>
            </a:r>
            <a:r>
              <a:rPr lang="vi-VN" sz="5400" dirty="0">
                <a:latin typeface=".VnAvant" panose="020B7200000000000000" pitchFamily="34" charset="0"/>
              </a:rPr>
              <a:t> vua. Gµ nh</a:t>
            </a:r>
            <a:r>
              <a:rPr lang="en-US" sz="5400" dirty="0">
                <a:latin typeface=".VnAvant" panose="020B7200000000000000" pitchFamily="34" charset="0"/>
              </a:rPr>
              <a:t>Ý</a:t>
            </a:r>
            <a:r>
              <a:rPr lang="vi-VN" sz="5400" dirty="0">
                <a:latin typeface=".VnAvant" panose="020B7200000000000000" pitchFamily="34" charset="0"/>
              </a:rPr>
              <a:t> vÏ gµ mÑ ch¨m lò gµ em.</a:t>
            </a:r>
          </a:p>
          <a:p>
            <a:r>
              <a:rPr lang="vi-VN" sz="5400" dirty="0">
                <a:latin typeface=".VnAvant" panose="020B7200000000000000" pitchFamily="34" charset="0"/>
              </a:rPr>
              <a:t>   C« </a:t>
            </a:r>
            <a:r>
              <a:rPr lang="vi-VN" sz="5400" dirty="0" err="1">
                <a:latin typeface=".VnAvant" panose="020B7200000000000000" pitchFamily="34" charset="0"/>
              </a:rPr>
              <a:t>cß</a:t>
            </a:r>
            <a:r>
              <a:rPr lang="vi-VN" sz="5400" dirty="0">
                <a:latin typeface=".VnAvant" panose="020B7200000000000000" pitchFamily="34" charset="0"/>
              </a:rPr>
              <a:t>, </a:t>
            </a:r>
            <a:r>
              <a:rPr lang="vi-VN" sz="5400" dirty="0" err="1">
                <a:latin typeface=".VnAvant" panose="020B7200000000000000" pitchFamily="34" charset="0"/>
              </a:rPr>
              <a:t>chó</a:t>
            </a:r>
            <a:r>
              <a:rPr lang="vi-VN" sz="5400" dirty="0">
                <a:latin typeface=".VnAvant" panose="020B7200000000000000" pitchFamily="34" charset="0"/>
              </a:rPr>
              <a:t> tr¾m </a:t>
            </a:r>
            <a:r>
              <a:rPr lang="vi-VN" sz="5400" dirty="0" err="1">
                <a:latin typeface=".VnAvant" panose="020B7200000000000000" pitchFamily="34" charset="0"/>
              </a:rPr>
              <a:t>chÊm</a:t>
            </a:r>
            <a:r>
              <a:rPr lang="vi-VN" sz="5400" dirty="0">
                <a:latin typeface=".VnAvant" panose="020B7200000000000000" pitchFamily="34" charset="0"/>
              </a:rPr>
              <a:t> thi. Hä cho lµ gµ nh</a:t>
            </a:r>
            <a:r>
              <a:rPr lang="en-US" sz="5400" dirty="0" err="1">
                <a:latin typeface=".VnAvant" panose="020B7200000000000000" pitchFamily="34" charset="0"/>
              </a:rPr>
              <a:t>Ý</a:t>
            </a:r>
            <a:r>
              <a:rPr lang="vi-VN" sz="5400" dirty="0">
                <a:latin typeface=".VnAvant" panose="020B7200000000000000" pitchFamily="34" charset="0"/>
              </a:rPr>
              <a:t> vÏ võa ®Ñp võa cã ýnghÜa.</a:t>
            </a:r>
            <a:endParaRPr lang="en-US" sz="5400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53822-E3A7-4992-8DC4-C906627D814B}"/>
              </a:ext>
            </a:extLst>
          </p:cNvPr>
          <p:cNvSpPr txBox="1"/>
          <p:nvPr/>
        </p:nvSpPr>
        <p:spPr>
          <a:xfrm>
            <a:off x="4529501" y="0"/>
            <a:ext cx="3733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>
                <a:solidFill>
                  <a:srgbClr val="FF0000"/>
                </a:solidFill>
                <a:latin typeface=".VnAvant" panose="020B7200000000000000" pitchFamily="34" charset="0"/>
              </a:rPr>
              <a:t>Thi </a:t>
            </a:r>
            <a:r>
              <a:rPr lang="vi-VN" sz="6600" dirty="0" err="1">
                <a:solidFill>
                  <a:srgbClr val="FF0000"/>
                </a:solidFill>
                <a:latin typeface=".VnAvant" panose="020B7200000000000000" pitchFamily="34" charset="0"/>
              </a:rPr>
              <a:t>vÏ</a:t>
            </a:r>
            <a:endParaRPr lang="en-US" sz="6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3B06C1-4370-43FE-A7CF-9B281C021AC5}"/>
              </a:ext>
            </a:extLst>
          </p:cNvPr>
          <p:cNvSpPr txBox="1"/>
          <p:nvPr/>
        </p:nvSpPr>
        <p:spPr>
          <a:xfrm>
            <a:off x="6338345" y="2981849"/>
            <a:ext cx="22649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em</a:t>
            </a:r>
            <a:endParaRPr lang="vi-VN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B33D8D-7D17-47A9-BFDC-B45E5DA5A5A6}"/>
              </a:ext>
            </a:extLst>
          </p:cNvPr>
          <p:cNvSpPr txBox="1"/>
          <p:nvPr/>
        </p:nvSpPr>
        <p:spPr>
          <a:xfrm>
            <a:off x="5940609" y="4626971"/>
            <a:ext cx="1501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>
                <a:solidFill>
                  <a:srgbClr val="0070C0"/>
                </a:solidFill>
                <a:latin typeface=".VnAvant" panose="020B7200000000000000" pitchFamily="34" charset="0"/>
              </a:rPr>
              <a:t>ep</a:t>
            </a:r>
            <a:endParaRPr lang="en-US" sz="5400" dirty="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E470A4-E9A7-410F-A251-C371BE63D179}"/>
              </a:ext>
            </a:extLst>
          </p:cNvPr>
          <p:cNvSpPr txBox="1"/>
          <p:nvPr/>
        </p:nvSpPr>
        <p:spPr>
          <a:xfrm>
            <a:off x="2561493" y="2155938"/>
            <a:ext cx="1501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>
                <a:solidFill>
                  <a:srgbClr val="0070C0"/>
                </a:solidFill>
                <a:latin typeface=".VnAvant" panose="020B7200000000000000" pitchFamily="34" charset="0"/>
              </a:rPr>
              <a:t>ep</a:t>
            </a:r>
            <a:endParaRPr lang="en-US" sz="5400" dirty="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7835F1-14D5-410E-A359-1F00BE8E5430}"/>
              </a:ext>
            </a:extLst>
          </p:cNvPr>
          <p:cNvSpPr txBox="1"/>
          <p:nvPr/>
        </p:nvSpPr>
        <p:spPr>
          <a:xfrm>
            <a:off x="2618867" y="1328627"/>
            <a:ext cx="1501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>
                <a:solidFill>
                  <a:srgbClr val="0070C0"/>
                </a:solidFill>
                <a:latin typeface=".VnAvant" panose="020B7200000000000000" pitchFamily="34" charset="0"/>
              </a:rPr>
              <a:t>ep</a:t>
            </a:r>
            <a:endParaRPr lang="en-US" sz="5400" dirty="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87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07BAE59-2619-4829-8BCB-E96E95335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altLang="vi-VN">
              <a:latin typeface="Calibri Light" panose="020F0302020204030204" pitchFamily="34" charset="0"/>
            </a:endParaRP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E81575CB-6602-4C1D-917D-8515C1DDC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altLang="vi-VN">
              <a:latin typeface="Calibri" panose="020F0502020204030204" pitchFamily="34" charset="0"/>
            </a:endParaRPr>
          </a:p>
        </p:txBody>
      </p:sp>
      <p:pic>
        <p:nvPicPr>
          <p:cNvPr id="17412" name="Picture 3" descr="C:\Users\Administrator\Desktop\tai-hinh-nen-may-tinh-kute-de-thuong-nhat-hien-nay-014.jpg">
            <a:extLst>
              <a:ext uri="{FF2B5EF4-FFF2-40B4-BE49-F238E27FC236}">
                <a16:creationId xmlns:a16="http://schemas.microsoft.com/office/drawing/2014/main" id="{A8BB1685-B555-4966-9460-62B4EC650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863"/>
            <a:ext cx="121920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4">
            <a:extLst>
              <a:ext uri="{FF2B5EF4-FFF2-40B4-BE49-F238E27FC236}">
                <a16:creationId xmlns:a16="http://schemas.microsoft.com/office/drawing/2014/main" id="{305E863B-8F04-4120-A913-1079227E3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6923" y="1837531"/>
            <a:ext cx="87868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9600" dirty="0" err="1">
                <a:solidFill>
                  <a:srgbClr val="FF0000"/>
                </a:solidFill>
              </a:rPr>
              <a:t>Luyện</a:t>
            </a:r>
            <a:r>
              <a:rPr lang="en-US" altLang="vi-VN" sz="9600" dirty="0">
                <a:solidFill>
                  <a:srgbClr val="FF0000"/>
                </a:solidFill>
              </a:rPr>
              <a:t> </a:t>
            </a:r>
            <a:r>
              <a:rPr lang="en-US" altLang="vi-VN" sz="9600" dirty="0" err="1">
                <a:solidFill>
                  <a:srgbClr val="FF0000"/>
                </a:solidFill>
              </a:rPr>
              <a:t>đọc</a:t>
            </a:r>
            <a:r>
              <a:rPr lang="en-US" altLang="vi-VN" sz="9600" dirty="0">
                <a:solidFill>
                  <a:srgbClr val="FF0000"/>
                </a:solidFill>
              </a:rPr>
              <a:t> </a:t>
            </a:r>
            <a:r>
              <a:rPr lang="en-US" altLang="vi-VN" sz="9600" dirty="0" err="1">
                <a:solidFill>
                  <a:srgbClr val="FF0000"/>
                </a:solidFill>
              </a:rPr>
              <a:t>từ</a:t>
            </a:r>
            <a:r>
              <a:rPr lang="en-US" altLang="vi-VN" sz="9600" dirty="0">
                <a:solidFill>
                  <a:srgbClr val="FF0000"/>
                </a:solidFill>
              </a:rPr>
              <a:t> </a:t>
            </a:r>
            <a:r>
              <a:rPr lang="en-US" altLang="vi-VN" sz="9600" dirty="0" err="1">
                <a:solidFill>
                  <a:srgbClr val="FF0000"/>
                </a:solidFill>
              </a:rPr>
              <a:t>khó</a:t>
            </a:r>
            <a:endParaRPr lang="en-US" altLang="vi-VN" sz="9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RESENTER_ID" val="{AEAE9C74-CB7E-4D41-9D61-2DF6E09DE582}"/>
  <p:tag name="GENSWF_SLIDE_TITLE" val="Tạm biết"/>
  <p:tag name="GENSWF_SLIDE_UID" val="{53AFEABC-ACFD-42CE-BF1F-6A92482813BF}:312"/>
  <p:tag name="GENSWF_ADVANCE_TIME" val="9.675"/>
  <p:tag name="ISPRING_SLIDE_ID_2" val="{D4FDFD82-2840-4472-B32B-DB3B9E2643EA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1980</TotalTime>
  <Words>480</Words>
  <Application>Microsoft Office PowerPoint</Application>
  <PresentationFormat>Widescreen</PresentationFormat>
  <Paragraphs>78</Paragraphs>
  <Slides>29</Slides>
  <Notes>5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Arial</vt:lpstr>
      <vt:lpstr>UTM Avo</vt:lpstr>
      <vt:lpstr>Algerian</vt:lpstr>
      <vt:lpstr>.VnAvant</vt:lpstr>
      <vt:lpstr>VNI-Avo</vt:lpstr>
      <vt:lpstr>Times New Roman</vt:lpstr>
      <vt:lpstr>Calibri Light</vt:lpstr>
      <vt:lpstr>SVN-Whimsy</vt:lpstr>
      <vt:lpstr>Calibri</vt:lpstr>
      <vt:lpstr>HP001 4 hàng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Nghæ giöõa giôø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laptop</cp:lastModifiedBy>
  <cp:revision>96</cp:revision>
  <dcterms:created xsi:type="dcterms:W3CDTF">2021-11-01T08:16:43Z</dcterms:created>
  <dcterms:modified xsi:type="dcterms:W3CDTF">2023-10-23T16:42:27Z</dcterms:modified>
</cp:coreProperties>
</file>