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media4.wav" ContentType="audio/x-wav"/>
  <Override PartName="/ppt/media/audio5.wav" ContentType="audio/x-wav"/>
  <Override PartName="/ppt/media/audio6.wav" ContentType="audio/x-wav"/>
  <Override PartName="/ppt/notesSlides/notesSlide4.xml" ContentType="application/vnd.openxmlformats-officedocument.presentationml.notesSlide+xml"/>
  <Override PartName="/ppt/media/media5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94" r:id="rId3"/>
    <p:sldMasterId id="2147483726" r:id="rId4"/>
  </p:sldMasterIdLst>
  <p:notesMasterIdLst>
    <p:notesMasterId r:id="rId40"/>
  </p:notesMasterIdLst>
  <p:sldIdLst>
    <p:sldId id="257" r:id="rId5"/>
    <p:sldId id="295" r:id="rId6"/>
    <p:sldId id="262" r:id="rId7"/>
    <p:sldId id="303" r:id="rId8"/>
    <p:sldId id="327" r:id="rId9"/>
    <p:sldId id="263" r:id="rId10"/>
    <p:sldId id="297" r:id="rId11"/>
    <p:sldId id="298" r:id="rId12"/>
    <p:sldId id="300" r:id="rId13"/>
    <p:sldId id="301" r:id="rId14"/>
    <p:sldId id="299" r:id="rId15"/>
    <p:sldId id="302" r:id="rId16"/>
    <p:sldId id="320" r:id="rId17"/>
    <p:sldId id="321" r:id="rId18"/>
    <p:sldId id="322" r:id="rId19"/>
    <p:sldId id="323" r:id="rId20"/>
    <p:sldId id="324" r:id="rId21"/>
    <p:sldId id="264" r:id="rId22"/>
    <p:sldId id="305" r:id="rId23"/>
    <p:sldId id="328" r:id="rId24"/>
    <p:sldId id="307" r:id="rId25"/>
    <p:sldId id="308" r:id="rId26"/>
    <p:sldId id="316" r:id="rId27"/>
    <p:sldId id="312" r:id="rId28"/>
    <p:sldId id="313" r:id="rId29"/>
    <p:sldId id="309" r:id="rId30"/>
    <p:sldId id="314" r:id="rId31"/>
    <p:sldId id="315" r:id="rId32"/>
    <p:sldId id="276" r:id="rId33"/>
    <p:sldId id="317" r:id="rId34"/>
    <p:sldId id="318" r:id="rId35"/>
    <p:sldId id="304" r:id="rId36"/>
    <p:sldId id="325" r:id="rId37"/>
    <p:sldId id="326" r:id="rId38"/>
    <p:sldId id="25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65" d="100"/>
          <a:sy n="65" d="100"/>
        </p:scale>
        <p:origin x="85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7602"/>
    </p:cViewPr>
  </p:sorterViewPr>
  <p:notesViewPr>
    <p:cSldViewPr snapToGrid="0"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3C1F1-1F86-40FD-BDA4-7D2CAAFAB1FE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15C40-522E-439E-9D59-99E0EF965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9655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" name="Google Shape;4055;g9be7e1f0d4_2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6" name="Google Shape;4056;g9be7e1f0d4_2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Warm</a:t>
            </a:r>
            <a:r>
              <a:rPr lang="en-US" baseline="0" dirty="0"/>
              <a:t> up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aseline="0" dirty="0"/>
              <a:t>Guessing game </a:t>
            </a:r>
            <a:r>
              <a:rPr lang="en-US" baseline="0" dirty="0" err="1"/>
              <a:t>cho</a:t>
            </a:r>
            <a:r>
              <a:rPr lang="en-US" baseline="0" dirty="0"/>
              <a:t> 1 </a:t>
            </a:r>
            <a:r>
              <a:rPr lang="en-US" baseline="0" dirty="0" err="1"/>
              <a:t>dòng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7739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6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03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03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03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9.xml"/><Relationship Id="rId2" Type="http://schemas.openxmlformats.org/officeDocument/2006/relationships/slide" Target="../slides/slide21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freepik.com/" TargetMode="Externa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50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3467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41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7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7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78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91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1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6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78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41" y="5296757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46" y="747766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94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998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6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8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1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1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8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797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46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43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14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87" y="1630593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94" y="1630797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94" y="1630797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94" y="4013364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94" y="4013364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94" y="4013364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54" y="595319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80" y="491871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554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1772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77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4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087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10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549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8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7014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9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227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1" y="4419829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9" y="4419945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9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046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46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5" y="340316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66531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81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9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5846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9" y="2602306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1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9" y="465044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3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538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3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556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923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95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83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17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485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33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40">
              <a:spcBef>
                <a:spcPts val="533"/>
              </a:spcBef>
              <a:buClr>
                <a:srgbClr val="000000"/>
              </a:buClr>
              <a:buFont typeface="Arial"/>
              <a:buNone/>
            </a:pP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133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807" y="5727624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12" y="354250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61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58268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7/6/2023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050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2017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358853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824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451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7769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948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23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8" y="5791617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10" y="5678868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9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3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334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646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067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4445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4250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3465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57421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73255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4622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4296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28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7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979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9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5917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7780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312334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7368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5265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0517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08490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7281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2371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4398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65" y="2413576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97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91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9079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0560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0854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rId3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rId3" action="ppaction://hlinksldjump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6890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67631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17796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31144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6276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9452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29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B1CF2E77-4E87-4338-A6B2-93E833A84A3C}" type="datetimeFigureOut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7/6/2023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796E19DA-92E0-4635-8627-DEB5FDE3EBA8}" type="slidenum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‹#›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89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4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2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8" y="4670444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9" y="538639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65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68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10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81" y="727831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9" y="3894248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468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4402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26967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8190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jpeg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12" Type="http://schemas.openxmlformats.org/officeDocument/2006/relationships/image" Target="../media/image3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2.png"/><Relationship Id="rId10" Type="http://schemas.openxmlformats.org/officeDocument/2006/relationships/image" Target="../media/image33.jpg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12" Type="http://schemas.openxmlformats.org/officeDocument/2006/relationships/image" Target="../media/image22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microsoft.com/office/2007/relationships/hdphoto" Target="../media/hdphoto17.wdp"/><Relationship Id="rId5" Type="http://schemas.openxmlformats.org/officeDocument/2006/relationships/image" Target="../media/image2.png"/><Relationship Id="rId10" Type="http://schemas.openxmlformats.org/officeDocument/2006/relationships/image" Target="../media/image34.png"/><Relationship Id="rId4" Type="http://schemas.openxmlformats.org/officeDocument/2006/relationships/audio" Target="../media/audio4.wav"/><Relationship Id="rId9" Type="http://schemas.openxmlformats.org/officeDocument/2006/relationships/image" Target="../media/image3.png"/><Relationship Id="rId1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6.png"/><Relationship Id="rId12" Type="http://schemas.openxmlformats.org/officeDocument/2006/relationships/image" Target="../media/image2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16.wdp"/><Relationship Id="rId11" Type="http://schemas.microsoft.com/office/2007/relationships/hdphoto" Target="../media/hdphoto17.wdp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35.jpeg"/><Relationship Id="rId9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g"/><Relationship Id="rId7" Type="http://schemas.openxmlformats.org/officeDocument/2006/relationships/image" Target="../media/image4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1.gif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18.wdp"/><Relationship Id="rId3" Type="http://schemas.openxmlformats.org/officeDocument/2006/relationships/audio" Target="../media/audio5.wav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9.png"/><Relationship Id="rId11" Type="http://schemas.openxmlformats.org/officeDocument/2006/relationships/image" Target="../media/image22.png"/><Relationship Id="rId5" Type="http://schemas.openxmlformats.org/officeDocument/2006/relationships/image" Target="../media/image38.jpg"/><Relationship Id="rId10" Type="http://schemas.openxmlformats.org/officeDocument/2006/relationships/image" Target="../media/image42.gif"/><Relationship Id="rId4" Type="http://schemas.openxmlformats.org/officeDocument/2006/relationships/audio" Target="../media/audio6.wav"/><Relationship Id="rId9" Type="http://schemas.openxmlformats.org/officeDocument/2006/relationships/image" Target="../media/image46.png"/><Relationship Id="rId1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5.wav"/><Relationship Id="rId7" Type="http://schemas.openxmlformats.org/officeDocument/2006/relationships/image" Target="../media/image46.pn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38.jpg"/><Relationship Id="rId10" Type="http://schemas.openxmlformats.org/officeDocument/2006/relationships/image" Target="../media/image22.png"/><Relationship Id="rId4" Type="http://schemas.openxmlformats.org/officeDocument/2006/relationships/audio" Target="../media/audio6.wav"/><Relationship Id="rId9" Type="http://schemas.openxmlformats.org/officeDocument/2006/relationships/image" Target="../media/image4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microsoft.com/office/2007/relationships/hdphoto" Target="../media/hdphoto19.wdp"/><Relationship Id="rId3" Type="http://schemas.openxmlformats.org/officeDocument/2006/relationships/audio" Target="../media/audio6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9.png"/><Relationship Id="rId11" Type="http://schemas.openxmlformats.org/officeDocument/2006/relationships/image" Target="../media/image22.png"/><Relationship Id="rId5" Type="http://schemas.openxmlformats.org/officeDocument/2006/relationships/image" Target="../media/image38.jpg"/><Relationship Id="rId10" Type="http://schemas.openxmlformats.org/officeDocument/2006/relationships/image" Target="../media/image39.png"/><Relationship Id="rId4" Type="http://schemas.openxmlformats.org/officeDocument/2006/relationships/audio" Target="../media/audio5.wav"/><Relationship Id="rId9" Type="http://schemas.openxmlformats.org/officeDocument/2006/relationships/image" Target="../media/image42.gif"/><Relationship Id="rId1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5.wav"/><Relationship Id="rId7" Type="http://schemas.openxmlformats.org/officeDocument/2006/relationships/image" Target="../media/image46.pn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5.png"/><Relationship Id="rId11" Type="http://schemas.openxmlformats.org/officeDocument/2006/relationships/image" Target="../media/image51.jpeg"/><Relationship Id="rId5" Type="http://schemas.openxmlformats.org/officeDocument/2006/relationships/image" Target="../media/image38.jpg"/><Relationship Id="rId10" Type="http://schemas.openxmlformats.org/officeDocument/2006/relationships/image" Target="../media/image22.png"/><Relationship Id="rId4" Type="http://schemas.openxmlformats.org/officeDocument/2006/relationships/audio" Target="../media/audio6.wav"/><Relationship Id="rId9" Type="http://schemas.openxmlformats.org/officeDocument/2006/relationships/image" Target="../media/image4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5" Type="http://schemas.openxmlformats.org/officeDocument/2006/relationships/audio" Target="../media/audio7.wav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53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52.png"/><Relationship Id="rId11" Type="http://schemas.openxmlformats.org/officeDocument/2006/relationships/image" Target="../media/image17.png"/><Relationship Id="rId5" Type="http://schemas.openxmlformats.org/officeDocument/2006/relationships/image" Target="../media/image32.jpg"/><Relationship Id="rId10" Type="http://schemas.openxmlformats.org/officeDocument/2006/relationships/image" Target="../media/image22.png"/><Relationship Id="rId4" Type="http://schemas.openxmlformats.org/officeDocument/2006/relationships/audio" Target="../media/audio8.wav"/><Relationship Id="rId9" Type="http://schemas.openxmlformats.org/officeDocument/2006/relationships/image" Target="../media/image54.JP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52.png"/><Relationship Id="rId12" Type="http://schemas.openxmlformats.org/officeDocument/2006/relationships/audio" Target="../media/audio8.wav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32.jpg"/><Relationship Id="rId11" Type="http://schemas.openxmlformats.org/officeDocument/2006/relationships/image" Target="../media/image17.png"/><Relationship Id="rId5" Type="http://schemas.openxmlformats.org/officeDocument/2006/relationships/audio" Target="../media/audio9.wav"/><Relationship Id="rId10" Type="http://schemas.openxmlformats.org/officeDocument/2006/relationships/image" Target="../media/image54.JPG"/><Relationship Id="rId4" Type="http://schemas.openxmlformats.org/officeDocument/2006/relationships/audio" Target="../media/audio8.wav"/><Relationship Id="rId9" Type="http://schemas.microsoft.com/office/2007/relationships/hdphoto" Target="../media/hdphoto20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52.png"/><Relationship Id="rId12" Type="http://schemas.openxmlformats.org/officeDocument/2006/relationships/image" Target="../media/image17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32.jpg"/><Relationship Id="rId11" Type="http://schemas.openxmlformats.org/officeDocument/2006/relationships/image" Target="../media/image22.png"/><Relationship Id="rId5" Type="http://schemas.openxmlformats.org/officeDocument/2006/relationships/audio" Target="../media/audio9.wav"/><Relationship Id="rId10" Type="http://schemas.openxmlformats.org/officeDocument/2006/relationships/image" Target="../media/image54.JPG"/><Relationship Id="rId4" Type="http://schemas.openxmlformats.org/officeDocument/2006/relationships/audio" Target="../media/audio1.wav"/><Relationship Id="rId9" Type="http://schemas.microsoft.com/office/2007/relationships/hdphoto" Target="../media/hdphoto20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audio" Target="../media/audio3.wav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52.png"/><Relationship Id="rId12" Type="http://schemas.openxmlformats.org/officeDocument/2006/relationships/image" Target="../media/image17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32.jpg"/><Relationship Id="rId11" Type="http://schemas.openxmlformats.org/officeDocument/2006/relationships/image" Target="../media/image22.png"/><Relationship Id="rId5" Type="http://schemas.openxmlformats.org/officeDocument/2006/relationships/audio" Target="../media/audio9.wav"/><Relationship Id="rId10" Type="http://schemas.openxmlformats.org/officeDocument/2006/relationships/image" Target="../media/image54.JPG"/><Relationship Id="rId4" Type="http://schemas.openxmlformats.org/officeDocument/2006/relationships/audio" Target="../media/audio3.wav"/><Relationship Id="rId9" Type="http://schemas.microsoft.com/office/2007/relationships/hdphoto" Target="../media/hdphoto2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2.jpg"/><Relationship Id="rId7" Type="http://schemas.microsoft.com/office/2007/relationships/hdphoto" Target="../media/hdphoto2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6.png"/><Relationship Id="rId11" Type="http://schemas.openxmlformats.org/officeDocument/2006/relationships/audio" Target="../media/audio2.wav"/><Relationship Id="rId5" Type="http://schemas.microsoft.com/office/2007/relationships/hdphoto" Target="../media/hdphoto21.wdp"/><Relationship Id="rId10" Type="http://schemas.openxmlformats.org/officeDocument/2006/relationships/image" Target="../media/image22.png"/><Relationship Id="rId4" Type="http://schemas.openxmlformats.org/officeDocument/2006/relationships/image" Target="../media/image55.png"/><Relationship Id="rId9" Type="http://schemas.microsoft.com/office/2007/relationships/hdphoto" Target="../media/hdphoto23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6.xml"/><Relationship Id="rId7" Type="http://schemas.openxmlformats.org/officeDocument/2006/relationships/image" Target="../media/image59.jpg"/><Relationship Id="rId12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7.xml"/><Relationship Id="rId6" Type="http://schemas.openxmlformats.org/officeDocument/2006/relationships/slide" Target="slide27.xml"/><Relationship Id="rId11" Type="http://schemas.openxmlformats.org/officeDocument/2006/relationships/slide" Target="slide29.xml"/><Relationship Id="rId5" Type="http://schemas.microsoft.com/office/2007/relationships/hdphoto" Target="../media/hdphoto24.wdp"/><Relationship Id="rId10" Type="http://schemas.openxmlformats.org/officeDocument/2006/relationships/image" Target="../media/image22.png"/><Relationship Id="rId4" Type="http://schemas.openxmlformats.org/officeDocument/2006/relationships/image" Target="../media/image58.jpeg"/><Relationship Id="rId9" Type="http://schemas.openxmlformats.org/officeDocument/2006/relationships/image" Target="../media/image60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13" Type="http://schemas.openxmlformats.org/officeDocument/2006/relationships/image" Target="../media/image56.png"/><Relationship Id="rId3" Type="http://schemas.openxmlformats.org/officeDocument/2006/relationships/audio" Target="../media/audio4.wav"/><Relationship Id="rId7" Type="http://schemas.microsoft.com/office/2007/relationships/hdphoto" Target="../media/hdphoto25.wdp"/><Relationship Id="rId12" Type="http://schemas.microsoft.com/office/2007/relationships/hdphoto" Target="../media/hdphoto21.wdp"/><Relationship Id="rId17" Type="http://schemas.openxmlformats.org/officeDocument/2006/relationships/audio" Target="../media/audio4.wav"/><Relationship Id="rId2" Type="http://schemas.openxmlformats.org/officeDocument/2006/relationships/notesSlide" Target="../notesSlides/notesSlide6.xml"/><Relationship Id="rId16" Type="http://schemas.microsoft.com/office/2007/relationships/hdphoto" Target="../media/hdphoto23.wdp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1.png"/><Relationship Id="rId11" Type="http://schemas.openxmlformats.org/officeDocument/2006/relationships/image" Target="../media/image55.png"/><Relationship Id="rId5" Type="http://schemas.openxmlformats.org/officeDocument/2006/relationships/audio" Target="../media/audio6.wav"/><Relationship Id="rId15" Type="http://schemas.openxmlformats.org/officeDocument/2006/relationships/image" Target="../media/image63.png"/><Relationship Id="rId10" Type="http://schemas.openxmlformats.org/officeDocument/2006/relationships/slide" Target="slide25.xml"/><Relationship Id="rId4" Type="http://schemas.openxmlformats.org/officeDocument/2006/relationships/audio" Target="../media/audio7.wav"/><Relationship Id="rId9" Type="http://schemas.openxmlformats.org/officeDocument/2006/relationships/image" Target="../media/image22.png"/><Relationship Id="rId14" Type="http://schemas.microsoft.com/office/2007/relationships/hdphoto" Target="../media/hdphoto22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22.wdp"/><Relationship Id="rId3" Type="http://schemas.openxmlformats.org/officeDocument/2006/relationships/audio" Target="../media/audio4.wav"/><Relationship Id="rId7" Type="http://schemas.openxmlformats.org/officeDocument/2006/relationships/image" Target="../media/image59.jp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6" Type="http://schemas.openxmlformats.org/officeDocument/2006/relationships/audio" Target="../media/audio4.wav"/><Relationship Id="rId1" Type="http://schemas.openxmlformats.org/officeDocument/2006/relationships/slideLayout" Target="../slideLayouts/slideLayout37.xml"/><Relationship Id="rId6" Type="http://schemas.openxmlformats.org/officeDocument/2006/relationships/audio" Target="../media/audio6.wav"/><Relationship Id="rId11" Type="http://schemas.microsoft.com/office/2007/relationships/hdphoto" Target="../media/hdphoto21.wdp"/><Relationship Id="rId5" Type="http://schemas.openxmlformats.org/officeDocument/2006/relationships/audio" Target="../media/audio8.wav"/><Relationship Id="rId15" Type="http://schemas.microsoft.com/office/2007/relationships/hdphoto" Target="../media/hdphoto23.wdp"/><Relationship Id="rId10" Type="http://schemas.openxmlformats.org/officeDocument/2006/relationships/image" Target="../media/image55.png"/><Relationship Id="rId4" Type="http://schemas.openxmlformats.org/officeDocument/2006/relationships/audio" Target="../media/audio7.wav"/><Relationship Id="rId9" Type="http://schemas.openxmlformats.org/officeDocument/2006/relationships/slide" Target="slide25.xml"/><Relationship Id="rId1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13" Type="http://schemas.openxmlformats.org/officeDocument/2006/relationships/image" Target="../media/image55.png"/><Relationship Id="rId18" Type="http://schemas.microsoft.com/office/2007/relationships/hdphoto" Target="../media/hdphoto23.wdp"/><Relationship Id="rId3" Type="http://schemas.openxmlformats.org/officeDocument/2006/relationships/audio" Target="../media/audio4.wav"/><Relationship Id="rId7" Type="http://schemas.openxmlformats.org/officeDocument/2006/relationships/image" Target="../media/image64.jpeg"/><Relationship Id="rId12" Type="http://schemas.openxmlformats.org/officeDocument/2006/relationships/slide" Target="slide24.xml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6" Type="http://schemas.microsoft.com/office/2007/relationships/hdphoto" Target="../media/hdphoto22.wdp"/><Relationship Id="rId1" Type="http://schemas.openxmlformats.org/officeDocument/2006/relationships/slideLayout" Target="../slideLayouts/slideLayout37.xml"/><Relationship Id="rId6" Type="http://schemas.openxmlformats.org/officeDocument/2006/relationships/audio" Target="../media/audio6.wav"/><Relationship Id="rId11" Type="http://schemas.openxmlformats.org/officeDocument/2006/relationships/image" Target="../media/image22.png"/><Relationship Id="rId5" Type="http://schemas.openxmlformats.org/officeDocument/2006/relationships/audio" Target="../media/audio8.wav"/><Relationship Id="rId15" Type="http://schemas.openxmlformats.org/officeDocument/2006/relationships/image" Target="../media/image56.png"/><Relationship Id="rId10" Type="http://schemas.microsoft.com/office/2007/relationships/hdphoto" Target="../media/hdphoto26.wdp"/><Relationship Id="rId19" Type="http://schemas.openxmlformats.org/officeDocument/2006/relationships/audio" Target="../media/audio4.wav"/><Relationship Id="rId4" Type="http://schemas.openxmlformats.org/officeDocument/2006/relationships/audio" Target="../media/audio7.wav"/><Relationship Id="rId9" Type="http://schemas.openxmlformats.org/officeDocument/2006/relationships/image" Target="../media/image65.jpeg"/><Relationship Id="rId14" Type="http://schemas.microsoft.com/office/2007/relationships/hdphoto" Target="../media/hdphoto2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5" Type="http://schemas.openxmlformats.org/officeDocument/2006/relationships/audio" Target="../media/audio2.wav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2.xml"/><Relationship Id="rId5" Type="http://schemas.microsoft.com/office/2007/relationships/hdphoto" Target="../media/hdphoto27.wdp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7.png"/><Relationship Id="rId7" Type="http://schemas.openxmlformats.org/officeDocument/2006/relationships/image" Target="../media/image3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jpeg"/><Relationship Id="rId11" Type="http://schemas.openxmlformats.org/officeDocument/2006/relationships/audio" Target="../media/audio1.wav"/><Relationship Id="rId5" Type="http://schemas.openxmlformats.org/officeDocument/2006/relationships/image" Target="../media/image68.png"/><Relationship Id="rId10" Type="http://schemas.openxmlformats.org/officeDocument/2006/relationships/image" Target="../media/image22.png"/><Relationship Id="rId4" Type="http://schemas.microsoft.com/office/2007/relationships/hdphoto" Target="../media/hdphoto28.wdp"/><Relationship Id="rId9" Type="http://schemas.microsoft.com/office/2007/relationships/hdphoto" Target="../media/hdphoto17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audio" Target="../media/audio4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7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2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10" Type="http://schemas.openxmlformats.org/officeDocument/2006/relationships/audio" Target="../media/audio3.wav"/><Relationship Id="rId4" Type="http://schemas.openxmlformats.org/officeDocument/2006/relationships/audio" Target="../media/audio3.wav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15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8.jpeg"/><Relationship Id="rId5" Type="http://schemas.openxmlformats.org/officeDocument/2006/relationships/image" Target="../media/image22.pn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12" Type="http://schemas.openxmlformats.org/officeDocument/2006/relationships/image" Target="../media/image22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microsoft.com/office/2007/relationships/hdphoto" Target="../media/hdphoto16.wdp"/><Relationship Id="rId5" Type="http://schemas.openxmlformats.org/officeDocument/2006/relationships/image" Target="../media/image2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audio" Target="../media/audio2.wav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12" Type="http://schemas.openxmlformats.org/officeDocument/2006/relationships/image" Target="../media/image3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2.png"/><Relationship Id="rId10" Type="http://schemas.openxmlformats.org/officeDocument/2006/relationships/image" Target="../media/image3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audio" Target="../media/audio2.wav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12" Type="http://schemas.openxmlformats.org/officeDocument/2006/relationships/image" Target="../media/image3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2.png"/><Relationship Id="rId10" Type="http://schemas.openxmlformats.org/officeDocument/2006/relationships/image" Target="../media/image32.jpg"/><Relationship Id="rId4" Type="http://schemas.openxmlformats.org/officeDocument/2006/relationships/audio" Target="../media/audio2.wav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108" y="4310438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95" y="3705900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57" y="537554"/>
            <a:ext cx="7619751" cy="331776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 noChangeArrowheads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0918452">
            <a:off x="9394492" y="4781451"/>
            <a:ext cx="1426596" cy="1711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5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3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4082627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loud Callout 4"/>
          <p:cNvSpPr/>
          <p:nvPr/>
        </p:nvSpPr>
        <p:spPr>
          <a:xfrm>
            <a:off x="212669" y="2659656"/>
            <a:ext cx="4404251" cy="15285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itchFamily="66" charset="0"/>
              </a:rPr>
              <a:t>What is it?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5795749" y="731097"/>
            <a:ext cx="4572000" cy="53856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45559" y="1282888"/>
            <a:ext cx="216999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Table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9" name="track 2.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085.819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1815" y="2779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1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3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4082627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loud Callout 4"/>
          <p:cNvSpPr/>
          <p:nvPr/>
        </p:nvSpPr>
        <p:spPr>
          <a:xfrm>
            <a:off x="212669" y="2458546"/>
            <a:ext cx="4404251" cy="15285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itchFamily="66" charset="0"/>
              </a:rPr>
              <a:t>What is it?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806" b="83611" l="27556" r="7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5" t="22090" r="23997" b="16431"/>
          <a:stretch/>
        </p:blipFill>
        <p:spPr>
          <a:xfrm>
            <a:off x="5513696" y="667419"/>
            <a:ext cx="4763069" cy="48403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3405117" y="1132762"/>
            <a:ext cx="216999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Plate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9" name="track 2.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982.0912" end="6539.152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81815" y="2522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0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wind.wav"/>
          </p:stSnd>
        </p:sndAc>
      </p:transition>
    </mc:Choice>
    <mc:Fallback xmlns="">
      <p:transition spd="slow">
        <p:sndAc>
          <p:stSnd>
            <p:snd r:embed="rId14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193" y="57239"/>
            <a:ext cx="67088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1 Listen and point. Repeat.</a:t>
            </a:r>
          </a:p>
          <a:p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859809" y="765126"/>
            <a:ext cx="3343702" cy="226791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773" y="765125"/>
            <a:ext cx="3557516" cy="226791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09" y="3829761"/>
            <a:ext cx="3177960" cy="22571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5795749" y="3860911"/>
            <a:ext cx="3048000" cy="22571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806" b="83611" l="27556" r="7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5" t="22090" r="23997" b="16431"/>
          <a:stretch/>
        </p:blipFill>
        <p:spPr>
          <a:xfrm>
            <a:off x="9008682" y="765125"/>
            <a:ext cx="2861853" cy="22406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277478" y="3005744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b</a:t>
            </a:r>
            <a:r>
              <a:rPr lang="en-US" sz="4800" b="1">
                <a:latin typeface="Comic Sans MS" pitchFamily="66" charset="0"/>
              </a:rPr>
              <a:t>owl</a:t>
            </a:r>
            <a:endParaRPr lang="en-US" sz="4800" b="1" dirty="0"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8967" y="3033042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spoon</a:t>
            </a:r>
            <a:endParaRPr lang="en-US" sz="4800" b="1" dirty="0"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63794" y="3036894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plate</a:t>
            </a:r>
            <a:endParaRPr lang="en-US" sz="4800" b="1" dirty="0">
              <a:latin typeface="Comic Sans MS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1193" y="6068002"/>
            <a:ext cx="4768481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dining </a:t>
            </a:r>
            <a:r>
              <a:rPr lang="en-US" sz="4800" b="1" dirty="0">
                <a:latin typeface="Comic Sans MS" pitchFamily="66" charset="0"/>
              </a:rPr>
              <a:t>room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34752" y="6086902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table</a:t>
            </a:r>
            <a:endParaRPr lang="en-US" sz="4800" b="1" dirty="0">
              <a:latin typeface="Comic Sans MS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14" name="track 2.1">
            <a:hlinkClick r:id="" action="ppaction://media"/>
            <a:extLst>
              <a:ext uri="{FF2B5EF4-FFF2-40B4-BE49-F238E27FC236}">
                <a16:creationId xmlns:a16="http://schemas.microsoft.com/office/drawing/2014/main" id="{12D9E941-9097-078C-FDB3-1E6211639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890081" y="153599"/>
            <a:ext cx="609600" cy="609600"/>
          </a:xfrm>
          <a:prstGeom prst="rect">
            <a:avLst/>
          </a:prstGeom>
        </p:spPr>
      </p:pic>
      <p:pic>
        <p:nvPicPr>
          <p:cNvPr id="15" name="track 2.1">
            <a:hlinkClick r:id="" action="ppaction://media"/>
            <a:extLst>
              <a:ext uri="{FF2B5EF4-FFF2-40B4-BE49-F238E27FC236}">
                <a16:creationId xmlns:a16="http://schemas.microsoft.com/office/drawing/2014/main" id="{12D9E941-9097-078C-FDB3-1E6211639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2848" y="1856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8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22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222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1"/>
          <a:stretch/>
        </p:blipFill>
        <p:spPr>
          <a:xfrm flipH="1">
            <a:off x="4765" y="-1"/>
            <a:ext cx="12177856" cy="68600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8" b="28588"/>
          <a:stretch/>
        </p:blipFill>
        <p:spPr>
          <a:xfrm>
            <a:off x="14144" y="408602"/>
            <a:ext cx="3464411" cy="368469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-1875"/>
            <a:ext cx="12192000" cy="3459524"/>
            <a:chOff x="939409" y="-25708"/>
            <a:chExt cx="8230352" cy="259464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562"/>
            <a:stretch/>
          </p:blipFill>
          <p:spPr>
            <a:xfrm>
              <a:off x="5054585" y="-25708"/>
              <a:ext cx="4115176" cy="2594643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562"/>
            <a:stretch/>
          </p:blipFill>
          <p:spPr>
            <a:xfrm flipH="1">
              <a:off x="939409" y="-25708"/>
              <a:ext cx="4115176" cy="2594643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401" y="3286291"/>
            <a:ext cx="4579067" cy="37127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25532" y="3549164"/>
            <a:ext cx="4232011" cy="34313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336" y="3549165"/>
            <a:ext cx="4168024" cy="33794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4985" y="3480633"/>
            <a:ext cx="4337064" cy="351653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035" y="2300344"/>
            <a:ext cx="1463680" cy="146368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313421" y="1565250"/>
            <a:ext cx="7887203" cy="110799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21917" tIns="60958" rIns="121917" bIns="60958" rtlCol="0">
            <a:spAutoFit/>
          </a:bodyPr>
          <a:lstStyle/>
          <a:p>
            <a:r>
              <a:rPr lang="en-US" sz="6400" b="1" dirty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HONEY BEE GAME</a:t>
            </a:r>
          </a:p>
        </p:txBody>
      </p:sp>
      <p:pic>
        <p:nvPicPr>
          <p:cNvPr id="20" name="Picture 19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4" t="53630" r="42801" b="18233"/>
          <a:stretch/>
        </p:blipFill>
        <p:spPr>
          <a:xfrm>
            <a:off x="581336" y="358791"/>
            <a:ext cx="1165013" cy="6865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9DCA55-071F-4DDD-B667-23EA2C3010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73359"/>
      </p:ext>
    </p:extLst>
  </p:cSld>
  <p:clrMapOvr>
    <a:masterClrMapping/>
  </p:clrMapOvr>
  <p:transition spd="slow">
    <p:randomBar dir="vert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88 -0.02223 C -0.07292 0.03148 -0.0698 0.10709 -0.03091 0.11851 C 0.02465 0.1358 0.05312 -0.10679 0.11979 -0.08735 C 0.17951 -0.06852 0.12691 0.13549 0.18454 0.15246 C 0.24427 0.17098 0.22691 0.00648 0.29166 0.02654 C 0.34843 0.04444 0.30677 0.13888 0.35781 0.15493 C 0.40763 0.17067 0.38958 0.08271 0.43472 0.09691 C 0.46024 0.10493 0.46007 0.12716 0.46076 0.14475 " pathEditMode="relative" rAng="600000" ptsTypes="AAAAAAAA">
                                      <p:cBhvr>
                                        <p:cTn id="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15" y="84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1"/>
          <a:stretch/>
        </p:blipFill>
        <p:spPr>
          <a:xfrm flipH="1">
            <a:off x="14144" y="-1"/>
            <a:ext cx="12177856" cy="686009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8" b="28588"/>
          <a:stretch/>
        </p:blipFill>
        <p:spPr>
          <a:xfrm>
            <a:off x="14144" y="408602"/>
            <a:ext cx="3464411" cy="368469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506858" y="2845937"/>
            <a:ext cx="2850556" cy="4398001"/>
            <a:chOff x="2671820" y="1522904"/>
            <a:chExt cx="2137917" cy="32985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1820" y="1522904"/>
              <a:ext cx="2137917" cy="329850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214932" y="3807200"/>
              <a:ext cx="1221729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table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230942" y="2840327"/>
            <a:ext cx="2966001" cy="4576117"/>
            <a:chOff x="4612127" y="1926454"/>
            <a:chExt cx="2224501" cy="343208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2127" y="1926454"/>
              <a:ext cx="2224501" cy="3432088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104662" y="4214957"/>
              <a:ext cx="1313100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spoon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897300" y="2567276"/>
            <a:ext cx="3142977" cy="4849168"/>
            <a:chOff x="6684122" y="1517463"/>
            <a:chExt cx="2357233" cy="363687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4122" y="1517463"/>
              <a:ext cx="2357233" cy="363687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324009" y="4001747"/>
              <a:ext cx="1077459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bowl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968430" y="1357770"/>
            <a:ext cx="1473447" cy="1233548"/>
            <a:chOff x="7541163" y="699451"/>
            <a:chExt cx="857857" cy="81801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163" y="699451"/>
              <a:ext cx="857857" cy="818012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7716735" y="925177"/>
              <a:ext cx="471496" cy="469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70" y="3768185"/>
            <a:ext cx="1768255" cy="1768255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3284913" y="836240"/>
            <a:ext cx="5612385" cy="689811"/>
          </a:xfrm>
          <a:prstGeom prst="wedgeRoundRectCallout">
            <a:avLst>
              <a:gd name="adj1" fmla="val -46888"/>
              <a:gd name="adj2" fmla="val 116485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4300" dirty="0">
                <a:solidFill>
                  <a:schemeClr val="tx1"/>
                </a:solidFill>
                <a:latin typeface="Comic Sans MS" panose="030F0702030302020204" pitchFamily="66" charset="0"/>
              </a:rPr>
              <a:t>There is a ______.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78862" y="804482"/>
            <a:ext cx="1390759" cy="784826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4300" dirty="0">
                <a:solidFill>
                  <a:srgbClr val="FF0000"/>
                </a:solidFill>
                <a:latin typeface="Comic Sans MS" panose="030F0702030302020204" pitchFamily="66" charset="0"/>
              </a:rPr>
              <a:t>bowl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FE9FEAE-4E51-42BF-9887-68940BD5335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431847" y="2567276"/>
            <a:ext cx="1665894" cy="105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8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93827E-6 L 0.79393 -0.1083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87" y="-543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1"/>
          <a:stretch/>
        </p:blipFill>
        <p:spPr>
          <a:xfrm flipH="1">
            <a:off x="14144" y="-1"/>
            <a:ext cx="12177856" cy="686009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386843" y="2566572"/>
            <a:ext cx="2950939" cy="4552877"/>
            <a:chOff x="2737742" y="1406748"/>
            <a:chExt cx="2213204" cy="341465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7742" y="1406748"/>
              <a:ext cx="2213204" cy="341465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223064" y="3846289"/>
              <a:ext cx="1195279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plate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90256" y="2630622"/>
            <a:ext cx="2966001" cy="4576117"/>
            <a:chOff x="4612127" y="1926454"/>
            <a:chExt cx="2224501" cy="343208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2127" y="1926454"/>
              <a:ext cx="2224501" cy="3432088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236407" y="4317958"/>
              <a:ext cx="1313100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spoon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008730" y="2603283"/>
            <a:ext cx="2980071" cy="4597827"/>
            <a:chOff x="6684122" y="1705969"/>
            <a:chExt cx="2235053" cy="344837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4122" y="1705969"/>
              <a:ext cx="2235053" cy="344837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366675" y="4117977"/>
              <a:ext cx="1077459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bowl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926859" y="1631588"/>
            <a:ext cx="1473447" cy="1233548"/>
            <a:chOff x="7541163" y="699451"/>
            <a:chExt cx="857857" cy="81801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163" y="699451"/>
              <a:ext cx="857857" cy="818012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7704291" y="896092"/>
              <a:ext cx="499495" cy="5000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3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8" b="28588"/>
          <a:stretch/>
        </p:blipFill>
        <p:spPr>
          <a:xfrm>
            <a:off x="-30467" y="303274"/>
            <a:ext cx="3464411" cy="36846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666" y="3445358"/>
            <a:ext cx="1768255" cy="1768255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3284913" y="836240"/>
            <a:ext cx="5612385" cy="689811"/>
          </a:xfrm>
          <a:prstGeom prst="wedgeRoundRectCallout">
            <a:avLst>
              <a:gd name="adj1" fmla="val -46888"/>
              <a:gd name="adj2" fmla="val 116485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4300" dirty="0">
                <a:solidFill>
                  <a:schemeClr val="tx1"/>
                </a:solidFill>
                <a:latin typeface="Comic Sans MS" panose="030F0702030302020204" pitchFamily="66" charset="0"/>
              </a:rPr>
              <a:t>This is my ______.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32466" y="793779"/>
            <a:ext cx="1677697" cy="784826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4300" dirty="0">
                <a:solidFill>
                  <a:srgbClr val="FF0000"/>
                </a:solidFill>
                <a:latin typeface="Comic Sans MS" panose="030F0702030302020204" pitchFamily="66" charset="0"/>
              </a:rPr>
              <a:t>spoon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398E25C-62DE-4934-B0F1-E6DD1B028A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41" y="2450001"/>
            <a:ext cx="2412495" cy="1537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5453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83951E-6 L 0.56441 -0.103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12" y="-5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1"/>
          <a:stretch/>
        </p:blipFill>
        <p:spPr>
          <a:xfrm flipH="1">
            <a:off x="14144" y="-1"/>
            <a:ext cx="12177856" cy="686009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744375" y="3035206"/>
            <a:ext cx="2762660" cy="4262391"/>
            <a:chOff x="2737742" y="1624612"/>
            <a:chExt cx="2071995" cy="319679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7742" y="1624612"/>
              <a:ext cx="2071995" cy="31967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305314" y="3746205"/>
              <a:ext cx="1195280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plate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436328" y="2689072"/>
            <a:ext cx="2966001" cy="4576117"/>
            <a:chOff x="4612127" y="1926454"/>
            <a:chExt cx="2224501" cy="343208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2127" y="1926454"/>
              <a:ext cx="2224501" cy="3432088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011682" y="4295536"/>
              <a:ext cx="1221729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table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247053" y="2448428"/>
            <a:ext cx="3142977" cy="4849168"/>
            <a:chOff x="6684122" y="1517463"/>
            <a:chExt cx="2357233" cy="363687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4122" y="1517463"/>
              <a:ext cx="2357233" cy="363687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941652" y="4079139"/>
              <a:ext cx="1313100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spoon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395881" y="1831654"/>
            <a:ext cx="1473447" cy="1233548"/>
            <a:chOff x="7541163" y="699451"/>
            <a:chExt cx="857857" cy="81801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163" y="699451"/>
              <a:ext cx="857857" cy="81801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693708" y="905056"/>
              <a:ext cx="471496" cy="469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142" y="3563741"/>
            <a:ext cx="1768255" cy="176825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8" b="28588"/>
          <a:stretch/>
        </p:blipFill>
        <p:spPr>
          <a:xfrm>
            <a:off x="22717" y="316841"/>
            <a:ext cx="3464411" cy="3684692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3284913" y="836240"/>
            <a:ext cx="5612385" cy="689811"/>
          </a:xfrm>
          <a:prstGeom prst="wedgeRoundRectCallout">
            <a:avLst>
              <a:gd name="adj1" fmla="val -46888"/>
              <a:gd name="adj2" fmla="val 116485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vi-VN" sz="4300" dirty="0">
                <a:solidFill>
                  <a:schemeClr val="tx1"/>
                </a:solidFill>
                <a:latin typeface="Comic Sans MS" panose="030F0702030302020204" pitchFamily="66" charset="0"/>
              </a:rPr>
              <a:t>Look at</a:t>
            </a:r>
            <a:r>
              <a:rPr lang="en-US" sz="4300" dirty="0">
                <a:solidFill>
                  <a:schemeClr val="tx1"/>
                </a:solidFill>
                <a:latin typeface="Comic Sans MS" panose="030F0702030302020204" pitchFamily="66" charset="0"/>
              </a:rPr>
              <a:t> my ______.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49411" y="801335"/>
            <a:ext cx="1535030" cy="784826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4300" dirty="0">
                <a:solidFill>
                  <a:srgbClr val="FF0000"/>
                </a:solidFill>
                <a:latin typeface="Comic Sans MS" panose="030F0702030302020204" pitchFamily="66" charset="0"/>
              </a:rPr>
              <a:t>plate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F5702D3-A6C2-410D-A72B-D5E91A59AA7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806" b="83611" l="27556" r="7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5" t="22090" r="23997" b="16431"/>
          <a:stretch/>
        </p:blipFill>
        <p:spPr>
          <a:xfrm>
            <a:off x="581909" y="1987866"/>
            <a:ext cx="1505595" cy="15300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2567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20988E-6 L 0.35695 -0.029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47" y="-145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1"/>
          <a:stretch/>
        </p:blipFill>
        <p:spPr>
          <a:xfrm flipH="1">
            <a:off x="14144" y="-1"/>
            <a:ext cx="12177856" cy="686009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478557" y="2789881"/>
            <a:ext cx="2975393" cy="4543084"/>
            <a:chOff x="2737742" y="1624612"/>
            <a:chExt cx="2071995" cy="319679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7742" y="1624612"/>
              <a:ext cx="2071995" cy="31967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131186" y="3783013"/>
              <a:ext cx="1109820" cy="57391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plate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324277" y="2756847"/>
            <a:ext cx="3400291" cy="4576117"/>
            <a:chOff x="4557105" y="1926454"/>
            <a:chExt cx="2550218" cy="343208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2127" y="1926454"/>
              <a:ext cx="2224501" cy="3432088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557105" y="4228604"/>
              <a:ext cx="2550218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dining room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109040" y="2432080"/>
            <a:ext cx="3142977" cy="4849168"/>
            <a:chOff x="6684122" y="1517463"/>
            <a:chExt cx="2357233" cy="363687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4122" y="1517463"/>
              <a:ext cx="2357233" cy="363687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357468" y="4063188"/>
              <a:ext cx="1313100" cy="6117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47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spoon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033853" y="1634174"/>
            <a:ext cx="1473447" cy="1233548"/>
            <a:chOff x="7431033" y="751071"/>
            <a:chExt cx="857857" cy="81801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1033" y="751071"/>
              <a:ext cx="857857" cy="818012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7624213" y="1026132"/>
              <a:ext cx="471496" cy="469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8" b="28588"/>
          <a:stretch/>
        </p:blipFill>
        <p:spPr>
          <a:xfrm>
            <a:off x="14144" y="408602"/>
            <a:ext cx="3464411" cy="36846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145" y="3617769"/>
            <a:ext cx="1768255" cy="1768255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3284913" y="836240"/>
            <a:ext cx="6078726" cy="689811"/>
          </a:xfrm>
          <a:prstGeom prst="wedgeRoundRectCallout">
            <a:avLst>
              <a:gd name="adj1" fmla="val -46888"/>
              <a:gd name="adj2" fmla="val 116485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r>
              <a:rPr lang="vi-VN" sz="4300" dirty="0">
                <a:solidFill>
                  <a:schemeClr val="tx1"/>
                </a:solidFill>
                <a:latin typeface="Comic Sans MS" panose="030F0702030302020204" pitchFamily="66" charset="0"/>
              </a:rPr>
              <a:t>Look at</a:t>
            </a:r>
            <a:r>
              <a:rPr lang="en-US" sz="4300" dirty="0">
                <a:solidFill>
                  <a:schemeClr val="tx1"/>
                </a:solidFill>
                <a:latin typeface="Comic Sans MS" panose="030F0702030302020204" pitchFamily="66" charset="0"/>
              </a:rPr>
              <a:t> my ______.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77516" y="788732"/>
            <a:ext cx="3186123" cy="784826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4300" dirty="0">
                <a:solidFill>
                  <a:srgbClr val="FF0000"/>
                </a:solidFill>
                <a:latin typeface="Comic Sans MS" panose="030F0702030302020204" pitchFamily="66" charset="0"/>
              </a:rPr>
              <a:t>dining room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48F4CC0-F386-4B7A-B9AE-5BF40E0CA7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89" y="2173107"/>
            <a:ext cx="2508441" cy="17816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0448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1145E-6 -4.19056E-6 L 0.58948 -0.0413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68" y="-208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Practice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2 Listen and tick.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3" name="coin.wav"/>
          </p:stSnd>
        </p:sndAc>
      </p:transition>
    </mc:Choice>
    <mc:Fallback xmlns="">
      <p:transition spd="slow">
        <p:circle/>
        <p:sndAc>
          <p:stSnd>
            <p:snd r:embed="rId5" name="coin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2" y="850790"/>
            <a:ext cx="9184943" cy="5678126"/>
          </a:xfrm>
          <a:prstGeom prst="rect">
            <a:avLst/>
          </a:prstGeom>
        </p:spPr>
      </p:pic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071" t="15662" r="38691" b="14074"/>
          <a:stretch/>
        </p:blipFill>
        <p:spPr>
          <a:xfrm>
            <a:off x="8337617" y="1693925"/>
            <a:ext cx="2712939" cy="52982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0" y="1992574"/>
            <a:ext cx="3947894" cy="52559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Ann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17707" y="1883090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Alex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844341" y="181611"/>
            <a:ext cx="4104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read. Tick.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6809" y="288431"/>
            <a:ext cx="818111" cy="465693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2634018" y="683421"/>
            <a:ext cx="4189863" cy="2673928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7287903" y="1392072"/>
            <a:ext cx="2688609" cy="903025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3261606" y="4343028"/>
            <a:ext cx="3145808" cy="2165446"/>
          </a:xfrm>
          <a:prstGeom prst="wedgeEllipseCallout">
            <a:avLst>
              <a:gd name="adj1" fmla="val -54672"/>
              <a:gd name="adj2" fmla="val -165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016155" y="1064525"/>
            <a:ext cx="3145808" cy="2115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Your dining room is big. There are many bowls and plates on the table.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61606" y="4531823"/>
            <a:ext cx="3145808" cy="1787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Look! There’s a spoon. Whose spoon is it?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65368" y="949656"/>
            <a:ext cx="3145808" cy="1787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It’s my spoon.</a:t>
            </a:r>
          </a:p>
        </p:txBody>
      </p:sp>
      <p:pic>
        <p:nvPicPr>
          <p:cNvPr id="3" name="track 2.2">
            <a:hlinkClick r:id="" action="ppaction://media"/>
            <a:extLst>
              <a:ext uri="{FF2B5EF4-FFF2-40B4-BE49-F238E27FC236}">
                <a16:creationId xmlns:a16="http://schemas.microsoft.com/office/drawing/2014/main" id="{C41183E0-2273-5A4F-0247-5886BC2F739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838.001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62880" y="181611"/>
            <a:ext cx="609600" cy="609600"/>
          </a:xfrm>
          <a:prstGeom prst="rect">
            <a:avLst/>
          </a:prstGeom>
        </p:spPr>
      </p:pic>
      <p:pic>
        <p:nvPicPr>
          <p:cNvPr id="19" name="track 2.2">
            <a:hlinkClick r:id="" action="ppaction://media"/>
            <a:extLst>
              <a:ext uri="{FF2B5EF4-FFF2-40B4-BE49-F238E27FC236}">
                <a16:creationId xmlns:a16="http://schemas.microsoft.com/office/drawing/2014/main" id="{C41183E0-2273-5A4F-0247-5886BC2F739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149.8616" end="2526.141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45964" y="215432"/>
            <a:ext cx="609600" cy="609600"/>
          </a:xfrm>
          <a:prstGeom prst="rect">
            <a:avLst/>
          </a:prstGeom>
        </p:spPr>
      </p:pic>
      <p:pic>
        <p:nvPicPr>
          <p:cNvPr id="22" name="track 2.2">
            <a:hlinkClick r:id="" action="ppaction://media"/>
            <a:extLst>
              <a:ext uri="{FF2B5EF4-FFF2-40B4-BE49-F238E27FC236}">
                <a16:creationId xmlns:a16="http://schemas.microsoft.com/office/drawing/2014/main" id="{C41183E0-2273-5A4F-0247-5886BC2F739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592.384" end="87.107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56284" y="2164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534"/>
      </p:ext>
    </p:extLst>
  </p:cSld>
  <p:clrMapOvr>
    <a:masterClrMapping/>
  </p:clrMapOvr>
  <p:transition spd="slow">
    <p:push dir="u"/>
    <p:sndAc>
      <p:stSnd>
        <p:snd r:embed="rId4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4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7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5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8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8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3" name="Picture 22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25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5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2444970" y="707670"/>
            <a:ext cx="73132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omic Sans MS" panose="030F0702030302020204" pitchFamily="66" charset="0"/>
              </a:rPr>
              <a:t>Unit 2: My Home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401287" y="2110716"/>
            <a:ext cx="74895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omic Sans MS" panose="030F0702030302020204" pitchFamily="66" charset="0"/>
              </a:rPr>
              <a:t>Lesson 1 – Period 1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90703"/>
      </p:ext>
    </p:extLst>
  </p:cSld>
  <p:clrMapOvr>
    <a:masterClrMapping/>
  </p:clrMapOvr>
  <p:transition spd="slow">
    <p:wip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1" y="774436"/>
            <a:ext cx="9184943" cy="5786207"/>
          </a:xfrm>
          <a:prstGeom prst="rect">
            <a:avLst/>
          </a:prstGeom>
        </p:spPr>
      </p:pic>
      <p:pic>
        <p:nvPicPr>
          <p:cNvPr id="4" name="Picture 3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10058400" y="1855492"/>
            <a:ext cx="2712939" cy="41082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8495" y="2122226"/>
            <a:ext cx="3947894" cy="42602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Ann</a:t>
            </a:r>
          </a:p>
        </p:txBody>
      </p:sp>
      <p:sp>
        <p:nvSpPr>
          <p:cNvPr id="7" name="Rectangle 6"/>
          <p:cNvSpPr/>
          <p:nvPr/>
        </p:nvSpPr>
        <p:spPr>
          <a:xfrm>
            <a:off x="10310254" y="1443484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Andy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2929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tick.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2568" y="251258"/>
            <a:ext cx="818111" cy="465693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2634018" y="683421"/>
            <a:ext cx="4189863" cy="2673928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016155" y="1064525"/>
            <a:ext cx="3145808" cy="2115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Your dining room is big. There are many bowls and plates on the table.</a:t>
            </a:r>
          </a:p>
        </p:txBody>
      </p:sp>
      <p:pic>
        <p:nvPicPr>
          <p:cNvPr id="13" name="track 2.2">
            <a:hlinkClick r:id="" action="ppaction://media"/>
            <a:extLst>
              <a:ext uri="{FF2B5EF4-FFF2-40B4-BE49-F238E27FC236}">
                <a16:creationId xmlns:a16="http://schemas.microsoft.com/office/drawing/2014/main" id="{736398F9-D566-C1DE-106E-FF731F211B7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04" end="7172.187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67855" y="1377926"/>
            <a:ext cx="609600" cy="6096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939168" y="5909555"/>
            <a:ext cx="8445590" cy="894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96633" y="6095060"/>
            <a:ext cx="52052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Comic Sans MS" pitchFamily="66" charset="0"/>
              </a:rPr>
              <a:t>The dining room is small.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7879388" y="6095060"/>
            <a:ext cx="85744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Yes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9200955" y="6088965"/>
            <a:ext cx="85744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No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8752" y="6045825"/>
            <a:ext cx="460636" cy="548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36833" y="6012003"/>
            <a:ext cx="460636" cy="548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2828" y="6045825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19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2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/>
      <p:bldP spid="14" grpId="0" animBg="1"/>
      <p:bldP spid="15" grpId="0"/>
      <p:bldP spid="16" grpId="0"/>
      <p:bldP spid="17" grpId="0"/>
      <p:bldP spid="21" grpId="0" animBg="1"/>
      <p:bldP spid="22" grpId="0" animBg="1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1" y="800194"/>
            <a:ext cx="9184943" cy="5786207"/>
          </a:xfrm>
          <a:prstGeom prst="rect">
            <a:avLst/>
          </a:prstGeom>
        </p:spPr>
      </p:pic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10058400" y="1881250"/>
            <a:ext cx="2712939" cy="4108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8495" y="2147984"/>
            <a:ext cx="3947894" cy="42602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606323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Ann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10254" y="1469242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303009" y="155921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844341" y="284380"/>
            <a:ext cx="2929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tick.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2568" y="277016"/>
            <a:ext cx="818111" cy="465693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2634018" y="709179"/>
            <a:ext cx="4189863" cy="2673928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016155" y="1090283"/>
            <a:ext cx="3145808" cy="2115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Your dining room is big. There are many bowls and plates on the table.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581643" y="5664925"/>
            <a:ext cx="9504430" cy="1112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Comic Sans MS" pitchFamily="66" charset="0"/>
              </a:rPr>
              <a:t>2. There are plates and bowls on the table.    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9207625" y="5884984"/>
            <a:ext cx="85744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Yes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10429909" y="5923986"/>
            <a:ext cx="85744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No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3" name="track 2.2">
            <a:hlinkClick r:id="" action="ppaction://media"/>
            <a:extLst>
              <a:ext uri="{FF2B5EF4-FFF2-40B4-BE49-F238E27FC236}">
                <a16:creationId xmlns:a16="http://schemas.microsoft.com/office/drawing/2014/main" id="{736398F9-D566-C1DE-106E-FF731F211B7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04" end="7172.18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67855" y="1403684"/>
            <a:ext cx="609600" cy="60960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8746989" y="5859564"/>
            <a:ext cx="460636" cy="548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9969273" y="5898566"/>
            <a:ext cx="460636" cy="548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746989" y="5881392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02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8" grpId="0"/>
      <p:bldP spid="31" grpId="0" animBg="1"/>
      <p:bldP spid="33" grpId="0"/>
      <p:bldP spid="34" grpId="0"/>
      <p:bldP spid="32" grpId="0" animBg="1"/>
      <p:bldP spid="38" grpId="0" animBg="1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2" y="716951"/>
            <a:ext cx="9184943" cy="5786207"/>
          </a:xfrm>
          <a:prstGeom prst="rect">
            <a:avLst/>
          </a:prstGeom>
        </p:spPr>
      </p:pic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8337617" y="1693925"/>
            <a:ext cx="2712939" cy="52982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34" b="8519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0" y="1992574"/>
            <a:ext cx="3947894" cy="52559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Ann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17707" y="1883090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Alex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2417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Listen and tick.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2568" y="251258"/>
            <a:ext cx="818111" cy="465693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7065369" y="1255594"/>
            <a:ext cx="2911144" cy="1039503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3043072" y="1392072"/>
            <a:ext cx="3255159" cy="2165446"/>
          </a:xfrm>
          <a:prstGeom prst="wedgeEllipseCallout">
            <a:avLst>
              <a:gd name="adj1" fmla="val -54672"/>
              <a:gd name="adj2" fmla="val -165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097747" y="1693925"/>
            <a:ext cx="3145808" cy="1787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Look! There’s a spoon. Whose spoon is it?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65368" y="949656"/>
            <a:ext cx="3145808" cy="1787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It’s my spoon.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75112" y="5672224"/>
            <a:ext cx="7397087" cy="1112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800" dirty="0">
                <a:latin typeface="Comic Sans MS" pitchFamily="66" charset="0"/>
              </a:rPr>
              <a:t>Alex’s got a spoon.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7593187" y="5966761"/>
            <a:ext cx="85744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Yes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8914754" y="5960666"/>
            <a:ext cx="85744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No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3" name="track 2.2">
            <a:hlinkClick r:id="" action="ppaction://media"/>
            <a:extLst>
              <a:ext uri="{FF2B5EF4-FFF2-40B4-BE49-F238E27FC236}">
                <a16:creationId xmlns:a16="http://schemas.microsoft.com/office/drawing/2014/main" id="{4D9DE5ED-1FC2-3630-FD42-9EC29DFD379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167" end="2611.18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63706" y="2110386"/>
            <a:ext cx="609600" cy="609600"/>
          </a:xfrm>
          <a:prstGeom prst="rect">
            <a:avLst/>
          </a:prstGeom>
        </p:spPr>
      </p:pic>
      <p:pic>
        <p:nvPicPr>
          <p:cNvPr id="12" name="track 2.2">
            <a:hlinkClick r:id="" action="ppaction://media"/>
            <a:extLst>
              <a:ext uri="{FF2B5EF4-FFF2-40B4-BE49-F238E27FC236}">
                <a16:creationId xmlns:a16="http://schemas.microsoft.com/office/drawing/2014/main" id="{92088276-5678-279D-3FF5-9B1E13410AF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155" end="504.18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90250" y="2694966"/>
            <a:ext cx="609600" cy="60960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956048" y="5925621"/>
            <a:ext cx="460636" cy="548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407954" y="5925621"/>
            <a:ext cx="460636" cy="548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982261" y="5899111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45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mera.wav"/>
          </p:stSnd>
        </p:sndAc>
      </p:transition>
    </mc:Choice>
    <mc:Fallback xmlns="">
      <p:transition spd="slow">
        <p:sndAc>
          <p:stSnd>
            <p:snd r:embed="rId1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0" grpId="0"/>
      <p:bldP spid="21" grpId="0"/>
      <p:bldP spid="19" grpId="0" animBg="1"/>
      <p:bldP spid="23" grpId="0"/>
      <p:bldP spid="24" grpId="0"/>
      <p:bldP spid="27" grpId="0" animBg="1"/>
      <p:bldP spid="28" grpId="0" animBg="1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Practice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3 Look and say.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6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 xmlns="">
      <p:transition spd="slow">
        <p:split orient="vert"/>
        <p:sndAc>
          <p:stSnd>
            <p:snd r:embed="rId5" name="chimes.wav"/>
          </p:stSnd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661" y="2732727"/>
            <a:ext cx="5846866" cy="36833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459982" y="2023909"/>
            <a:ext cx="2068408" cy="2612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020279" y="1485225"/>
            <a:ext cx="1831151" cy="26122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7550784" cy="707886"/>
            <a:chOff x="397164" y="360218"/>
            <a:chExt cx="7550784" cy="70788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71128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Look and say. Use the words in 1.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80" y="846499"/>
            <a:ext cx="3408315" cy="18970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6983890" y="1102526"/>
            <a:ext cx="26837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There are two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plates in our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dining room.</a:t>
            </a:r>
          </a:p>
        </p:txBody>
      </p:sp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632" y="859596"/>
            <a:ext cx="3016353" cy="18970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2698308" y="1115623"/>
            <a:ext cx="22092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There is a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dining room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in my house.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1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ashreg.wav"/>
          </p:stSnd>
        </p:sndAc>
      </p:transition>
    </mc:Choice>
    <mc:Fallback xmlns="">
      <p:transition spd="slow">
        <p:circle/>
        <p:sndAc>
          <p:stSnd>
            <p:snd r:embed="rId11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-426011" y="120938"/>
            <a:ext cx="854642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en-US">
                <a:solidFill>
                  <a:schemeClr val="tx1"/>
                </a:solidFill>
                <a:latin typeface="Comic Sans MS" pitchFamily="66" charset="0"/>
              </a:rPr>
              <a:t>Click to the picture to get the dialogue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6" t="35654" r="15673" b="4706"/>
          <a:stretch/>
        </p:blipFill>
        <p:spPr>
          <a:xfrm>
            <a:off x="873459" y="712010"/>
            <a:ext cx="4250632" cy="31550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880" y="712009"/>
            <a:ext cx="4154153" cy="3155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55" y="4054412"/>
            <a:ext cx="4677434" cy="26310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48667" y="3023313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97369" y="3074378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92965" y="5873647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3</a:t>
            </a:r>
          </a:p>
        </p:txBody>
      </p:sp>
      <p:sp>
        <p:nvSpPr>
          <p:cNvPr id="12" name="Right Arrow 5">
            <a:hlinkClick r:id="rId11" action="ppaction://hlinksldjump"/>
            <a:extLst>
              <a:ext uri="{FF2B5EF4-FFF2-40B4-BE49-F238E27FC236}">
                <a16:creationId xmlns:a16="http://schemas.microsoft.com/office/drawing/2014/main" id="{5F7CEEB1-0E53-4B2B-B76F-189C4561D9B5}"/>
              </a:ext>
            </a:extLst>
          </p:cNvPr>
          <p:cNvSpPr/>
          <p:nvPr/>
        </p:nvSpPr>
        <p:spPr>
          <a:xfrm>
            <a:off x="10432580" y="5980855"/>
            <a:ext cx="1210906" cy="60960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Comic Sans MS" pitchFamily="66" charset="0"/>
              </a:rPr>
              <a:t>NEXT</a:t>
            </a:r>
            <a:endParaRPr lang="en-U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6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12" name="camera.wav"/>
          </p:stSnd>
        </p:sndAc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Bông Hoa, Sân Vườ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58850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1771800" y="975719"/>
            <a:ext cx="8283212" cy="53376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6" name="Right Arrow 5">
            <a:hlinkClick r:id="rId10" action="ppaction://hlinksldjump"/>
          </p:cNvPr>
          <p:cNvSpPr/>
          <p:nvPr/>
        </p:nvSpPr>
        <p:spPr>
          <a:xfrm>
            <a:off x="10675257" y="1027550"/>
            <a:ext cx="1210906" cy="60960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HOME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140224" y="3798751"/>
            <a:ext cx="2068408" cy="26122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055012" y="3725688"/>
            <a:ext cx="1831151" cy="2612290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C8B4E4A-A199-4E1C-8937-47DB2AB2C3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3" y="5419085"/>
            <a:ext cx="2873014" cy="957671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605119" y="1294448"/>
            <a:ext cx="4360936" cy="2737453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1037352" y="1632122"/>
            <a:ext cx="349647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Your dining room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is so big!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How many chairs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and plates here? </a:t>
            </a:r>
          </a:p>
        </p:txBody>
      </p:sp>
      <p:sp>
        <p:nvSpPr>
          <p:cNvPr id="27" name="Oval Callout 26"/>
          <p:cNvSpPr/>
          <p:nvPr/>
        </p:nvSpPr>
        <p:spPr>
          <a:xfrm>
            <a:off x="7972436" y="1632122"/>
            <a:ext cx="2998151" cy="2568962"/>
          </a:xfrm>
          <a:prstGeom prst="wedgeEllipseCallout">
            <a:avLst>
              <a:gd name="adj1" fmla="val 28062"/>
              <a:gd name="adj2" fmla="val 638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8144626" y="2045518"/>
            <a:ext cx="295946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There are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___ plates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and __ chairs in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my dining room.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72436" y="2392541"/>
            <a:ext cx="1118937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6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684304" y="2867914"/>
            <a:ext cx="1118937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6 </a:t>
            </a:r>
          </a:p>
        </p:txBody>
      </p:sp>
    </p:spTree>
    <p:extLst>
      <p:ext uri="{BB962C8B-B14F-4D97-AF65-F5344CB8AC3E}">
        <p14:creationId xmlns:p14="http://schemas.microsoft.com/office/powerpoint/2010/main" val="2614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wind.wav"/>
          </p:stSnd>
        </p:sndAc>
      </p:transition>
    </mc:Choice>
    <mc:Fallback xmlns="">
      <p:transition spd="slow">
        <p:sndAc>
          <p:stSnd>
            <p:snd r:embed="rId17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7" grpId="0" animBg="1"/>
      <p:bldP spid="21" grpId="0"/>
      <p:bldP spid="17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0525"/>
            <a:ext cx="9144000" cy="6076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6" name="Right Arrow 5">
            <a:hlinkClick r:id="rId9" action="ppaction://hlinksldjump"/>
          </p:cNvPr>
          <p:cNvSpPr/>
          <p:nvPr/>
        </p:nvSpPr>
        <p:spPr>
          <a:xfrm>
            <a:off x="10675258" y="1471926"/>
            <a:ext cx="1210906" cy="60960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HOME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140224" y="3798751"/>
            <a:ext cx="2068408" cy="26122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055012" y="3725688"/>
            <a:ext cx="1831151" cy="2612290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C8B4E4A-A199-4E1C-8937-47DB2AB2C3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3" y="5419085"/>
            <a:ext cx="2873014" cy="957671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675918" y="1901135"/>
            <a:ext cx="2998151" cy="211955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1063150" y="2156028"/>
            <a:ext cx="22236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How many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bowls are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there? </a:t>
            </a:r>
          </a:p>
        </p:txBody>
      </p:sp>
      <p:sp>
        <p:nvSpPr>
          <p:cNvPr id="27" name="Oval Callout 26"/>
          <p:cNvSpPr/>
          <p:nvPr/>
        </p:nvSpPr>
        <p:spPr>
          <a:xfrm>
            <a:off x="7972436" y="2081526"/>
            <a:ext cx="2998151" cy="2119558"/>
          </a:xfrm>
          <a:prstGeom prst="wedgeEllipseCallout">
            <a:avLst>
              <a:gd name="adj1" fmla="val 28062"/>
              <a:gd name="adj2" fmla="val 638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8123333" y="2459214"/>
            <a:ext cx="284725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There are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___ bowls in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our dining room.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98025" y="2847476"/>
            <a:ext cx="1118937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4 </a:t>
            </a:r>
          </a:p>
        </p:txBody>
      </p:sp>
    </p:spTree>
    <p:extLst>
      <p:ext uri="{BB962C8B-B14F-4D97-AF65-F5344CB8AC3E}">
        <p14:creationId xmlns:p14="http://schemas.microsoft.com/office/powerpoint/2010/main" val="186775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wind.wav"/>
          </p:stSnd>
        </p:sndAc>
      </p:transition>
    </mc:Choice>
    <mc:Fallback xmlns="">
      <p:transition spd="slow">
        <p:sndAc>
          <p:stSnd>
            <p:snd r:embed="rId16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7" grpId="0" animBg="1"/>
      <p:bldP spid="21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ững Bông Hoa, Sân Vườ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98085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5723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6" name="Right Arrow 5">
            <a:hlinkClick r:id="rId12" action="ppaction://hlinksldjump"/>
          </p:cNvPr>
          <p:cNvSpPr/>
          <p:nvPr/>
        </p:nvSpPr>
        <p:spPr>
          <a:xfrm>
            <a:off x="10675258" y="1471926"/>
            <a:ext cx="1210906" cy="60960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HOME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140224" y="3798751"/>
            <a:ext cx="2068408" cy="26122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055012" y="3725688"/>
            <a:ext cx="1831151" cy="2612290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C8B4E4A-A199-4E1C-8937-47DB2AB2C3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3" y="5419085"/>
            <a:ext cx="2873014" cy="957671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760256" y="1597915"/>
            <a:ext cx="2998151" cy="211955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1147488" y="1884740"/>
            <a:ext cx="2247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How many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tables are </a:t>
            </a:r>
          </a:p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there? </a:t>
            </a:r>
          </a:p>
        </p:txBody>
      </p:sp>
      <p:sp>
        <p:nvSpPr>
          <p:cNvPr id="27" name="Oval Callout 26"/>
          <p:cNvSpPr/>
          <p:nvPr/>
        </p:nvSpPr>
        <p:spPr>
          <a:xfrm>
            <a:off x="7972436" y="2081526"/>
            <a:ext cx="2998151" cy="1717225"/>
          </a:xfrm>
          <a:prstGeom prst="wedgeEllipseCallout">
            <a:avLst>
              <a:gd name="adj1" fmla="val 28062"/>
              <a:gd name="adj2" fmla="val 638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8123333" y="2459214"/>
            <a:ext cx="28344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My dining room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has ___ tables.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791402" y="2832750"/>
            <a:ext cx="1118937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2 </a:t>
            </a:r>
          </a:p>
        </p:txBody>
      </p:sp>
    </p:spTree>
    <p:extLst>
      <p:ext uri="{BB962C8B-B14F-4D97-AF65-F5344CB8AC3E}">
        <p14:creationId xmlns:p14="http://schemas.microsoft.com/office/powerpoint/2010/main" val="186775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wind.wav"/>
          </p:stSnd>
        </p:sndAc>
      </p:transition>
    </mc:Choice>
    <mc:Fallback xmlns="">
      <p:transition spd="slow">
        <p:sndAc>
          <p:stSnd>
            <p:snd r:embed="rId19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7" grpId="0" animBg="1"/>
      <p:bldP spid="21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4169339" y="2444881"/>
            <a:ext cx="47660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Production</a:t>
            </a:r>
          </a:p>
          <a:p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60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 xmlns="">
      <p:transition spd="slow">
        <p:split orient="vert"/>
        <p:sndAc>
          <p:stSnd>
            <p:snd r:embed="rId5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9" name="Google Shape;4059;p51"/>
          <p:cNvGrpSpPr/>
          <p:nvPr/>
        </p:nvGrpSpPr>
        <p:grpSpPr>
          <a:xfrm>
            <a:off x="1216884" y="1938778"/>
            <a:ext cx="9896961" cy="4181324"/>
            <a:chOff x="713227" y="1034594"/>
            <a:chExt cx="7884718" cy="3533829"/>
          </a:xfrm>
        </p:grpSpPr>
        <p:grpSp>
          <p:nvGrpSpPr>
            <p:cNvPr id="4060" name="Google Shape;4060;p51"/>
            <p:cNvGrpSpPr/>
            <p:nvPr/>
          </p:nvGrpSpPr>
          <p:grpSpPr>
            <a:xfrm rot="815345">
              <a:off x="1045572" y="1449655"/>
              <a:ext cx="1318375" cy="1005271"/>
              <a:chOff x="5913226" y="4077344"/>
              <a:chExt cx="914289" cy="694967"/>
            </a:xfrm>
          </p:grpSpPr>
          <p:sp>
            <p:nvSpPr>
              <p:cNvPr id="4061" name="Google Shape;4061;p51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2" name="Google Shape;4062;p51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3" name="Google Shape;4063;p51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4" name="Google Shape;4064;p51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5" name="Google Shape;4065;p51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6" name="Google Shape;4066;p51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7" name="Google Shape;4067;p51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068" name="Google Shape;4068;p51"/>
            <p:cNvGrpSpPr/>
            <p:nvPr/>
          </p:nvGrpSpPr>
          <p:grpSpPr>
            <a:xfrm rot="344346">
              <a:off x="1771931" y="1089247"/>
              <a:ext cx="545286" cy="773116"/>
              <a:chOff x="6055204" y="4369368"/>
              <a:chExt cx="545279" cy="773107"/>
            </a:xfrm>
          </p:grpSpPr>
          <p:sp>
            <p:nvSpPr>
              <p:cNvPr id="4069" name="Google Shape;4069;p51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0" name="Google Shape;4070;p51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1" name="Google Shape;4071;p51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2" name="Google Shape;4072;p51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3" name="Google Shape;4073;p51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4" name="Google Shape;4074;p51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4075" name="Google Shape;4075;p51"/>
            <p:cNvSpPr/>
            <p:nvPr/>
          </p:nvSpPr>
          <p:spPr>
            <a:xfrm rot="980768">
              <a:off x="1934596" y="1034594"/>
              <a:ext cx="4594152" cy="3533829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4076" name="Google Shape;4076;p51"/>
            <p:cNvGrpSpPr/>
            <p:nvPr/>
          </p:nvGrpSpPr>
          <p:grpSpPr>
            <a:xfrm rot="5400000">
              <a:off x="7829384" y="3080233"/>
              <a:ext cx="864149" cy="672973"/>
              <a:chOff x="1530147" y="3725108"/>
              <a:chExt cx="864149" cy="672973"/>
            </a:xfrm>
          </p:grpSpPr>
          <p:sp>
            <p:nvSpPr>
              <p:cNvPr id="4077" name="Google Shape;4077;p51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8" name="Google Shape;4078;p51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9" name="Google Shape;4079;p51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0" name="Google Shape;4080;p51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1" name="Google Shape;4081;p51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082" name="Google Shape;4082;p51"/>
            <p:cNvGrpSpPr/>
            <p:nvPr/>
          </p:nvGrpSpPr>
          <p:grpSpPr>
            <a:xfrm rot="5400000">
              <a:off x="610768" y="3373189"/>
              <a:ext cx="890274" cy="685355"/>
              <a:chOff x="8267893" y="1920039"/>
              <a:chExt cx="890274" cy="685355"/>
            </a:xfrm>
          </p:grpSpPr>
          <p:sp>
            <p:nvSpPr>
              <p:cNvPr id="4083" name="Google Shape;4083;p51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4" name="Google Shape;4084;p51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5" name="Google Shape;4085;p51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6" name="Google Shape;4086;p51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7" name="Google Shape;4087;p51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092" name="Google Shape;4092;p51"/>
          <p:cNvGrpSpPr/>
          <p:nvPr/>
        </p:nvGrpSpPr>
        <p:grpSpPr>
          <a:xfrm>
            <a:off x="7521651" y="2977951"/>
            <a:ext cx="3066565" cy="4048577"/>
            <a:chOff x="5526162" y="1469176"/>
            <a:chExt cx="2443073" cy="3421638"/>
          </a:xfrm>
        </p:grpSpPr>
        <p:grpSp>
          <p:nvGrpSpPr>
            <p:cNvPr id="4093" name="Google Shape;4093;p51"/>
            <p:cNvGrpSpPr/>
            <p:nvPr/>
          </p:nvGrpSpPr>
          <p:grpSpPr>
            <a:xfrm rot="-1789426" flipH="1">
              <a:off x="5964270" y="1535381"/>
              <a:ext cx="579625" cy="1176806"/>
              <a:chOff x="6358918" y="3044707"/>
              <a:chExt cx="579665" cy="1176886"/>
            </a:xfrm>
          </p:grpSpPr>
          <p:sp>
            <p:nvSpPr>
              <p:cNvPr id="4094" name="Google Shape;4094;p51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5" name="Google Shape;4095;p51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6" name="Google Shape;4096;p51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7" name="Google Shape;4097;p51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8" name="Google Shape;4098;p51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9" name="Google Shape;4099;p51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0" name="Google Shape;4100;p51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1" name="Google Shape;4101;p51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2" name="Google Shape;4102;p51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103" name="Google Shape;4103;p51"/>
            <p:cNvGrpSpPr/>
            <p:nvPr/>
          </p:nvGrpSpPr>
          <p:grpSpPr>
            <a:xfrm rot="-4352739">
              <a:off x="5481206" y="2391263"/>
              <a:ext cx="2532986" cy="1764488"/>
              <a:chOff x="482875" y="2377725"/>
              <a:chExt cx="1432425" cy="1000425"/>
            </a:xfrm>
          </p:grpSpPr>
          <p:sp>
            <p:nvSpPr>
              <p:cNvPr id="4104" name="Google Shape;4104;p51"/>
              <p:cNvSpPr/>
              <p:nvPr/>
            </p:nvSpPr>
            <p:spPr>
              <a:xfrm>
                <a:off x="1154300" y="2522925"/>
                <a:ext cx="269325" cy="478025"/>
              </a:xfrm>
              <a:custGeom>
                <a:avLst/>
                <a:gdLst/>
                <a:ahLst/>
                <a:cxnLst/>
                <a:rect l="l" t="t" r="r" b="b"/>
                <a:pathLst>
                  <a:path w="10773" h="19121" extrusionOk="0">
                    <a:moveTo>
                      <a:pt x="8968" y="1"/>
                    </a:moveTo>
                    <a:cubicBezTo>
                      <a:pt x="7025" y="1"/>
                      <a:pt x="0" y="9287"/>
                      <a:pt x="1497" y="17100"/>
                    </a:cubicBezTo>
                    <a:cubicBezTo>
                      <a:pt x="1723" y="17927"/>
                      <a:pt x="3794" y="19120"/>
                      <a:pt x="5661" y="19120"/>
                    </a:cubicBezTo>
                    <a:cubicBezTo>
                      <a:pt x="6103" y="19120"/>
                      <a:pt x="6534" y="19053"/>
                      <a:pt x="6926" y="18899"/>
                    </a:cubicBezTo>
                    <a:cubicBezTo>
                      <a:pt x="6926" y="18899"/>
                      <a:pt x="4227" y="11361"/>
                      <a:pt x="9190" y="3295"/>
                    </a:cubicBezTo>
                    <a:cubicBezTo>
                      <a:pt x="9904" y="2582"/>
                      <a:pt x="10772" y="751"/>
                      <a:pt x="9159" y="38"/>
                    </a:cubicBezTo>
                    <a:cubicBezTo>
                      <a:pt x="9103" y="13"/>
                      <a:pt x="9039" y="1"/>
                      <a:pt x="8968" y="1"/>
                    </a:cubicBezTo>
                    <a:close/>
                  </a:path>
                </a:pathLst>
              </a:custGeom>
              <a:solidFill>
                <a:srgbClr val="A85C1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5" name="Google Shape;4105;p51"/>
              <p:cNvSpPr/>
              <p:nvPr/>
            </p:nvSpPr>
            <p:spPr>
              <a:xfrm>
                <a:off x="840400" y="2446725"/>
                <a:ext cx="281075" cy="446225"/>
              </a:xfrm>
              <a:custGeom>
                <a:avLst/>
                <a:gdLst/>
                <a:ahLst/>
                <a:cxnLst/>
                <a:rect l="l" t="t" r="r" b="b"/>
                <a:pathLst>
                  <a:path w="11243" h="17849" extrusionOk="0">
                    <a:moveTo>
                      <a:pt x="8995" y="0"/>
                    </a:moveTo>
                    <a:cubicBezTo>
                      <a:pt x="8341" y="0"/>
                      <a:pt x="7576" y="229"/>
                      <a:pt x="6763" y="821"/>
                    </a:cubicBezTo>
                    <a:cubicBezTo>
                      <a:pt x="0" y="7646"/>
                      <a:pt x="93" y="16673"/>
                      <a:pt x="93" y="16673"/>
                    </a:cubicBezTo>
                    <a:cubicBezTo>
                      <a:pt x="1321" y="17445"/>
                      <a:pt x="3196" y="17849"/>
                      <a:pt x="4797" y="17849"/>
                    </a:cubicBezTo>
                    <a:cubicBezTo>
                      <a:pt x="6352" y="17849"/>
                      <a:pt x="7650" y="17468"/>
                      <a:pt x="7848" y="16673"/>
                    </a:cubicBezTo>
                    <a:cubicBezTo>
                      <a:pt x="6111" y="10717"/>
                      <a:pt x="10827" y="2900"/>
                      <a:pt x="11075" y="1752"/>
                    </a:cubicBezTo>
                    <a:cubicBezTo>
                      <a:pt x="11243" y="997"/>
                      <a:pt x="10361" y="0"/>
                      <a:pt x="8995" y="0"/>
                    </a:cubicBezTo>
                    <a:close/>
                  </a:path>
                </a:pathLst>
              </a:custGeom>
              <a:solidFill>
                <a:srgbClr val="A85C1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6" name="Google Shape;4106;p51"/>
              <p:cNvSpPr/>
              <p:nvPr/>
            </p:nvSpPr>
            <p:spPr>
              <a:xfrm>
                <a:off x="482875" y="2377725"/>
                <a:ext cx="1252500" cy="298850"/>
              </a:xfrm>
              <a:custGeom>
                <a:avLst/>
                <a:gdLst/>
                <a:ahLst/>
                <a:cxnLst/>
                <a:rect l="l" t="t" r="r" b="b"/>
                <a:pathLst>
                  <a:path w="50100" h="11954" extrusionOk="0">
                    <a:moveTo>
                      <a:pt x="2289" y="1"/>
                    </a:moveTo>
                    <a:cubicBezTo>
                      <a:pt x="1732" y="1"/>
                      <a:pt x="1182" y="227"/>
                      <a:pt x="776" y="665"/>
                    </a:cubicBezTo>
                    <a:cubicBezTo>
                      <a:pt x="0" y="1534"/>
                      <a:pt x="62" y="2837"/>
                      <a:pt x="900" y="3612"/>
                    </a:cubicBezTo>
                    <a:cubicBezTo>
                      <a:pt x="2668" y="5256"/>
                      <a:pt x="4777" y="6249"/>
                      <a:pt x="6856" y="6932"/>
                    </a:cubicBezTo>
                    <a:cubicBezTo>
                      <a:pt x="8934" y="7583"/>
                      <a:pt x="11013" y="7924"/>
                      <a:pt x="13060" y="8141"/>
                    </a:cubicBezTo>
                    <a:cubicBezTo>
                      <a:pt x="14115" y="8266"/>
                      <a:pt x="15139" y="8328"/>
                      <a:pt x="16162" y="8359"/>
                    </a:cubicBezTo>
                    <a:cubicBezTo>
                      <a:pt x="16889" y="8404"/>
                      <a:pt x="17666" y="8433"/>
                      <a:pt x="18419" y="8433"/>
                    </a:cubicBezTo>
                    <a:cubicBezTo>
                      <a:pt x="18695" y="8433"/>
                      <a:pt x="18967" y="8429"/>
                      <a:pt x="19233" y="8421"/>
                    </a:cubicBezTo>
                    <a:cubicBezTo>
                      <a:pt x="21312" y="8390"/>
                      <a:pt x="23297" y="8235"/>
                      <a:pt x="25252" y="8173"/>
                    </a:cubicBezTo>
                    <a:cubicBezTo>
                      <a:pt x="26061" y="8134"/>
                      <a:pt x="26849" y="8111"/>
                      <a:pt x="27632" y="8111"/>
                    </a:cubicBezTo>
                    <a:cubicBezTo>
                      <a:pt x="28738" y="8111"/>
                      <a:pt x="29833" y="8157"/>
                      <a:pt x="30960" y="8266"/>
                    </a:cubicBezTo>
                    <a:cubicBezTo>
                      <a:pt x="32883" y="8452"/>
                      <a:pt x="34775" y="8762"/>
                      <a:pt x="36730" y="9103"/>
                    </a:cubicBezTo>
                    <a:cubicBezTo>
                      <a:pt x="40576" y="9848"/>
                      <a:pt x="44392" y="10778"/>
                      <a:pt x="48145" y="11895"/>
                    </a:cubicBezTo>
                    <a:cubicBezTo>
                      <a:pt x="48276" y="11935"/>
                      <a:pt x="48408" y="11954"/>
                      <a:pt x="48538" y="11954"/>
                    </a:cubicBezTo>
                    <a:cubicBezTo>
                      <a:pt x="49115" y="11954"/>
                      <a:pt x="49649" y="11578"/>
                      <a:pt x="49852" y="10995"/>
                    </a:cubicBezTo>
                    <a:cubicBezTo>
                      <a:pt x="50100" y="10282"/>
                      <a:pt x="49697" y="9506"/>
                      <a:pt x="48983" y="9258"/>
                    </a:cubicBezTo>
                    <a:cubicBezTo>
                      <a:pt x="45167" y="7986"/>
                      <a:pt x="41259" y="6901"/>
                      <a:pt x="37350" y="6063"/>
                    </a:cubicBezTo>
                    <a:cubicBezTo>
                      <a:pt x="35365" y="5629"/>
                      <a:pt x="33379" y="5256"/>
                      <a:pt x="31332" y="5008"/>
                    </a:cubicBezTo>
                    <a:cubicBezTo>
                      <a:pt x="30308" y="4884"/>
                      <a:pt x="29284" y="4791"/>
                      <a:pt x="28230" y="4729"/>
                    </a:cubicBezTo>
                    <a:cubicBezTo>
                      <a:pt x="27702" y="4698"/>
                      <a:pt x="27183" y="4690"/>
                      <a:pt x="26671" y="4690"/>
                    </a:cubicBezTo>
                    <a:cubicBezTo>
                      <a:pt x="26159" y="4690"/>
                      <a:pt x="25655" y="4698"/>
                      <a:pt x="25159" y="4698"/>
                    </a:cubicBezTo>
                    <a:cubicBezTo>
                      <a:pt x="23142" y="4729"/>
                      <a:pt x="21157" y="4791"/>
                      <a:pt x="19233" y="4791"/>
                    </a:cubicBezTo>
                    <a:cubicBezTo>
                      <a:pt x="18272" y="4760"/>
                      <a:pt x="17341" y="4729"/>
                      <a:pt x="16380" y="4667"/>
                    </a:cubicBezTo>
                    <a:cubicBezTo>
                      <a:pt x="15418" y="4574"/>
                      <a:pt x="14456" y="4481"/>
                      <a:pt x="13526" y="4357"/>
                    </a:cubicBezTo>
                    <a:cubicBezTo>
                      <a:pt x="11633" y="4109"/>
                      <a:pt x="9803" y="3736"/>
                      <a:pt x="8097" y="3147"/>
                    </a:cubicBezTo>
                    <a:cubicBezTo>
                      <a:pt x="6422" y="2558"/>
                      <a:pt x="4902" y="1720"/>
                      <a:pt x="3785" y="634"/>
                    </a:cubicBezTo>
                    <a:lnTo>
                      <a:pt x="3754" y="603"/>
                    </a:lnTo>
                    <a:lnTo>
                      <a:pt x="3723" y="572"/>
                    </a:lnTo>
                    <a:cubicBezTo>
                      <a:pt x="3309" y="188"/>
                      <a:pt x="2796" y="1"/>
                      <a:pt x="2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7" name="Google Shape;4107;p51"/>
              <p:cNvSpPr/>
              <p:nvPr/>
            </p:nvSpPr>
            <p:spPr>
              <a:xfrm>
                <a:off x="1116475" y="2580475"/>
                <a:ext cx="573925" cy="95425"/>
              </a:xfrm>
              <a:custGeom>
                <a:avLst/>
                <a:gdLst/>
                <a:ahLst/>
                <a:cxnLst/>
                <a:rect l="l" t="t" r="r" b="b"/>
                <a:pathLst>
                  <a:path w="22957" h="3817" extrusionOk="0">
                    <a:moveTo>
                      <a:pt x="22957" y="3816"/>
                    </a:moveTo>
                    <a:cubicBezTo>
                      <a:pt x="22895" y="3816"/>
                      <a:pt x="22832" y="3816"/>
                      <a:pt x="22801" y="3785"/>
                    </a:cubicBezTo>
                    <a:cubicBezTo>
                      <a:pt x="19048" y="2668"/>
                      <a:pt x="15232" y="1738"/>
                      <a:pt x="11386" y="993"/>
                    </a:cubicBezTo>
                    <a:cubicBezTo>
                      <a:pt x="11199" y="962"/>
                      <a:pt x="11013" y="931"/>
                      <a:pt x="10827" y="900"/>
                    </a:cubicBezTo>
                    <a:lnTo>
                      <a:pt x="10827" y="900"/>
                    </a:lnTo>
                    <a:cubicBezTo>
                      <a:pt x="11013" y="931"/>
                      <a:pt x="11199" y="962"/>
                      <a:pt x="11386" y="993"/>
                    </a:cubicBezTo>
                    <a:cubicBezTo>
                      <a:pt x="15232" y="1738"/>
                      <a:pt x="19048" y="2668"/>
                      <a:pt x="22801" y="3785"/>
                    </a:cubicBezTo>
                    <a:cubicBezTo>
                      <a:pt x="22832" y="3816"/>
                      <a:pt x="22895" y="3816"/>
                      <a:pt x="22957" y="3816"/>
                    </a:cubicBezTo>
                    <a:close/>
                    <a:moveTo>
                      <a:pt x="7384" y="342"/>
                    </a:moveTo>
                    <a:cubicBezTo>
                      <a:pt x="6794" y="280"/>
                      <a:pt x="6205" y="218"/>
                      <a:pt x="5616" y="156"/>
                    </a:cubicBezTo>
                    <a:cubicBezTo>
                      <a:pt x="5585" y="156"/>
                      <a:pt x="5585" y="156"/>
                      <a:pt x="5554" y="156"/>
                    </a:cubicBezTo>
                    <a:cubicBezTo>
                      <a:pt x="5585" y="156"/>
                      <a:pt x="5585" y="156"/>
                      <a:pt x="5616" y="156"/>
                    </a:cubicBezTo>
                    <a:cubicBezTo>
                      <a:pt x="6205" y="218"/>
                      <a:pt x="6794" y="280"/>
                      <a:pt x="7384" y="342"/>
                    </a:cubicBezTo>
                    <a:lnTo>
                      <a:pt x="7384" y="342"/>
                    </a:lnTo>
                    <a:close/>
                    <a:moveTo>
                      <a:pt x="5554" y="156"/>
                    </a:moveTo>
                    <a:cubicBezTo>
                      <a:pt x="5523" y="156"/>
                      <a:pt x="5523" y="156"/>
                      <a:pt x="5491" y="156"/>
                    </a:cubicBezTo>
                    <a:cubicBezTo>
                      <a:pt x="5523" y="156"/>
                      <a:pt x="5523" y="156"/>
                      <a:pt x="5554" y="156"/>
                    </a:cubicBezTo>
                    <a:close/>
                    <a:moveTo>
                      <a:pt x="5460" y="156"/>
                    </a:moveTo>
                    <a:cubicBezTo>
                      <a:pt x="5460" y="156"/>
                      <a:pt x="5429" y="156"/>
                      <a:pt x="5398" y="125"/>
                    </a:cubicBezTo>
                    <a:cubicBezTo>
                      <a:pt x="5429" y="156"/>
                      <a:pt x="5460" y="156"/>
                      <a:pt x="5460" y="156"/>
                    </a:cubicBezTo>
                    <a:close/>
                    <a:moveTo>
                      <a:pt x="5367" y="125"/>
                    </a:moveTo>
                    <a:cubicBezTo>
                      <a:pt x="5336" y="125"/>
                      <a:pt x="5336" y="125"/>
                      <a:pt x="5336" y="125"/>
                    </a:cubicBezTo>
                    <a:cubicBezTo>
                      <a:pt x="5336" y="125"/>
                      <a:pt x="5336" y="125"/>
                      <a:pt x="5367" y="125"/>
                    </a:cubicBezTo>
                    <a:close/>
                    <a:moveTo>
                      <a:pt x="1" y="31"/>
                    </a:moveTo>
                    <a:cubicBezTo>
                      <a:pt x="714" y="0"/>
                      <a:pt x="1397" y="0"/>
                      <a:pt x="2110" y="0"/>
                    </a:cubicBezTo>
                    <a:cubicBezTo>
                      <a:pt x="1397" y="0"/>
                      <a:pt x="714" y="0"/>
                      <a:pt x="1" y="31"/>
                    </a:cubicBezTo>
                    <a:close/>
                    <a:moveTo>
                      <a:pt x="2110" y="0"/>
                    </a:moveTo>
                    <a:lnTo>
                      <a:pt x="2110" y="0"/>
                    </a:lnTo>
                    <a:lnTo>
                      <a:pt x="2110" y="0"/>
                    </a:lnTo>
                    <a:lnTo>
                      <a:pt x="2110" y="0"/>
                    </a:lnTo>
                    <a:close/>
                  </a:path>
                </a:pathLst>
              </a:custGeom>
              <a:solidFill>
                <a:srgbClr val="A5C7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8" name="Google Shape;4108;p51"/>
              <p:cNvSpPr/>
              <p:nvPr/>
            </p:nvSpPr>
            <p:spPr>
              <a:xfrm>
                <a:off x="952850" y="2583575"/>
                <a:ext cx="124100" cy="4675"/>
              </a:xfrm>
              <a:custGeom>
                <a:avLst/>
                <a:gdLst/>
                <a:ahLst/>
                <a:cxnLst/>
                <a:rect l="l" t="t" r="r" b="b"/>
                <a:pathLst>
                  <a:path w="4964" h="187" extrusionOk="0">
                    <a:moveTo>
                      <a:pt x="0" y="187"/>
                    </a:moveTo>
                    <a:lnTo>
                      <a:pt x="0" y="187"/>
                    </a:lnTo>
                    <a:lnTo>
                      <a:pt x="0" y="187"/>
                    </a:lnTo>
                    <a:close/>
                    <a:moveTo>
                      <a:pt x="31" y="187"/>
                    </a:moveTo>
                    <a:lnTo>
                      <a:pt x="62" y="187"/>
                    </a:lnTo>
                    <a:lnTo>
                      <a:pt x="31" y="187"/>
                    </a:lnTo>
                    <a:close/>
                    <a:moveTo>
                      <a:pt x="62" y="187"/>
                    </a:moveTo>
                    <a:cubicBezTo>
                      <a:pt x="186" y="187"/>
                      <a:pt x="310" y="187"/>
                      <a:pt x="434" y="187"/>
                    </a:cubicBezTo>
                    <a:cubicBezTo>
                      <a:pt x="1986" y="156"/>
                      <a:pt x="3475" y="63"/>
                      <a:pt x="4964" y="1"/>
                    </a:cubicBezTo>
                    <a:lnTo>
                      <a:pt x="4964" y="1"/>
                    </a:lnTo>
                    <a:cubicBezTo>
                      <a:pt x="3475" y="63"/>
                      <a:pt x="1986" y="156"/>
                      <a:pt x="434" y="187"/>
                    </a:cubicBezTo>
                    <a:cubicBezTo>
                      <a:pt x="310" y="187"/>
                      <a:pt x="186" y="187"/>
                      <a:pt x="62" y="187"/>
                    </a:cubicBezTo>
                    <a:close/>
                  </a:path>
                </a:pathLst>
              </a:custGeom>
              <a:solidFill>
                <a:srgbClr val="6D480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9" name="Google Shape;4109;p51"/>
              <p:cNvSpPr/>
              <p:nvPr/>
            </p:nvSpPr>
            <p:spPr>
              <a:xfrm>
                <a:off x="802400" y="2547125"/>
                <a:ext cx="919800" cy="129550"/>
              </a:xfrm>
              <a:custGeom>
                <a:avLst/>
                <a:gdLst/>
                <a:ahLst/>
                <a:cxnLst/>
                <a:rect l="l" t="t" r="r" b="b"/>
                <a:pathLst>
                  <a:path w="36792" h="5182" extrusionOk="0">
                    <a:moveTo>
                      <a:pt x="12285" y="1"/>
                    </a:moveTo>
                    <a:cubicBezTo>
                      <a:pt x="9368" y="1"/>
                      <a:pt x="6452" y="156"/>
                      <a:pt x="3536" y="373"/>
                    </a:cubicBezTo>
                    <a:cubicBezTo>
                      <a:pt x="3040" y="404"/>
                      <a:pt x="2544" y="404"/>
                      <a:pt x="2078" y="404"/>
                    </a:cubicBezTo>
                    <a:cubicBezTo>
                      <a:pt x="1458" y="404"/>
                      <a:pt x="838" y="373"/>
                      <a:pt x="217" y="342"/>
                    </a:cubicBezTo>
                    <a:cubicBezTo>
                      <a:pt x="155" y="652"/>
                      <a:pt x="62" y="993"/>
                      <a:pt x="0" y="1334"/>
                    </a:cubicBezTo>
                    <a:cubicBezTo>
                      <a:pt x="93" y="1334"/>
                      <a:pt x="186" y="1365"/>
                      <a:pt x="279" y="1365"/>
                    </a:cubicBezTo>
                    <a:lnTo>
                      <a:pt x="341" y="1365"/>
                    </a:lnTo>
                    <a:cubicBezTo>
                      <a:pt x="1365" y="1490"/>
                      <a:pt x="2358" y="1552"/>
                      <a:pt x="3381" y="1583"/>
                    </a:cubicBezTo>
                    <a:cubicBezTo>
                      <a:pt x="4095" y="1645"/>
                      <a:pt x="4870" y="1645"/>
                      <a:pt x="5646" y="1645"/>
                    </a:cubicBezTo>
                    <a:lnTo>
                      <a:pt x="6452" y="1645"/>
                    </a:lnTo>
                    <a:cubicBezTo>
                      <a:pt x="8004" y="1614"/>
                      <a:pt x="9493" y="1521"/>
                      <a:pt x="10982" y="1459"/>
                    </a:cubicBezTo>
                    <a:cubicBezTo>
                      <a:pt x="11478" y="1428"/>
                      <a:pt x="11974" y="1397"/>
                      <a:pt x="12471" y="1397"/>
                    </a:cubicBezTo>
                    <a:cubicBezTo>
                      <a:pt x="12502" y="1397"/>
                      <a:pt x="12533" y="1397"/>
                      <a:pt x="12564" y="1365"/>
                    </a:cubicBezTo>
                    <a:cubicBezTo>
                      <a:pt x="13277" y="1334"/>
                      <a:pt x="13960" y="1334"/>
                      <a:pt x="14673" y="1334"/>
                    </a:cubicBezTo>
                    <a:cubicBezTo>
                      <a:pt x="15759" y="1334"/>
                      <a:pt x="16814" y="1365"/>
                      <a:pt x="17899" y="1459"/>
                    </a:cubicBezTo>
                    <a:lnTo>
                      <a:pt x="17961" y="1459"/>
                    </a:lnTo>
                    <a:cubicBezTo>
                      <a:pt x="17992" y="1490"/>
                      <a:pt x="18023" y="1490"/>
                      <a:pt x="18023" y="1490"/>
                    </a:cubicBezTo>
                    <a:lnTo>
                      <a:pt x="18179" y="1490"/>
                    </a:lnTo>
                    <a:cubicBezTo>
                      <a:pt x="18768" y="1552"/>
                      <a:pt x="19357" y="1614"/>
                      <a:pt x="19947" y="1676"/>
                    </a:cubicBezTo>
                    <a:cubicBezTo>
                      <a:pt x="21095" y="1831"/>
                      <a:pt x="22211" y="2017"/>
                      <a:pt x="23390" y="2234"/>
                    </a:cubicBezTo>
                    <a:cubicBezTo>
                      <a:pt x="23576" y="2265"/>
                      <a:pt x="23762" y="2296"/>
                      <a:pt x="23949" y="2327"/>
                    </a:cubicBezTo>
                    <a:cubicBezTo>
                      <a:pt x="27795" y="3072"/>
                      <a:pt x="31611" y="4002"/>
                      <a:pt x="35364" y="5119"/>
                    </a:cubicBezTo>
                    <a:cubicBezTo>
                      <a:pt x="35395" y="5150"/>
                      <a:pt x="35458" y="5150"/>
                      <a:pt x="35520" y="5150"/>
                    </a:cubicBezTo>
                    <a:cubicBezTo>
                      <a:pt x="35582" y="5181"/>
                      <a:pt x="35675" y="5181"/>
                      <a:pt x="35737" y="5181"/>
                    </a:cubicBezTo>
                    <a:cubicBezTo>
                      <a:pt x="36140" y="5181"/>
                      <a:pt x="36512" y="4995"/>
                      <a:pt x="36791" y="4716"/>
                    </a:cubicBezTo>
                    <a:cubicBezTo>
                      <a:pt x="27330" y="993"/>
                      <a:pt x="19668" y="1"/>
                      <a:pt x="12285" y="1"/>
                    </a:cubicBezTo>
                    <a:close/>
                  </a:path>
                </a:pathLst>
              </a:custGeom>
              <a:solidFill>
                <a:srgbClr val="A8B06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0" name="Google Shape;4110;p51"/>
              <p:cNvSpPr/>
              <p:nvPr/>
            </p:nvSpPr>
            <p:spPr>
              <a:xfrm>
                <a:off x="502250" y="2465700"/>
                <a:ext cx="171425" cy="90750"/>
              </a:xfrm>
              <a:custGeom>
                <a:avLst/>
                <a:gdLst/>
                <a:ahLst/>
                <a:cxnLst/>
                <a:rect l="l" t="t" r="r" b="b"/>
                <a:pathLst>
                  <a:path w="6857" h="3630" extrusionOk="0">
                    <a:moveTo>
                      <a:pt x="6856" y="3630"/>
                    </a:moveTo>
                    <a:cubicBezTo>
                      <a:pt x="6608" y="3568"/>
                      <a:pt x="6329" y="3475"/>
                      <a:pt x="6081" y="3413"/>
                    </a:cubicBezTo>
                    <a:cubicBezTo>
                      <a:pt x="4002" y="2730"/>
                      <a:pt x="1893" y="1737"/>
                      <a:pt x="125" y="93"/>
                    </a:cubicBezTo>
                    <a:lnTo>
                      <a:pt x="125" y="93"/>
                    </a:lnTo>
                    <a:lnTo>
                      <a:pt x="125" y="93"/>
                    </a:lnTo>
                    <a:cubicBezTo>
                      <a:pt x="1893" y="1737"/>
                      <a:pt x="4002" y="2730"/>
                      <a:pt x="6081" y="3413"/>
                    </a:cubicBezTo>
                    <a:cubicBezTo>
                      <a:pt x="6329" y="3475"/>
                      <a:pt x="6608" y="3568"/>
                      <a:pt x="6856" y="3630"/>
                    </a:cubicBezTo>
                    <a:lnTo>
                      <a:pt x="6856" y="3630"/>
                    </a:lnTo>
                    <a:close/>
                    <a:moveTo>
                      <a:pt x="125" y="93"/>
                    </a:moveTo>
                    <a:cubicBezTo>
                      <a:pt x="125" y="93"/>
                      <a:pt x="125" y="93"/>
                      <a:pt x="94" y="93"/>
                    </a:cubicBezTo>
                    <a:cubicBezTo>
                      <a:pt x="125" y="93"/>
                      <a:pt x="125" y="93"/>
                      <a:pt x="125" y="93"/>
                    </a:cubicBezTo>
                    <a:close/>
                    <a:moveTo>
                      <a:pt x="94" y="93"/>
                    </a:moveTo>
                    <a:cubicBezTo>
                      <a:pt x="63" y="62"/>
                      <a:pt x="32" y="31"/>
                      <a:pt x="32" y="0"/>
                    </a:cubicBezTo>
                    <a:cubicBezTo>
                      <a:pt x="32" y="31"/>
                      <a:pt x="63" y="62"/>
                      <a:pt x="94" y="93"/>
                    </a:cubicBezTo>
                    <a:close/>
                    <a:moveTo>
                      <a:pt x="3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32" y="0"/>
                    </a:cubicBezTo>
                    <a:close/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5C7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1" name="Google Shape;4111;p51"/>
              <p:cNvSpPr/>
              <p:nvPr/>
            </p:nvSpPr>
            <p:spPr>
              <a:xfrm>
                <a:off x="486750" y="2420725"/>
                <a:ext cx="198550" cy="135725"/>
              </a:xfrm>
              <a:custGeom>
                <a:avLst/>
                <a:gdLst/>
                <a:ahLst/>
                <a:cxnLst/>
                <a:rect l="l" t="t" r="r" b="b"/>
                <a:pathLst>
                  <a:path w="7942" h="5429" extrusionOk="0">
                    <a:moveTo>
                      <a:pt x="93" y="0"/>
                    </a:moveTo>
                    <a:cubicBezTo>
                      <a:pt x="0" y="620"/>
                      <a:pt x="155" y="1303"/>
                      <a:pt x="621" y="1799"/>
                    </a:cubicBezTo>
                    <a:lnTo>
                      <a:pt x="652" y="1799"/>
                    </a:lnTo>
                    <a:cubicBezTo>
                      <a:pt x="652" y="1830"/>
                      <a:pt x="683" y="1861"/>
                      <a:pt x="714" y="1892"/>
                    </a:cubicBezTo>
                    <a:lnTo>
                      <a:pt x="745" y="1892"/>
                    </a:lnTo>
                    <a:cubicBezTo>
                      <a:pt x="2513" y="3536"/>
                      <a:pt x="4622" y="4529"/>
                      <a:pt x="6701" y="5212"/>
                    </a:cubicBezTo>
                    <a:cubicBezTo>
                      <a:pt x="6949" y="5274"/>
                      <a:pt x="7228" y="5367"/>
                      <a:pt x="7476" y="5429"/>
                    </a:cubicBezTo>
                    <a:cubicBezTo>
                      <a:pt x="7632" y="5088"/>
                      <a:pt x="7787" y="4746"/>
                      <a:pt x="7942" y="4374"/>
                    </a:cubicBezTo>
                    <a:cubicBezTo>
                      <a:pt x="4188" y="3164"/>
                      <a:pt x="1489" y="1210"/>
                      <a:pt x="93" y="0"/>
                    </a:cubicBezTo>
                    <a:close/>
                  </a:path>
                </a:pathLst>
              </a:custGeom>
              <a:solidFill>
                <a:srgbClr val="A8B06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2" name="Google Shape;4112;p51"/>
              <p:cNvSpPr/>
              <p:nvPr/>
            </p:nvSpPr>
            <p:spPr>
              <a:xfrm>
                <a:off x="1306475" y="2738675"/>
                <a:ext cx="20200" cy="183825"/>
              </a:xfrm>
              <a:custGeom>
                <a:avLst/>
                <a:gdLst/>
                <a:ahLst/>
                <a:cxnLst/>
                <a:rect l="l" t="t" r="r" b="b"/>
                <a:pathLst>
                  <a:path w="808" h="7353" extrusionOk="0">
                    <a:moveTo>
                      <a:pt x="776" y="1"/>
                    </a:moveTo>
                    <a:cubicBezTo>
                      <a:pt x="1" y="2917"/>
                      <a:pt x="32" y="5492"/>
                      <a:pt x="249" y="7353"/>
                    </a:cubicBezTo>
                    <a:cubicBezTo>
                      <a:pt x="32" y="5492"/>
                      <a:pt x="1" y="2917"/>
                      <a:pt x="808" y="1"/>
                    </a:cubicBezTo>
                    <a:close/>
                  </a:path>
                </a:pathLst>
              </a:custGeom>
              <a:solidFill>
                <a:srgbClr val="D3AD8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3" name="Google Shape;4113;p51"/>
              <p:cNvSpPr/>
              <p:nvPr/>
            </p:nvSpPr>
            <p:spPr>
              <a:xfrm>
                <a:off x="1186275" y="2738675"/>
                <a:ext cx="139625" cy="183825"/>
              </a:xfrm>
              <a:custGeom>
                <a:avLst/>
                <a:gdLst/>
                <a:ahLst/>
                <a:cxnLst/>
                <a:rect l="l" t="t" r="r" b="b"/>
                <a:pathLst>
                  <a:path w="5585" h="7353" extrusionOk="0">
                    <a:moveTo>
                      <a:pt x="5584" y="1"/>
                    </a:moveTo>
                    <a:cubicBezTo>
                      <a:pt x="4747" y="745"/>
                      <a:pt x="4033" y="2079"/>
                      <a:pt x="3599" y="3165"/>
                    </a:cubicBezTo>
                    <a:cubicBezTo>
                      <a:pt x="3258" y="3972"/>
                      <a:pt x="2451" y="4499"/>
                      <a:pt x="1583" y="4499"/>
                    </a:cubicBezTo>
                    <a:lnTo>
                      <a:pt x="1397" y="4499"/>
                    </a:lnTo>
                    <a:cubicBezTo>
                      <a:pt x="962" y="4468"/>
                      <a:pt x="497" y="4437"/>
                      <a:pt x="125" y="4437"/>
                    </a:cubicBezTo>
                    <a:cubicBezTo>
                      <a:pt x="32" y="5212"/>
                      <a:pt x="1" y="5957"/>
                      <a:pt x="32" y="6733"/>
                    </a:cubicBezTo>
                    <a:cubicBezTo>
                      <a:pt x="2048" y="7074"/>
                      <a:pt x="3723" y="7260"/>
                      <a:pt x="5057" y="7353"/>
                    </a:cubicBezTo>
                    <a:cubicBezTo>
                      <a:pt x="4840" y="5492"/>
                      <a:pt x="4809" y="2917"/>
                      <a:pt x="5584" y="1"/>
                    </a:cubicBezTo>
                    <a:close/>
                  </a:path>
                </a:pathLst>
              </a:custGeom>
              <a:solidFill>
                <a:srgbClr val="8B3E0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4" name="Google Shape;4114;p51"/>
              <p:cNvSpPr/>
              <p:nvPr/>
            </p:nvSpPr>
            <p:spPr>
              <a:xfrm>
                <a:off x="1025750" y="2744900"/>
                <a:ext cx="4675" cy="83775"/>
              </a:xfrm>
              <a:custGeom>
                <a:avLst/>
                <a:gdLst/>
                <a:ahLst/>
                <a:cxnLst/>
                <a:rect l="l" t="t" r="r" b="b"/>
                <a:pathLst>
                  <a:path w="187" h="3351" extrusionOk="0">
                    <a:moveTo>
                      <a:pt x="155" y="3350"/>
                    </a:moveTo>
                    <a:lnTo>
                      <a:pt x="155" y="3350"/>
                    </a:lnTo>
                    <a:cubicBezTo>
                      <a:pt x="0" y="2265"/>
                      <a:pt x="31" y="1117"/>
                      <a:pt x="186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31" y="1117"/>
                      <a:pt x="0" y="2265"/>
                      <a:pt x="155" y="3350"/>
                    </a:cubicBezTo>
                    <a:close/>
                  </a:path>
                </a:pathLst>
              </a:custGeom>
              <a:solidFill>
                <a:srgbClr val="D3AD8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5" name="Google Shape;4115;p51"/>
              <p:cNvSpPr/>
              <p:nvPr/>
            </p:nvSpPr>
            <p:spPr>
              <a:xfrm>
                <a:off x="859775" y="2682075"/>
                <a:ext cx="1706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6826" h="5864" extrusionOk="0">
                    <a:moveTo>
                      <a:pt x="683" y="0"/>
                    </a:moveTo>
                    <a:cubicBezTo>
                      <a:pt x="404" y="807"/>
                      <a:pt x="156" y="1613"/>
                      <a:pt x="1" y="2358"/>
                    </a:cubicBezTo>
                    <a:cubicBezTo>
                      <a:pt x="2637" y="2699"/>
                      <a:pt x="5026" y="4343"/>
                      <a:pt x="6794" y="5863"/>
                    </a:cubicBezTo>
                    <a:cubicBezTo>
                      <a:pt x="6639" y="4778"/>
                      <a:pt x="6670" y="3630"/>
                      <a:pt x="6825" y="2513"/>
                    </a:cubicBezTo>
                    <a:cubicBezTo>
                      <a:pt x="4809" y="900"/>
                      <a:pt x="2234" y="217"/>
                      <a:pt x="683" y="0"/>
                    </a:cubicBezTo>
                    <a:close/>
                  </a:path>
                </a:pathLst>
              </a:custGeom>
              <a:solidFill>
                <a:srgbClr val="8B3E0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6" name="Google Shape;4116;p51"/>
              <p:cNvSpPr/>
              <p:nvPr/>
            </p:nvSpPr>
            <p:spPr>
              <a:xfrm>
                <a:off x="1629100" y="3249750"/>
                <a:ext cx="179025" cy="83275"/>
              </a:xfrm>
              <a:custGeom>
                <a:avLst/>
                <a:gdLst/>
                <a:ahLst/>
                <a:cxnLst/>
                <a:rect l="l" t="t" r="r" b="b"/>
                <a:pathLst>
                  <a:path w="7161" h="3331" extrusionOk="0">
                    <a:moveTo>
                      <a:pt x="7074" y="1"/>
                    </a:moveTo>
                    <a:cubicBezTo>
                      <a:pt x="4441" y="1931"/>
                      <a:pt x="706" y="1987"/>
                      <a:pt x="288" y="1987"/>
                    </a:cubicBezTo>
                    <a:cubicBezTo>
                      <a:pt x="262" y="1987"/>
                      <a:pt x="249" y="1986"/>
                      <a:pt x="249" y="1986"/>
                    </a:cubicBezTo>
                    <a:lnTo>
                      <a:pt x="249" y="1986"/>
                    </a:lnTo>
                    <a:cubicBezTo>
                      <a:pt x="249" y="1986"/>
                      <a:pt x="1" y="3103"/>
                      <a:pt x="1149" y="3289"/>
                    </a:cubicBezTo>
                    <a:cubicBezTo>
                      <a:pt x="1291" y="3317"/>
                      <a:pt x="1443" y="3330"/>
                      <a:pt x="1601" y="3330"/>
                    </a:cubicBezTo>
                    <a:cubicBezTo>
                      <a:pt x="3749" y="3330"/>
                      <a:pt x="7160" y="926"/>
                      <a:pt x="7074" y="1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7" name="Google Shape;4117;p51"/>
              <p:cNvSpPr/>
              <p:nvPr/>
            </p:nvSpPr>
            <p:spPr>
              <a:xfrm>
                <a:off x="1623675" y="3315675"/>
                <a:ext cx="221050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8842" h="2499" extrusionOk="0">
                    <a:moveTo>
                      <a:pt x="8842" y="1"/>
                    </a:moveTo>
                    <a:lnTo>
                      <a:pt x="8842" y="1"/>
                    </a:lnTo>
                    <a:cubicBezTo>
                      <a:pt x="7173" y="724"/>
                      <a:pt x="5349" y="923"/>
                      <a:pt x="3843" y="923"/>
                    </a:cubicBezTo>
                    <a:cubicBezTo>
                      <a:pt x="1990" y="923"/>
                      <a:pt x="621" y="621"/>
                      <a:pt x="621" y="621"/>
                    </a:cubicBezTo>
                    <a:lnTo>
                      <a:pt x="621" y="621"/>
                    </a:lnTo>
                    <a:cubicBezTo>
                      <a:pt x="621" y="621"/>
                      <a:pt x="1" y="1831"/>
                      <a:pt x="1211" y="2265"/>
                    </a:cubicBezTo>
                    <a:cubicBezTo>
                      <a:pt x="1596" y="2428"/>
                      <a:pt x="2072" y="2499"/>
                      <a:pt x="2599" y="2499"/>
                    </a:cubicBezTo>
                    <a:cubicBezTo>
                      <a:pt x="5082" y="2499"/>
                      <a:pt x="8663" y="922"/>
                      <a:pt x="8842" y="1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8" name="Google Shape;4118;p51"/>
              <p:cNvSpPr/>
              <p:nvPr/>
            </p:nvSpPr>
            <p:spPr>
              <a:xfrm>
                <a:off x="591450" y="2432225"/>
                <a:ext cx="1100500" cy="940400"/>
              </a:xfrm>
              <a:custGeom>
                <a:avLst/>
                <a:gdLst/>
                <a:ahLst/>
                <a:cxnLst/>
                <a:rect l="l" t="t" r="r" b="b"/>
                <a:pathLst>
                  <a:path w="44020" h="37616" extrusionOk="0">
                    <a:moveTo>
                      <a:pt x="7729" y="1"/>
                    </a:moveTo>
                    <a:cubicBezTo>
                      <a:pt x="6951" y="1"/>
                      <a:pt x="6026" y="359"/>
                      <a:pt x="5150" y="1339"/>
                    </a:cubicBezTo>
                    <a:cubicBezTo>
                      <a:pt x="0" y="9436"/>
                      <a:pt x="1986" y="18246"/>
                      <a:pt x="1986" y="18246"/>
                    </a:cubicBezTo>
                    <a:lnTo>
                      <a:pt x="2017" y="18246"/>
                    </a:lnTo>
                    <a:cubicBezTo>
                      <a:pt x="1924" y="18742"/>
                      <a:pt x="1924" y="19208"/>
                      <a:pt x="1986" y="19704"/>
                    </a:cubicBezTo>
                    <a:cubicBezTo>
                      <a:pt x="2389" y="23271"/>
                      <a:pt x="4902" y="29228"/>
                      <a:pt x="14270" y="30903"/>
                    </a:cubicBezTo>
                    <a:cubicBezTo>
                      <a:pt x="15416" y="31102"/>
                      <a:pt x="16556" y="31190"/>
                      <a:pt x="17676" y="31190"/>
                    </a:cubicBezTo>
                    <a:cubicBezTo>
                      <a:pt x="20558" y="31190"/>
                      <a:pt x="23300" y="30608"/>
                      <a:pt x="25624" y="29848"/>
                    </a:cubicBezTo>
                    <a:cubicBezTo>
                      <a:pt x="29032" y="35935"/>
                      <a:pt x="38568" y="37616"/>
                      <a:pt x="41870" y="37616"/>
                    </a:cubicBezTo>
                    <a:cubicBezTo>
                      <a:pt x="42506" y="37616"/>
                      <a:pt x="42911" y="37553"/>
                      <a:pt x="42996" y="37448"/>
                    </a:cubicBezTo>
                    <a:cubicBezTo>
                      <a:pt x="43585" y="36766"/>
                      <a:pt x="44020" y="34842"/>
                      <a:pt x="41755" y="34253"/>
                    </a:cubicBezTo>
                    <a:cubicBezTo>
                      <a:pt x="35675" y="33260"/>
                      <a:pt x="32325" y="30003"/>
                      <a:pt x="30680" y="27770"/>
                    </a:cubicBezTo>
                    <a:cubicBezTo>
                      <a:pt x="31952" y="27118"/>
                      <a:pt x="32697" y="26622"/>
                      <a:pt x="32697" y="26622"/>
                    </a:cubicBezTo>
                    <a:cubicBezTo>
                      <a:pt x="32697" y="26622"/>
                      <a:pt x="31115" y="23923"/>
                      <a:pt x="31797" y="19704"/>
                    </a:cubicBezTo>
                    <a:lnTo>
                      <a:pt x="31797" y="19704"/>
                    </a:lnTo>
                    <a:cubicBezTo>
                      <a:pt x="31797" y="19704"/>
                      <a:pt x="31636" y="19710"/>
                      <a:pt x="31330" y="19710"/>
                    </a:cubicBezTo>
                    <a:cubicBezTo>
                      <a:pt x="29978" y="19710"/>
                      <a:pt x="25788" y="19587"/>
                      <a:pt x="20071" y="18246"/>
                    </a:cubicBezTo>
                    <a:cubicBezTo>
                      <a:pt x="18658" y="16925"/>
                      <a:pt x="14507" y="12289"/>
                      <a:pt x="9727" y="12289"/>
                    </a:cubicBezTo>
                    <a:cubicBezTo>
                      <a:pt x="9680" y="12289"/>
                      <a:pt x="9633" y="12289"/>
                      <a:pt x="9586" y="12290"/>
                    </a:cubicBezTo>
                    <a:cubicBezTo>
                      <a:pt x="9152" y="12290"/>
                      <a:pt x="8717" y="12321"/>
                      <a:pt x="8314" y="12414"/>
                    </a:cubicBezTo>
                    <a:cubicBezTo>
                      <a:pt x="7259" y="7513"/>
                      <a:pt x="9586" y="2332"/>
                      <a:pt x="9586" y="1339"/>
                    </a:cubicBezTo>
                    <a:cubicBezTo>
                      <a:pt x="9586" y="675"/>
                      <a:pt x="8797" y="1"/>
                      <a:pt x="7729" y="1"/>
                    </a:cubicBezTo>
                    <a:close/>
                  </a:path>
                </a:pathLst>
              </a:custGeom>
              <a:solidFill>
                <a:srgbClr val="BE6F1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9" name="Google Shape;4119;p51"/>
              <p:cNvSpPr/>
              <p:nvPr/>
            </p:nvSpPr>
            <p:spPr>
              <a:xfrm>
                <a:off x="705450" y="2941100"/>
                <a:ext cx="76800" cy="20087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8035" extrusionOk="0">
                    <a:moveTo>
                      <a:pt x="3071" y="0"/>
                    </a:moveTo>
                    <a:lnTo>
                      <a:pt x="3071" y="0"/>
                    </a:lnTo>
                    <a:cubicBezTo>
                      <a:pt x="1086" y="1583"/>
                      <a:pt x="311" y="3754"/>
                      <a:pt x="0" y="5398"/>
                    </a:cubicBezTo>
                    <a:cubicBezTo>
                      <a:pt x="776" y="6329"/>
                      <a:pt x="1769" y="7259"/>
                      <a:pt x="2978" y="8035"/>
                    </a:cubicBezTo>
                    <a:cubicBezTo>
                      <a:pt x="2451" y="5584"/>
                      <a:pt x="2513" y="1676"/>
                      <a:pt x="3071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0" name="Google Shape;4120;p51"/>
              <p:cNvSpPr/>
              <p:nvPr/>
            </p:nvSpPr>
            <p:spPr>
              <a:xfrm>
                <a:off x="1129675" y="3036500"/>
                <a:ext cx="93850" cy="162875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6515" extrusionOk="0">
                    <a:moveTo>
                      <a:pt x="1086" y="0"/>
                    </a:moveTo>
                    <a:cubicBezTo>
                      <a:pt x="0" y="2482"/>
                      <a:pt x="434" y="4933"/>
                      <a:pt x="993" y="6515"/>
                    </a:cubicBezTo>
                    <a:cubicBezTo>
                      <a:pt x="1954" y="6297"/>
                      <a:pt x="2885" y="6080"/>
                      <a:pt x="3754" y="5801"/>
                    </a:cubicBezTo>
                    <a:cubicBezTo>
                      <a:pt x="2482" y="3878"/>
                      <a:pt x="1334" y="1396"/>
                      <a:pt x="1086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1" name="Google Shape;4121;p51"/>
              <p:cNvSpPr/>
              <p:nvPr/>
            </p:nvSpPr>
            <p:spPr>
              <a:xfrm>
                <a:off x="905525" y="2969800"/>
                <a:ext cx="117150" cy="241975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9679" extrusionOk="0">
                    <a:moveTo>
                      <a:pt x="2607" y="0"/>
                    </a:moveTo>
                    <a:lnTo>
                      <a:pt x="2607" y="0"/>
                    </a:lnTo>
                    <a:cubicBezTo>
                      <a:pt x="1" y="3289"/>
                      <a:pt x="249" y="7259"/>
                      <a:pt x="559" y="9152"/>
                    </a:cubicBezTo>
                    <a:cubicBezTo>
                      <a:pt x="932" y="9245"/>
                      <a:pt x="1304" y="9307"/>
                      <a:pt x="1707" y="9400"/>
                    </a:cubicBezTo>
                    <a:cubicBezTo>
                      <a:pt x="2731" y="9555"/>
                      <a:pt x="3723" y="9648"/>
                      <a:pt x="4685" y="9679"/>
                    </a:cubicBezTo>
                    <a:cubicBezTo>
                      <a:pt x="3382" y="6825"/>
                      <a:pt x="2421" y="2172"/>
                      <a:pt x="2607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2" name="Google Shape;4122;p51"/>
              <p:cNvSpPr/>
              <p:nvPr/>
            </p:nvSpPr>
            <p:spPr>
              <a:xfrm>
                <a:off x="1328975" y="2680250"/>
                <a:ext cx="586325" cy="542150"/>
              </a:xfrm>
              <a:custGeom>
                <a:avLst/>
                <a:gdLst/>
                <a:ahLst/>
                <a:cxnLst/>
                <a:rect l="l" t="t" r="r" b="b"/>
                <a:pathLst>
                  <a:path w="23453" h="21686" extrusionOk="0">
                    <a:moveTo>
                      <a:pt x="9587" y="1"/>
                    </a:moveTo>
                    <a:cubicBezTo>
                      <a:pt x="8266" y="1"/>
                      <a:pt x="6898" y="280"/>
                      <a:pt x="5522" y="911"/>
                    </a:cubicBezTo>
                    <a:cubicBezTo>
                      <a:pt x="2079" y="2524"/>
                      <a:pt x="683" y="6588"/>
                      <a:pt x="125" y="10093"/>
                    </a:cubicBezTo>
                    <a:cubicBezTo>
                      <a:pt x="1" y="10931"/>
                      <a:pt x="1" y="11768"/>
                      <a:pt x="63" y="12575"/>
                    </a:cubicBezTo>
                    <a:cubicBezTo>
                      <a:pt x="590" y="17476"/>
                      <a:pt x="4592" y="20703"/>
                      <a:pt x="9245" y="21509"/>
                    </a:cubicBezTo>
                    <a:cubicBezTo>
                      <a:pt x="9948" y="21623"/>
                      <a:pt x="10682" y="21685"/>
                      <a:pt x="11423" y="21685"/>
                    </a:cubicBezTo>
                    <a:cubicBezTo>
                      <a:pt x="14698" y="21685"/>
                      <a:pt x="18096" y="20478"/>
                      <a:pt x="19513" y="17290"/>
                    </a:cubicBezTo>
                    <a:cubicBezTo>
                      <a:pt x="20351" y="15367"/>
                      <a:pt x="20785" y="12885"/>
                      <a:pt x="20599" y="10528"/>
                    </a:cubicBezTo>
                    <a:cubicBezTo>
                      <a:pt x="21219" y="9535"/>
                      <a:pt x="21964" y="8604"/>
                      <a:pt x="22739" y="7736"/>
                    </a:cubicBezTo>
                    <a:cubicBezTo>
                      <a:pt x="22460" y="7674"/>
                      <a:pt x="22212" y="7580"/>
                      <a:pt x="21995" y="7425"/>
                    </a:cubicBezTo>
                    <a:cubicBezTo>
                      <a:pt x="22522" y="7084"/>
                      <a:pt x="23018" y="6681"/>
                      <a:pt x="23453" y="6185"/>
                    </a:cubicBezTo>
                    <a:cubicBezTo>
                      <a:pt x="22677" y="6185"/>
                      <a:pt x="21871" y="5967"/>
                      <a:pt x="21157" y="5595"/>
                    </a:cubicBezTo>
                    <a:cubicBezTo>
                      <a:pt x="21374" y="5440"/>
                      <a:pt x="21591" y="5285"/>
                      <a:pt x="21840" y="5130"/>
                    </a:cubicBezTo>
                    <a:cubicBezTo>
                      <a:pt x="20537" y="5006"/>
                      <a:pt x="19265" y="4695"/>
                      <a:pt x="18055" y="4230"/>
                    </a:cubicBezTo>
                    <a:cubicBezTo>
                      <a:pt x="15985" y="1804"/>
                      <a:pt x="12941" y="1"/>
                      <a:pt x="9587" y="1"/>
                    </a:cubicBezTo>
                    <a:close/>
                  </a:path>
                </a:pathLst>
              </a:custGeom>
              <a:solidFill>
                <a:srgbClr val="BE6F1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3" name="Google Shape;4123;p51"/>
              <p:cNvSpPr/>
              <p:nvPr/>
            </p:nvSpPr>
            <p:spPr>
              <a:xfrm>
                <a:off x="1384825" y="2750575"/>
                <a:ext cx="382350" cy="409350"/>
              </a:xfrm>
              <a:custGeom>
                <a:avLst/>
                <a:gdLst/>
                <a:ahLst/>
                <a:cxnLst/>
                <a:rect l="l" t="t" r="r" b="b"/>
                <a:pathLst>
                  <a:path w="15294" h="16374" extrusionOk="0">
                    <a:moveTo>
                      <a:pt x="7241" y="1"/>
                    </a:moveTo>
                    <a:cubicBezTo>
                      <a:pt x="6231" y="1"/>
                      <a:pt x="5078" y="323"/>
                      <a:pt x="3754" y="1076"/>
                    </a:cubicBezTo>
                    <a:cubicBezTo>
                      <a:pt x="1024" y="2627"/>
                      <a:pt x="0" y="6070"/>
                      <a:pt x="155" y="9048"/>
                    </a:cubicBezTo>
                    <a:cubicBezTo>
                      <a:pt x="217" y="10010"/>
                      <a:pt x="434" y="10910"/>
                      <a:pt x="838" y="11747"/>
                    </a:cubicBezTo>
                    <a:cubicBezTo>
                      <a:pt x="1706" y="13640"/>
                      <a:pt x="3319" y="15098"/>
                      <a:pt x="5367" y="15842"/>
                    </a:cubicBezTo>
                    <a:cubicBezTo>
                      <a:pt x="6286" y="16182"/>
                      <a:pt x="7370" y="16374"/>
                      <a:pt x="8466" y="16374"/>
                    </a:cubicBezTo>
                    <a:cubicBezTo>
                      <a:pt x="10773" y="16374"/>
                      <a:pt x="13137" y="15525"/>
                      <a:pt x="14146" y="13422"/>
                    </a:cubicBezTo>
                    <a:cubicBezTo>
                      <a:pt x="15294" y="11003"/>
                      <a:pt x="14270" y="7994"/>
                      <a:pt x="13246" y="5698"/>
                    </a:cubicBezTo>
                    <a:cubicBezTo>
                      <a:pt x="11971" y="2823"/>
                      <a:pt x="10228" y="1"/>
                      <a:pt x="7241" y="1"/>
                    </a:cubicBezTo>
                    <a:close/>
                  </a:path>
                </a:pathLst>
              </a:custGeom>
              <a:solidFill>
                <a:srgbClr val="FDCF8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4" name="Google Shape;4124;p51"/>
              <p:cNvSpPr/>
              <p:nvPr/>
            </p:nvSpPr>
            <p:spPr>
              <a:xfrm>
                <a:off x="1556700" y="2982025"/>
                <a:ext cx="132150" cy="177875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7115" extrusionOk="0">
                    <a:moveTo>
                      <a:pt x="3181" y="1"/>
                    </a:moveTo>
                    <a:cubicBezTo>
                      <a:pt x="1587" y="1"/>
                      <a:pt x="1" y="3764"/>
                      <a:pt x="260" y="7018"/>
                    </a:cubicBezTo>
                    <a:cubicBezTo>
                      <a:pt x="696" y="7082"/>
                      <a:pt x="1145" y="7115"/>
                      <a:pt x="1595" y="7115"/>
                    </a:cubicBezTo>
                    <a:cubicBezTo>
                      <a:pt x="2904" y="7115"/>
                      <a:pt x="4224" y="6835"/>
                      <a:pt x="5286" y="6212"/>
                    </a:cubicBezTo>
                    <a:cubicBezTo>
                      <a:pt x="5192" y="4009"/>
                      <a:pt x="4820" y="566"/>
                      <a:pt x="3548" y="70"/>
                    </a:cubicBezTo>
                    <a:cubicBezTo>
                      <a:pt x="3426" y="23"/>
                      <a:pt x="3304" y="1"/>
                      <a:pt x="3181" y="1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5" name="Google Shape;4125;p51"/>
              <p:cNvSpPr/>
              <p:nvPr/>
            </p:nvSpPr>
            <p:spPr>
              <a:xfrm>
                <a:off x="1415825" y="2761175"/>
                <a:ext cx="200900" cy="147500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5900" extrusionOk="0">
                    <a:moveTo>
                      <a:pt x="3941" y="0"/>
                    </a:moveTo>
                    <a:cubicBezTo>
                      <a:pt x="3475" y="187"/>
                      <a:pt x="3010" y="373"/>
                      <a:pt x="2514" y="652"/>
                    </a:cubicBezTo>
                    <a:cubicBezTo>
                      <a:pt x="1428" y="1303"/>
                      <a:pt x="590" y="2234"/>
                      <a:pt x="1" y="3320"/>
                    </a:cubicBezTo>
                    <a:cubicBezTo>
                      <a:pt x="1704" y="4901"/>
                      <a:pt x="4228" y="5899"/>
                      <a:pt x="5920" y="5899"/>
                    </a:cubicBezTo>
                    <a:cubicBezTo>
                      <a:pt x="6817" y="5899"/>
                      <a:pt x="7481" y="5618"/>
                      <a:pt x="7663" y="4995"/>
                    </a:cubicBezTo>
                    <a:cubicBezTo>
                      <a:pt x="8036" y="3754"/>
                      <a:pt x="5616" y="1427"/>
                      <a:pt x="3941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6" name="Google Shape;4126;p51"/>
              <p:cNvSpPr/>
              <p:nvPr/>
            </p:nvSpPr>
            <p:spPr>
              <a:xfrm>
                <a:off x="1489525" y="2923100"/>
                <a:ext cx="93125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3725" h="4345" extrusionOk="0">
                    <a:moveTo>
                      <a:pt x="1254" y="1"/>
                    </a:moveTo>
                    <a:cubicBezTo>
                      <a:pt x="1166" y="1"/>
                      <a:pt x="1079" y="13"/>
                      <a:pt x="993" y="38"/>
                    </a:cubicBezTo>
                    <a:cubicBezTo>
                      <a:pt x="0" y="348"/>
                      <a:pt x="31" y="1899"/>
                      <a:pt x="93" y="2644"/>
                    </a:cubicBezTo>
                    <a:cubicBezTo>
                      <a:pt x="124" y="2892"/>
                      <a:pt x="248" y="3109"/>
                      <a:pt x="434" y="3295"/>
                    </a:cubicBezTo>
                    <a:cubicBezTo>
                      <a:pt x="1248" y="3995"/>
                      <a:pt x="1890" y="4344"/>
                      <a:pt x="2376" y="4344"/>
                    </a:cubicBezTo>
                    <a:cubicBezTo>
                      <a:pt x="2816" y="4344"/>
                      <a:pt x="3128" y="4057"/>
                      <a:pt x="3319" y="3481"/>
                    </a:cubicBezTo>
                    <a:cubicBezTo>
                      <a:pt x="3724" y="2267"/>
                      <a:pt x="2458" y="1"/>
                      <a:pt x="1254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7" name="Google Shape;4127;p51"/>
              <p:cNvSpPr/>
              <p:nvPr/>
            </p:nvSpPr>
            <p:spPr>
              <a:xfrm>
                <a:off x="1593425" y="3026375"/>
                <a:ext cx="88450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3478" extrusionOk="0">
                    <a:moveTo>
                      <a:pt x="1792" y="1"/>
                    </a:moveTo>
                    <a:cubicBezTo>
                      <a:pt x="1774" y="1"/>
                      <a:pt x="1756" y="1"/>
                      <a:pt x="1738" y="2"/>
                    </a:cubicBezTo>
                    <a:cubicBezTo>
                      <a:pt x="776" y="33"/>
                      <a:pt x="1" y="839"/>
                      <a:pt x="32" y="1801"/>
                    </a:cubicBezTo>
                    <a:cubicBezTo>
                      <a:pt x="62" y="2714"/>
                      <a:pt x="839" y="3477"/>
                      <a:pt x="1775" y="3477"/>
                    </a:cubicBezTo>
                    <a:cubicBezTo>
                      <a:pt x="1794" y="3477"/>
                      <a:pt x="1813" y="3477"/>
                      <a:pt x="1831" y="3476"/>
                    </a:cubicBezTo>
                    <a:cubicBezTo>
                      <a:pt x="2793" y="3445"/>
                      <a:pt x="3537" y="2639"/>
                      <a:pt x="3506" y="1677"/>
                    </a:cubicBezTo>
                    <a:cubicBezTo>
                      <a:pt x="3476" y="764"/>
                      <a:pt x="2700" y="1"/>
                      <a:pt x="1792" y="1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8" name="Google Shape;4128;p51"/>
              <p:cNvSpPr/>
              <p:nvPr/>
            </p:nvSpPr>
            <p:spPr>
              <a:xfrm>
                <a:off x="1643075" y="3069050"/>
                <a:ext cx="30275" cy="30275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1211" extrusionOk="0">
                    <a:moveTo>
                      <a:pt x="590" y="1"/>
                    </a:moveTo>
                    <a:cubicBezTo>
                      <a:pt x="248" y="32"/>
                      <a:pt x="0" y="311"/>
                      <a:pt x="0" y="621"/>
                    </a:cubicBezTo>
                    <a:cubicBezTo>
                      <a:pt x="0" y="963"/>
                      <a:pt x="279" y="1211"/>
                      <a:pt x="621" y="1211"/>
                    </a:cubicBezTo>
                    <a:cubicBezTo>
                      <a:pt x="962" y="1211"/>
                      <a:pt x="1210" y="932"/>
                      <a:pt x="1210" y="590"/>
                    </a:cubicBezTo>
                    <a:cubicBezTo>
                      <a:pt x="1179" y="249"/>
                      <a:pt x="931" y="1"/>
                      <a:pt x="5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9" name="Google Shape;4129;p51"/>
              <p:cNvSpPr/>
              <p:nvPr/>
            </p:nvSpPr>
            <p:spPr>
              <a:xfrm>
                <a:off x="1478650" y="2798400"/>
                <a:ext cx="88450" cy="8690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3476" extrusionOk="0">
                    <a:moveTo>
                      <a:pt x="1738" y="1"/>
                    </a:moveTo>
                    <a:cubicBezTo>
                      <a:pt x="776" y="32"/>
                      <a:pt x="1" y="838"/>
                      <a:pt x="32" y="1800"/>
                    </a:cubicBezTo>
                    <a:cubicBezTo>
                      <a:pt x="62" y="2742"/>
                      <a:pt x="837" y="3476"/>
                      <a:pt x="1773" y="3476"/>
                    </a:cubicBezTo>
                    <a:cubicBezTo>
                      <a:pt x="1792" y="3476"/>
                      <a:pt x="1812" y="3476"/>
                      <a:pt x="1831" y="3475"/>
                    </a:cubicBezTo>
                    <a:cubicBezTo>
                      <a:pt x="2793" y="3444"/>
                      <a:pt x="3537" y="2668"/>
                      <a:pt x="3506" y="1707"/>
                    </a:cubicBezTo>
                    <a:cubicBezTo>
                      <a:pt x="3475" y="745"/>
                      <a:pt x="2700" y="1"/>
                      <a:pt x="1738" y="1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0" name="Google Shape;4130;p51"/>
              <p:cNvSpPr/>
              <p:nvPr/>
            </p:nvSpPr>
            <p:spPr>
              <a:xfrm>
                <a:off x="1528300" y="2841775"/>
                <a:ext cx="30250" cy="29600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1184" extrusionOk="0">
                    <a:moveTo>
                      <a:pt x="641" y="0"/>
                    </a:moveTo>
                    <a:cubicBezTo>
                      <a:pt x="624" y="0"/>
                      <a:pt x="607" y="1"/>
                      <a:pt x="589" y="3"/>
                    </a:cubicBezTo>
                    <a:cubicBezTo>
                      <a:pt x="248" y="3"/>
                      <a:pt x="0" y="282"/>
                      <a:pt x="0" y="623"/>
                    </a:cubicBezTo>
                    <a:cubicBezTo>
                      <a:pt x="0" y="917"/>
                      <a:pt x="251" y="1184"/>
                      <a:pt x="569" y="1184"/>
                    </a:cubicBezTo>
                    <a:cubicBezTo>
                      <a:pt x="586" y="1184"/>
                      <a:pt x="603" y="1183"/>
                      <a:pt x="621" y="1182"/>
                    </a:cubicBezTo>
                    <a:cubicBezTo>
                      <a:pt x="962" y="1182"/>
                      <a:pt x="1210" y="902"/>
                      <a:pt x="1210" y="561"/>
                    </a:cubicBezTo>
                    <a:cubicBezTo>
                      <a:pt x="1210" y="267"/>
                      <a:pt x="959" y="0"/>
                      <a:pt x="6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1" name="Google Shape;4131;p51"/>
              <p:cNvSpPr/>
              <p:nvPr/>
            </p:nvSpPr>
            <p:spPr>
              <a:xfrm>
                <a:off x="1392575" y="2941475"/>
                <a:ext cx="131075" cy="157550"/>
              </a:xfrm>
              <a:custGeom>
                <a:avLst/>
                <a:gdLst/>
                <a:ahLst/>
                <a:cxnLst/>
                <a:rect l="l" t="t" r="r" b="b"/>
                <a:pathLst>
                  <a:path w="5243" h="6302" extrusionOk="0">
                    <a:moveTo>
                      <a:pt x="1745" y="1"/>
                    </a:moveTo>
                    <a:cubicBezTo>
                      <a:pt x="1470" y="1"/>
                      <a:pt x="1185" y="101"/>
                      <a:pt x="931" y="327"/>
                    </a:cubicBezTo>
                    <a:cubicBezTo>
                      <a:pt x="0" y="1102"/>
                      <a:pt x="280" y="2560"/>
                      <a:pt x="714" y="3522"/>
                    </a:cubicBezTo>
                    <a:cubicBezTo>
                      <a:pt x="1179" y="4453"/>
                      <a:pt x="1769" y="5476"/>
                      <a:pt x="2668" y="6035"/>
                    </a:cubicBezTo>
                    <a:cubicBezTo>
                      <a:pt x="2954" y="6208"/>
                      <a:pt x="3324" y="6301"/>
                      <a:pt x="3693" y="6301"/>
                    </a:cubicBezTo>
                    <a:cubicBezTo>
                      <a:pt x="4445" y="6301"/>
                      <a:pt x="5191" y="5916"/>
                      <a:pt x="5212" y="5042"/>
                    </a:cubicBezTo>
                    <a:cubicBezTo>
                      <a:pt x="5243" y="4515"/>
                      <a:pt x="4716" y="4173"/>
                      <a:pt x="4374" y="3863"/>
                    </a:cubicBezTo>
                    <a:cubicBezTo>
                      <a:pt x="3971" y="3522"/>
                      <a:pt x="3630" y="3119"/>
                      <a:pt x="3382" y="2653"/>
                    </a:cubicBezTo>
                    <a:cubicBezTo>
                      <a:pt x="3133" y="2219"/>
                      <a:pt x="3009" y="1754"/>
                      <a:pt x="2978" y="1288"/>
                    </a:cubicBezTo>
                    <a:cubicBezTo>
                      <a:pt x="2957" y="532"/>
                      <a:pt x="2378" y="1"/>
                      <a:pt x="1745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2" name="Google Shape;4132;p51"/>
              <p:cNvSpPr/>
              <p:nvPr/>
            </p:nvSpPr>
            <p:spPr>
              <a:xfrm>
                <a:off x="1405750" y="3017600"/>
                <a:ext cx="103175" cy="81450"/>
              </a:xfrm>
              <a:custGeom>
                <a:avLst/>
                <a:gdLst/>
                <a:ahLst/>
                <a:cxnLst/>
                <a:rect l="l" t="t" r="r" b="b"/>
                <a:pathLst>
                  <a:path w="4127" h="3258" extrusionOk="0">
                    <a:moveTo>
                      <a:pt x="276" y="1"/>
                    </a:moveTo>
                    <a:cubicBezTo>
                      <a:pt x="186" y="1"/>
                      <a:pt x="94" y="4"/>
                      <a:pt x="1" y="12"/>
                    </a:cubicBezTo>
                    <a:cubicBezTo>
                      <a:pt x="63" y="167"/>
                      <a:pt x="125" y="322"/>
                      <a:pt x="187" y="477"/>
                    </a:cubicBezTo>
                    <a:cubicBezTo>
                      <a:pt x="652" y="1408"/>
                      <a:pt x="1242" y="2431"/>
                      <a:pt x="2141" y="2990"/>
                    </a:cubicBezTo>
                    <a:cubicBezTo>
                      <a:pt x="2411" y="3164"/>
                      <a:pt x="2769" y="3257"/>
                      <a:pt x="3134" y="3257"/>
                    </a:cubicBezTo>
                    <a:cubicBezTo>
                      <a:pt x="3483" y="3257"/>
                      <a:pt x="3838" y="3172"/>
                      <a:pt x="4127" y="2990"/>
                    </a:cubicBezTo>
                    <a:cubicBezTo>
                      <a:pt x="3709" y="2125"/>
                      <a:pt x="2490" y="1"/>
                      <a:pt x="276" y="1"/>
                    </a:cubicBez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3" name="Google Shape;4133;p51"/>
              <p:cNvSpPr/>
              <p:nvPr/>
            </p:nvSpPr>
            <p:spPr>
              <a:xfrm>
                <a:off x="1225825" y="3178425"/>
                <a:ext cx="6225" cy="2350"/>
              </a:xfrm>
              <a:custGeom>
                <a:avLst/>
                <a:gdLst/>
                <a:ahLst/>
                <a:cxnLst/>
                <a:rect l="l" t="t" r="r" b="b"/>
                <a:pathLst>
                  <a:path w="249" h="94" extrusionOk="0">
                    <a:moveTo>
                      <a:pt x="1" y="93"/>
                    </a:moveTo>
                    <a:cubicBezTo>
                      <a:pt x="63" y="62"/>
                      <a:pt x="156" y="31"/>
                      <a:pt x="249" y="0"/>
                    </a:cubicBezTo>
                    <a:lnTo>
                      <a:pt x="249" y="0"/>
                    </a:lnTo>
                    <a:cubicBezTo>
                      <a:pt x="156" y="31"/>
                      <a:pt x="63" y="62"/>
                      <a:pt x="1" y="93"/>
                    </a:cubicBezTo>
                    <a:close/>
                  </a:path>
                </a:pathLst>
              </a:custGeom>
              <a:solidFill>
                <a:srgbClr val="DEB7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4" name="Google Shape;4134;p51"/>
              <p:cNvSpPr/>
              <p:nvPr/>
            </p:nvSpPr>
            <p:spPr>
              <a:xfrm>
                <a:off x="950525" y="3138075"/>
                <a:ext cx="582450" cy="221850"/>
              </a:xfrm>
              <a:custGeom>
                <a:avLst/>
                <a:gdLst/>
                <a:ahLst/>
                <a:cxnLst/>
                <a:rect l="l" t="t" r="r" b="b"/>
                <a:pathLst>
                  <a:path w="23298" h="8874" extrusionOk="0">
                    <a:moveTo>
                      <a:pt x="10917" y="1734"/>
                    </a:moveTo>
                    <a:cubicBezTo>
                      <a:pt x="10752" y="1782"/>
                      <a:pt x="10590" y="1829"/>
                      <a:pt x="10444" y="1876"/>
                    </a:cubicBezTo>
                    <a:lnTo>
                      <a:pt x="10444" y="1876"/>
                    </a:lnTo>
                    <a:cubicBezTo>
                      <a:pt x="10605" y="1830"/>
                      <a:pt x="10766" y="1784"/>
                      <a:pt x="10920" y="1738"/>
                    </a:cubicBezTo>
                    <a:cubicBezTo>
                      <a:pt x="10919" y="1737"/>
                      <a:pt x="10918" y="1736"/>
                      <a:pt x="10917" y="1734"/>
                    </a:cubicBezTo>
                    <a:close/>
                    <a:moveTo>
                      <a:pt x="10444" y="1876"/>
                    </a:moveTo>
                    <a:lnTo>
                      <a:pt x="10444" y="1876"/>
                    </a:lnTo>
                    <a:cubicBezTo>
                      <a:pt x="10328" y="1909"/>
                      <a:pt x="10211" y="1943"/>
                      <a:pt x="10097" y="1976"/>
                    </a:cubicBezTo>
                    <a:lnTo>
                      <a:pt x="10097" y="1976"/>
                    </a:lnTo>
                    <a:cubicBezTo>
                      <a:pt x="10161" y="1959"/>
                      <a:pt x="10230" y="1942"/>
                      <a:pt x="10299" y="1924"/>
                    </a:cubicBezTo>
                    <a:lnTo>
                      <a:pt x="10392" y="1893"/>
                    </a:lnTo>
                    <a:cubicBezTo>
                      <a:pt x="10409" y="1888"/>
                      <a:pt x="10427" y="1882"/>
                      <a:pt x="10444" y="1876"/>
                    </a:cubicBezTo>
                    <a:close/>
                    <a:moveTo>
                      <a:pt x="10097" y="1976"/>
                    </a:moveTo>
                    <a:cubicBezTo>
                      <a:pt x="10047" y="1990"/>
                      <a:pt x="9999" y="2004"/>
                      <a:pt x="9958" y="2017"/>
                    </a:cubicBezTo>
                    <a:cubicBezTo>
                      <a:pt x="10004" y="2004"/>
                      <a:pt x="10050" y="1990"/>
                      <a:pt x="10097" y="1976"/>
                    </a:cubicBezTo>
                    <a:close/>
                    <a:moveTo>
                      <a:pt x="0" y="2669"/>
                    </a:moveTo>
                    <a:lnTo>
                      <a:pt x="0" y="2669"/>
                    </a:lnTo>
                    <a:cubicBezTo>
                      <a:pt x="647" y="2777"/>
                      <a:pt x="1305" y="2853"/>
                      <a:pt x="1955" y="2899"/>
                    </a:cubicBezTo>
                    <a:lnTo>
                      <a:pt x="1955" y="2899"/>
                    </a:lnTo>
                    <a:cubicBezTo>
                      <a:pt x="1303" y="2850"/>
                      <a:pt x="652" y="2774"/>
                      <a:pt x="0" y="2669"/>
                    </a:cubicBezTo>
                    <a:close/>
                    <a:moveTo>
                      <a:pt x="1955" y="2899"/>
                    </a:moveTo>
                    <a:lnTo>
                      <a:pt x="1955" y="2899"/>
                    </a:lnTo>
                    <a:cubicBezTo>
                      <a:pt x="2265" y="2921"/>
                      <a:pt x="2575" y="2938"/>
                      <a:pt x="2885" y="2948"/>
                    </a:cubicBezTo>
                    <a:cubicBezTo>
                      <a:pt x="2884" y="2946"/>
                      <a:pt x="2883" y="2944"/>
                      <a:pt x="2883" y="2942"/>
                    </a:cubicBezTo>
                    <a:lnTo>
                      <a:pt x="2883" y="2942"/>
                    </a:lnTo>
                    <a:cubicBezTo>
                      <a:pt x="2576" y="2935"/>
                      <a:pt x="2266" y="2920"/>
                      <a:pt x="1955" y="2899"/>
                    </a:cubicBezTo>
                    <a:close/>
                    <a:moveTo>
                      <a:pt x="7724" y="652"/>
                    </a:moveTo>
                    <a:cubicBezTo>
                      <a:pt x="6546" y="807"/>
                      <a:pt x="5460" y="901"/>
                      <a:pt x="4436" y="901"/>
                    </a:cubicBezTo>
                    <a:cubicBezTo>
                      <a:pt x="3599" y="901"/>
                      <a:pt x="2823" y="838"/>
                      <a:pt x="2048" y="745"/>
                    </a:cubicBezTo>
                    <a:lnTo>
                      <a:pt x="2048" y="745"/>
                    </a:lnTo>
                    <a:cubicBezTo>
                      <a:pt x="2326" y="1550"/>
                      <a:pt x="2604" y="2292"/>
                      <a:pt x="2883" y="2942"/>
                    </a:cubicBezTo>
                    <a:lnTo>
                      <a:pt x="2883" y="2942"/>
                    </a:lnTo>
                    <a:cubicBezTo>
                      <a:pt x="3040" y="2946"/>
                      <a:pt x="3196" y="2948"/>
                      <a:pt x="3350" y="2948"/>
                    </a:cubicBezTo>
                    <a:cubicBezTo>
                      <a:pt x="5026" y="2948"/>
                      <a:pt x="6639" y="2762"/>
                      <a:pt x="8159" y="2452"/>
                    </a:cubicBezTo>
                    <a:cubicBezTo>
                      <a:pt x="7973" y="1924"/>
                      <a:pt x="7818" y="1335"/>
                      <a:pt x="7724" y="652"/>
                    </a:cubicBezTo>
                    <a:close/>
                    <a:moveTo>
                      <a:pt x="11478" y="1"/>
                    </a:moveTo>
                    <a:cubicBezTo>
                      <a:pt x="11292" y="1"/>
                      <a:pt x="11106" y="32"/>
                      <a:pt x="10920" y="94"/>
                    </a:cubicBezTo>
                    <a:cubicBezTo>
                      <a:pt x="10609" y="156"/>
                      <a:pt x="10330" y="218"/>
                      <a:pt x="10051" y="280"/>
                    </a:cubicBezTo>
                    <a:cubicBezTo>
                      <a:pt x="10330" y="775"/>
                      <a:pt x="10608" y="1270"/>
                      <a:pt x="10917" y="1734"/>
                    </a:cubicBezTo>
                    <a:lnTo>
                      <a:pt x="10917" y="1734"/>
                    </a:lnTo>
                    <a:cubicBezTo>
                      <a:pt x="10949" y="1725"/>
                      <a:pt x="10981" y="1716"/>
                      <a:pt x="11013" y="1707"/>
                    </a:cubicBezTo>
                    <a:cubicBezTo>
                      <a:pt x="11075" y="1676"/>
                      <a:pt x="11168" y="1645"/>
                      <a:pt x="11261" y="1614"/>
                    </a:cubicBezTo>
                    <a:cubicBezTo>
                      <a:pt x="13681" y="5926"/>
                      <a:pt x="19140" y="8004"/>
                      <a:pt x="23297" y="8873"/>
                    </a:cubicBezTo>
                    <a:cubicBezTo>
                      <a:pt x="17775" y="7136"/>
                      <a:pt x="13370" y="870"/>
                      <a:pt x="13370" y="870"/>
                    </a:cubicBezTo>
                    <a:lnTo>
                      <a:pt x="13339" y="870"/>
                    </a:lnTo>
                    <a:cubicBezTo>
                      <a:pt x="12874" y="311"/>
                      <a:pt x="12161" y="1"/>
                      <a:pt x="11478" y="1"/>
                    </a:cubicBezTo>
                    <a:close/>
                  </a:path>
                </a:pathLst>
              </a:custGeom>
              <a:solidFill>
                <a:srgbClr val="A64F1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5" name="Google Shape;4135;p51"/>
              <p:cNvSpPr/>
              <p:nvPr/>
            </p:nvSpPr>
            <p:spPr>
              <a:xfrm>
                <a:off x="641075" y="2927150"/>
                <a:ext cx="304800" cy="276875"/>
              </a:xfrm>
              <a:custGeom>
                <a:avLst/>
                <a:gdLst/>
                <a:ahLst/>
                <a:cxnLst/>
                <a:rect l="l" t="t" r="r" b="b"/>
                <a:pathLst>
                  <a:path w="12192" h="11075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31"/>
                    </a:cubicBezTo>
                    <a:cubicBezTo>
                      <a:pt x="33" y="278"/>
                      <a:pt x="76" y="536"/>
                      <a:pt x="130" y="803"/>
                    </a:cubicBezTo>
                    <a:lnTo>
                      <a:pt x="130" y="803"/>
                    </a:lnTo>
                    <a:cubicBezTo>
                      <a:pt x="75" y="525"/>
                      <a:pt x="32" y="256"/>
                      <a:pt x="1" y="0"/>
                    </a:cubicBezTo>
                    <a:close/>
                    <a:moveTo>
                      <a:pt x="130" y="803"/>
                    </a:moveTo>
                    <a:cubicBezTo>
                      <a:pt x="839" y="4364"/>
                      <a:pt x="3646" y="9521"/>
                      <a:pt x="12192" y="11075"/>
                    </a:cubicBezTo>
                    <a:cubicBezTo>
                      <a:pt x="3651" y="9516"/>
                      <a:pt x="853" y="4361"/>
                      <a:pt x="130" y="803"/>
                    </a:cubicBezTo>
                    <a:close/>
                  </a:path>
                </a:pathLst>
              </a:custGeom>
              <a:solidFill>
                <a:srgbClr val="DEB7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6" name="Google Shape;4136;p51"/>
              <p:cNvSpPr/>
              <p:nvPr/>
            </p:nvSpPr>
            <p:spPr>
              <a:xfrm>
                <a:off x="618575" y="2660350"/>
                <a:ext cx="327300" cy="543675"/>
              </a:xfrm>
              <a:custGeom>
                <a:avLst/>
                <a:gdLst/>
                <a:ahLst/>
                <a:cxnLst/>
                <a:rect l="l" t="t" r="r" b="b"/>
                <a:pathLst>
                  <a:path w="13092" h="21747" extrusionOk="0">
                    <a:moveTo>
                      <a:pt x="994" y="1"/>
                    </a:moveTo>
                    <a:cubicBezTo>
                      <a:pt x="1" y="5057"/>
                      <a:pt x="870" y="9059"/>
                      <a:pt x="901" y="9090"/>
                    </a:cubicBezTo>
                    <a:lnTo>
                      <a:pt x="901" y="9121"/>
                    </a:lnTo>
                    <a:lnTo>
                      <a:pt x="932" y="9121"/>
                    </a:lnTo>
                    <a:cubicBezTo>
                      <a:pt x="870" y="9369"/>
                      <a:pt x="870" y="9648"/>
                      <a:pt x="870" y="9897"/>
                    </a:cubicBezTo>
                    <a:cubicBezTo>
                      <a:pt x="870" y="10145"/>
                      <a:pt x="870" y="10424"/>
                      <a:pt x="901" y="10672"/>
                    </a:cubicBezTo>
                    <a:cubicBezTo>
                      <a:pt x="1331" y="14173"/>
                      <a:pt x="3828" y="19954"/>
                      <a:pt x="12816" y="21695"/>
                    </a:cubicBezTo>
                    <a:lnTo>
                      <a:pt x="12816" y="21695"/>
                    </a:lnTo>
                    <a:cubicBezTo>
                      <a:pt x="12548" y="21640"/>
                      <a:pt x="12293" y="21576"/>
                      <a:pt x="12037" y="21530"/>
                    </a:cubicBezTo>
                    <a:cubicBezTo>
                      <a:pt x="11944" y="20909"/>
                      <a:pt x="11820" y="20041"/>
                      <a:pt x="11851" y="19048"/>
                    </a:cubicBezTo>
                    <a:cubicBezTo>
                      <a:pt x="10889" y="18707"/>
                      <a:pt x="9959" y="18303"/>
                      <a:pt x="9028" y="17869"/>
                    </a:cubicBezTo>
                    <a:cubicBezTo>
                      <a:pt x="7849" y="17311"/>
                      <a:pt x="6888" y="16535"/>
                      <a:pt x="6112" y="15635"/>
                    </a:cubicBezTo>
                    <a:lnTo>
                      <a:pt x="6112" y="15635"/>
                    </a:lnTo>
                    <a:cubicBezTo>
                      <a:pt x="6112" y="16938"/>
                      <a:pt x="6236" y="18241"/>
                      <a:pt x="6453" y="19265"/>
                    </a:cubicBezTo>
                    <a:cubicBezTo>
                      <a:pt x="5244" y="18489"/>
                      <a:pt x="4251" y="17559"/>
                      <a:pt x="3475" y="16628"/>
                    </a:cubicBezTo>
                    <a:cubicBezTo>
                      <a:pt x="3661" y="15698"/>
                      <a:pt x="3972" y="14581"/>
                      <a:pt x="4592" y="13526"/>
                    </a:cubicBezTo>
                    <a:cubicBezTo>
                      <a:pt x="3568" y="11634"/>
                      <a:pt x="3010" y="9648"/>
                      <a:pt x="2731" y="8190"/>
                    </a:cubicBezTo>
                    <a:cubicBezTo>
                      <a:pt x="2514" y="7043"/>
                      <a:pt x="2917" y="5833"/>
                      <a:pt x="3848" y="5088"/>
                    </a:cubicBezTo>
                    <a:lnTo>
                      <a:pt x="3879" y="5088"/>
                    </a:lnTo>
                    <a:cubicBezTo>
                      <a:pt x="2669" y="4158"/>
                      <a:pt x="1490" y="2669"/>
                      <a:pt x="994" y="1"/>
                    </a:cubicBezTo>
                    <a:close/>
                    <a:moveTo>
                      <a:pt x="12816" y="21695"/>
                    </a:moveTo>
                    <a:cubicBezTo>
                      <a:pt x="12907" y="21714"/>
                      <a:pt x="12998" y="21731"/>
                      <a:pt x="13092" y="21747"/>
                    </a:cubicBezTo>
                    <a:cubicBezTo>
                      <a:pt x="12999" y="21730"/>
                      <a:pt x="12908" y="21713"/>
                      <a:pt x="12816" y="21695"/>
                    </a:cubicBezTo>
                    <a:close/>
                  </a:path>
                </a:pathLst>
              </a:custGeom>
              <a:solidFill>
                <a:srgbClr val="A64F1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7" name="Google Shape;4137;p51"/>
              <p:cNvSpPr/>
              <p:nvPr/>
            </p:nvSpPr>
            <p:spPr>
              <a:xfrm>
                <a:off x="705450" y="2998500"/>
                <a:ext cx="74475" cy="143475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5739" extrusionOk="0">
                    <a:moveTo>
                      <a:pt x="1117" y="0"/>
                    </a:moveTo>
                    <a:cubicBezTo>
                      <a:pt x="497" y="1055"/>
                      <a:pt x="186" y="2172"/>
                      <a:pt x="0" y="3102"/>
                    </a:cubicBezTo>
                    <a:cubicBezTo>
                      <a:pt x="776" y="4033"/>
                      <a:pt x="1769" y="4963"/>
                      <a:pt x="2978" y="5739"/>
                    </a:cubicBezTo>
                    <a:cubicBezTo>
                      <a:pt x="2761" y="4715"/>
                      <a:pt x="2637" y="3412"/>
                      <a:pt x="2637" y="2109"/>
                    </a:cubicBezTo>
                    <a:cubicBezTo>
                      <a:pt x="2048" y="1458"/>
                      <a:pt x="1551" y="745"/>
                      <a:pt x="1117" y="0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8" name="Google Shape;4138;p51"/>
              <p:cNvSpPr/>
              <p:nvPr/>
            </p:nvSpPr>
            <p:spPr>
              <a:xfrm>
                <a:off x="1143625" y="3145075"/>
                <a:ext cx="79900" cy="54300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2172" extrusionOk="0">
                    <a:moveTo>
                      <a:pt x="2327" y="0"/>
                    </a:moveTo>
                    <a:cubicBezTo>
                      <a:pt x="1489" y="155"/>
                      <a:pt x="714" y="279"/>
                      <a:pt x="0" y="372"/>
                    </a:cubicBezTo>
                    <a:cubicBezTo>
                      <a:pt x="94" y="1055"/>
                      <a:pt x="249" y="1644"/>
                      <a:pt x="435" y="2172"/>
                    </a:cubicBezTo>
                    <a:cubicBezTo>
                      <a:pt x="528" y="2141"/>
                      <a:pt x="621" y="2141"/>
                      <a:pt x="714" y="2110"/>
                    </a:cubicBezTo>
                    <a:lnTo>
                      <a:pt x="745" y="2110"/>
                    </a:lnTo>
                    <a:cubicBezTo>
                      <a:pt x="1055" y="2048"/>
                      <a:pt x="1334" y="1954"/>
                      <a:pt x="1645" y="1892"/>
                    </a:cubicBezTo>
                    <a:lnTo>
                      <a:pt x="1738" y="1861"/>
                    </a:lnTo>
                    <a:cubicBezTo>
                      <a:pt x="1893" y="1830"/>
                      <a:pt x="2048" y="1768"/>
                      <a:pt x="2234" y="1737"/>
                    </a:cubicBezTo>
                    <a:cubicBezTo>
                      <a:pt x="2544" y="1644"/>
                      <a:pt x="2885" y="1551"/>
                      <a:pt x="3196" y="1458"/>
                    </a:cubicBezTo>
                    <a:cubicBezTo>
                      <a:pt x="2885" y="993"/>
                      <a:pt x="2606" y="496"/>
                      <a:pt x="2327" y="0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9" name="Google Shape;4139;p51"/>
              <p:cNvSpPr/>
              <p:nvPr/>
            </p:nvSpPr>
            <p:spPr>
              <a:xfrm>
                <a:off x="914075" y="3136525"/>
                <a:ext cx="108600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4344" h="3010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994"/>
                      <a:pt x="124" y="1862"/>
                      <a:pt x="217" y="2483"/>
                    </a:cubicBezTo>
                    <a:cubicBezTo>
                      <a:pt x="558" y="2545"/>
                      <a:pt x="900" y="2638"/>
                      <a:pt x="1272" y="2700"/>
                    </a:cubicBezTo>
                    <a:cubicBezTo>
                      <a:pt x="1303" y="2700"/>
                      <a:pt x="1334" y="2700"/>
                      <a:pt x="1365" y="2731"/>
                    </a:cubicBezTo>
                    <a:lnTo>
                      <a:pt x="1458" y="2731"/>
                    </a:lnTo>
                    <a:cubicBezTo>
                      <a:pt x="2420" y="2886"/>
                      <a:pt x="3381" y="2979"/>
                      <a:pt x="4343" y="3010"/>
                    </a:cubicBezTo>
                    <a:cubicBezTo>
                      <a:pt x="4064" y="2358"/>
                      <a:pt x="3785" y="1614"/>
                      <a:pt x="3506" y="807"/>
                    </a:cubicBezTo>
                    <a:cubicBezTo>
                      <a:pt x="2296" y="652"/>
                      <a:pt x="1148" y="373"/>
                      <a:pt x="31" y="1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140" name="Google Shape;4140;p51"/>
            <p:cNvGrpSpPr/>
            <p:nvPr/>
          </p:nvGrpSpPr>
          <p:grpSpPr>
            <a:xfrm rot="1982718" flipH="1">
              <a:off x="5692120" y="3650613"/>
              <a:ext cx="1270913" cy="972383"/>
              <a:chOff x="5913226" y="4077344"/>
              <a:chExt cx="914289" cy="694967"/>
            </a:xfrm>
          </p:grpSpPr>
          <p:sp>
            <p:nvSpPr>
              <p:cNvPr id="4141" name="Google Shape;4141;p51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2" name="Google Shape;4142;p51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3" name="Google Shape;4143;p51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4" name="Google Shape;4144;p51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5" name="Google Shape;4145;p51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6" name="Google Shape;4146;p51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7" name="Google Shape;4147;p51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pic>
        <p:nvPicPr>
          <p:cNvPr id="99" name="Picture 9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38635" y="3167590"/>
            <a:ext cx="529664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omic Sans MS" panose="030F0702030302020204" pitchFamily="66" charset="0"/>
              </a:rPr>
              <a:t>1 WARM UP</a:t>
            </a:r>
          </a:p>
        </p:txBody>
      </p:sp>
    </p:spTree>
    <p:extLst>
      <p:ext uri="{BB962C8B-B14F-4D97-AF65-F5344CB8AC3E}">
        <p14:creationId xmlns:p14="http://schemas.microsoft.com/office/powerpoint/2010/main" val="196575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3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1149" y="177220"/>
            <a:ext cx="6947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latin typeface="Comic Sans MS" panose="030F0702030302020204" pitchFamily="66" charset="0"/>
              </a:rPr>
              <a:t>Let’s draw a picture of dining room!</a:t>
            </a:r>
          </a:p>
        </p:txBody>
      </p:sp>
      <p:grpSp>
        <p:nvGrpSpPr>
          <p:cNvPr id="6" name="Google Shape;1611;p65"/>
          <p:cNvGrpSpPr/>
          <p:nvPr/>
        </p:nvGrpSpPr>
        <p:grpSpPr>
          <a:xfrm>
            <a:off x="739588" y="773517"/>
            <a:ext cx="10354235" cy="5694518"/>
            <a:chOff x="963088" y="1360625"/>
            <a:chExt cx="4035600" cy="2839628"/>
          </a:xfrm>
          <a:solidFill>
            <a:schemeClr val="bg1">
              <a:lumMod val="65000"/>
            </a:schemeClr>
          </a:solidFill>
        </p:grpSpPr>
        <p:sp>
          <p:nvSpPr>
            <p:cNvPr id="7" name="Google Shape;1612;p65"/>
            <p:cNvSpPr/>
            <p:nvPr/>
          </p:nvSpPr>
          <p:spPr>
            <a:xfrm>
              <a:off x="2363036" y="3733514"/>
              <a:ext cx="1235831" cy="466739"/>
            </a:xfrm>
            <a:custGeom>
              <a:avLst/>
              <a:gdLst/>
              <a:ahLst/>
              <a:cxnLst/>
              <a:rect l="l" t="t" r="r" b="b"/>
              <a:pathLst>
                <a:path w="65999" h="24926" extrusionOk="0">
                  <a:moveTo>
                    <a:pt x="13372" y="0"/>
                  </a:moveTo>
                  <a:cubicBezTo>
                    <a:pt x="13051" y="1881"/>
                    <a:pt x="12653" y="8225"/>
                    <a:pt x="11445" y="11283"/>
                  </a:cubicBezTo>
                  <a:cubicBezTo>
                    <a:pt x="10237" y="14341"/>
                    <a:pt x="7883" y="16511"/>
                    <a:pt x="6125" y="18346"/>
                  </a:cubicBezTo>
                  <a:cubicBezTo>
                    <a:pt x="4367" y="20181"/>
                    <a:pt x="1875" y="21297"/>
                    <a:pt x="896" y="22291"/>
                  </a:cubicBezTo>
                  <a:cubicBezTo>
                    <a:pt x="-82" y="23285"/>
                    <a:pt x="-174" y="23896"/>
                    <a:pt x="254" y="24309"/>
                  </a:cubicBezTo>
                  <a:cubicBezTo>
                    <a:pt x="682" y="24722"/>
                    <a:pt x="805" y="24692"/>
                    <a:pt x="3465" y="24768"/>
                  </a:cubicBezTo>
                  <a:cubicBezTo>
                    <a:pt x="6125" y="24845"/>
                    <a:pt x="10925" y="24768"/>
                    <a:pt x="16215" y="24768"/>
                  </a:cubicBezTo>
                  <a:cubicBezTo>
                    <a:pt x="21505" y="24768"/>
                    <a:pt x="28630" y="24768"/>
                    <a:pt x="35204" y="24768"/>
                  </a:cubicBezTo>
                  <a:cubicBezTo>
                    <a:pt x="41778" y="24768"/>
                    <a:pt x="50783" y="24768"/>
                    <a:pt x="55660" y="24768"/>
                  </a:cubicBezTo>
                  <a:cubicBezTo>
                    <a:pt x="60537" y="24768"/>
                    <a:pt x="62754" y="25104"/>
                    <a:pt x="64466" y="24768"/>
                  </a:cubicBezTo>
                  <a:cubicBezTo>
                    <a:pt x="66178" y="24432"/>
                    <a:pt x="66056" y="23346"/>
                    <a:pt x="65934" y="22750"/>
                  </a:cubicBezTo>
                  <a:cubicBezTo>
                    <a:pt x="65812" y="22154"/>
                    <a:pt x="65353" y="22765"/>
                    <a:pt x="63732" y="21190"/>
                  </a:cubicBezTo>
                  <a:cubicBezTo>
                    <a:pt x="62111" y="19615"/>
                    <a:pt x="57999" y="16512"/>
                    <a:pt x="56210" y="13301"/>
                  </a:cubicBezTo>
                  <a:cubicBezTo>
                    <a:pt x="54421" y="10091"/>
                    <a:pt x="53505" y="4083"/>
                    <a:pt x="53000" y="1927"/>
                  </a:cubicBezTo>
                  <a:cubicBezTo>
                    <a:pt x="52496" y="-229"/>
                    <a:pt x="53153" y="627"/>
                    <a:pt x="53183" y="367"/>
                  </a:cubicBezTo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" name="Google Shape;1613;p65"/>
            <p:cNvSpPr/>
            <p:nvPr/>
          </p:nvSpPr>
          <p:spPr>
            <a:xfrm>
              <a:off x="963088" y="1360625"/>
              <a:ext cx="4035600" cy="2422200"/>
            </a:xfrm>
            <a:prstGeom prst="roundRect">
              <a:avLst>
                <a:gd name="adj" fmla="val 6433"/>
              </a:avLst>
            </a:pr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ectangle 8"/>
          <p:cNvSpPr/>
          <p:nvPr/>
        </p:nvSpPr>
        <p:spPr>
          <a:xfrm>
            <a:off x="1164724" y="1102660"/>
            <a:ext cx="9535072" cy="4220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4D3CC9-EE0F-4EA3-B2F9-A6C0114DAF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5774" y="177220"/>
            <a:ext cx="1173108" cy="562483"/>
          </a:xfrm>
          <a:prstGeom prst="rect">
            <a:avLst/>
          </a:prstGeom>
        </p:spPr>
      </p:pic>
      <p:pic>
        <p:nvPicPr>
          <p:cNvPr id="1026" name="Picture 2" descr="How to draw Dining Room.Step by step(easy draw) - YouTub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24" y="1074982"/>
            <a:ext cx="9535072" cy="427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363827"/>
      </p:ext>
    </p:extLst>
  </p:cSld>
  <p:clrMapOvr>
    <a:masterClrMapping/>
  </p:clrMapOvr>
  <p:transition spd="slow">
    <p:randomBar dir="vert"/>
    <p:sndAc>
      <p:stSnd>
        <p:snd r:embed="rId2" name="camera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654285" y="45019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5322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Assessment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37041"/>
      </p:ext>
    </p:extLst>
  </p:cSld>
  <p:clrMapOvr>
    <a:masterClrMapping/>
  </p:clrMapOvr>
  <p:transition spd="slow">
    <p:cover/>
    <p:sndAc>
      <p:stSnd>
        <p:snd r:embed="rId3" name="chimes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">
            <a:extLst>
              <a:ext uri="{FF2B5EF4-FFF2-40B4-BE49-F238E27FC236}">
                <a16:creationId xmlns:a16="http://schemas.microsoft.com/office/drawing/2014/main" id="{B3B914AC-4F7F-4407-B7A3-A48B47A22A90}"/>
              </a:ext>
            </a:extLst>
          </p:cNvPr>
          <p:cNvSpPr/>
          <p:nvPr/>
        </p:nvSpPr>
        <p:spPr>
          <a:xfrm>
            <a:off x="951866" y="753985"/>
            <a:ext cx="10672939" cy="585385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81193" y="57239"/>
            <a:ext cx="40046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mic Sans MS" pitchFamily="66" charset="0"/>
              </a:rPr>
              <a:t>Matching Game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8476354" y="4160394"/>
            <a:ext cx="2614550" cy="1773358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4105">
            <a:off x="1336331" y="4981564"/>
            <a:ext cx="2781740" cy="1773359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670" y="3144020"/>
            <a:ext cx="2765320" cy="1964064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8042904" y="1061098"/>
            <a:ext cx="3048000" cy="2257141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806" b="83611" l="27556" r="7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5" t="22090" r="23997" b="16431"/>
          <a:stretch/>
        </p:blipFill>
        <p:spPr>
          <a:xfrm>
            <a:off x="1667611" y="776881"/>
            <a:ext cx="2861853" cy="2240619"/>
          </a:xfrm>
          <a:prstGeom prst="rect">
            <a:avLst/>
          </a:prstGeom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5149755" y="827788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bowl</a:t>
            </a:r>
            <a:endParaRPr lang="en-US" sz="4800" b="1" dirty="0"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49755" y="1982164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spoon</a:t>
            </a:r>
            <a:endParaRPr lang="en-US" sz="4800" b="1" dirty="0"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6762" y="3268906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plate</a:t>
            </a:r>
            <a:endParaRPr lang="en-US" sz="4800" b="1" dirty="0">
              <a:latin typeface="Comic Sans MS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41775" y="5521744"/>
            <a:ext cx="4768481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dining </a:t>
            </a:r>
            <a:r>
              <a:rPr lang="en-US" sz="4800" b="1" dirty="0">
                <a:latin typeface="Comic Sans MS" pitchFamily="66" charset="0"/>
              </a:rPr>
              <a:t>room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96762" y="4329711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Comic Sans MS" pitchFamily="66" charset="0"/>
              </a:rPr>
              <a:t>table</a:t>
            </a:r>
            <a:endParaRPr lang="en-US" sz="4800" b="1" dirty="0">
              <a:latin typeface="Comic Sans MS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51867" y="2199296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2668" y="4284067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679673" y="2998707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093119" y="5758510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168411" y="5868243"/>
            <a:ext cx="1431487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3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4394579" y="2199296"/>
            <a:ext cx="1337481" cy="13354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285990" y="4379336"/>
            <a:ext cx="1337481" cy="13354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7319749" y="3318239"/>
            <a:ext cx="1428466" cy="14234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930555" y="2611305"/>
            <a:ext cx="1592741" cy="35592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6851176" y="1419368"/>
            <a:ext cx="1625178" cy="28646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81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654285" y="45019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397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72837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Sau Đó, Lưu Ý Dính, Ghi Ch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330" y="1255472"/>
            <a:ext cx="6041816" cy="597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Sau Đó, Lưu Ý Dính, Ghi Ch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4" y="1255472"/>
            <a:ext cx="6041816" cy="597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792126" y="1504566"/>
            <a:ext cx="4747028" cy="506328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4400">
                <a:latin typeface="Comic Sans MS" panose="030F0702030302020204" pitchFamily="66" charset="0"/>
              </a:rPr>
              <a:t>bowl: bát</a:t>
            </a:r>
            <a:endParaRPr lang="en-US" sz="440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4400">
                <a:latin typeface="Comic Sans MS" panose="030F0702030302020204" pitchFamily="66" charset="0"/>
              </a:rPr>
              <a:t>spoon: thìa</a:t>
            </a:r>
            <a:endParaRPr lang="en-US" sz="440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4400">
                <a:latin typeface="Comic Sans MS" panose="030F0702030302020204" pitchFamily="66" charset="0"/>
              </a:rPr>
              <a:t>plate: đĩa</a:t>
            </a:r>
            <a:endParaRPr lang="en-US" sz="440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4400">
                <a:latin typeface="Comic Sans MS" panose="030F0702030302020204" pitchFamily="66" charset="0"/>
              </a:rPr>
              <a:t>table: bàn</a:t>
            </a:r>
            <a:endParaRPr lang="en-US" sz="440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4400">
                <a:latin typeface="Comic Sans MS" panose="030F0702030302020204" pitchFamily="66" charset="0"/>
              </a:rPr>
              <a:t>dining </a:t>
            </a:r>
            <a:r>
              <a:rPr lang="en-US" sz="4400" dirty="0">
                <a:latin typeface="Comic Sans MS" panose="030F0702030302020204" pitchFamily="66" charset="0"/>
              </a:rPr>
              <a:t>room</a:t>
            </a:r>
            <a:r>
              <a:rPr lang="en-US" sz="4400">
                <a:latin typeface="Comic Sans MS" panose="030F0702030302020204" pitchFamily="66" charset="0"/>
              </a:rPr>
              <a:t>: phòng </a:t>
            </a:r>
            <a:r>
              <a:rPr lang="en-US" sz="4400" dirty="0" err="1">
                <a:latin typeface="Comic Sans MS" panose="030F0702030302020204" pitchFamily="66" charset="0"/>
              </a:rPr>
              <a:t>ăn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49330" y="1504566"/>
            <a:ext cx="4227462" cy="495777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4800" dirty="0">
                <a:latin typeface="Comic Sans MS" panose="030F0702030302020204" pitchFamily="66" charset="0"/>
              </a:rPr>
              <a:t>There is a ....</a:t>
            </a:r>
          </a:p>
          <a:p>
            <a:pPr marL="285750" indent="-285750">
              <a:buFontTx/>
              <a:buChar char="-"/>
            </a:pPr>
            <a:r>
              <a:rPr lang="en-US" sz="4800" dirty="0">
                <a:latin typeface="Comic Sans MS" panose="030F0702030302020204" pitchFamily="66" charset="0"/>
              </a:rPr>
              <a:t>There are ….</a:t>
            </a:r>
          </a:p>
        </p:txBody>
      </p:sp>
      <p:sp>
        <p:nvSpPr>
          <p:cNvPr id="6" name="Rectangle 5"/>
          <p:cNvSpPr/>
          <p:nvPr/>
        </p:nvSpPr>
        <p:spPr>
          <a:xfrm>
            <a:off x="1587420" y="491872"/>
            <a:ext cx="3156439" cy="763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Vocabulary</a:t>
            </a:r>
          </a:p>
        </p:txBody>
      </p:sp>
      <p:sp>
        <p:nvSpPr>
          <p:cNvPr id="7" name="Rectangle 6"/>
          <p:cNvSpPr/>
          <p:nvPr/>
        </p:nvSpPr>
        <p:spPr>
          <a:xfrm>
            <a:off x="6984840" y="504751"/>
            <a:ext cx="3156439" cy="763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Structure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8909" y="192471"/>
            <a:ext cx="1675237" cy="803244"/>
          </a:xfrm>
          <a:prstGeom prst="rect">
            <a:avLst/>
          </a:prstGeom>
        </p:spPr>
      </p:pic>
      <p:pic>
        <p:nvPicPr>
          <p:cNvPr id="1026" name="Picture 2" descr="Quên-Me-Not, Những Bông Hoa, Nhà Má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259" y="3152878"/>
            <a:ext cx="2777550" cy="360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a Tulip, Những Bông Ho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8534">
            <a:off x="104109" y="-262036"/>
            <a:ext cx="1203481" cy="264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08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7" name="wind.wav"/>
          </p:stSnd>
        </p:sndAc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36945"/>
            <a:ext cx="12191999" cy="678411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D42529-6337-4E4E-837B-70B711B8B900}"/>
              </a:ext>
            </a:extLst>
          </p:cNvPr>
          <p:cNvSpPr/>
          <p:nvPr/>
        </p:nvSpPr>
        <p:spPr>
          <a:xfrm>
            <a:off x="4845901" y="3704019"/>
            <a:ext cx="1167626" cy="1606891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8D93B5-59E1-4803-BE17-9A70C1469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93" t="2231" r="3434" b="878"/>
          <a:stretch/>
        </p:blipFill>
        <p:spPr>
          <a:xfrm>
            <a:off x="4855138" y="3704019"/>
            <a:ext cx="1160954" cy="160689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AA52F02-DD13-45BC-8BA6-AA8CCB966123}"/>
              </a:ext>
            </a:extLst>
          </p:cNvPr>
          <p:cNvGrpSpPr/>
          <p:nvPr/>
        </p:nvGrpSpPr>
        <p:grpSpPr>
          <a:xfrm>
            <a:off x="4648956" y="3808897"/>
            <a:ext cx="1031013" cy="1404721"/>
            <a:chOff x="-4970343" y="5258711"/>
            <a:chExt cx="2622922" cy="27203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86F673-3D30-4F9A-9B4F-D5EC0182819D}"/>
                </a:ext>
              </a:extLst>
            </p:cNvPr>
            <p:cNvSpPr txBox="1"/>
            <p:nvPr/>
          </p:nvSpPr>
          <p:spPr>
            <a:xfrm>
              <a:off x="-4970343" y="6965777"/>
              <a:ext cx="469960" cy="10132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rgbClr val="FF0000"/>
                </a:solidFill>
                <a:cs typeface="Aharoni" panose="02010803020104030203" pitchFamily="2" charset="-79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AC43750-6EB1-4DED-AB41-AB1BA86CC7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10606"/>
            <a:stretch/>
          </p:blipFill>
          <p:spPr>
            <a:xfrm>
              <a:off x="-3881915" y="5258711"/>
              <a:ext cx="1534494" cy="1764693"/>
            </a:xfrm>
            <a:prstGeom prst="rect">
              <a:avLst/>
            </a:prstGeom>
          </p:spPr>
        </p:pic>
      </p:grpSp>
      <p:pic>
        <p:nvPicPr>
          <p:cNvPr id="12" name="6871830882027447792">
            <a:hlinkClick r:id="" action="ppaction://media"/>
            <a:extLst>
              <a:ext uri="{FF2B5EF4-FFF2-40B4-BE49-F238E27FC236}">
                <a16:creationId xmlns:a16="http://schemas.microsoft.com/office/drawing/2014/main" id="{12C1A342-E308-B201-82E9-1B0F21B5AE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3811" y="726093"/>
            <a:ext cx="10840795" cy="56255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67" y="868767"/>
            <a:ext cx="1368248" cy="6560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3381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5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0338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111E-6 L 0.32969 -0.4055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2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1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, Flower, Vintage, Flor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1309151"/>
            <a:ext cx="12192000" cy="853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448541" y="2228045"/>
            <a:ext cx="3541690" cy="1944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mic Sans MS" pitchFamily="66" charset="0"/>
              </a:rPr>
              <a:t>Look at the photo. Tick what you see.</a:t>
            </a:r>
          </a:p>
          <a:p>
            <a:r>
              <a:rPr lang="en-US" sz="2400" dirty="0">
                <a:latin typeface="Comic Sans MS" pitchFamily="66" charset="0"/>
              </a:rPr>
              <a:t>     a house 	    a desk</a:t>
            </a:r>
          </a:p>
          <a:p>
            <a:r>
              <a:rPr lang="en-US" sz="2400" dirty="0">
                <a:latin typeface="Comic Sans MS" pitchFamily="66" charset="0"/>
              </a:rPr>
              <a:t>     a garden	    a chair</a:t>
            </a:r>
          </a:p>
        </p:txBody>
      </p:sp>
      <p:sp>
        <p:nvSpPr>
          <p:cNvPr id="3" name="Rectangle 2"/>
          <p:cNvSpPr/>
          <p:nvPr/>
        </p:nvSpPr>
        <p:spPr>
          <a:xfrm>
            <a:off x="8611045" y="3296991"/>
            <a:ext cx="264323" cy="2833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611045" y="3591058"/>
            <a:ext cx="264323" cy="2833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17403" y="3307723"/>
            <a:ext cx="264323" cy="2833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17403" y="3601790"/>
            <a:ext cx="264323" cy="2833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327252" y="3451069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86841" y="3146270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Picture 2" descr="https://f27-group-zfr.zdn.vn/17cc26677fc2919cc8d3/416511082934624150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932"/>
          <a:stretch/>
        </p:blipFill>
        <p:spPr bwMode="auto">
          <a:xfrm>
            <a:off x="476518" y="-83495"/>
            <a:ext cx="7843233" cy="704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98525"/>
      </p:ext>
    </p:extLst>
  </p:cSld>
  <p:clrMapOvr>
    <a:masterClrMapping/>
  </p:clrMapOvr>
  <p:transition spd="slow">
    <p:pull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986971" y="600730"/>
            <a:ext cx="11427127" cy="5415059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3761856"/>
            <a:ext cx="2636328" cy="3123762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" name="TextBox 87"/>
          <p:cNvSpPr txBox="1"/>
          <p:nvPr/>
        </p:nvSpPr>
        <p:spPr>
          <a:xfrm>
            <a:off x="3585112" y="1806579"/>
            <a:ext cx="560281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omic Sans MS" panose="030F0702030302020204" pitchFamily="66" charset="0"/>
              </a:rPr>
              <a:t> Presentation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483951" y="3062154"/>
            <a:ext cx="75328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Task 1 Listen and point.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7187"/>
      </p:ext>
    </p:extLst>
  </p:cSld>
  <p:clrMapOvr>
    <a:masterClrMapping/>
  </p:clrMapOvr>
  <p:transition spd="slow">
    <p:pull/>
    <p:sndAc>
      <p:stSnd>
        <p:snd r:embed="rId3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60561" y="1132763"/>
            <a:ext cx="216999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Bowl</a:t>
            </a:r>
          </a:p>
        </p:txBody>
      </p:sp>
      <p:pic>
        <p:nvPicPr>
          <p:cNvPr id="7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8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4082627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loud Callout 9"/>
          <p:cNvSpPr/>
          <p:nvPr/>
        </p:nvSpPr>
        <p:spPr>
          <a:xfrm>
            <a:off x="212669" y="2458546"/>
            <a:ext cx="4404251" cy="15285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itchFamily="66" charset="0"/>
              </a:rPr>
              <a:t>What is it?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5336274" y="1162007"/>
            <a:ext cx="5579802" cy="35320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1115"/>
            <a:ext cx="4918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 Listen and point.</a:t>
            </a:r>
          </a:p>
        </p:txBody>
      </p:sp>
      <p:pic>
        <p:nvPicPr>
          <p:cNvPr id="14" name="track 2.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293.559999999999" end="12280.8476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189420" y="1594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5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 xmlns="">
      <p:transition spd="slow">
        <p:split orient="vert"/>
        <p:sndAc>
          <p:stSnd>
            <p:snd r:embed="rId1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9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3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917" y="983489"/>
            <a:ext cx="7832835" cy="4993432"/>
          </a:xfrm>
          <a:prstGeom prst="rect">
            <a:avLst/>
          </a:prstGeom>
        </p:spPr>
      </p:pic>
      <p:pic>
        <p:nvPicPr>
          <p:cNvPr id="5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4082627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loud Callout 5"/>
          <p:cNvSpPr/>
          <p:nvPr/>
        </p:nvSpPr>
        <p:spPr>
          <a:xfrm>
            <a:off x="212669" y="2458546"/>
            <a:ext cx="4404251" cy="15285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itchFamily="66" charset="0"/>
              </a:rPr>
              <a:t>What is it?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8435" y="1630906"/>
            <a:ext cx="216999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Spoon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9" name="track 2.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895.9888" end="3880.960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1815" y="2522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4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shreg.wav"/>
          </p:stSnd>
        </p:sndAc>
      </p:transition>
    </mc:Choice>
    <mc:Fallback xmlns="">
      <p:transition spd="slow">
        <p:sndAc>
          <p:stSnd>
            <p:snd r:embed="rId13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3" name="图片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669" y="4082627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loud Callout 4"/>
          <p:cNvSpPr/>
          <p:nvPr/>
        </p:nvSpPr>
        <p:spPr>
          <a:xfrm>
            <a:off x="212669" y="2659656"/>
            <a:ext cx="4404251" cy="152854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itchFamily="66" charset="0"/>
              </a:rPr>
              <a:t>What is it?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932" y="1168447"/>
            <a:ext cx="6787660" cy="45109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843" y="1378423"/>
            <a:ext cx="3630304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Dining room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9" name="track 2.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845.424" end="9197.344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1815" y="2650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7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shreg.wav"/>
          </p:stSnd>
        </p:sndAc>
      </p:transition>
    </mc:Choice>
    <mc:Fallback xmlns="">
      <p:transition spd="slow">
        <p:sndAc>
          <p:stSnd>
            <p:snd r:embed="rId13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5553</TotalTime>
  <Words>512</Words>
  <Application>Microsoft Office PowerPoint</Application>
  <PresentationFormat>Widescreen</PresentationFormat>
  <Paragraphs>173</Paragraphs>
  <Slides>35</Slides>
  <Notes>12</Notes>
  <HiddenSlides>0</HiddenSlides>
  <MMClips>18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55" baseType="lpstr">
      <vt:lpstr>.VnBlack</vt:lpstr>
      <vt:lpstr>Arial</vt:lpstr>
      <vt:lpstr>Bangers</vt:lpstr>
      <vt:lpstr>Barlow</vt:lpstr>
      <vt:lpstr>Barlow Medium</vt:lpstr>
      <vt:lpstr>Bebas Neue</vt:lpstr>
      <vt:lpstr>Calibri</vt:lpstr>
      <vt:lpstr>Comic Sans MS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Sriracha</vt:lpstr>
      <vt:lpstr>Science Subject for Elementary - 3rd Grade: Physical, Life, and Earth by Slidesgo</vt:lpstr>
      <vt:lpstr>P.E. Subject for Middle School - 6th Grade: Sports &amp; Games by Slidesgo</vt:lpstr>
      <vt:lpstr>Who's Who Game by Slidesgo</vt:lpstr>
      <vt:lpstr>1_Who's Who Game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VU THI PHUONG HIEN</cp:lastModifiedBy>
  <cp:revision>152</cp:revision>
  <dcterms:created xsi:type="dcterms:W3CDTF">2022-06-04T05:30:59Z</dcterms:created>
  <dcterms:modified xsi:type="dcterms:W3CDTF">2023-07-06T09:40:54Z</dcterms:modified>
</cp:coreProperties>
</file>