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0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1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2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3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4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15.xml" ContentType="application/vnd.openxmlformats-officedocument.theme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2.wav" ContentType="audio/wav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media/audio3.wav" ContentType="audio/wav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comments/comment2.xml" ContentType="application/vnd.openxmlformats-officedocument.presentationml.comments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comments/comment3.xml" ContentType="application/vnd.openxmlformats-officedocument.presentationml.comments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comments/comment4.xml" ContentType="application/vnd.openxmlformats-officedocument.presentationml.comments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comments/comment5.xml" ContentType="application/vnd.openxmlformats-officedocument.presentationml.comments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ppt/comments/comment6.xml" ContentType="application/vnd.openxmlformats-officedocument.presentationml.comments+xml"/>
  <Override PartName="/ppt/tags/tag16.xml" ContentType="application/vnd.openxmlformats-officedocument.presentationml.tags+xml"/>
  <Override PartName="/ppt/notesSlides/notesSlide20.xml" ContentType="application/vnd.openxmlformats-officedocument.presentationml.notesSlide+xml"/>
  <Override PartName="/ppt/tags/tag17.xml" ContentType="application/vnd.openxmlformats-officedocument.presentationml.tags+xml"/>
  <Override PartName="/ppt/notesSlides/notesSlide21.xml" ContentType="application/vnd.openxmlformats-officedocument.presentationml.notesSlide+xml"/>
  <Override PartName="/ppt/tags/tag18.xml" ContentType="application/vnd.openxmlformats-officedocument.presentationml.tags+xml"/>
  <Override PartName="/ppt/notesSlides/notesSlide22.xml" ContentType="application/vnd.openxmlformats-officedocument.presentationml.notesSlide+xml"/>
  <Override PartName="/ppt/media/audio6.wav" ContentType="audio/wav"/>
  <Override PartName="/ppt/tags/tag19.xml" ContentType="application/vnd.openxmlformats-officedocument.presentationml.tags+xml"/>
  <Override PartName="/ppt/notesSlides/notesSlide23.xml" ContentType="application/vnd.openxmlformats-officedocument.presentationml.notesSlide+xml"/>
  <Override PartName="/ppt/tags/tag20.xml" ContentType="application/vnd.openxmlformats-officedocument.presentationml.tags+xml"/>
  <Override PartName="/ppt/notesSlides/notesSlide24.xml" ContentType="application/vnd.openxmlformats-officedocument.presentationml.notesSlide+xml"/>
  <Override PartName="/ppt/tags/tag21.xml" ContentType="application/vnd.openxmlformats-officedocument.presentationml.tags+xml"/>
  <Override PartName="/ppt/notesSlides/notesSlide25.xml" ContentType="application/vnd.openxmlformats-officedocument.presentationml.notesSlide+xml"/>
  <Override PartName="/ppt/tags/tag22.xml" ContentType="application/vnd.openxmlformats-officedocument.presentationml.tags+xml"/>
  <Override PartName="/ppt/notesSlides/notesSlide26.xml" ContentType="application/vnd.openxmlformats-officedocument.presentationml.notesSlide+xml"/>
  <Override PartName="/ppt/tags/tag23.xml" ContentType="application/vnd.openxmlformats-officedocument.presentationml.tags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  <p:sldMasterId id="2147483777" r:id="rId2"/>
    <p:sldMasterId id="2147483785" r:id="rId3"/>
    <p:sldMasterId id="2147483797" r:id="rId4"/>
    <p:sldMasterId id="2147483821" r:id="rId5"/>
    <p:sldMasterId id="2147483833" r:id="rId6"/>
    <p:sldMasterId id="2147483845" r:id="rId7"/>
    <p:sldMasterId id="2147483857" r:id="rId8"/>
    <p:sldMasterId id="2147483869" r:id="rId9"/>
    <p:sldMasterId id="2147483881" r:id="rId10"/>
    <p:sldMasterId id="2147483893" r:id="rId11"/>
    <p:sldMasterId id="2147483905" r:id="rId12"/>
    <p:sldMasterId id="2147483917" r:id="rId13"/>
    <p:sldMasterId id="2147483929" r:id="rId14"/>
    <p:sldMasterId id="2147483941" r:id="rId15"/>
    <p:sldMasterId id="2147483953" r:id="rId16"/>
  </p:sldMasterIdLst>
  <p:notesMasterIdLst>
    <p:notesMasterId r:id="rId47"/>
  </p:notesMasterIdLst>
  <p:sldIdLst>
    <p:sldId id="332" r:id="rId17"/>
    <p:sldId id="333" r:id="rId18"/>
    <p:sldId id="336" r:id="rId19"/>
    <p:sldId id="339" r:id="rId20"/>
    <p:sldId id="338" r:id="rId21"/>
    <p:sldId id="340" r:id="rId22"/>
    <p:sldId id="337" r:id="rId23"/>
    <p:sldId id="348" r:id="rId24"/>
    <p:sldId id="356" r:id="rId25"/>
    <p:sldId id="351" r:id="rId26"/>
    <p:sldId id="352" r:id="rId27"/>
    <p:sldId id="353" r:id="rId28"/>
    <p:sldId id="354" r:id="rId29"/>
    <p:sldId id="355" r:id="rId30"/>
    <p:sldId id="357" r:id="rId31"/>
    <p:sldId id="358" r:id="rId32"/>
    <p:sldId id="359" r:id="rId33"/>
    <p:sldId id="360" r:id="rId34"/>
    <p:sldId id="361" r:id="rId35"/>
    <p:sldId id="362" r:id="rId36"/>
    <p:sldId id="363" r:id="rId37"/>
    <p:sldId id="364" r:id="rId38"/>
    <p:sldId id="323" r:id="rId39"/>
    <p:sldId id="365" r:id="rId40"/>
    <p:sldId id="366" r:id="rId41"/>
    <p:sldId id="367" r:id="rId42"/>
    <p:sldId id="368" r:id="rId43"/>
    <p:sldId id="369" r:id="rId44"/>
    <p:sldId id="370" r:id="rId45"/>
    <p:sldId id="371" r:id="rId46"/>
  </p:sldIdLst>
  <p:sldSz cx="9144000" cy="5143500" type="screen16x9"/>
  <p:notesSz cx="6858000" cy="9144000"/>
  <p:embeddedFontLst>
    <p:embeddedFont>
      <p:font typeface="Quicksand" panose="020B0604020202020204" charset="0"/>
      <p:regular r:id="rId48"/>
      <p:bold r:id="rId49"/>
      <p:italic r:id="rId50"/>
      <p:boldItalic r:id="rId51"/>
    </p:embeddedFont>
    <p:embeddedFont>
      <p:font typeface="Tahoma" panose="020B0604030504040204" pitchFamily="34" charset="0"/>
      <p:regular r:id="rId52"/>
      <p:bold r:id="rId53"/>
    </p:embeddedFont>
    <p:embeddedFont>
      <p:font typeface="Life Savers ExtraBold" panose="020B0604020202020204" charset="0"/>
      <p:bold r:id="rId54"/>
    </p:embeddedFont>
    <p:embeddedFont>
      <p:font typeface="Roboto" panose="020B0604020202020204" charset="0"/>
      <p:regular r:id="rId55"/>
      <p:bold r:id="rId56"/>
      <p:italic r:id="rId57"/>
      <p:boldItalic r:id="rId58"/>
    </p:embeddedFont>
    <p:embeddedFont>
      <p:font typeface="微软雅黑" panose="020B0503020204020204" pitchFamily="34" charset="-122"/>
      <p:regular r:id="rId59"/>
      <p:bold r:id="rId60"/>
    </p:embeddedFont>
    <p:embeddedFont>
      <p:font typeface="Comic Sans MS" panose="030F0702030302020204" pitchFamily="66" charset="0"/>
      <p:regular r:id="rId61"/>
      <p:bold r:id="rId62"/>
      <p:italic r:id="rId63"/>
      <p:boldItalic r:id="rId64"/>
    </p:embeddedFont>
    <p:embeddedFont>
      <p:font typeface="Calibri" panose="020F0502020204030204" pitchFamily="34" charset="0"/>
      <p:regular r:id="rId65"/>
      <p:bold r:id="rId66"/>
      <p:italic r:id="rId67"/>
      <p:boldItalic r:id="rId68"/>
    </p:embeddedFont>
    <p:embeddedFont>
      <p:font typeface="Quicksand SemiBold" panose="020B0604020202020204" charset="0"/>
      <p:regular r:id="rId69"/>
      <p:bold r:id="rId70"/>
    </p:embeddedFont>
    <p:embeddedFont>
      <p:font typeface="Segoe Print" panose="02000600000000000000" pitchFamily="2" charset="0"/>
      <p:regular r:id="rId71"/>
      <p:bold r:id="rId72"/>
    </p:embeddedFont>
    <p:embeddedFont>
      <p:font typeface="Bebas Neue" panose="020B0604020202020204" charset="0"/>
      <p:regular r:id="rId73"/>
    </p:embeddedFont>
    <p:embeddedFont>
      <p:font typeface="Patrick Hand" panose="020B0604020202020204" charset="0"/>
      <p:regular r:id="rId74"/>
    </p:embeddedFont>
    <p:embeddedFont>
      <p:font typeface="Calibri Light" panose="020F0302020204030204" pitchFamily="34" charset="0"/>
      <p:regular r:id="rId75"/>
      <p:italic r:id="rId76"/>
    </p:embeddedFont>
    <p:embeddedFont>
      <p:font typeface="Lato" panose="020B0604020202020204" charset="0"/>
      <p:regular r:id="rId77"/>
      <p:bold r:id="rId78"/>
      <p:italic r:id="rId79"/>
      <p:boldItalic r:id="rId80"/>
    </p:embeddedFont>
    <p:embeddedFont>
      <p:font typeface="MV Boli" panose="02000500030200090000" pitchFamily="2" charset="0"/>
      <p:regular r:id="rId81"/>
    </p:embeddedFont>
    <p:embeddedFont>
      <p:font typeface="SimSun" panose="02010600030101010101" pitchFamily="2" charset="-122"/>
      <p:regular r:id="rId82"/>
    </p:embeddedFont>
    <p:embeddedFont>
      <p:font typeface="Life Savers" panose="020B0604020202020204" charset="0"/>
      <p:regular r:id="rId83"/>
      <p:bold r:id="rId8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79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27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BD51880-AB8F-4D58-A126-D680D6BAF13F}">
  <a:tblStyle styleId="{8BD51880-AB8F-4D58-A126-D680D6BAF13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17" autoAdjust="0"/>
  </p:normalViewPr>
  <p:slideViewPr>
    <p:cSldViewPr snapToGrid="0">
      <p:cViewPr varScale="1">
        <p:scale>
          <a:sx n="102" d="100"/>
          <a:sy n="102" d="100"/>
        </p:scale>
        <p:origin x="826" y="101"/>
      </p:cViewPr>
      <p:guideLst>
        <p:guide orient="horz" pos="3079"/>
        <p:guide pos="2880"/>
      </p:guideLst>
    </p:cSldViewPr>
  </p:slideViewPr>
  <p:outlineViewPr>
    <p:cViewPr>
      <p:scale>
        <a:sx n="33" d="100"/>
        <a:sy n="33" d="100"/>
      </p:scale>
      <p:origin x="0" y="-53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68" Type="http://schemas.openxmlformats.org/officeDocument/2006/relationships/font" Target="fonts/font21.fntdata"/><Relationship Id="rId76" Type="http://schemas.openxmlformats.org/officeDocument/2006/relationships/font" Target="fonts/font29.fntdata"/><Relationship Id="rId84" Type="http://schemas.openxmlformats.org/officeDocument/2006/relationships/font" Target="fonts/font37.fntdata"/><Relationship Id="rId89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24.fntdata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3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74" Type="http://schemas.openxmlformats.org/officeDocument/2006/relationships/font" Target="fonts/font27.fntdata"/><Relationship Id="rId79" Type="http://schemas.openxmlformats.org/officeDocument/2006/relationships/font" Target="fonts/font32.fntdata"/><Relationship Id="rId8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4.fntdata"/><Relationship Id="rId82" Type="http://schemas.openxmlformats.org/officeDocument/2006/relationships/font" Target="fonts/font35.fntdata"/><Relationship Id="rId19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font" Target="fonts/font22.fntdata"/><Relationship Id="rId77" Type="http://schemas.openxmlformats.org/officeDocument/2006/relationships/font" Target="fonts/font30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4.fntdata"/><Relationship Id="rId72" Type="http://schemas.openxmlformats.org/officeDocument/2006/relationships/font" Target="fonts/font25.fntdata"/><Relationship Id="rId80" Type="http://schemas.openxmlformats.org/officeDocument/2006/relationships/font" Target="fonts/font33.fntdata"/><Relationship Id="rId85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font" Target="fonts/font23.fntdata"/><Relationship Id="rId75" Type="http://schemas.openxmlformats.org/officeDocument/2006/relationships/font" Target="fonts/font28.fntdata"/><Relationship Id="rId83" Type="http://schemas.openxmlformats.org/officeDocument/2006/relationships/font" Target="fonts/font36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73" Type="http://schemas.openxmlformats.org/officeDocument/2006/relationships/font" Target="fonts/font26.fntdata"/><Relationship Id="rId78" Type="http://schemas.openxmlformats.org/officeDocument/2006/relationships/font" Target="fonts/font31.fntdata"/><Relationship Id="rId81" Type="http://schemas.openxmlformats.org/officeDocument/2006/relationships/font" Target="fonts/font34.fntdata"/><Relationship Id="rId86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3T11:42:49.179" idx="15">
    <p:pos x="10" y="10"/>
    <p:text>Có thể bỏ slide này về từ "Family"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3T11:43:45.361" idx="16">
    <p:pos x="10" y="10"/>
    <p:text>Có thể bỏ từ "Cool"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1T11:08:08.723" idx="7">
    <p:pos x="10" y="10"/>
    <p:text>Slide này Ok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1T11:02:26.086" idx="6">
    <p:pos x="10" y="10"/>
    <p:text>Dư slide này nên KT nên cắt bỏ vì anyway cũng ko có audio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3T11:51:49.443" idx="17">
    <p:pos x="10" y="10"/>
    <p:text>Nên nhấn mạnh trọng tâm của phần này cấu trúc câu " Look at my Family" nên cho các con luyện nói quen dần cụm từ Look at my mum, dad.....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5T10:57:23.136" idx="27">
    <p:pos x="10" y="10"/>
    <p:text>Phần Task 2 + 3 đều luyện tập cùng 1 mẫu câu " Look at my......" nên trao đổi với Gv dành nh thời gian cho phần Practice này.</p:text>
    <p:extLst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5726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/>
              <a:t>Family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607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/>
              <a:t>Dad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6663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Sister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97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Cool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669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3135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Task 2: Listen and write.</a:t>
            </a:r>
            <a:r>
              <a:rPr lang="en-AU" sz="1200">
                <a:effectLst/>
                <a:latin typeface="Times New Roman"/>
                <a:ea typeface="Times New Roman"/>
              </a:rPr>
              <a:t> </a:t>
            </a:r>
            <a:r>
              <a:rPr lang="en-AU" sz="1200" b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(Track 1.2)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en-AU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Point and read the new words in the dialogue. Ask students to repeat.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Play the Track 1.2. Tell students to look at the picture, listen and follow the text with their fingers.</a:t>
            </a:r>
            <a:endParaRPr lang="vi-VN" sz="1200">
              <a:effectLst/>
              <a:latin typeface="Times New Roman"/>
              <a:ea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6760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Task 2: Listen and write.</a:t>
            </a:r>
            <a:r>
              <a:rPr lang="en-AU" sz="1200">
                <a:effectLst/>
                <a:latin typeface="Times New Roman"/>
                <a:ea typeface="Times New Roman"/>
              </a:rPr>
              <a:t> </a:t>
            </a:r>
            <a:r>
              <a:rPr lang="en-AU" sz="1200" b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(Track 1.2)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en-AU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Point and read the new words in the dialogue. Ask students to repeat.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Play the Track 1.2. Tell students to look at the picture, listen and follow the text with their fingers.</a:t>
            </a:r>
            <a:endParaRPr lang="vi-VN" sz="1200">
              <a:effectLst/>
              <a:latin typeface="Times New Roman"/>
              <a:ea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951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4449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Role play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Model a conversation to introduce family by having two students come up to the front of the classroom.</a:t>
            </a:r>
            <a:b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Each student takes turn to ask and </a:t>
            </a:r>
            <a:r>
              <a:rPr lang="en-AU" sz="1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asnwer</a:t>
            </a: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.  </a:t>
            </a:r>
            <a:b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Ask students to act out the dialogue in pairs. Ask some volunteers to act it out in front of the whole class.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Tell students to listen again and fill in the gap.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Elicit the correct answer.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Ask students to read a sentence again.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119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Game: Point and say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Ask students to work groups of four.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One student looks at the photo in activity 2 and say Look at my ...! (e.g. Look at my mum!), and the other students have to quickly point at the person (e.g. mum) in the photo.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The fastest student who points at the right person gets a point.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Ask students to play in groups. Walk around and give help if necessary.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Ask some volunteers to play in front of the whole class.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776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4860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479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755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Key: A</a:t>
            </a: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42AD6-B672-4D5F-B54C-BD6FBEFF3A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10476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Key: C</a:t>
            </a:r>
          </a:p>
          <a:p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42AD6-B672-4D5F-B54C-BD6FBEFF3A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20151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Key: A</a:t>
            </a:r>
          </a:p>
          <a:p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42AD6-B672-4D5F-B54C-BD6FBEFF3A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1943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Key: B</a:t>
            </a:r>
          </a:p>
          <a:p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42AD6-B672-4D5F-B54C-BD6FBEFF3A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9247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Key: D</a:t>
            </a:r>
          </a:p>
          <a:p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42AD6-B672-4D5F-B54C-BD6FBEFF3A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0705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248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Teacher</a:t>
            </a:r>
            <a:r>
              <a:rPr lang="en-US" baseline="0" dirty="0" smtClean="0"/>
              <a:t> introduce new lesson by asking 1,2,3 questions for students brainstorm: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Is it a Chinese family? Or Vietnamese family?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How many people are there in this photo?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What are they doing?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862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smtClean="0"/>
              <a:t>Lead in: Teacher introduces</a:t>
            </a:r>
            <a:r>
              <a:rPr lang="en-US" baseline="0" dirty="0" smtClean="0"/>
              <a:t> her family.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264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932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GV</a:t>
            </a:r>
            <a:r>
              <a:rPr lang="en-US" b="1" baseline="0" dirty="0" smtClean="0"/>
              <a:t> click audio </a:t>
            </a:r>
            <a:r>
              <a:rPr lang="en-US" b="1" baseline="0" dirty="0" err="1" smtClean="0"/>
              <a:t>trước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nghe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tới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thì</a:t>
            </a:r>
            <a:r>
              <a:rPr lang="en-US" b="1" baseline="0" dirty="0" smtClean="0"/>
              <a:t> click point </a:t>
            </a:r>
            <a:r>
              <a:rPr lang="en-US" b="1" baseline="0" smtClean="0"/>
              <a:t>vào</a:t>
            </a:r>
            <a:endParaRPr kumimoji="0" lang="en-AU" sz="1100" b="1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Times New Roman"/>
            </a:endParaRPr>
          </a:p>
          <a:p>
            <a:pPr marL="0" marR="0" lvl="0" indent="0" algn="l" defTabSz="914378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Task 1: Listen and repeat. (Track 1.1)</a:t>
            </a:r>
            <a:endParaRPr kumimoji="0" lang="vi-VN" sz="105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45720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51000" algn="l"/>
              </a:tabLst>
              <a:defRPr/>
            </a:pPr>
            <a:r>
              <a:rPr kumimoji="0" lang="en-A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Arial"/>
                <a:sym typeface="Arial"/>
              </a:rPr>
              <a:t>- Use flashcards to introduce the vocabulary and structure of lesson.</a:t>
            </a:r>
            <a:endParaRPr kumimoji="0" lang="vi-VN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Arial"/>
              <a:sym typeface="Arial"/>
            </a:endParaRPr>
          </a:p>
          <a:p>
            <a:pPr marL="45720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51000" algn="l"/>
              </a:tabLst>
              <a:defRPr/>
            </a:pPr>
            <a:r>
              <a:rPr kumimoji="0" lang="en-A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Arial"/>
                <a:sym typeface="Arial"/>
              </a:rPr>
              <a:t>- Say the words/sentences for students to repeat in chorus.</a:t>
            </a:r>
            <a:endParaRPr kumimoji="0" lang="vi-VN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Arial"/>
              <a:sym typeface="Arial"/>
            </a:endParaRPr>
          </a:p>
          <a:p>
            <a:pPr marL="45720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51000" algn="l"/>
              </a:tabLst>
              <a:defRPr/>
            </a:pPr>
            <a:r>
              <a:rPr kumimoji="0" lang="en-A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Arial"/>
                <a:sym typeface="Arial"/>
              </a:rPr>
              <a:t>- Say a word/sentence for students to repeat then point.</a:t>
            </a:r>
            <a:endParaRPr kumimoji="0" lang="vi-VN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Arial"/>
              <a:sym typeface="Arial"/>
            </a:endParaRPr>
          </a:p>
          <a:p>
            <a:pPr marL="45720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51000" algn="l"/>
              </a:tabLst>
              <a:defRPr/>
            </a:pPr>
            <a:r>
              <a:rPr kumimoji="0" lang="en-A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/>
                <a:sym typeface="Arial"/>
              </a:rPr>
              <a:t>- Play the track 1.1 for the students to listen to, point to, and repeat the words in chorus, group.</a:t>
            </a:r>
            <a:endParaRPr kumimoji="0" lang="vi-VN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Arial"/>
              <a:sym typeface="Arial"/>
            </a:endParaRPr>
          </a:p>
          <a:p>
            <a:pPr marL="45720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51000" algn="l"/>
              </a:tabLst>
              <a:defRPr/>
            </a:pPr>
            <a:r>
              <a:rPr kumimoji="0" lang="en-A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Times New Roman"/>
                <a:ea typeface="Times New Roman"/>
                <a:cs typeface="Arial"/>
                <a:sym typeface="Arial"/>
              </a:rPr>
              <a:t>- Show pictures in random order and ask students to read out the correct words. </a:t>
            </a:r>
            <a:endParaRPr kumimoji="0" lang="vi-VN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Arial"/>
              <a:sym typeface="Arial"/>
            </a:endParaRPr>
          </a:p>
          <a:p>
            <a:endParaRPr lang="vi-VN" dirty="0" smtClean="0"/>
          </a:p>
          <a:p>
            <a:pPr marL="0" marR="0" lvl="0" indent="0" algn="l" defTabSz="914378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Task 1: Listen and repeat. (Track 1.1)</a:t>
            </a:r>
            <a:endParaRPr kumimoji="0" lang="vi-VN" sz="105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45720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51000" algn="l"/>
              </a:tabLst>
              <a:defRPr/>
            </a:pPr>
            <a:r>
              <a:rPr kumimoji="0" lang="en-A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Arial"/>
                <a:sym typeface="Arial"/>
              </a:rPr>
              <a:t>- Use flashcards to introduce the vocabulary and structure of lesson.</a:t>
            </a:r>
            <a:endParaRPr kumimoji="0" lang="vi-VN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Arial"/>
              <a:sym typeface="Arial"/>
            </a:endParaRPr>
          </a:p>
          <a:p>
            <a:pPr marL="45720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51000" algn="l"/>
              </a:tabLst>
              <a:defRPr/>
            </a:pPr>
            <a:r>
              <a:rPr kumimoji="0" lang="en-A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Arial"/>
                <a:sym typeface="Arial"/>
              </a:rPr>
              <a:t>- Say the words/sentences for students to repeat in chorus.</a:t>
            </a:r>
            <a:endParaRPr kumimoji="0" lang="vi-VN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Arial"/>
              <a:sym typeface="Arial"/>
            </a:endParaRPr>
          </a:p>
          <a:p>
            <a:pPr marL="45720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51000" algn="l"/>
              </a:tabLst>
              <a:defRPr/>
            </a:pPr>
            <a:r>
              <a:rPr kumimoji="0" lang="en-A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Arial"/>
                <a:sym typeface="Arial"/>
              </a:rPr>
              <a:t>- Say a word/sentence for students to repeat then point.</a:t>
            </a:r>
            <a:endParaRPr kumimoji="0" lang="vi-VN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Arial"/>
              <a:sym typeface="Arial"/>
            </a:endParaRPr>
          </a:p>
          <a:p>
            <a:pPr marL="45720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51000" algn="l"/>
              </a:tabLst>
              <a:defRPr/>
            </a:pPr>
            <a:r>
              <a:rPr kumimoji="0" lang="en-A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Arial"/>
                <a:sym typeface="Arial"/>
              </a:rPr>
              <a:t>- Play the track 1.1 for the students to listen to, point to, and repeat the words in chorus, group.</a:t>
            </a:r>
            <a:endParaRPr kumimoji="0" lang="vi-VN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Arial"/>
              <a:sym typeface="Arial"/>
            </a:endParaRPr>
          </a:p>
          <a:p>
            <a:pPr marL="45720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51000" algn="l"/>
              </a:tabLst>
              <a:defRPr/>
            </a:pPr>
            <a:r>
              <a:rPr kumimoji="0" lang="en-A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Times New Roman"/>
                <a:ea typeface="Times New Roman"/>
                <a:cs typeface="Arial"/>
                <a:sym typeface="Arial"/>
              </a:rPr>
              <a:t>- Show pictures in random order and ask students to read out the correct words. </a:t>
            </a:r>
            <a:endParaRPr kumimoji="0" lang="vi-VN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Arial"/>
              <a:sym typeface="Arial"/>
            </a:endParaRPr>
          </a:p>
          <a:p>
            <a:endParaRPr lang="vi-V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583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Mini game: Who’s missing?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Ask students to close their eyes.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Then teacher takes away one of the flashcards.</a:t>
            </a:r>
          </a:p>
          <a:p>
            <a:pPr marL="0" indent="0">
              <a:buFontTx/>
              <a:buNone/>
            </a:pPr>
            <a:r>
              <a:rPr lang="en-US" dirty="0" smtClean="0"/>
              <a:t>-</a:t>
            </a:r>
            <a:r>
              <a:rPr lang="en-US" baseline="0" dirty="0" smtClean="0"/>
              <a:t>  The first student spot and say the missing one wins.</a:t>
            </a:r>
            <a:endParaRPr lang="vi-V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879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/>
              <a:t>Mum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526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/>
              <a:t>Brother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61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591925" y="1233175"/>
            <a:ext cx="3277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591925" y="2803075"/>
            <a:ext cx="32778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3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4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941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19842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1840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86211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06276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16920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080480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13753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521176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005825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53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757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02911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8479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4006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97960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79021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90265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65911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75506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299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075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374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267627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691318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08830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19350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26981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227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684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08520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911352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792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6" y="4343702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5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7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2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05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92888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076304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7902344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521216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5237381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2200634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7155159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52322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678238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562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3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9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5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79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07063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48634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22706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7910639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537707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97841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7389665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3862862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899633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449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6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5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1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764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014096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26798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50474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13950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859923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3196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4984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64369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08779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13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83">
              <a:defRPr/>
            </a:pPr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83">
                <a:defRPr/>
              </a:pPr>
              <a:t>6/6/2023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783">
              <a:defRPr/>
            </a:pPr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83">
              <a:defRPr/>
            </a:pPr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8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299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8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449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277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87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669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155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0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041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225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502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453474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025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248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114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521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427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414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142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66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173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668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33799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475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527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735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96600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B1CF2E77-4E87-4338-A6B2-93E833A84A3C}" type="datetimeFigureOut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6/6/2023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796E19DA-92E0-4635-8627-DEB5FDE3EBA8}" type="slidenum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514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558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559095" y="4029539"/>
            <a:ext cx="6535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597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108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058095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8070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240813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433024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555459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77715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24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9908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43968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2589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18576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979055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83300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889326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033029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863461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50335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845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6808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3497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5751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1632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1605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0811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7244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2741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0760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828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3518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8201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209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71855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8243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9728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9560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912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137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37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4770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44401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8876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71451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99192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88999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618541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855868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476891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8108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9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488911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2822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81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84942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07778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718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5981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39238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88400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379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CUSTOM_20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9286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2535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195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425744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19667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292687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46052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78193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08655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5334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9">
  <p:cSld name="CUSTOM_9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"/>
          <p:cNvSpPr/>
          <p:nvPr/>
        </p:nvSpPr>
        <p:spPr>
          <a:xfrm>
            <a:off x="-7225" y="638275"/>
            <a:ext cx="9158400" cy="550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3" name="Google Shape;173;p32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74" name="Google Shape;174;p3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32">
            <a:hlinkClick r:id=""/>
          </p:cNvPr>
          <p:cNvSpPr txBox="1">
            <a:spLocks noGrp="1"/>
          </p:cNvSpPr>
          <p:nvPr>
            <p:ph type="title"/>
          </p:nvPr>
        </p:nvSpPr>
        <p:spPr>
          <a:xfrm>
            <a:off x="5104875" y="2218200"/>
            <a:ext cx="2164800" cy="113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3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2"/>
          <p:cNvSpPr txBox="1">
            <a:spLocks noGrp="1"/>
          </p:cNvSpPr>
          <p:nvPr>
            <p:ph type="subTitle" idx="1"/>
          </p:nvPr>
        </p:nvSpPr>
        <p:spPr>
          <a:xfrm>
            <a:off x="1586850" y="640375"/>
            <a:ext cx="59703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31330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84332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2575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79862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2362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1482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343077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949403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57935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121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8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audio" Target="../media/audio1.wav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7.xml"/><Relationship Id="rId13" Type="http://schemas.openxmlformats.org/officeDocument/2006/relationships/slideLayout" Target="../slideLayouts/slideLayout172.xml"/><Relationship Id="rId18" Type="http://schemas.openxmlformats.org/officeDocument/2006/relationships/slideLayout" Target="../slideLayouts/slideLayout177.xml"/><Relationship Id="rId26" Type="http://schemas.openxmlformats.org/officeDocument/2006/relationships/theme" Target="../theme/theme16.xml"/><Relationship Id="rId3" Type="http://schemas.openxmlformats.org/officeDocument/2006/relationships/slideLayout" Target="../slideLayouts/slideLayout162.xml"/><Relationship Id="rId21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66.xml"/><Relationship Id="rId12" Type="http://schemas.openxmlformats.org/officeDocument/2006/relationships/slideLayout" Target="../slideLayouts/slideLayout171.xml"/><Relationship Id="rId17" Type="http://schemas.openxmlformats.org/officeDocument/2006/relationships/slideLayout" Target="../slideLayouts/slideLayout176.xml"/><Relationship Id="rId25" Type="http://schemas.openxmlformats.org/officeDocument/2006/relationships/slideLayout" Target="../slideLayouts/slideLayout184.xml"/><Relationship Id="rId2" Type="http://schemas.openxmlformats.org/officeDocument/2006/relationships/slideLayout" Target="../slideLayouts/slideLayout161.xml"/><Relationship Id="rId16" Type="http://schemas.openxmlformats.org/officeDocument/2006/relationships/slideLayout" Target="../slideLayouts/slideLayout175.xml"/><Relationship Id="rId20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70.xml"/><Relationship Id="rId24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64.xml"/><Relationship Id="rId15" Type="http://schemas.openxmlformats.org/officeDocument/2006/relationships/slideLayout" Target="../slideLayouts/slideLayout174.xml"/><Relationship Id="rId23" Type="http://schemas.openxmlformats.org/officeDocument/2006/relationships/slideLayout" Target="../slideLayouts/slideLayout182.xml"/><Relationship Id="rId28" Type="http://schemas.openxmlformats.org/officeDocument/2006/relationships/audio" Target="../media/audio1.wav"/><Relationship Id="rId10" Type="http://schemas.openxmlformats.org/officeDocument/2006/relationships/slideLayout" Target="../slideLayouts/slideLayout169.xml"/><Relationship Id="rId19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63.xml"/><Relationship Id="rId9" Type="http://schemas.openxmlformats.org/officeDocument/2006/relationships/slideLayout" Target="../slideLayouts/slideLayout168.xml"/><Relationship Id="rId14" Type="http://schemas.openxmlformats.org/officeDocument/2006/relationships/slideLayout" Target="../slideLayouts/slideLayout173.xml"/><Relationship Id="rId22" Type="http://schemas.openxmlformats.org/officeDocument/2006/relationships/slideLayout" Target="../slideLayouts/slideLayout181.xml"/><Relationship Id="rId27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3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78" r:id="rId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1" name="chimes.wav"/>
          </p:stSnd>
        </p:sndAc>
      </p:transition>
    </mc:Choice>
    <mc:Fallback xmlns="">
      <p:transition spd="slow">
        <p:split orient="vert"/>
        <p:sndAc>
          <p:stSnd>
            <p:snd r:embed="rId18" name="chimes.wav"/>
          </p:stSnd>
        </p:sndAc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>
          <p15:clr>
            <a:srgbClr val="EA4335"/>
          </p15:clr>
        </p15:guide>
        <p15:guide id="3" pos="5760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>
          <p15:clr>
            <a:srgbClr val="EA4335"/>
          </p15:clr>
        </p15:guide>
        <p15:guide id="9" orient="horz" pos="2897">
          <p15:clr>
            <a:srgbClr val="EA4335"/>
          </p15:clr>
        </p15:guide>
        <p15:guide id="10" orient="horz" pos="3237">
          <p15:clr>
            <a:srgbClr val="EA4335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11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477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45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56784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824233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63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94581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68" r:id="rId15"/>
    <p:sldLayoutId id="2147483969" r:id="rId16"/>
    <p:sldLayoutId id="2147483970" r:id="rId17"/>
    <p:sldLayoutId id="2147483971" r:id="rId18"/>
    <p:sldLayoutId id="2147483972" r:id="rId19"/>
    <p:sldLayoutId id="2147483973" r:id="rId20"/>
    <p:sldLayoutId id="2147483974" r:id="rId21"/>
    <p:sldLayoutId id="2147483975" r:id="rId22"/>
    <p:sldLayoutId id="2147483976" r:id="rId23"/>
    <p:sldLayoutId id="2147483977" r:id="rId24"/>
    <p:sldLayoutId id="2147483978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09590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96251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80143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89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58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55680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737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D97B6-F3D4-4828-8331-3A697524A176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61E2B-6088-46C5-871F-21F1B14BF2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15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gif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29" Type="http://schemas.openxmlformats.org/officeDocument/2006/relationships/image" Target="../media/image24.jpeg"/><Relationship Id="rId1" Type="http://schemas.openxmlformats.org/officeDocument/2006/relationships/tags" Target="../tags/tag1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emf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2.png"/><Relationship Id="rId3" Type="http://schemas.openxmlformats.org/officeDocument/2006/relationships/audio" Target="../media/media4.mp3"/><Relationship Id="rId7" Type="http://schemas.openxmlformats.org/officeDocument/2006/relationships/audio" Target="../media/audio2.wav"/><Relationship Id="rId12" Type="http://schemas.openxmlformats.org/officeDocument/2006/relationships/image" Target="../media/image39.png"/><Relationship Id="rId2" Type="http://schemas.microsoft.com/office/2007/relationships/media" Target="../media/media4.mp3"/><Relationship Id="rId16" Type="http://schemas.openxmlformats.org/officeDocument/2006/relationships/audio" Target="../media/audio3.wav"/><Relationship Id="rId1" Type="http://schemas.openxmlformats.org/officeDocument/2006/relationships/tags" Target="../tags/tag5.xml"/><Relationship Id="rId6" Type="http://schemas.openxmlformats.org/officeDocument/2006/relationships/audio" Target="../media/audio3.wav"/><Relationship Id="rId11" Type="http://schemas.openxmlformats.org/officeDocument/2006/relationships/image" Target="../media/image37.png"/><Relationship Id="rId5" Type="http://schemas.openxmlformats.org/officeDocument/2006/relationships/notesSlide" Target="../notesSlides/notesSlide9.xml"/><Relationship Id="rId15" Type="http://schemas.openxmlformats.org/officeDocument/2006/relationships/image" Target="../media/image38.png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33.svg"/><Relationship Id="rId1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2.png"/><Relationship Id="rId3" Type="http://schemas.openxmlformats.org/officeDocument/2006/relationships/audio" Target="../media/media5.mp3"/><Relationship Id="rId7" Type="http://schemas.openxmlformats.org/officeDocument/2006/relationships/audio" Target="../media/audio2.wav"/><Relationship Id="rId12" Type="http://schemas.openxmlformats.org/officeDocument/2006/relationships/image" Target="../media/image39.png"/><Relationship Id="rId17" Type="http://schemas.openxmlformats.org/officeDocument/2006/relationships/comments" Target="../comments/comment1.xml"/><Relationship Id="rId2" Type="http://schemas.microsoft.com/office/2007/relationships/media" Target="../media/media5.mp3"/><Relationship Id="rId16" Type="http://schemas.openxmlformats.org/officeDocument/2006/relationships/audio" Target="../media/audio3.wav"/><Relationship Id="rId1" Type="http://schemas.openxmlformats.org/officeDocument/2006/relationships/tags" Target="../tags/tag6.xml"/><Relationship Id="rId6" Type="http://schemas.openxmlformats.org/officeDocument/2006/relationships/audio" Target="../media/audio3.wav"/><Relationship Id="rId11" Type="http://schemas.openxmlformats.org/officeDocument/2006/relationships/image" Target="../media/image37.png"/><Relationship Id="rId5" Type="http://schemas.openxmlformats.org/officeDocument/2006/relationships/notesSlide" Target="../notesSlides/notesSlide10.xml"/><Relationship Id="rId15" Type="http://schemas.openxmlformats.org/officeDocument/2006/relationships/image" Target="../media/image38.png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33.svg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2.png"/><Relationship Id="rId3" Type="http://schemas.openxmlformats.org/officeDocument/2006/relationships/audio" Target="../media/media6.mp3"/><Relationship Id="rId7" Type="http://schemas.openxmlformats.org/officeDocument/2006/relationships/audio" Target="../media/audio2.wav"/><Relationship Id="rId12" Type="http://schemas.openxmlformats.org/officeDocument/2006/relationships/image" Target="../media/image39.png"/><Relationship Id="rId2" Type="http://schemas.microsoft.com/office/2007/relationships/media" Target="../media/media6.mp3"/><Relationship Id="rId16" Type="http://schemas.openxmlformats.org/officeDocument/2006/relationships/audio" Target="../media/audio3.wav"/><Relationship Id="rId1" Type="http://schemas.openxmlformats.org/officeDocument/2006/relationships/tags" Target="../tags/tag7.xml"/><Relationship Id="rId6" Type="http://schemas.openxmlformats.org/officeDocument/2006/relationships/audio" Target="../media/audio3.wav"/><Relationship Id="rId11" Type="http://schemas.openxmlformats.org/officeDocument/2006/relationships/image" Target="../media/image37.png"/><Relationship Id="rId5" Type="http://schemas.openxmlformats.org/officeDocument/2006/relationships/notesSlide" Target="../notesSlides/notesSlide11.xml"/><Relationship Id="rId15" Type="http://schemas.openxmlformats.org/officeDocument/2006/relationships/image" Target="../media/image38.png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33.sv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2.png"/><Relationship Id="rId3" Type="http://schemas.openxmlformats.org/officeDocument/2006/relationships/audio" Target="../media/media7.mp3"/><Relationship Id="rId7" Type="http://schemas.openxmlformats.org/officeDocument/2006/relationships/audio" Target="../media/audio2.wav"/><Relationship Id="rId12" Type="http://schemas.openxmlformats.org/officeDocument/2006/relationships/image" Target="../media/image39.png"/><Relationship Id="rId2" Type="http://schemas.microsoft.com/office/2007/relationships/media" Target="../media/media7.mp3"/><Relationship Id="rId16" Type="http://schemas.openxmlformats.org/officeDocument/2006/relationships/audio" Target="../media/audio3.wav"/><Relationship Id="rId1" Type="http://schemas.openxmlformats.org/officeDocument/2006/relationships/tags" Target="../tags/tag8.xml"/><Relationship Id="rId6" Type="http://schemas.openxmlformats.org/officeDocument/2006/relationships/audio" Target="../media/audio3.wav"/><Relationship Id="rId11" Type="http://schemas.openxmlformats.org/officeDocument/2006/relationships/image" Target="../media/image37.png"/><Relationship Id="rId5" Type="http://schemas.openxmlformats.org/officeDocument/2006/relationships/notesSlide" Target="../notesSlides/notesSlide12.xml"/><Relationship Id="rId15" Type="http://schemas.openxmlformats.org/officeDocument/2006/relationships/image" Target="../media/image38.png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33.svg"/><Relationship Id="rId1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2.png"/><Relationship Id="rId3" Type="http://schemas.openxmlformats.org/officeDocument/2006/relationships/audio" Target="../media/media8.mp3"/><Relationship Id="rId7" Type="http://schemas.openxmlformats.org/officeDocument/2006/relationships/audio" Target="../media/audio2.wav"/><Relationship Id="rId12" Type="http://schemas.openxmlformats.org/officeDocument/2006/relationships/image" Target="../media/image39.png"/><Relationship Id="rId17" Type="http://schemas.openxmlformats.org/officeDocument/2006/relationships/comments" Target="../comments/comment2.xml"/><Relationship Id="rId2" Type="http://schemas.microsoft.com/office/2007/relationships/media" Target="../media/media8.mp3"/><Relationship Id="rId16" Type="http://schemas.openxmlformats.org/officeDocument/2006/relationships/audio" Target="../media/audio3.wav"/><Relationship Id="rId1" Type="http://schemas.openxmlformats.org/officeDocument/2006/relationships/tags" Target="../tags/tag9.xml"/><Relationship Id="rId6" Type="http://schemas.openxmlformats.org/officeDocument/2006/relationships/audio" Target="../media/audio3.wav"/><Relationship Id="rId11" Type="http://schemas.openxmlformats.org/officeDocument/2006/relationships/image" Target="../media/image37.png"/><Relationship Id="rId5" Type="http://schemas.openxmlformats.org/officeDocument/2006/relationships/notesSlide" Target="../notesSlides/notesSlide13.xml"/><Relationship Id="rId15" Type="http://schemas.openxmlformats.org/officeDocument/2006/relationships/image" Target="../media/image38.png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33.svg"/><Relationship Id="rId1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1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3.png"/><Relationship Id="rId4" Type="http://schemas.openxmlformats.org/officeDocument/2006/relationships/image" Target="../media/image25.pn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23.png"/><Relationship Id="rId3" Type="http://schemas.openxmlformats.org/officeDocument/2006/relationships/audio" Target="../media/media9.mp3"/><Relationship Id="rId7" Type="http://schemas.openxmlformats.org/officeDocument/2006/relationships/image" Target="../media/image33.svg"/><Relationship Id="rId12" Type="http://schemas.openxmlformats.org/officeDocument/2006/relationships/image" Target="../media/image48.png"/><Relationship Id="rId2" Type="http://schemas.microsoft.com/office/2007/relationships/media" Target="../media/media9.mp3"/><Relationship Id="rId1" Type="http://schemas.openxmlformats.org/officeDocument/2006/relationships/tags" Target="../tags/tag11.xml"/><Relationship Id="rId6" Type="http://schemas.openxmlformats.org/officeDocument/2006/relationships/image" Target="../media/image43.png"/><Relationship Id="rId11" Type="http://schemas.openxmlformats.org/officeDocument/2006/relationships/image" Target="../media/image44.png"/><Relationship Id="rId5" Type="http://schemas.openxmlformats.org/officeDocument/2006/relationships/notesSlide" Target="../notesSlides/notesSlide15.xml"/><Relationship Id="rId15" Type="http://schemas.openxmlformats.org/officeDocument/2006/relationships/comments" Target="../comments/comment3.xml"/><Relationship Id="rId10" Type="http://schemas.openxmlformats.org/officeDocument/2006/relationships/image" Target="../media/image47.svg"/><Relationship Id="rId4" Type="http://schemas.openxmlformats.org/officeDocument/2006/relationships/slideLayout" Target="../slideLayouts/slideLayout78.xml"/><Relationship Id="rId9" Type="http://schemas.openxmlformats.org/officeDocument/2006/relationships/image" Target="../media/image47.png"/><Relationship Id="rId1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comments" Target="../comments/comment4.xml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6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89.xml"/><Relationship Id="rId1" Type="http://schemas.openxmlformats.org/officeDocument/2006/relationships/tags" Target="../tags/tag12.xml"/><Relationship Id="rId6" Type="http://schemas.openxmlformats.org/officeDocument/2006/relationships/image" Target="../media/image33.sv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4.png"/><Relationship Id="rId4" Type="http://schemas.openxmlformats.org/officeDocument/2006/relationships/audio" Target="../media/audio2.wav"/><Relationship Id="rId9" Type="http://schemas.openxmlformats.org/officeDocument/2006/relationships/image" Target="../media/image4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48.png"/><Relationship Id="rId3" Type="http://schemas.openxmlformats.org/officeDocument/2006/relationships/audio" Target="../media/media10.mp3"/><Relationship Id="rId7" Type="http://schemas.openxmlformats.org/officeDocument/2006/relationships/image" Target="../media/image43.png"/><Relationship Id="rId12" Type="http://schemas.openxmlformats.org/officeDocument/2006/relationships/image" Target="../media/image44.png"/><Relationship Id="rId17" Type="http://schemas.openxmlformats.org/officeDocument/2006/relationships/comments" Target="../comments/comment5.xml"/><Relationship Id="rId2" Type="http://schemas.microsoft.com/office/2007/relationships/media" Target="../media/media10.mp3"/><Relationship Id="rId16" Type="http://schemas.openxmlformats.org/officeDocument/2006/relationships/image" Target="../media/image38.png"/><Relationship Id="rId1" Type="http://schemas.openxmlformats.org/officeDocument/2006/relationships/tags" Target="../tags/tag13.xml"/><Relationship Id="rId6" Type="http://schemas.openxmlformats.org/officeDocument/2006/relationships/audio" Target="../media/audio4.wav"/><Relationship Id="rId11" Type="http://schemas.openxmlformats.org/officeDocument/2006/relationships/image" Target="../media/image47.svg"/><Relationship Id="rId5" Type="http://schemas.openxmlformats.org/officeDocument/2006/relationships/notesSlide" Target="../notesSlides/notesSlide17.xml"/><Relationship Id="rId15" Type="http://schemas.openxmlformats.org/officeDocument/2006/relationships/image" Target="../media/image23.png"/><Relationship Id="rId10" Type="http://schemas.openxmlformats.org/officeDocument/2006/relationships/image" Target="../media/image47.png"/><Relationship Id="rId4" Type="http://schemas.openxmlformats.org/officeDocument/2006/relationships/slideLayout" Target="../slideLayouts/slideLayout100.xml"/><Relationship Id="rId9" Type="http://schemas.openxmlformats.org/officeDocument/2006/relationships/image" Target="../media/image46.png"/><Relationship Id="rId1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23.png"/><Relationship Id="rId3" Type="http://schemas.microsoft.com/office/2007/relationships/media" Target="../media/media11.wav"/><Relationship Id="rId7" Type="http://schemas.openxmlformats.org/officeDocument/2006/relationships/image" Target="../media/image33.svg"/><Relationship Id="rId12" Type="http://schemas.openxmlformats.org/officeDocument/2006/relationships/image" Target="../media/image52.png"/><Relationship Id="rId2" Type="http://schemas.openxmlformats.org/officeDocument/2006/relationships/audio" Target="NULL" TargetMode="External"/><Relationship Id="rId1" Type="http://schemas.openxmlformats.org/officeDocument/2006/relationships/tags" Target="../tags/tag14.xml"/><Relationship Id="rId6" Type="http://schemas.openxmlformats.org/officeDocument/2006/relationships/image" Target="../media/image43.png"/><Relationship Id="rId11" Type="http://schemas.openxmlformats.org/officeDocument/2006/relationships/image" Target="../media/image51.png"/><Relationship Id="rId5" Type="http://schemas.openxmlformats.org/officeDocument/2006/relationships/notesSlide" Target="../notesSlides/notesSlide18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111.xml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3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2.wdp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3.svg"/><Relationship Id="rId12" Type="http://schemas.openxmlformats.org/officeDocument/2006/relationships/image" Target="../media/image55.png"/><Relationship Id="rId2" Type="http://schemas.openxmlformats.org/officeDocument/2006/relationships/slideLayout" Target="../slideLayouts/slideLayout122.xml"/><Relationship Id="rId1" Type="http://schemas.openxmlformats.org/officeDocument/2006/relationships/tags" Target="../tags/tag15.xm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openxmlformats.org/officeDocument/2006/relationships/audio" Target="../media/audio1.wav"/><Relationship Id="rId15" Type="http://schemas.openxmlformats.org/officeDocument/2006/relationships/comments" Target="../comments/comment6.xml"/><Relationship Id="rId10" Type="http://schemas.openxmlformats.org/officeDocument/2006/relationships/image" Target="../media/image54.png"/><Relationship Id="rId4" Type="http://schemas.openxmlformats.org/officeDocument/2006/relationships/audio" Target="../media/audio5.wav"/><Relationship Id="rId9" Type="http://schemas.openxmlformats.org/officeDocument/2006/relationships/image" Target="../media/image53.png"/><Relationship Id="rId1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28.xml"/><Relationship Id="rId1" Type="http://schemas.openxmlformats.org/officeDocument/2006/relationships/tags" Target="../tags/tag16.xml"/><Relationship Id="rId6" Type="http://schemas.openxmlformats.org/officeDocument/2006/relationships/image" Target="../media/image26.png"/><Relationship Id="rId11" Type="http://schemas.openxmlformats.org/officeDocument/2006/relationships/image" Target="../media/image23.png"/><Relationship Id="rId5" Type="http://schemas.openxmlformats.org/officeDocument/2006/relationships/image" Target="../media/image25.png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8.png"/><Relationship Id="rId7" Type="http://schemas.microsoft.com/office/2007/relationships/hdphoto" Target="../media/hdphoto4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5.png"/><Relationship Id="rId3" Type="http://schemas.openxmlformats.org/officeDocument/2006/relationships/slideLayout" Target="../slideLayouts/slideLayout9.xml"/><Relationship Id="rId7" Type="http://schemas.microsoft.com/office/2007/relationships/hdphoto" Target="../media/hdphoto5.wdp"/><Relationship Id="rId12" Type="http://schemas.openxmlformats.org/officeDocument/2006/relationships/image" Target="../media/image64.png"/><Relationship Id="rId2" Type="http://schemas.microsoft.com/office/2007/relationships/media" Target="../media/media12.mp3"/><Relationship Id="rId16" Type="http://schemas.openxmlformats.org/officeDocument/2006/relationships/audio" Target="../media/audio1.wav"/><Relationship Id="rId1" Type="http://schemas.openxmlformats.org/officeDocument/2006/relationships/audio" Target="NULL" TargetMode="External"/><Relationship Id="rId6" Type="http://schemas.openxmlformats.org/officeDocument/2006/relationships/image" Target="../media/image61.png"/><Relationship Id="rId11" Type="http://schemas.microsoft.com/office/2007/relationships/hdphoto" Target="../media/hdphoto7.wdp"/><Relationship Id="rId5" Type="http://schemas.openxmlformats.org/officeDocument/2006/relationships/image" Target="../media/image20.png"/><Relationship Id="rId10" Type="http://schemas.openxmlformats.org/officeDocument/2006/relationships/image" Target="../media/image63.png"/><Relationship Id="rId4" Type="http://schemas.openxmlformats.org/officeDocument/2006/relationships/audio" Target="../media/audio1.wav"/><Relationship Id="rId9" Type="http://schemas.microsoft.com/office/2007/relationships/hdphoto" Target="../media/hdphoto6.wdp"/><Relationship Id="rId1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38.xml"/><Relationship Id="rId1" Type="http://schemas.openxmlformats.org/officeDocument/2006/relationships/tags" Target="../tags/tag1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3.png"/><Relationship Id="rId4" Type="http://schemas.openxmlformats.org/officeDocument/2006/relationships/image" Target="../media/image25.png"/><Relationship Id="rId9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69.png"/><Relationship Id="rId18" Type="http://schemas.openxmlformats.org/officeDocument/2006/relationships/image" Target="../media/image71.png"/><Relationship Id="rId3" Type="http://schemas.openxmlformats.org/officeDocument/2006/relationships/audio" Target="../media/media13.mp3"/><Relationship Id="rId21" Type="http://schemas.openxmlformats.org/officeDocument/2006/relationships/image" Target="../media/image23.png"/><Relationship Id="rId7" Type="http://schemas.openxmlformats.org/officeDocument/2006/relationships/audio" Target="../media/audio7.wav"/><Relationship Id="rId12" Type="http://schemas.openxmlformats.org/officeDocument/2006/relationships/image" Target="../media/image71.svg"/><Relationship Id="rId17" Type="http://schemas.openxmlformats.org/officeDocument/2006/relationships/image" Target="../media/image70.png"/><Relationship Id="rId2" Type="http://schemas.microsoft.com/office/2007/relationships/media" Target="../media/media13.mp3"/><Relationship Id="rId16" Type="http://schemas.openxmlformats.org/officeDocument/2006/relationships/image" Target="../media/image44.png"/><Relationship Id="rId20" Type="http://schemas.openxmlformats.org/officeDocument/2006/relationships/image" Target="../media/image49.png"/><Relationship Id="rId1" Type="http://schemas.openxmlformats.org/officeDocument/2006/relationships/tags" Target="../tags/tag18.xml"/><Relationship Id="rId6" Type="http://schemas.openxmlformats.org/officeDocument/2006/relationships/audio" Target="../media/audio6.wav"/><Relationship Id="rId11" Type="http://schemas.openxmlformats.org/officeDocument/2006/relationships/image" Target="../media/image68.png"/><Relationship Id="rId5" Type="http://schemas.openxmlformats.org/officeDocument/2006/relationships/notesSlide" Target="../notesSlides/notesSlide22.xml"/><Relationship Id="rId15" Type="http://schemas.openxmlformats.org/officeDocument/2006/relationships/image" Target="../media/image47.svg"/><Relationship Id="rId23" Type="http://schemas.openxmlformats.org/officeDocument/2006/relationships/audio" Target="../media/audio6.wav"/><Relationship Id="rId10" Type="http://schemas.openxmlformats.org/officeDocument/2006/relationships/image" Target="../media/image33.svg"/><Relationship Id="rId19" Type="http://schemas.openxmlformats.org/officeDocument/2006/relationships/image" Target="../media/image52.png"/><Relationship Id="rId4" Type="http://schemas.openxmlformats.org/officeDocument/2006/relationships/slideLayout" Target="../slideLayouts/slideLayout150.xml"/><Relationship Id="rId9" Type="http://schemas.openxmlformats.org/officeDocument/2006/relationships/image" Target="../media/image67.png"/><Relationship Id="rId1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47.svg"/><Relationship Id="rId18" Type="http://schemas.openxmlformats.org/officeDocument/2006/relationships/image" Target="../media/image23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7.png"/><Relationship Id="rId12" Type="http://schemas.openxmlformats.org/officeDocument/2006/relationships/image" Target="../media/image47.png"/><Relationship Id="rId17" Type="http://schemas.openxmlformats.org/officeDocument/2006/relationships/image" Target="../media/image49.png"/><Relationship Id="rId2" Type="http://schemas.openxmlformats.org/officeDocument/2006/relationships/slideLayout" Target="../slideLayouts/slideLayout150.xml"/><Relationship Id="rId16" Type="http://schemas.openxmlformats.org/officeDocument/2006/relationships/image" Target="../media/image71.png"/><Relationship Id="rId1" Type="http://schemas.openxmlformats.org/officeDocument/2006/relationships/tags" Target="../tags/tag19.xml"/><Relationship Id="rId6" Type="http://schemas.openxmlformats.org/officeDocument/2006/relationships/audio" Target="../media/audio7.wav"/><Relationship Id="rId11" Type="http://schemas.openxmlformats.org/officeDocument/2006/relationships/image" Target="../media/image72.jpeg"/><Relationship Id="rId5" Type="http://schemas.openxmlformats.org/officeDocument/2006/relationships/audio" Target="../media/audio8.wav"/><Relationship Id="rId15" Type="http://schemas.openxmlformats.org/officeDocument/2006/relationships/image" Target="../media/image70.png"/><Relationship Id="rId10" Type="http://schemas.openxmlformats.org/officeDocument/2006/relationships/image" Target="../media/image71.svg"/><Relationship Id="rId4" Type="http://schemas.openxmlformats.org/officeDocument/2006/relationships/audio" Target="../media/audio6.wav"/><Relationship Id="rId9" Type="http://schemas.openxmlformats.org/officeDocument/2006/relationships/image" Target="../media/image68.png"/><Relationship Id="rId14" Type="http://schemas.openxmlformats.org/officeDocument/2006/relationships/image" Target="../media/image44.png"/><Relationship Id="rId22" Type="http://schemas.openxmlformats.org/officeDocument/2006/relationships/audio" Target="../media/audio6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47.svg"/><Relationship Id="rId18" Type="http://schemas.openxmlformats.org/officeDocument/2006/relationships/image" Target="../media/image23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67.png"/><Relationship Id="rId12" Type="http://schemas.openxmlformats.org/officeDocument/2006/relationships/image" Target="../media/image47.png"/><Relationship Id="rId17" Type="http://schemas.openxmlformats.org/officeDocument/2006/relationships/image" Target="../media/image49.png"/><Relationship Id="rId2" Type="http://schemas.openxmlformats.org/officeDocument/2006/relationships/slideLayout" Target="../slideLayouts/slideLayout150.xml"/><Relationship Id="rId16" Type="http://schemas.openxmlformats.org/officeDocument/2006/relationships/image" Target="../media/image71.png"/><Relationship Id="rId1" Type="http://schemas.openxmlformats.org/officeDocument/2006/relationships/tags" Target="../tags/tag20.xml"/><Relationship Id="rId6" Type="http://schemas.openxmlformats.org/officeDocument/2006/relationships/audio" Target="../media/audio8.wav"/><Relationship Id="rId11" Type="http://schemas.openxmlformats.org/officeDocument/2006/relationships/image" Target="../media/image73.png"/><Relationship Id="rId5" Type="http://schemas.openxmlformats.org/officeDocument/2006/relationships/audio" Target="../media/audio7.wav"/><Relationship Id="rId15" Type="http://schemas.openxmlformats.org/officeDocument/2006/relationships/image" Target="../media/image70.png"/><Relationship Id="rId10" Type="http://schemas.openxmlformats.org/officeDocument/2006/relationships/image" Target="../media/image71.svg"/><Relationship Id="rId4" Type="http://schemas.openxmlformats.org/officeDocument/2006/relationships/audio" Target="../media/audio6.wav"/><Relationship Id="rId9" Type="http://schemas.openxmlformats.org/officeDocument/2006/relationships/image" Target="../media/image68.png"/><Relationship Id="rId14" Type="http://schemas.openxmlformats.org/officeDocument/2006/relationships/image" Target="../media/image44.png"/><Relationship Id="rId22" Type="http://schemas.openxmlformats.org/officeDocument/2006/relationships/audio" Target="../media/audio6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47.svg"/><Relationship Id="rId18" Type="http://schemas.openxmlformats.org/officeDocument/2006/relationships/image" Target="../media/image23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7.png"/><Relationship Id="rId12" Type="http://schemas.openxmlformats.org/officeDocument/2006/relationships/image" Target="../media/image47.png"/><Relationship Id="rId17" Type="http://schemas.openxmlformats.org/officeDocument/2006/relationships/image" Target="../media/image49.png"/><Relationship Id="rId2" Type="http://schemas.openxmlformats.org/officeDocument/2006/relationships/slideLayout" Target="../slideLayouts/slideLayout150.xml"/><Relationship Id="rId16" Type="http://schemas.openxmlformats.org/officeDocument/2006/relationships/image" Target="../media/image71.png"/><Relationship Id="rId1" Type="http://schemas.openxmlformats.org/officeDocument/2006/relationships/tags" Target="../tags/tag21.xml"/><Relationship Id="rId6" Type="http://schemas.openxmlformats.org/officeDocument/2006/relationships/audio" Target="../media/audio7.wav"/><Relationship Id="rId11" Type="http://schemas.openxmlformats.org/officeDocument/2006/relationships/image" Target="../media/image74.jpeg"/><Relationship Id="rId5" Type="http://schemas.openxmlformats.org/officeDocument/2006/relationships/audio" Target="../media/audio8.wav"/><Relationship Id="rId15" Type="http://schemas.openxmlformats.org/officeDocument/2006/relationships/image" Target="../media/image70.png"/><Relationship Id="rId10" Type="http://schemas.openxmlformats.org/officeDocument/2006/relationships/image" Target="../media/image71.svg"/><Relationship Id="rId4" Type="http://schemas.openxmlformats.org/officeDocument/2006/relationships/audio" Target="../media/audio6.wav"/><Relationship Id="rId9" Type="http://schemas.openxmlformats.org/officeDocument/2006/relationships/image" Target="../media/image68.png"/><Relationship Id="rId14" Type="http://schemas.openxmlformats.org/officeDocument/2006/relationships/image" Target="../media/image44.png"/><Relationship Id="rId22" Type="http://schemas.openxmlformats.org/officeDocument/2006/relationships/audio" Target="../media/audio6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47.svg"/><Relationship Id="rId18" Type="http://schemas.openxmlformats.org/officeDocument/2006/relationships/image" Target="../media/image23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67.png"/><Relationship Id="rId12" Type="http://schemas.openxmlformats.org/officeDocument/2006/relationships/image" Target="../media/image47.png"/><Relationship Id="rId17" Type="http://schemas.openxmlformats.org/officeDocument/2006/relationships/image" Target="../media/image49.png"/><Relationship Id="rId2" Type="http://schemas.openxmlformats.org/officeDocument/2006/relationships/slideLayout" Target="../slideLayouts/slideLayout150.xml"/><Relationship Id="rId16" Type="http://schemas.openxmlformats.org/officeDocument/2006/relationships/image" Target="../media/image71.png"/><Relationship Id="rId1" Type="http://schemas.openxmlformats.org/officeDocument/2006/relationships/tags" Target="../tags/tag22.xml"/><Relationship Id="rId6" Type="http://schemas.openxmlformats.org/officeDocument/2006/relationships/audio" Target="../media/audio7.wav"/><Relationship Id="rId11" Type="http://schemas.openxmlformats.org/officeDocument/2006/relationships/image" Target="../media/image75.jpeg"/><Relationship Id="rId5" Type="http://schemas.openxmlformats.org/officeDocument/2006/relationships/audio" Target="../media/audio8.wav"/><Relationship Id="rId15" Type="http://schemas.openxmlformats.org/officeDocument/2006/relationships/image" Target="../media/image70.png"/><Relationship Id="rId10" Type="http://schemas.openxmlformats.org/officeDocument/2006/relationships/image" Target="../media/image71.svg"/><Relationship Id="rId4" Type="http://schemas.openxmlformats.org/officeDocument/2006/relationships/audio" Target="../media/audio6.wav"/><Relationship Id="rId9" Type="http://schemas.openxmlformats.org/officeDocument/2006/relationships/image" Target="../media/image68.png"/><Relationship Id="rId14" Type="http://schemas.openxmlformats.org/officeDocument/2006/relationships/image" Target="../media/image44.png"/><Relationship Id="rId22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G6k7dChBaJ8" TargetMode="External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audio" Target="../media/media14.mp3"/><Relationship Id="rId7" Type="http://schemas.openxmlformats.org/officeDocument/2006/relationships/image" Target="../media/image76.jpeg"/><Relationship Id="rId2" Type="http://schemas.microsoft.com/office/2007/relationships/media" Target="../media/media14.mp3"/><Relationship Id="rId1" Type="http://schemas.openxmlformats.org/officeDocument/2006/relationships/tags" Target="../tags/tag23.xml"/><Relationship Id="rId6" Type="http://schemas.openxmlformats.org/officeDocument/2006/relationships/audio" Target="../media/audio1.wav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27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84.xml"/><Relationship Id="rId9" Type="http://schemas.openxmlformats.org/officeDocument/2006/relationships/image" Target="../media/image78.png"/><Relationship Id="rId1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3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2.png"/><Relationship Id="rId3" Type="http://schemas.openxmlformats.org/officeDocument/2006/relationships/audio" Target="../media/media3.mp3"/><Relationship Id="rId7" Type="http://schemas.openxmlformats.org/officeDocument/2006/relationships/audio" Target="../media/audio2.wav"/><Relationship Id="rId12" Type="http://schemas.openxmlformats.org/officeDocument/2006/relationships/image" Target="../media/image39.png"/><Relationship Id="rId2" Type="http://schemas.microsoft.com/office/2007/relationships/media" Target="../media/media3.mp3"/><Relationship Id="rId16" Type="http://schemas.openxmlformats.org/officeDocument/2006/relationships/audio" Target="../media/audio3.wav"/><Relationship Id="rId1" Type="http://schemas.openxmlformats.org/officeDocument/2006/relationships/tags" Target="../tags/tag4.xml"/><Relationship Id="rId6" Type="http://schemas.openxmlformats.org/officeDocument/2006/relationships/audio" Target="../media/audio3.wav"/><Relationship Id="rId11" Type="http://schemas.openxmlformats.org/officeDocument/2006/relationships/image" Target="../media/image37.png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38.png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33.sv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1" y="1573760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3" y="362271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783">
              <a:defRPr/>
            </a:pPr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7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2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5" y="3399742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1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3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18" y="-157398"/>
            <a:ext cx="6246834" cy="3631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88750" y="642389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7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defRPr/>
              </a:pPr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8"/>
            <a:ext cx="1173108" cy="562483"/>
          </a:xfrm>
          <a:prstGeom prst="rect">
            <a:avLst/>
          </a:prstGeom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2170904" y="694189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500" b="1" dirty="0">
                <a:latin typeface="Comic Sans MS" panose="030F0702030302020204" pitchFamily="66" charset="0"/>
              </a:rPr>
              <a:t>Unit 1</a:t>
            </a:r>
            <a:br>
              <a:rPr lang="en-US" sz="3500" b="1" dirty="0">
                <a:latin typeface="Comic Sans MS" panose="030F0702030302020204" pitchFamily="66" charset="0"/>
              </a:rPr>
            </a:br>
            <a:r>
              <a:rPr lang="en-US" sz="3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My family</a:t>
            </a:r>
            <a:br>
              <a:rPr lang="en-US" sz="35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3000" b="1" dirty="0">
                <a:latin typeface="Comic Sans MS" panose="030F0702030302020204" pitchFamily="66" charset="0"/>
              </a:rPr>
              <a:t>Lesson 1 – Task </a:t>
            </a:r>
            <a:r>
              <a:rPr lang="en-US" sz="3000" b="1" dirty="0" smtClean="0">
                <a:latin typeface="Comic Sans MS" panose="030F0702030302020204" pitchFamily="66" charset="0"/>
              </a:rPr>
              <a:t>1,2,3</a:t>
            </a:r>
            <a:r>
              <a:rPr lang="en-US" sz="3000" b="1" dirty="0">
                <a:latin typeface="Comic Sans MS" panose="030F0702030302020204" pitchFamily="66" charset="0"/>
              </a:rPr>
              <a:t/>
            </a:r>
            <a:br>
              <a:rPr lang="en-US" sz="3000" b="1" dirty="0">
                <a:latin typeface="Comic Sans MS" panose="030F0702030302020204" pitchFamily="66" charset="0"/>
              </a:rPr>
            </a:br>
            <a:endParaRPr lang="en-US" sz="3000" b="1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69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2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4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13B900-20B9-481E-8209-B1149A016411}"/>
              </a:ext>
            </a:extLst>
          </p:cNvPr>
          <p:cNvSpPr/>
          <p:nvPr/>
        </p:nvSpPr>
        <p:spPr>
          <a:xfrm>
            <a:off x="467689" y="2762916"/>
            <a:ext cx="4715305" cy="129133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3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98262" t="16790" b="16380"/>
          <a:stretch/>
        </p:blipFill>
        <p:spPr>
          <a:xfrm>
            <a:off x="8985114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7" t="59613"/>
          <a:stretch/>
        </p:blipFill>
        <p:spPr>
          <a:xfrm>
            <a:off x="283884" y="267494"/>
            <a:ext cx="3063980" cy="1189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/>
          <a:stretch/>
        </p:blipFill>
        <p:spPr>
          <a:xfrm>
            <a:off x="283884" y="1707654"/>
            <a:ext cx="8573930" cy="28682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70" y="2643758"/>
            <a:ext cx="1296144" cy="17720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6" name="1.1-2.mp3" descr="1.1-2.mp3">
            <a:hlinkClick r:id="" action="ppaction://media"/>
            <a:extLst>
              <a:ext uri="{FF2B5EF4-FFF2-40B4-BE49-F238E27FC236}">
                <a16:creationId xmlns:a16="http://schemas.microsoft.com/office/drawing/2014/main" id="{F8E3B36F-B3E5-45FD-539D-79835F1F619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44664" y="803606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863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  <p:sndAc>
          <p:stSnd>
            <p:snd r:embed="rId6" name="push.wav"/>
          </p:stSnd>
        </p:sndAc>
      </p:transition>
    </mc:Choice>
    <mc:Fallback xmlns="">
      <p:transition>
        <p:cut/>
        <p:sndAc>
          <p:stSnd>
            <p:snd r:embed="rId16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4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13B900-20B9-481E-8209-B1149A016411}"/>
              </a:ext>
            </a:extLst>
          </p:cNvPr>
          <p:cNvSpPr/>
          <p:nvPr/>
        </p:nvSpPr>
        <p:spPr>
          <a:xfrm>
            <a:off x="467689" y="2762916"/>
            <a:ext cx="4715305" cy="129133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3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98262" t="16790" b="16380"/>
          <a:stretch/>
        </p:blipFill>
        <p:spPr>
          <a:xfrm>
            <a:off x="8985114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7" t="59613"/>
          <a:stretch/>
        </p:blipFill>
        <p:spPr>
          <a:xfrm>
            <a:off x="283884" y="267494"/>
            <a:ext cx="3063980" cy="1189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/>
          <a:stretch/>
        </p:blipFill>
        <p:spPr>
          <a:xfrm>
            <a:off x="283884" y="1707654"/>
            <a:ext cx="8573930" cy="28682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51670"/>
            <a:ext cx="1328801" cy="4320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5" name="1.1.mp3" descr="1.1.mp3">
            <a:hlinkClick r:id="" action="ppaction://media"/>
            <a:extLst>
              <a:ext uri="{FF2B5EF4-FFF2-40B4-BE49-F238E27FC236}">
                <a16:creationId xmlns:a16="http://schemas.microsoft.com/office/drawing/2014/main" id="{4F0C95C4-8FF6-A043-EE5D-74DCAAAFF12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31840" y="770818"/>
            <a:ext cx="457638" cy="4576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965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  <p:sndAc>
          <p:stSnd>
            <p:snd r:embed="rId6" name="push.wav"/>
          </p:stSnd>
        </p:sndAc>
      </p:transition>
    </mc:Choice>
    <mc:Fallback xmlns="">
      <p:transition>
        <p:cut/>
        <p:sndAc>
          <p:stSnd>
            <p:snd r:embed="rId16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4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13B900-20B9-481E-8209-B1149A016411}"/>
              </a:ext>
            </a:extLst>
          </p:cNvPr>
          <p:cNvSpPr/>
          <p:nvPr/>
        </p:nvSpPr>
        <p:spPr>
          <a:xfrm>
            <a:off x="467689" y="2762916"/>
            <a:ext cx="4715305" cy="129133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3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98262" t="16790" b="16380"/>
          <a:stretch/>
        </p:blipFill>
        <p:spPr>
          <a:xfrm>
            <a:off x="8985114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7" t="59613"/>
          <a:stretch/>
        </p:blipFill>
        <p:spPr>
          <a:xfrm>
            <a:off x="283884" y="267494"/>
            <a:ext cx="3063980" cy="1189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/>
          <a:stretch/>
        </p:blipFill>
        <p:spPr>
          <a:xfrm>
            <a:off x="283884" y="1707654"/>
            <a:ext cx="8573930" cy="286823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643758"/>
            <a:ext cx="1368152" cy="17720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5" name="1.1-4.mp3" descr="1.1-4.mp3">
            <a:hlinkClick r:id="" action="ppaction://media"/>
            <a:extLst>
              <a:ext uri="{FF2B5EF4-FFF2-40B4-BE49-F238E27FC236}">
                <a16:creationId xmlns:a16="http://schemas.microsoft.com/office/drawing/2014/main" id="{79D2EC56-FD0D-3C8D-7A12-EC6CB701D5F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30517" y="783710"/>
            <a:ext cx="433371" cy="4333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946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  <p:sndAc>
          <p:stSnd>
            <p:snd r:embed="rId6" name="push.wav"/>
          </p:stSnd>
        </p:sndAc>
      </p:transition>
    </mc:Choice>
    <mc:Fallback xmlns="">
      <p:transition>
        <p:cut/>
        <p:sndAc>
          <p:stSnd>
            <p:snd r:embed="rId16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4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13B900-20B9-481E-8209-B1149A016411}"/>
              </a:ext>
            </a:extLst>
          </p:cNvPr>
          <p:cNvSpPr/>
          <p:nvPr/>
        </p:nvSpPr>
        <p:spPr>
          <a:xfrm>
            <a:off x="467689" y="2762916"/>
            <a:ext cx="4715305" cy="129133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3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98262" t="16790" b="16380"/>
          <a:stretch/>
        </p:blipFill>
        <p:spPr>
          <a:xfrm>
            <a:off x="8985114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7" t="59613"/>
          <a:stretch/>
        </p:blipFill>
        <p:spPr>
          <a:xfrm>
            <a:off x="283884" y="267494"/>
            <a:ext cx="3063980" cy="1189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/>
          <a:stretch/>
        </p:blipFill>
        <p:spPr>
          <a:xfrm>
            <a:off x="283884" y="1707654"/>
            <a:ext cx="8573930" cy="2868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611461"/>
            <a:ext cx="1296144" cy="17720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5" name="1.1-5.mp3" descr="1.1-5.mp3">
            <a:hlinkClick r:id="" action="ppaction://media"/>
            <a:extLst>
              <a:ext uri="{FF2B5EF4-FFF2-40B4-BE49-F238E27FC236}">
                <a16:creationId xmlns:a16="http://schemas.microsoft.com/office/drawing/2014/main" id="{4BACB0A6-A209-4A49-777C-0AB10AF09C2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24808" y="739906"/>
            <a:ext cx="446111" cy="4461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853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  <p:sndAc>
          <p:stSnd>
            <p:snd r:embed="rId6" name="push.wav"/>
          </p:stSnd>
        </p:sndAc>
      </p:transition>
    </mc:Choice>
    <mc:Fallback xmlns="">
      <p:transition>
        <p:cut/>
        <p:sndAc>
          <p:stSnd>
            <p:snd r:embed="rId16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4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13B900-20B9-481E-8209-B1149A016411}"/>
              </a:ext>
            </a:extLst>
          </p:cNvPr>
          <p:cNvSpPr/>
          <p:nvPr/>
        </p:nvSpPr>
        <p:spPr>
          <a:xfrm>
            <a:off x="467689" y="2762916"/>
            <a:ext cx="4715305" cy="129133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3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98262" t="16790" b="16380"/>
          <a:stretch/>
        </p:blipFill>
        <p:spPr>
          <a:xfrm>
            <a:off x="8985114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7" t="59613"/>
          <a:stretch/>
        </p:blipFill>
        <p:spPr>
          <a:xfrm>
            <a:off x="283884" y="267494"/>
            <a:ext cx="3063980" cy="1189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/>
          <a:stretch/>
        </p:blipFill>
        <p:spPr>
          <a:xfrm>
            <a:off x="283884" y="1707654"/>
            <a:ext cx="8573930" cy="28682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859782"/>
            <a:ext cx="1296144" cy="15560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5" name="1.1-6.mp3" descr="1.1-6.mp3">
            <a:hlinkClick r:id="" action="ppaction://media"/>
            <a:extLst>
              <a:ext uri="{FF2B5EF4-FFF2-40B4-BE49-F238E27FC236}">
                <a16:creationId xmlns:a16="http://schemas.microsoft.com/office/drawing/2014/main" id="{4C03D547-87ED-1C7A-ADC0-20E7A61FE98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140948" y="778137"/>
            <a:ext cx="413831" cy="4138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590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  <p:sndAc>
          <p:stSnd>
            <p:snd r:embed="rId6" name="push.wav"/>
          </p:stSnd>
        </p:sndAc>
      </p:transition>
    </mc:Choice>
    <mc:Fallback xmlns="">
      <p:transition>
        <p:cut/>
        <p:sndAc>
          <p:stSnd>
            <p:snd r:embed="rId16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321" y="2395464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22" y="188131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29996" y="2958098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6655" y="-52965"/>
            <a:ext cx="4498800" cy="2148887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05753" y="135086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37479" y="601210"/>
            <a:ext cx="221406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996" y="61350"/>
            <a:ext cx="3348997" cy="1746508"/>
          </a:xfrm>
          <a:prstGeom prst="rect">
            <a:avLst/>
          </a:prstGeom>
        </p:spPr>
      </p:pic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9177" y="53857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66396" y="200908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342900">
              <a:buClrTx/>
              <a:defRPr/>
            </a:pPr>
            <a:r>
              <a:rPr lang="en-US" sz="26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2: </a:t>
            </a:r>
            <a:r>
              <a:rPr lang="en-US" sz="26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write</a:t>
            </a:r>
            <a:endParaRPr lang="en-US" sz="2625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151" y="6135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756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Hand">
            <a:extLst>
              <a:ext uri="{FF2B5EF4-FFF2-40B4-BE49-F238E27FC236}">
                <a16:creationId xmlns:a16="http://schemas.microsoft.com/office/drawing/2014/main" id="{F19896F8-5F55-4E0A-B5AA-29AC75BB5F73}"/>
              </a:ext>
            </a:extLst>
          </p:cNvPr>
          <p:cNvGrpSpPr/>
          <p:nvPr/>
        </p:nvGrpSpPr>
        <p:grpSpPr>
          <a:xfrm flipH="1">
            <a:off x="6723567" y="1928426"/>
            <a:ext cx="5488504" cy="1543049"/>
            <a:chOff x="-515201" y="777412"/>
            <a:chExt cx="5488504" cy="154304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4AF7BC-2E3B-494C-8E88-DC0A62601BA6}"/>
                </a:ext>
              </a:extLst>
            </p:cNvPr>
            <p:cNvSpPr/>
            <p:nvPr/>
          </p:nvSpPr>
          <p:spPr>
            <a:xfrm>
              <a:off x="-515201" y="1087848"/>
              <a:ext cx="2450029" cy="1033756"/>
            </a:xfrm>
            <a:prstGeom prst="rect">
              <a:avLst/>
            </a:prstGeom>
            <a:solidFill>
              <a:srgbClr val="FFCE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A25168-6052-4F62-AEDD-E48E764A1C1D}"/>
                </a:ext>
              </a:extLst>
            </p:cNvPr>
            <p:cNvSpPr/>
            <p:nvPr/>
          </p:nvSpPr>
          <p:spPr>
            <a:xfrm>
              <a:off x="-515201" y="1977864"/>
              <a:ext cx="2452408" cy="143740"/>
            </a:xfrm>
            <a:prstGeom prst="rect">
              <a:avLst/>
            </a:prstGeom>
            <a:solidFill>
              <a:srgbClr val="FFB0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9" name="Graphic 50">
              <a:extLst>
                <a:ext uri="{FF2B5EF4-FFF2-40B4-BE49-F238E27FC236}">
                  <a16:creationId xmlns:a16="http://schemas.microsoft.com/office/drawing/2014/main" id="{3112BE74-F8CD-404E-9BDE-5BBF1A69D70B}"/>
                </a:ext>
              </a:extLst>
            </p:cNvPr>
            <p:cNvGrpSpPr/>
            <p:nvPr/>
          </p:nvGrpSpPr>
          <p:grpSpPr>
            <a:xfrm>
              <a:off x="1934828" y="777412"/>
              <a:ext cx="3038475" cy="1543049"/>
              <a:chOff x="1934828" y="777412"/>
              <a:chExt cx="3038475" cy="1543049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450EAE4-AABA-45B2-BCDC-09158AD7E1C9}"/>
                  </a:ext>
                </a:extLst>
              </p:cNvPr>
              <p:cNvSpPr/>
              <p:nvPr/>
            </p:nvSpPr>
            <p:spPr>
              <a:xfrm>
                <a:off x="1934828" y="777412"/>
                <a:ext cx="3038475" cy="1543049"/>
              </a:xfrm>
              <a:custGeom>
                <a:avLst/>
                <a:gdLst>
                  <a:gd name="connsiteX0" fmla="*/ 2534285 w 3038475"/>
                  <a:gd name="connsiteY0" fmla="*/ 1389158 h 1543049"/>
                  <a:gd name="connsiteX1" fmla="*/ 2380418 w 3038475"/>
                  <a:gd name="connsiteY1" fmla="*/ 1235339 h 1543049"/>
                  <a:gd name="connsiteX2" fmla="*/ 2741302 w 3038475"/>
                  <a:gd name="connsiteY2" fmla="*/ 1235339 h 1543049"/>
                  <a:gd name="connsiteX3" fmla="*/ 2895169 w 3038475"/>
                  <a:gd name="connsiteY3" fmla="*/ 1081529 h 1543049"/>
                  <a:gd name="connsiteX4" fmla="*/ 2741302 w 3038475"/>
                  <a:gd name="connsiteY4" fmla="*/ 927720 h 1543049"/>
                  <a:gd name="connsiteX5" fmla="*/ 2884405 w 3038475"/>
                  <a:gd name="connsiteY5" fmla="*/ 927720 h 1543049"/>
                  <a:gd name="connsiteX6" fmla="*/ 3038272 w 3038475"/>
                  <a:gd name="connsiteY6" fmla="*/ 773900 h 1543049"/>
                  <a:gd name="connsiteX7" fmla="*/ 2884405 w 3038475"/>
                  <a:gd name="connsiteY7" fmla="*/ 620091 h 1543049"/>
                  <a:gd name="connsiteX8" fmla="*/ 2707402 w 3038475"/>
                  <a:gd name="connsiteY8" fmla="*/ 620091 h 1543049"/>
                  <a:gd name="connsiteX9" fmla="*/ 2860879 w 3038475"/>
                  <a:gd name="connsiteY9" fmla="*/ 466281 h 1543049"/>
                  <a:gd name="connsiteX10" fmla="*/ 2707012 w 3038475"/>
                  <a:gd name="connsiteY10" fmla="*/ 312471 h 1543049"/>
                  <a:gd name="connsiteX11" fmla="*/ 2096145 w 3038475"/>
                  <a:gd name="connsiteY11" fmla="*/ 312471 h 1543049"/>
                  <a:gd name="connsiteX12" fmla="*/ 2252469 w 3038475"/>
                  <a:gd name="connsiteY12" fmla="*/ 156195 h 1543049"/>
                  <a:gd name="connsiteX13" fmla="*/ 2096145 w 3038475"/>
                  <a:gd name="connsiteY13" fmla="*/ -81 h 1543049"/>
                  <a:gd name="connsiteX14" fmla="*/ 1477820 w 3038475"/>
                  <a:gd name="connsiteY14" fmla="*/ -81 h 1543049"/>
                  <a:gd name="connsiteX15" fmla="*/ 1286663 w 3038475"/>
                  <a:gd name="connsiteY15" fmla="*/ 64449 h 1543049"/>
                  <a:gd name="connsiteX16" fmla="*/ 1045909 w 3038475"/>
                  <a:gd name="connsiteY16" fmla="*/ 247930 h 1543049"/>
                  <a:gd name="connsiteX17" fmla="*/ 854752 w 3038475"/>
                  <a:gd name="connsiteY17" fmla="*/ 312462 h 1543049"/>
                  <a:gd name="connsiteX18" fmla="*/ 726926 w 3038475"/>
                  <a:gd name="connsiteY18" fmla="*/ 312462 h 1543049"/>
                  <a:gd name="connsiteX19" fmla="*/ 557933 w 3038475"/>
                  <a:gd name="connsiteY19" fmla="*/ 364402 h 1543049"/>
                  <a:gd name="connsiteX20" fmla="*/ 362976 w 3038475"/>
                  <a:gd name="connsiteY20" fmla="*/ 312462 h 1543049"/>
                  <a:gd name="connsiteX21" fmla="*/ -203 w 3038475"/>
                  <a:gd name="connsiteY21" fmla="*/ 312462 h 1543049"/>
                  <a:gd name="connsiteX22" fmla="*/ -203 w 3038475"/>
                  <a:gd name="connsiteY22" fmla="*/ 1346886 h 1543049"/>
                  <a:gd name="connsiteX23" fmla="*/ 362976 w 3038475"/>
                  <a:gd name="connsiteY23" fmla="*/ 1346886 h 1543049"/>
                  <a:gd name="connsiteX24" fmla="*/ 544951 w 3038475"/>
                  <a:gd name="connsiteY24" fmla="*/ 1297156 h 1543049"/>
                  <a:gd name="connsiteX25" fmla="*/ 726926 w 3038475"/>
                  <a:gd name="connsiteY25" fmla="*/ 1346886 h 1543049"/>
                  <a:gd name="connsiteX26" fmla="*/ 874202 w 3038475"/>
                  <a:gd name="connsiteY26" fmla="*/ 1346886 h 1543049"/>
                  <a:gd name="connsiteX27" fmla="*/ 1034526 w 3038475"/>
                  <a:gd name="connsiteY27" fmla="*/ 1390673 h 1543049"/>
                  <a:gd name="connsiteX28" fmla="*/ 1218321 w 3038475"/>
                  <a:gd name="connsiteY28" fmla="*/ 1499182 h 1543049"/>
                  <a:gd name="connsiteX29" fmla="*/ 1378645 w 3038475"/>
                  <a:gd name="connsiteY29" fmla="*/ 1542968 h 1543049"/>
                  <a:gd name="connsiteX30" fmla="*/ 1464132 w 3038475"/>
                  <a:gd name="connsiteY30" fmla="*/ 1542968 h 1543049"/>
                  <a:gd name="connsiteX31" fmla="*/ 2380418 w 3038475"/>
                  <a:gd name="connsiteY31" fmla="*/ 1542968 h 1543049"/>
                  <a:gd name="connsiteX32" fmla="*/ 2534285 w 3038475"/>
                  <a:gd name="connsiteY32" fmla="*/ 1389158 h 1543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38475" h="1543049">
                    <a:moveTo>
                      <a:pt x="2534285" y="1389158"/>
                    </a:moveTo>
                    <a:cubicBezTo>
                      <a:pt x="2534285" y="1304205"/>
                      <a:pt x="2465391" y="1235339"/>
                      <a:pt x="2380418" y="1235339"/>
                    </a:cubicBezTo>
                    <a:lnTo>
                      <a:pt x="2741302" y="1235339"/>
                    </a:lnTo>
                    <a:cubicBezTo>
                      <a:pt x="2826284" y="1235339"/>
                      <a:pt x="2895169" y="1166474"/>
                      <a:pt x="2895169" y="1081529"/>
                    </a:cubicBezTo>
                    <a:cubicBezTo>
                      <a:pt x="2895169" y="996585"/>
                      <a:pt x="2826274" y="927720"/>
                      <a:pt x="2741302" y="927720"/>
                    </a:cubicBezTo>
                    <a:lnTo>
                      <a:pt x="2884405" y="927720"/>
                    </a:lnTo>
                    <a:cubicBezTo>
                      <a:pt x="2969378" y="927720"/>
                      <a:pt x="3038272" y="858854"/>
                      <a:pt x="3038272" y="773900"/>
                    </a:cubicBezTo>
                    <a:cubicBezTo>
                      <a:pt x="3038272" y="688957"/>
                      <a:pt x="2969378" y="620091"/>
                      <a:pt x="2884405" y="620091"/>
                    </a:cubicBezTo>
                    <a:lnTo>
                      <a:pt x="2707402" y="620091"/>
                    </a:lnTo>
                    <a:cubicBezTo>
                      <a:pt x="2792203" y="619881"/>
                      <a:pt x="2860879" y="551101"/>
                      <a:pt x="2860879" y="466281"/>
                    </a:cubicBezTo>
                    <a:cubicBezTo>
                      <a:pt x="2860879" y="381337"/>
                      <a:pt x="2791994" y="312471"/>
                      <a:pt x="2707012" y="312471"/>
                    </a:cubicBezTo>
                    <a:lnTo>
                      <a:pt x="2096145" y="312471"/>
                    </a:lnTo>
                    <a:cubicBezTo>
                      <a:pt x="2182480" y="312471"/>
                      <a:pt x="2252469" y="242501"/>
                      <a:pt x="2252469" y="156195"/>
                    </a:cubicBezTo>
                    <a:cubicBezTo>
                      <a:pt x="2252469" y="69887"/>
                      <a:pt x="2182480" y="-81"/>
                      <a:pt x="2096145" y="-81"/>
                    </a:cubicBezTo>
                    <a:lnTo>
                      <a:pt x="1477820" y="-81"/>
                    </a:lnTo>
                    <a:cubicBezTo>
                      <a:pt x="1408754" y="-81"/>
                      <a:pt x="1341593" y="22593"/>
                      <a:pt x="1286663" y="64449"/>
                    </a:cubicBezTo>
                    <a:lnTo>
                      <a:pt x="1045909" y="247930"/>
                    </a:lnTo>
                    <a:cubicBezTo>
                      <a:pt x="990978" y="289792"/>
                      <a:pt x="923827" y="312462"/>
                      <a:pt x="854752" y="312462"/>
                    </a:cubicBezTo>
                    <a:lnTo>
                      <a:pt x="726926" y="312462"/>
                    </a:lnTo>
                    <a:lnTo>
                      <a:pt x="557933" y="364402"/>
                    </a:lnTo>
                    <a:lnTo>
                      <a:pt x="362976" y="312462"/>
                    </a:lnTo>
                    <a:lnTo>
                      <a:pt x="-203" y="312462"/>
                    </a:lnTo>
                    <a:lnTo>
                      <a:pt x="-203" y="1346886"/>
                    </a:lnTo>
                    <a:lnTo>
                      <a:pt x="362976" y="1346886"/>
                    </a:lnTo>
                    <a:lnTo>
                      <a:pt x="544951" y="1297156"/>
                    </a:lnTo>
                    <a:lnTo>
                      <a:pt x="726926" y="1346886"/>
                    </a:lnTo>
                    <a:lnTo>
                      <a:pt x="874202" y="1346886"/>
                    </a:lnTo>
                    <a:cubicBezTo>
                      <a:pt x="930599" y="1346886"/>
                      <a:pt x="985968" y="1362012"/>
                      <a:pt x="1034526" y="1390673"/>
                    </a:cubicBezTo>
                    <a:lnTo>
                      <a:pt x="1218321" y="1499182"/>
                    </a:lnTo>
                    <a:cubicBezTo>
                      <a:pt x="1266879" y="1527852"/>
                      <a:pt x="1322248" y="1542968"/>
                      <a:pt x="1378645" y="1542968"/>
                    </a:cubicBezTo>
                    <a:lnTo>
                      <a:pt x="1464132" y="1542968"/>
                    </a:lnTo>
                    <a:lnTo>
                      <a:pt x="2380418" y="1542968"/>
                    </a:lnTo>
                    <a:cubicBezTo>
                      <a:pt x="2465391" y="1542978"/>
                      <a:pt x="2534285" y="1474112"/>
                      <a:pt x="2534285" y="1389158"/>
                    </a:cubicBezTo>
                    <a:close/>
                  </a:path>
                </a:pathLst>
              </a:custGeom>
              <a:solidFill>
                <a:srgbClr val="FFCE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FB85DC6-4BC2-4758-9F74-4EEA8B9C8D9B}"/>
                  </a:ext>
                </a:extLst>
              </p:cNvPr>
              <p:cNvSpPr/>
              <p:nvPr/>
            </p:nvSpPr>
            <p:spPr>
              <a:xfrm>
                <a:off x="1934828" y="1977562"/>
                <a:ext cx="2533650" cy="342900"/>
              </a:xfrm>
              <a:custGeom>
                <a:avLst/>
                <a:gdLst>
                  <a:gd name="connsiteX0" fmla="*/ 2379637 w 2533650"/>
                  <a:gd name="connsiteY0" fmla="*/ 342819 h 342900"/>
                  <a:gd name="connsiteX1" fmla="*/ 1378236 w 2533650"/>
                  <a:gd name="connsiteY1" fmla="*/ 342819 h 342900"/>
                  <a:gd name="connsiteX2" fmla="*/ 1217930 w 2533650"/>
                  <a:gd name="connsiteY2" fmla="*/ 298718 h 342900"/>
                  <a:gd name="connsiteX3" fmla="*/ 1034222 w 2533650"/>
                  <a:gd name="connsiteY3" fmla="*/ 189476 h 342900"/>
                  <a:gd name="connsiteX4" fmla="*/ 873916 w 2533650"/>
                  <a:gd name="connsiteY4" fmla="*/ 145432 h 342900"/>
                  <a:gd name="connsiteX5" fmla="*/ -203 w 2533650"/>
                  <a:gd name="connsiteY5" fmla="*/ 145432 h 342900"/>
                  <a:gd name="connsiteX6" fmla="*/ 130 w 2533650"/>
                  <a:gd name="connsiteY6" fmla="*/ -81 h 342900"/>
                  <a:gd name="connsiteX7" fmla="*/ 873916 w 2533650"/>
                  <a:gd name="connsiteY7" fmla="*/ -81 h 342900"/>
                  <a:gd name="connsiteX8" fmla="*/ 1034212 w 2533650"/>
                  <a:gd name="connsiteY8" fmla="*/ 43953 h 342900"/>
                  <a:gd name="connsiteX9" fmla="*/ 1217921 w 2533650"/>
                  <a:gd name="connsiteY9" fmla="*/ 153195 h 342900"/>
                  <a:gd name="connsiteX10" fmla="*/ 1378227 w 2533650"/>
                  <a:gd name="connsiteY10" fmla="*/ 197306 h 342900"/>
                  <a:gd name="connsiteX11" fmla="*/ 2379628 w 2533650"/>
                  <a:gd name="connsiteY11" fmla="*/ 197306 h 342900"/>
                  <a:gd name="connsiteX12" fmla="*/ 2515435 w 2533650"/>
                  <a:gd name="connsiteY12" fmla="*/ 115200 h 342900"/>
                  <a:gd name="connsiteX13" fmla="*/ 2533447 w 2533650"/>
                  <a:gd name="connsiteY13" fmla="*/ 187962 h 342900"/>
                  <a:gd name="connsiteX14" fmla="*/ 2379637 w 2533650"/>
                  <a:gd name="connsiteY14" fmla="*/ 342819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33650" h="342900">
                    <a:moveTo>
                      <a:pt x="2379637" y="342819"/>
                    </a:moveTo>
                    <a:lnTo>
                      <a:pt x="1378236" y="342819"/>
                    </a:lnTo>
                    <a:cubicBezTo>
                      <a:pt x="1321791" y="342819"/>
                      <a:pt x="1266451" y="327570"/>
                      <a:pt x="1217930" y="298718"/>
                    </a:cubicBezTo>
                    <a:lnTo>
                      <a:pt x="1034222" y="189476"/>
                    </a:lnTo>
                    <a:cubicBezTo>
                      <a:pt x="985635" y="160615"/>
                      <a:pt x="930285" y="145432"/>
                      <a:pt x="873916" y="145432"/>
                    </a:cubicBezTo>
                    <a:lnTo>
                      <a:pt x="-203" y="145432"/>
                    </a:lnTo>
                    <a:lnTo>
                      <a:pt x="130" y="-81"/>
                    </a:lnTo>
                    <a:lnTo>
                      <a:pt x="873916" y="-81"/>
                    </a:lnTo>
                    <a:cubicBezTo>
                      <a:pt x="930285" y="-81"/>
                      <a:pt x="985625" y="15102"/>
                      <a:pt x="1034212" y="43953"/>
                    </a:cubicBezTo>
                    <a:lnTo>
                      <a:pt x="1217921" y="153195"/>
                    </a:lnTo>
                    <a:cubicBezTo>
                      <a:pt x="1266451" y="182056"/>
                      <a:pt x="1321791" y="197306"/>
                      <a:pt x="1378227" y="197306"/>
                    </a:cubicBezTo>
                    <a:lnTo>
                      <a:pt x="2379628" y="197306"/>
                    </a:lnTo>
                    <a:cubicBezTo>
                      <a:pt x="2438454" y="197306"/>
                      <a:pt x="2489575" y="164044"/>
                      <a:pt x="2515435" y="115200"/>
                    </a:cubicBezTo>
                    <a:cubicBezTo>
                      <a:pt x="2526970" y="136917"/>
                      <a:pt x="2533447" y="161644"/>
                      <a:pt x="2533447" y="187962"/>
                    </a:cubicBezTo>
                    <a:cubicBezTo>
                      <a:pt x="2533457" y="273496"/>
                      <a:pt x="2464600" y="342819"/>
                      <a:pt x="2379637" y="3428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6223F60-D4E9-4107-84E8-F447EA6FCD7C}"/>
                  </a:ext>
                </a:extLst>
              </p:cNvPr>
              <p:cNvSpPr/>
              <p:nvPr/>
            </p:nvSpPr>
            <p:spPr>
              <a:xfrm>
                <a:off x="3354053" y="863137"/>
                <a:ext cx="828675" cy="485778"/>
              </a:xfrm>
              <a:custGeom>
                <a:avLst/>
                <a:gdLst>
                  <a:gd name="connsiteX0" fmla="*/ 368291 w 828675"/>
                  <a:gd name="connsiteY0" fmla="*/ 225500 h 485778"/>
                  <a:gd name="connsiteX1" fmla="*/ 672834 w 828675"/>
                  <a:gd name="connsiteY1" fmla="*/ 225500 h 485778"/>
                  <a:gd name="connsiteX2" fmla="*/ 782866 w 828675"/>
                  <a:gd name="connsiteY2" fmla="*/ 179618 h 485778"/>
                  <a:gd name="connsiteX3" fmla="*/ 828472 w 828675"/>
                  <a:gd name="connsiteY3" fmla="*/ 68916 h 485778"/>
                  <a:gd name="connsiteX4" fmla="*/ 812565 w 828675"/>
                  <a:gd name="connsiteY4" fmla="*/ -81 h 485778"/>
                  <a:gd name="connsiteX5" fmla="*/ 782866 w 828675"/>
                  <a:gd name="connsiteY5" fmla="*/ 41699 h 485778"/>
                  <a:gd name="connsiteX6" fmla="*/ 672834 w 828675"/>
                  <a:gd name="connsiteY6" fmla="*/ 87587 h 485778"/>
                  <a:gd name="connsiteX7" fmla="*/ 418335 w 828675"/>
                  <a:gd name="connsiteY7" fmla="*/ 87587 h 485778"/>
                  <a:gd name="connsiteX8" fmla="*/ 304769 w 828675"/>
                  <a:gd name="connsiteY8" fmla="*/ 162435 h 485778"/>
                  <a:gd name="connsiteX9" fmla="*/ 47574 w 828675"/>
                  <a:gd name="connsiteY9" fmla="*/ 368994 h 485778"/>
                  <a:gd name="connsiteX10" fmla="*/ -203 w 828675"/>
                  <a:gd name="connsiteY10" fmla="*/ 426830 h 485778"/>
                  <a:gd name="connsiteX11" fmla="*/ 70415 w 828675"/>
                  <a:gd name="connsiteY11" fmla="*/ 484456 h 485778"/>
                  <a:gd name="connsiteX12" fmla="*/ 368291 w 828675"/>
                  <a:gd name="connsiteY12" fmla="*/ 225500 h 48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8675" h="485778">
                    <a:moveTo>
                      <a:pt x="368291" y="225500"/>
                    </a:moveTo>
                    <a:lnTo>
                      <a:pt x="672834" y="225500"/>
                    </a:lnTo>
                    <a:cubicBezTo>
                      <a:pt x="715791" y="225500"/>
                      <a:pt x="754729" y="208002"/>
                      <a:pt x="782866" y="179618"/>
                    </a:cubicBezTo>
                    <a:cubicBezTo>
                      <a:pt x="811070" y="151309"/>
                      <a:pt x="828472" y="112200"/>
                      <a:pt x="828472" y="68916"/>
                    </a:cubicBezTo>
                    <a:cubicBezTo>
                      <a:pt x="828472" y="44161"/>
                      <a:pt x="822767" y="20709"/>
                      <a:pt x="812565" y="-81"/>
                    </a:cubicBezTo>
                    <a:cubicBezTo>
                      <a:pt x="805021" y="15507"/>
                      <a:pt x="794963" y="29597"/>
                      <a:pt x="782866" y="41699"/>
                    </a:cubicBezTo>
                    <a:cubicBezTo>
                      <a:pt x="754729" y="70074"/>
                      <a:pt x="715791" y="87587"/>
                      <a:pt x="672834" y="87587"/>
                    </a:cubicBezTo>
                    <a:lnTo>
                      <a:pt x="418335" y="87587"/>
                    </a:lnTo>
                    <a:cubicBezTo>
                      <a:pt x="369034" y="87587"/>
                      <a:pt x="324295" y="116886"/>
                      <a:pt x="304769" y="162435"/>
                    </a:cubicBezTo>
                    <a:cubicBezTo>
                      <a:pt x="275460" y="230786"/>
                      <a:pt x="206728" y="340600"/>
                      <a:pt x="47574" y="368994"/>
                    </a:cubicBezTo>
                    <a:cubicBezTo>
                      <a:pt x="19847" y="373947"/>
                      <a:pt x="-203" y="398493"/>
                      <a:pt x="-203" y="426830"/>
                    </a:cubicBezTo>
                    <a:cubicBezTo>
                      <a:pt x="-203" y="464234"/>
                      <a:pt x="34011" y="492000"/>
                      <a:pt x="70415" y="484456"/>
                    </a:cubicBezTo>
                    <a:cubicBezTo>
                      <a:pt x="313360" y="434135"/>
                      <a:pt x="368291" y="225500"/>
                      <a:pt x="368291" y="225500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693CA5F-1208-40B2-8B25-A30F590635D9}"/>
                  </a:ext>
                </a:extLst>
              </p:cNvPr>
              <p:cNvSpPr/>
              <p:nvPr/>
            </p:nvSpPr>
            <p:spPr>
              <a:xfrm>
                <a:off x="3887453" y="1167937"/>
                <a:ext cx="904875" cy="228600"/>
              </a:xfrm>
              <a:custGeom>
                <a:avLst/>
                <a:gdLst>
                  <a:gd name="connsiteX0" fmla="*/ 751339 w 904875"/>
                  <a:gd name="connsiteY0" fmla="*/ 228519 h 228600"/>
                  <a:gd name="connsiteX1" fmla="*/ 67977 w 904875"/>
                  <a:gd name="connsiteY1" fmla="*/ 228519 h 228600"/>
                  <a:gd name="connsiteX2" fmla="*/ -203 w 904875"/>
                  <a:gd name="connsiteY2" fmla="*/ 158272 h 228600"/>
                  <a:gd name="connsiteX3" fmla="*/ 67977 w 904875"/>
                  <a:gd name="connsiteY3" fmla="*/ 88016 h 228600"/>
                  <a:gd name="connsiteX4" fmla="*/ 751339 w 904875"/>
                  <a:gd name="connsiteY4" fmla="*/ 88016 h 228600"/>
                  <a:gd name="connsiteX5" fmla="*/ 888718 w 904875"/>
                  <a:gd name="connsiteY5" fmla="*/ -81 h 228600"/>
                  <a:gd name="connsiteX6" fmla="*/ 904672 w 904875"/>
                  <a:gd name="connsiteY6" fmla="*/ 70175 h 228600"/>
                  <a:gd name="connsiteX7" fmla="*/ 751339 w 904875"/>
                  <a:gd name="connsiteY7" fmla="*/ 2285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04875" h="228600">
                    <a:moveTo>
                      <a:pt x="751339" y="228519"/>
                    </a:moveTo>
                    <a:lnTo>
                      <a:pt x="67977" y="228519"/>
                    </a:lnTo>
                    <a:cubicBezTo>
                      <a:pt x="30324" y="228519"/>
                      <a:pt x="-203" y="197067"/>
                      <a:pt x="-203" y="158272"/>
                    </a:cubicBezTo>
                    <a:cubicBezTo>
                      <a:pt x="-203" y="119477"/>
                      <a:pt x="30324" y="88016"/>
                      <a:pt x="67977" y="88016"/>
                    </a:cubicBezTo>
                    <a:lnTo>
                      <a:pt x="751339" y="88016"/>
                    </a:lnTo>
                    <a:cubicBezTo>
                      <a:pt x="811613" y="87873"/>
                      <a:pt x="863695" y="52049"/>
                      <a:pt x="888718" y="-81"/>
                    </a:cubicBezTo>
                    <a:cubicBezTo>
                      <a:pt x="898947" y="21065"/>
                      <a:pt x="904672" y="44877"/>
                      <a:pt x="904672" y="70175"/>
                    </a:cubicBezTo>
                    <a:cubicBezTo>
                      <a:pt x="904672" y="157501"/>
                      <a:pt x="836092" y="228309"/>
                      <a:pt x="751339" y="2285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108338A-4539-4C21-8649-80427BF2C0D2}"/>
                  </a:ext>
                </a:extLst>
              </p:cNvPr>
              <p:cNvSpPr/>
              <p:nvPr/>
            </p:nvSpPr>
            <p:spPr>
              <a:xfrm>
                <a:off x="3887453" y="1482262"/>
                <a:ext cx="1085850" cy="219075"/>
              </a:xfrm>
              <a:custGeom>
                <a:avLst/>
                <a:gdLst>
                  <a:gd name="connsiteX0" fmla="*/ 931771 w 1085850"/>
                  <a:gd name="connsiteY0" fmla="*/ 218994 h 219075"/>
                  <a:gd name="connsiteX1" fmla="*/ 68215 w 1085850"/>
                  <a:gd name="connsiteY1" fmla="*/ 218994 h 219075"/>
                  <a:gd name="connsiteX2" fmla="*/ -203 w 1085850"/>
                  <a:gd name="connsiteY2" fmla="*/ 151671 h 219075"/>
                  <a:gd name="connsiteX3" fmla="*/ 68215 w 1085850"/>
                  <a:gd name="connsiteY3" fmla="*/ 84349 h 219075"/>
                  <a:gd name="connsiteX4" fmla="*/ 931771 w 1085850"/>
                  <a:gd name="connsiteY4" fmla="*/ 84349 h 219075"/>
                  <a:gd name="connsiteX5" fmla="*/ 1069635 w 1085850"/>
                  <a:gd name="connsiteY5" fmla="*/ -81 h 219075"/>
                  <a:gd name="connsiteX6" fmla="*/ 1085647 w 1085850"/>
                  <a:gd name="connsiteY6" fmla="*/ 67242 h 219075"/>
                  <a:gd name="connsiteX7" fmla="*/ 931771 w 1085850"/>
                  <a:gd name="connsiteY7" fmla="*/ 218994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85850" h="219075">
                    <a:moveTo>
                      <a:pt x="931771" y="218994"/>
                    </a:moveTo>
                    <a:lnTo>
                      <a:pt x="68215" y="218994"/>
                    </a:lnTo>
                    <a:cubicBezTo>
                      <a:pt x="30429" y="218994"/>
                      <a:pt x="-203" y="188847"/>
                      <a:pt x="-203" y="151671"/>
                    </a:cubicBezTo>
                    <a:cubicBezTo>
                      <a:pt x="-203" y="114495"/>
                      <a:pt x="30429" y="84349"/>
                      <a:pt x="68215" y="84349"/>
                    </a:cubicBezTo>
                    <a:lnTo>
                      <a:pt x="931771" y="84349"/>
                    </a:lnTo>
                    <a:cubicBezTo>
                      <a:pt x="992254" y="84206"/>
                      <a:pt x="1044527" y="49878"/>
                      <a:pt x="1069635" y="-81"/>
                    </a:cubicBezTo>
                    <a:cubicBezTo>
                      <a:pt x="1079903" y="20188"/>
                      <a:pt x="1085647" y="43010"/>
                      <a:pt x="1085647" y="67242"/>
                    </a:cubicBezTo>
                    <a:cubicBezTo>
                      <a:pt x="1085647" y="150928"/>
                      <a:pt x="1016819" y="218794"/>
                      <a:pt x="931771" y="218994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97F5BF8-6242-4A9D-BB21-DE7D0AC3DEB2}"/>
                  </a:ext>
                </a:extLst>
              </p:cNvPr>
              <p:cNvSpPr/>
              <p:nvPr/>
            </p:nvSpPr>
            <p:spPr>
              <a:xfrm>
                <a:off x="3887453" y="1787062"/>
                <a:ext cx="942975" cy="219075"/>
              </a:xfrm>
              <a:custGeom>
                <a:avLst/>
                <a:gdLst>
                  <a:gd name="connsiteX0" fmla="*/ -203 w 942975"/>
                  <a:gd name="connsiteY0" fmla="*/ 151767 h 219075"/>
                  <a:gd name="connsiteX1" fmla="*/ 68186 w 942975"/>
                  <a:gd name="connsiteY1" fmla="*/ 84549 h 219075"/>
                  <a:gd name="connsiteX2" fmla="*/ 788458 w 942975"/>
                  <a:gd name="connsiteY2" fmla="*/ 83872 h 219075"/>
                  <a:gd name="connsiteX3" fmla="*/ 876021 w 942975"/>
                  <a:gd name="connsiteY3" fmla="*/ 57860 h 219075"/>
                  <a:gd name="connsiteX4" fmla="*/ 924627 w 942975"/>
                  <a:gd name="connsiteY4" fmla="*/ 4358 h 219075"/>
                  <a:gd name="connsiteX5" fmla="*/ 926960 w 942975"/>
                  <a:gd name="connsiteY5" fmla="*/ -81 h 219075"/>
                  <a:gd name="connsiteX6" fmla="*/ 942772 w 942975"/>
                  <a:gd name="connsiteY6" fmla="*/ 66804 h 219075"/>
                  <a:gd name="connsiteX7" fmla="*/ 924627 w 942975"/>
                  <a:gd name="connsiteY7" fmla="*/ 138803 h 219075"/>
                  <a:gd name="connsiteX8" fmla="*/ 876021 w 942975"/>
                  <a:gd name="connsiteY8" fmla="*/ 192305 h 219075"/>
                  <a:gd name="connsiteX9" fmla="*/ 788458 w 942975"/>
                  <a:gd name="connsiteY9" fmla="*/ 218318 h 219075"/>
                  <a:gd name="connsiteX10" fmla="*/ 68320 w 942975"/>
                  <a:gd name="connsiteY10" fmla="*/ 218994 h 219075"/>
                  <a:gd name="connsiteX11" fmla="*/ -203 w 942975"/>
                  <a:gd name="connsiteY11" fmla="*/ 151767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42975" h="219075">
                    <a:moveTo>
                      <a:pt x="-203" y="151767"/>
                    </a:moveTo>
                    <a:cubicBezTo>
                      <a:pt x="-203" y="114667"/>
                      <a:pt x="30410" y="84577"/>
                      <a:pt x="68186" y="84549"/>
                    </a:cubicBezTo>
                    <a:lnTo>
                      <a:pt x="788458" y="83872"/>
                    </a:lnTo>
                    <a:cubicBezTo>
                      <a:pt x="820776" y="83872"/>
                      <a:pt x="851237" y="74528"/>
                      <a:pt x="876021" y="57860"/>
                    </a:cubicBezTo>
                    <a:cubicBezTo>
                      <a:pt x="896290" y="44220"/>
                      <a:pt x="912987" y="25865"/>
                      <a:pt x="924627" y="4358"/>
                    </a:cubicBezTo>
                    <a:cubicBezTo>
                      <a:pt x="925446" y="2872"/>
                      <a:pt x="926208" y="1395"/>
                      <a:pt x="926960" y="-81"/>
                    </a:cubicBezTo>
                    <a:cubicBezTo>
                      <a:pt x="937086" y="20083"/>
                      <a:pt x="942772" y="42801"/>
                      <a:pt x="942772" y="66804"/>
                    </a:cubicBezTo>
                    <a:cubicBezTo>
                      <a:pt x="942772" y="92826"/>
                      <a:pt x="936276" y="117353"/>
                      <a:pt x="924627" y="138803"/>
                    </a:cubicBezTo>
                    <a:cubicBezTo>
                      <a:pt x="912987" y="160311"/>
                      <a:pt x="896290" y="178665"/>
                      <a:pt x="876021" y="192305"/>
                    </a:cubicBezTo>
                    <a:cubicBezTo>
                      <a:pt x="851237" y="208974"/>
                      <a:pt x="820776" y="218318"/>
                      <a:pt x="788458" y="218318"/>
                    </a:cubicBezTo>
                    <a:lnTo>
                      <a:pt x="68320" y="218994"/>
                    </a:lnTo>
                    <a:cubicBezTo>
                      <a:pt x="30486" y="219023"/>
                      <a:pt x="-203" y="188914"/>
                      <a:pt x="-203" y="151767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68EC503-CE53-4EAD-AF6D-B88407906058}"/>
                  </a:ext>
                </a:extLst>
              </p:cNvPr>
              <p:cNvSpPr/>
              <p:nvPr/>
            </p:nvSpPr>
            <p:spPr>
              <a:xfrm>
                <a:off x="2296778" y="1082212"/>
                <a:ext cx="361950" cy="1038225"/>
              </a:xfrm>
              <a:custGeom>
                <a:avLst/>
                <a:gdLst>
                  <a:gd name="connsiteX0" fmla="*/ 361747 w 361950"/>
                  <a:gd name="connsiteY0" fmla="*/ -81 h 1038225"/>
                  <a:gd name="connsiteX1" fmla="*/ 361747 w 361950"/>
                  <a:gd name="connsiteY1" fmla="*/ 1038144 h 1038225"/>
                  <a:gd name="connsiteX2" fmla="*/ -203 w 361950"/>
                  <a:gd name="connsiteY2" fmla="*/ 1038144 h 1038225"/>
                  <a:gd name="connsiteX3" fmla="*/ -203 w 361950"/>
                  <a:gd name="connsiteY3" fmla="*/ -81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038225">
                    <a:moveTo>
                      <a:pt x="361747" y="-81"/>
                    </a:moveTo>
                    <a:lnTo>
                      <a:pt x="361747" y="1038144"/>
                    </a:lnTo>
                    <a:lnTo>
                      <a:pt x="-203" y="103814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2EC5C50-AEA0-4232-B5DA-2C0C3937E322}"/>
                  </a:ext>
                </a:extLst>
              </p:cNvPr>
              <p:cNvSpPr/>
              <p:nvPr/>
            </p:nvSpPr>
            <p:spPr>
              <a:xfrm>
                <a:off x="2296778" y="1977562"/>
                <a:ext cx="361950" cy="142875"/>
              </a:xfrm>
              <a:custGeom>
                <a:avLst/>
                <a:gdLst>
                  <a:gd name="connsiteX0" fmla="*/ 361747 w 361950"/>
                  <a:gd name="connsiteY0" fmla="*/ -81 h 142875"/>
                  <a:gd name="connsiteX1" fmla="*/ 361747 w 361950"/>
                  <a:gd name="connsiteY1" fmla="*/ 142794 h 142875"/>
                  <a:gd name="connsiteX2" fmla="*/ -203 w 361950"/>
                  <a:gd name="connsiteY2" fmla="*/ 142794 h 142875"/>
                  <a:gd name="connsiteX3" fmla="*/ -203 w 361950"/>
                  <a:gd name="connsiteY3" fmla="*/ -81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42875">
                    <a:moveTo>
                      <a:pt x="361747" y="-81"/>
                    </a:moveTo>
                    <a:lnTo>
                      <a:pt x="361747" y="142794"/>
                    </a:lnTo>
                    <a:lnTo>
                      <a:pt x="-203" y="14279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0" name="Notebook">
            <a:extLst>
              <a:ext uri="{FF2B5EF4-FFF2-40B4-BE49-F238E27FC236}">
                <a16:creationId xmlns:a16="http://schemas.microsoft.com/office/drawing/2014/main" id="{116842AE-A1BE-4E66-9ECA-1F69CE8196A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7"/>
          <a:stretch/>
        </p:blipFill>
        <p:spPr>
          <a:xfrm>
            <a:off x="2195110" y="720081"/>
            <a:ext cx="5901882" cy="3959738"/>
          </a:xfrm>
          <a:prstGeom prst="rect">
            <a:avLst/>
          </a:prstGeom>
        </p:spPr>
      </p:pic>
      <p:pic>
        <p:nvPicPr>
          <p:cNvPr id="18" name="Thumb">
            <a:extLst>
              <a:ext uri="{FF2B5EF4-FFF2-40B4-BE49-F238E27FC236}">
                <a16:creationId xmlns:a16="http://schemas.microsoft.com/office/drawing/2014/main" id="{E0B9D273-266A-4CFD-883D-12312F64200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54628" b="80068"/>
          <a:stretch>
            <a:fillRect/>
          </a:stretch>
        </p:blipFill>
        <p:spPr>
          <a:xfrm flipH="1">
            <a:off x="6714042" y="1918899"/>
            <a:ext cx="1382950" cy="309466"/>
          </a:xfrm>
          <a:custGeom>
            <a:avLst/>
            <a:gdLst>
              <a:gd name="connsiteX0" fmla="*/ 0 w 1382950"/>
              <a:gd name="connsiteY0" fmla="*/ 0 h 309466"/>
              <a:gd name="connsiteX1" fmla="*/ 1382950 w 1382950"/>
              <a:gd name="connsiteY1" fmla="*/ 0 h 309466"/>
              <a:gd name="connsiteX2" fmla="*/ 1382950 w 1382950"/>
              <a:gd name="connsiteY2" fmla="*/ 309466 h 309466"/>
              <a:gd name="connsiteX3" fmla="*/ 0 w 1382950"/>
              <a:gd name="connsiteY3" fmla="*/ 309466 h 309466"/>
              <a:gd name="connsiteX4" fmla="*/ 0 w 1382950"/>
              <a:gd name="connsiteY4" fmla="*/ 0 h 3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950" h="309466">
                <a:moveTo>
                  <a:pt x="0" y="0"/>
                </a:moveTo>
                <a:lnTo>
                  <a:pt x="1382950" y="0"/>
                </a:lnTo>
                <a:lnTo>
                  <a:pt x="1382950" y="309466"/>
                </a:lnTo>
                <a:lnTo>
                  <a:pt x="0" y="30946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3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l="98262" t="16790" b="16380"/>
          <a:stretch/>
        </p:blipFill>
        <p:spPr>
          <a:xfrm>
            <a:off x="8985114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79" y="230672"/>
            <a:ext cx="3711757" cy="49928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3" name="1.2.mp3" descr="1.2.mp3">
            <a:hlinkClick r:id="" action="ppaction://media"/>
            <a:extLst>
              <a:ext uri="{FF2B5EF4-FFF2-40B4-BE49-F238E27FC236}">
                <a16:creationId xmlns:a16="http://schemas.microsoft.com/office/drawing/2014/main" id="{EB657E7D-59DA-E5B5-A72F-A8828351177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95936" y="323553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625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 L 0.37604 0 " pathEditMode="relative" rAng="0" ptsTypes="AA">
                                      <p:cBhvr>
                                        <p:cTn id="17" dur="75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37691 0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37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58025E-6 L 0.37604 3.58025E-6 " pathEditMode="relative" rAng="0" ptsTypes="AA">
                                      <p:cBhvr>
                                        <p:cTn id="21" dur="75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2222E-6 3.58025E-6 L 0.37656 3.58025E-6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19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3.33333E-6 0 L 0.37743 0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Hand">
            <a:extLst>
              <a:ext uri="{FF2B5EF4-FFF2-40B4-BE49-F238E27FC236}">
                <a16:creationId xmlns:a16="http://schemas.microsoft.com/office/drawing/2014/main" id="{F19896F8-5F55-4E0A-B5AA-29AC75BB5F73}"/>
              </a:ext>
            </a:extLst>
          </p:cNvPr>
          <p:cNvGrpSpPr/>
          <p:nvPr/>
        </p:nvGrpSpPr>
        <p:grpSpPr>
          <a:xfrm flipH="1">
            <a:off x="6723567" y="1928426"/>
            <a:ext cx="5488504" cy="1543049"/>
            <a:chOff x="-515201" y="777412"/>
            <a:chExt cx="5488504" cy="154304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4AF7BC-2E3B-494C-8E88-DC0A62601BA6}"/>
                </a:ext>
              </a:extLst>
            </p:cNvPr>
            <p:cNvSpPr/>
            <p:nvPr/>
          </p:nvSpPr>
          <p:spPr>
            <a:xfrm>
              <a:off x="-515201" y="1087848"/>
              <a:ext cx="2450029" cy="1033756"/>
            </a:xfrm>
            <a:prstGeom prst="rect">
              <a:avLst/>
            </a:prstGeom>
            <a:solidFill>
              <a:srgbClr val="FFCE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A25168-6052-4F62-AEDD-E48E764A1C1D}"/>
                </a:ext>
              </a:extLst>
            </p:cNvPr>
            <p:cNvSpPr/>
            <p:nvPr/>
          </p:nvSpPr>
          <p:spPr>
            <a:xfrm>
              <a:off x="-515201" y="1977864"/>
              <a:ext cx="2452408" cy="143740"/>
            </a:xfrm>
            <a:prstGeom prst="rect">
              <a:avLst/>
            </a:prstGeom>
            <a:solidFill>
              <a:srgbClr val="FFB0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9" name="Graphic 50">
              <a:extLst>
                <a:ext uri="{FF2B5EF4-FFF2-40B4-BE49-F238E27FC236}">
                  <a16:creationId xmlns:a16="http://schemas.microsoft.com/office/drawing/2014/main" id="{3112BE74-F8CD-404E-9BDE-5BBF1A69D70B}"/>
                </a:ext>
              </a:extLst>
            </p:cNvPr>
            <p:cNvGrpSpPr/>
            <p:nvPr/>
          </p:nvGrpSpPr>
          <p:grpSpPr>
            <a:xfrm>
              <a:off x="1934828" y="777412"/>
              <a:ext cx="3038475" cy="1543049"/>
              <a:chOff x="1934828" y="777412"/>
              <a:chExt cx="3038475" cy="1543049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450EAE4-AABA-45B2-BCDC-09158AD7E1C9}"/>
                  </a:ext>
                </a:extLst>
              </p:cNvPr>
              <p:cNvSpPr/>
              <p:nvPr/>
            </p:nvSpPr>
            <p:spPr>
              <a:xfrm>
                <a:off x="1934828" y="777412"/>
                <a:ext cx="3038475" cy="1543049"/>
              </a:xfrm>
              <a:custGeom>
                <a:avLst/>
                <a:gdLst>
                  <a:gd name="connsiteX0" fmla="*/ 2534285 w 3038475"/>
                  <a:gd name="connsiteY0" fmla="*/ 1389158 h 1543049"/>
                  <a:gd name="connsiteX1" fmla="*/ 2380418 w 3038475"/>
                  <a:gd name="connsiteY1" fmla="*/ 1235339 h 1543049"/>
                  <a:gd name="connsiteX2" fmla="*/ 2741302 w 3038475"/>
                  <a:gd name="connsiteY2" fmla="*/ 1235339 h 1543049"/>
                  <a:gd name="connsiteX3" fmla="*/ 2895169 w 3038475"/>
                  <a:gd name="connsiteY3" fmla="*/ 1081529 h 1543049"/>
                  <a:gd name="connsiteX4" fmla="*/ 2741302 w 3038475"/>
                  <a:gd name="connsiteY4" fmla="*/ 927720 h 1543049"/>
                  <a:gd name="connsiteX5" fmla="*/ 2884405 w 3038475"/>
                  <a:gd name="connsiteY5" fmla="*/ 927720 h 1543049"/>
                  <a:gd name="connsiteX6" fmla="*/ 3038272 w 3038475"/>
                  <a:gd name="connsiteY6" fmla="*/ 773900 h 1543049"/>
                  <a:gd name="connsiteX7" fmla="*/ 2884405 w 3038475"/>
                  <a:gd name="connsiteY7" fmla="*/ 620091 h 1543049"/>
                  <a:gd name="connsiteX8" fmla="*/ 2707402 w 3038475"/>
                  <a:gd name="connsiteY8" fmla="*/ 620091 h 1543049"/>
                  <a:gd name="connsiteX9" fmla="*/ 2860879 w 3038475"/>
                  <a:gd name="connsiteY9" fmla="*/ 466281 h 1543049"/>
                  <a:gd name="connsiteX10" fmla="*/ 2707012 w 3038475"/>
                  <a:gd name="connsiteY10" fmla="*/ 312471 h 1543049"/>
                  <a:gd name="connsiteX11" fmla="*/ 2096145 w 3038475"/>
                  <a:gd name="connsiteY11" fmla="*/ 312471 h 1543049"/>
                  <a:gd name="connsiteX12" fmla="*/ 2252469 w 3038475"/>
                  <a:gd name="connsiteY12" fmla="*/ 156195 h 1543049"/>
                  <a:gd name="connsiteX13" fmla="*/ 2096145 w 3038475"/>
                  <a:gd name="connsiteY13" fmla="*/ -81 h 1543049"/>
                  <a:gd name="connsiteX14" fmla="*/ 1477820 w 3038475"/>
                  <a:gd name="connsiteY14" fmla="*/ -81 h 1543049"/>
                  <a:gd name="connsiteX15" fmla="*/ 1286663 w 3038475"/>
                  <a:gd name="connsiteY15" fmla="*/ 64449 h 1543049"/>
                  <a:gd name="connsiteX16" fmla="*/ 1045909 w 3038475"/>
                  <a:gd name="connsiteY16" fmla="*/ 247930 h 1543049"/>
                  <a:gd name="connsiteX17" fmla="*/ 854752 w 3038475"/>
                  <a:gd name="connsiteY17" fmla="*/ 312462 h 1543049"/>
                  <a:gd name="connsiteX18" fmla="*/ 726926 w 3038475"/>
                  <a:gd name="connsiteY18" fmla="*/ 312462 h 1543049"/>
                  <a:gd name="connsiteX19" fmla="*/ 557933 w 3038475"/>
                  <a:gd name="connsiteY19" fmla="*/ 364402 h 1543049"/>
                  <a:gd name="connsiteX20" fmla="*/ 362976 w 3038475"/>
                  <a:gd name="connsiteY20" fmla="*/ 312462 h 1543049"/>
                  <a:gd name="connsiteX21" fmla="*/ -203 w 3038475"/>
                  <a:gd name="connsiteY21" fmla="*/ 312462 h 1543049"/>
                  <a:gd name="connsiteX22" fmla="*/ -203 w 3038475"/>
                  <a:gd name="connsiteY22" fmla="*/ 1346886 h 1543049"/>
                  <a:gd name="connsiteX23" fmla="*/ 362976 w 3038475"/>
                  <a:gd name="connsiteY23" fmla="*/ 1346886 h 1543049"/>
                  <a:gd name="connsiteX24" fmla="*/ 544951 w 3038475"/>
                  <a:gd name="connsiteY24" fmla="*/ 1297156 h 1543049"/>
                  <a:gd name="connsiteX25" fmla="*/ 726926 w 3038475"/>
                  <a:gd name="connsiteY25" fmla="*/ 1346886 h 1543049"/>
                  <a:gd name="connsiteX26" fmla="*/ 874202 w 3038475"/>
                  <a:gd name="connsiteY26" fmla="*/ 1346886 h 1543049"/>
                  <a:gd name="connsiteX27" fmla="*/ 1034526 w 3038475"/>
                  <a:gd name="connsiteY27" fmla="*/ 1390673 h 1543049"/>
                  <a:gd name="connsiteX28" fmla="*/ 1218321 w 3038475"/>
                  <a:gd name="connsiteY28" fmla="*/ 1499182 h 1543049"/>
                  <a:gd name="connsiteX29" fmla="*/ 1378645 w 3038475"/>
                  <a:gd name="connsiteY29" fmla="*/ 1542968 h 1543049"/>
                  <a:gd name="connsiteX30" fmla="*/ 1464132 w 3038475"/>
                  <a:gd name="connsiteY30" fmla="*/ 1542968 h 1543049"/>
                  <a:gd name="connsiteX31" fmla="*/ 2380418 w 3038475"/>
                  <a:gd name="connsiteY31" fmla="*/ 1542968 h 1543049"/>
                  <a:gd name="connsiteX32" fmla="*/ 2534285 w 3038475"/>
                  <a:gd name="connsiteY32" fmla="*/ 1389158 h 1543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38475" h="1543049">
                    <a:moveTo>
                      <a:pt x="2534285" y="1389158"/>
                    </a:moveTo>
                    <a:cubicBezTo>
                      <a:pt x="2534285" y="1304205"/>
                      <a:pt x="2465391" y="1235339"/>
                      <a:pt x="2380418" y="1235339"/>
                    </a:cubicBezTo>
                    <a:lnTo>
                      <a:pt x="2741302" y="1235339"/>
                    </a:lnTo>
                    <a:cubicBezTo>
                      <a:pt x="2826284" y="1235339"/>
                      <a:pt x="2895169" y="1166474"/>
                      <a:pt x="2895169" y="1081529"/>
                    </a:cubicBezTo>
                    <a:cubicBezTo>
                      <a:pt x="2895169" y="996585"/>
                      <a:pt x="2826274" y="927720"/>
                      <a:pt x="2741302" y="927720"/>
                    </a:cubicBezTo>
                    <a:lnTo>
                      <a:pt x="2884405" y="927720"/>
                    </a:lnTo>
                    <a:cubicBezTo>
                      <a:pt x="2969378" y="927720"/>
                      <a:pt x="3038272" y="858854"/>
                      <a:pt x="3038272" y="773900"/>
                    </a:cubicBezTo>
                    <a:cubicBezTo>
                      <a:pt x="3038272" y="688957"/>
                      <a:pt x="2969378" y="620091"/>
                      <a:pt x="2884405" y="620091"/>
                    </a:cubicBezTo>
                    <a:lnTo>
                      <a:pt x="2707402" y="620091"/>
                    </a:lnTo>
                    <a:cubicBezTo>
                      <a:pt x="2792203" y="619881"/>
                      <a:pt x="2860879" y="551101"/>
                      <a:pt x="2860879" y="466281"/>
                    </a:cubicBezTo>
                    <a:cubicBezTo>
                      <a:pt x="2860879" y="381337"/>
                      <a:pt x="2791994" y="312471"/>
                      <a:pt x="2707012" y="312471"/>
                    </a:cubicBezTo>
                    <a:lnTo>
                      <a:pt x="2096145" y="312471"/>
                    </a:lnTo>
                    <a:cubicBezTo>
                      <a:pt x="2182480" y="312471"/>
                      <a:pt x="2252469" y="242501"/>
                      <a:pt x="2252469" y="156195"/>
                    </a:cubicBezTo>
                    <a:cubicBezTo>
                      <a:pt x="2252469" y="69887"/>
                      <a:pt x="2182480" y="-81"/>
                      <a:pt x="2096145" y="-81"/>
                    </a:cubicBezTo>
                    <a:lnTo>
                      <a:pt x="1477820" y="-81"/>
                    </a:lnTo>
                    <a:cubicBezTo>
                      <a:pt x="1408754" y="-81"/>
                      <a:pt x="1341593" y="22593"/>
                      <a:pt x="1286663" y="64449"/>
                    </a:cubicBezTo>
                    <a:lnTo>
                      <a:pt x="1045909" y="247930"/>
                    </a:lnTo>
                    <a:cubicBezTo>
                      <a:pt x="990978" y="289792"/>
                      <a:pt x="923827" y="312462"/>
                      <a:pt x="854752" y="312462"/>
                    </a:cubicBezTo>
                    <a:lnTo>
                      <a:pt x="726926" y="312462"/>
                    </a:lnTo>
                    <a:lnTo>
                      <a:pt x="557933" y="364402"/>
                    </a:lnTo>
                    <a:lnTo>
                      <a:pt x="362976" y="312462"/>
                    </a:lnTo>
                    <a:lnTo>
                      <a:pt x="-203" y="312462"/>
                    </a:lnTo>
                    <a:lnTo>
                      <a:pt x="-203" y="1346886"/>
                    </a:lnTo>
                    <a:lnTo>
                      <a:pt x="362976" y="1346886"/>
                    </a:lnTo>
                    <a:lnTo>
                      <a:pt x="544951" y="1297156"/>
                    </a:lnTo>
                    <a:lnTo>
                      <a:pt x="726926" y="1346886"/>
                    </a:lnTo>
                    <a:lnTo>
                      <a:pt x="874202" y="1346886"/>
                    </a:lnTo>
                    <a:cubicBezTo>
                      <a:pt x="930599" y="1346886"/>
                      <a:pt x="985968" y="1362012"/>
                      <a:pt x="1034526" y="1390673"/>
                    </a:cubicBezTo>
                    <a:lnTo>
                      <a:pt x="1218321" y="1499182"/>
                    </a:lnTo>
                    <a:cubicBezTo>
                      <a:pt x="1266879" y="1527852"/>
                      <a:pt x="1322248" y="1542968"/>
                      <a:pt x="1378645" y="1542968"/>
                    </a:cubicBezTo>
                    <a:lnTo>
                      <a:pt x="1464132" y="1542968"/>
                    </a:lnTo>
                    <a:lnTo>
                      <a:pt x="2380418" y="1542968"/>
                    </a:lnTo>
                    <a:cubicBezTo>
                      <a:pt x="2465391" y="1542978"/>
                      <a:pt x="2534285" y="1474112"/>
                      <a:pt x="2534285" y="1389158"/>
                    </a:cubicBezTo>
                    <a:close/>
                  </a:path>
                </a:pathLst>
              </a:custGeom>
              <a:solidFill>
                <a:srgbClr val="FFCE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FB85DC6-4BC2-4758-9F74-4EEA8B9C8D9B}"/>
                  </a:ext>
                </a:extLst>
              </p:cNvPr>
              <p:cNvSpPr/>
              <p:nvPr/>
            </p:nvSpPr>
            <p:spPr>
              <a:xfrm>
                <a:off x="1934828" y="1977562"/>
                <a:ext cx="2533650" cy="342900"/>
              </a:xfrm>
              <a:custGeom>
                <a:avLst/>
                <a:gdLst>
                  <a:gd name="connsiteX0" fmla="*/ 2379637 w 2533650"/>
                  <a:gd name="connsiteY0" fmla="*/ 342819 h 342900"/>
                  <a:gd name="connsiteX1" fmla="*/ 1378236 w 2533650"/>
                  <a:gd name="connsiteY1" fmla="*/ 342819 h 342900"/>
                  <a:gd name="connsiteX2" fmla="*/ 1217930 w 2533650"/>
                  <a:gd name="connsiteY2" fmla="*/ 298718 h 342900"/>
                  <a:gd name="connsiteX3" fmla="*/ 1034222 w 2533650"/>
                  <a:gd name="connsiteY3" fmla="*/ 189476 h 342900"/>
                  <a:gd name="connsiteX4" fmla="*/ 873916 w 2533650"/>
                  <a:gd name="connsiteY4" fmla="*/ 145432 h 342900"/>
                  <a:gd name="connsiteX5" fmla="*/ -203 w 2533650"/>
                  <a:gd name="connsiteY5" fmla="*/ 145432 h 342900"/>
                  <a:gd name="connsiteX6" fmla="*/ 130 w 2533650"/>
                  <a:gd name="connsiteY6" fmla="*/ -81 h 342900"/>
                  <a:gd name="connsiteX7" fmla="*/ 873916 w 2533650"/>
                  <a:gd name="connsiteY7" fmla="*/ -81 h 342900"/>
                  <a:gd name="connsiteX8" fmla="*/ 1034212 w 2533650"/>
                  <a:gd name="connsiteY8" fmla="*/ 43953 h 342900"/>
                  <a:gd name="connsiteX9" fmla="*/ 1217921 w 2533650"/>
                  <a:gd name="connsiteY9" fmla="*/ 153195 h 342900"/>
                  <a:gd name="connsiteX10" fmla="*/ 1378227 w 2533650"/>
                  <a:gd name="connsiteY10" fmla="*/ 197306 h 342900"/>
                  <a:gd name="connsiteX11" fmla="*/ 2379628 w 2533650"/>
                  <a:gd name="connsiteY11" fmla="*/ 197306 h 342900"/>
                  <a:gd name="connsiteX12" fmla="*/ 2515435 w 2533650"/>
                  <a:gd name="connsiteY12" fmla="*/ 115200 h 342900"/>
                  <a:gd name="connsiteX13" fmla="*/ 2533447 w 2533650"/>
                  <a:gd name="connsiteY13" fmla="*/ 187962 h 342900"/>
                  <a:gd name="connsiteX14" fmla="*/ 2379637 w 2533650"/>
                  <a:gd name="connsiteY14" fmla="*/ 342819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33650" h="342900">
                    <a:moveTo>
                      <a:pt x="2379637" y="342819"/>
                    </a:moveTo>
                    <a:lnTo>
                      <a:pt x="1378236" y="342819"/>
                    </a:lnTo>
                    <a:cubicBezTo>
                      <a:pt x="1321791" y="342819"/>
                      <a:pt x="1266451" y="327570"/>
                      <a:pt x="1217930" y="298718"/>
                    </a:cubicBezTo>
                    <a:lnTo>
                      <a:pt x="1034222" y="189476"/>
                    </a:lnTo>
                    <a:cubicBezTo>
                      <a:pt x="985635" y="160615"/>
                      <a:pt x="930285" y="145432"/>
                      <a:pt x="873916" y="145432"/>
                    </a:cubicBezTo>
                    <a:lnTo>
                      <a:pt x="-203" y="145432"/>
                    </a:lnTo>
                    <a:lnTo>
                      <a:pt x="130" y="-81"/>
                    </a:lnTo>
                    <a:lnTo>
                      <a:pt x="873916" y="-81"/>
                    </a:lnTo>
                    <a:cubicBezTo>
                      <a:pt x="930285" y="-81"/>
                      <a:pt x="985625" y="15102"/>
                      <a:pt x="1034212" y="43953"/>
                    </a:cubicBezTo>
                    <a:lnTo>
                      <a:pt x="1217921" y="153195"/>
                    </a:lnTo>
                    <a:cubicBezTo>
                      <a:pt x="1266451" y="182056"/>
                      <a:pt x="1321791" y="197306"/>
                      <a:pt x="1378227" y="197306"/>
                    </a:cubicBezTo>
                    <a:lnTo>
                      <a:pt x="2379628" y="197306"/>
                    </a:lnTo>
                    <a:cubicBezTo>
                      <a:pt x="2438454" y="197306"/>
                      <a:pt x="2489575" y="164044"/>
                      <a:pt x="2515435" y="115200"/>
                    </a:cubicBezTo>
                    <a:cubicBezTo>
                      <a:pt x="2526970" y="136917"/>
                      <a:pt x="2533447" y="161644"/>
                      <a:pt x="2533447" y="187962"/>
                    </a:cubicBezTo>
                    <a:cubicBezTo>
                      <a:pt x="2533457" y="273496"/>
                      <a:pt x="2464600" y="342819"/>
                      <a:pt x="2379637" y="3428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6223F60-D4E9-4107-84E8-F447EA6FCD7C}"/>
                  </a:ext>
                </a:extLst>
              </p:cNvPr>
              <p:cNvSpPr/>
              <p:nvPr/>
            </p:nvSpPr>
            <p:spPr>
              <a:xfrm>
                <a:off x="3354053" y="863137"/>
                <a:ext cx="828675" cy="485778"/>
              </a:xfrm>
              <a:custGeom>
                <a:avLst/>
                <a:gdLst>
                  <a:gd name="connsiteX0" fmla="*/ 368291 w 828675"/>
                  <a:gd name="connsiteY0" fmla="*/ 225500 h 485778"/>
                  <a:gd name="connsiteX1" fmla="*/ 672834 w 828675"/>
                  <a:gd name="connsiteY1" fmla="*/ 225500 h 485778"/>
                  <a:gd name="connsiteX2" fmla="*/ 782866 w 828675"/>
                  <a:gd name="connsiteY2" fmla="*/ 179618 h 485778"/>
                  <a:gd name="connsiteX3" fmla="*/ 828472 w 828675"/>
                  <a:gd name="connsiteY3" fmla="*/ 68916 h 485778"/>
                  <a:gd name="connsiteX4" fmla="*/ 812565 w 828675"/>
                  <a:gd name="connsiteY4" fmla="*/ -81 h 485778"/>
                  <a:gd name="connsiteX5" fmla="*/ 782866 w 828675"/>
                  <a:gd name="connsiteY5" fmla="*/ 41699 h 485778"/>
                  <a:gd name="connsiteX6" fmla="*/ 672834 w 828675"/>
                  <a:gd name="connsiteY6" fmla="*/ 87587 h 485778"/>
                  <a:gd name="connsiteX7" fmla="*/ 418335 w 828675"/>
                  <a:gd name="connsiteY7" fmla="*/ 87587 h 485778"/>
                  <a:gd name="connsiteX8" fmla="*/ 304769 w 828675"/>
                  <a:gd name="connsiteY8" fmla="*/ 162435 h 485778"/>
                  <a:gd name="connsiteX9" fmla="*/ 47574 w 828675"/>
                  <a:gd name="connsiteY9" fmla="*/ 368994 h 485778"/>
                  <a:gd name="connsiteX10" fmla="*/ -203 w 828675"/>
                  <a:gd name="connsiteY10" fmla="*/ 426830 h 485778"/>
                  <a:gd name="connsiteX11" fmla="*/ 70415 w 828675"/>
                  <a:gd name="connsiteY11" fmla="*/ 484456 h 485778"/>
                  <a:gd name="connsiteX12" fmla="*/ 368291 w 828675"/>
                  <a:gd name="connsiteY12" fmla="*/ 225500 h 48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8675" h="485778">
                    <a:moveTo>
                      <a:pt x="368291" y="225500"/>
                    </a:moveTo>
                    <a:lnTo>
                      <a:pt x="672834" y="225500"/>
                    </a:lnTo>
                    <a:cubicBezTo>
                      <a:pt x="715791" y="225500"/>
                      <a:pt x="754729" y="208002"/>
                      <a:pt x="782866" y="179618"/>
                    </a:cubicBezTo>
                    <a:cubicBezTo>
                      <a:pt x="811070" y="151309"/>
                      <a:pt x="828472" y="112200"/>
                      <a:pt x="828472" y="68916"/>
                    </a:cubicBezTo>
                    <a:cubicBezTo>
                      <a:pt x="828472" y="44161"/>
                      <a:pt x="822767" y="20709"/>
                      <a:pt x="812565" y="-81"/>
                    </a:cubicBezTo>
                    <a:cubicBezTo>
                      <a:pt x="805021" y="15507"/>
                      <a:pt x="794963" y="29597"/>
                      <a:pt x="782866" y="41699"/>
                    </a:cubicBezTo>
                    <a:cubicBezTo>
                      <a:pt x="754729" y="70074"/>
                      <a:pt x="715791" y="87587"/>
                      <a:pt x="672834" y="87587"/>
                    </a:cubicBezTo>
                    <a:lnTo>
                      <a:pt x="418335" y="87587"/>
                    </a:lnTo>
                    <a:cubicBezTo>
                      <a:pt x="369034" y="87587"/>
                      <a:pt x="324295" y="116886"/>
                      <a:pt x="304769" y="162435"/>
                    </a:cubicBezTo>
                    <a:cubicBezTo>
                      <a:pt x="275460" y="230786"/>
                      <a:pt x="206728" y="340600"/>
                      <a:pt x="47574" y="368994"/>
                    </a:cubicBezTo>
                    <a:cubicBezTo>
                      <a:pt x="19847" y="373947"/>
                      <a:pt x="-203" y="398493"/>
                      <a:pt x="-203" y="426830"/>
                    </a:cubicBezTo>
                    <a:cubicBezTo>
                      <a:pt x="-203" y="464234"/>
                      <a:pt x="34011" y="492000"/>
                      <a:pt x="70415" y="484456"/>
                    </a:cubicBezTo>
                    <a:cubicBezTo>
                      <a:pt x="313360" y="434135"/>
                      <a:pt x="368291" y="225500"/>
                      <a:pt x="368291" y="225500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693CA5F-1208-40B2-8B25-A30F590635D9}"/>
                  </a:ext>
                </a:extLst>
              </p:cNvPr>
              <p:cNvSpPr/>
              <p:nvPr/>
            </p:nvSpPr>
            <p:spPr>
              <a:xfrm>
                <a:off x="3887453" y="1167937"/>
                <a:ext cx="904875" cy="228600"/>
              </a:xfrm>
              <a:custGeom>
                <a:avLst/>
                <a:gdLst>
                  <a:gd name="connsiteX0" fmla="*/ 751339 w 904875"/>
                  <a:gd name="connsiteY0" fmla="*/ 228519 h 228600"/>
                  <a:gd name="connsiteX1" fmla="*/ 67977 w 904875"/>
                  <a:gd name="connsiteY1" fmla="*/ 228519 h 228600"/>
                  <a:gd name="connsiteX2" fmla="*/ -203 w 904875"/>
                  <a:gd name="connsiteY2" fmla="*/ 158272 h 228600"/>
                  <a:gd name="connsiteX3" fmla="*/ 67977 w 904875"/>
                  <a:gd name="connsiteY3" fmla="*/ 88016 h 228600"/>
                  <a:gd name="connsiteX4" fmla="*/ 751339 w 904875"/>
                  <a:gd name="connsiteY4" fmla="*/ 88016 h 228600"/>
                  <a:gd name="connsiteX5" fmla="*/ 888718 w 904875"/>
                  <a:gd name="connsiteY5" fmla="*/ -81 h 228600"/>
                  <a:gd name="connsiteX6" fmla="*/ 904672 w 904875"/>
                  <a:gd name="connsiteY6" fmla="*/ 70175 h 228600"/>
                  <a:gd name="connsiteX7" fmla="*/ 751339 w 904875"/>
                  <a:gd name="connsiteY7" fmla="*/ 2285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04875" h="228600">
                    <a:moveTo>
                      <a:pt x="751339" y="228519"/>
                    </a:moveTo>
                    <a:lnTo>
                      <a:pt x="67977" y="228519"/>
                    </a:lnTo>
                    <a:cubicBezTo>
                      <a:pt x="30324" y="228519"/>
                      <a:pt x="-203" y="197067"/>
                      <a:pt x="-203" y="158272"/>
                    </a:cubicBezTo>
                    <a:cubicBezTo>
                      <a:pt x="-203" y="119477"/>
                      <a:pt x="30324" y="88016"/>
                      <a:pt x="67977" y="88016"/>
                    </a:cubicBezTo>
                    <a:lnTo>
                      <a:pt x="751339" y="88016"/>
                    </a:lnTo>
                    <a:cubicBezTo>
                      <a:pt x="811613" y="87873"/>
                      <a:pt x="863695" y="52049"/>
                      <a:pt x="888718" y="-81"/>
                    </a:cubicBezTo>
                    <a:cubicBezTo>
                      <a:pt x="898947" y="21065"/>
                      <a:pt x="904672" y="44877"/>
                      <a:pt x="904672" y="70175"/>
                    </a:cubicBezTo>
                    <a:cubicBezTo>
                      <a:pt x="904672" y="157501"/>
                      <a:pt x="836092" y="228309"/>
                      <a:pt x="751339" y="2285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108338A-4539-4C21-8649-80427BF2C0D2}"/>
                  </a:ext>
                </a:extLst>
              </p:cNvPr>
              <p:cNvSpPr/>
              <p:nvPr/>
            </p:nvSpPr>
            <p:spPr>
              <a:xfrm>
                <a:off x="3887453" y="1482262"/>
                <a:ext cx="1085850" cy="219075"/>
              </a:xfrm>
              <a:custGeom>
                <a:avLst/>
                <a:gdLst>
                  <a:gd name="connsiteX0" fmla="*/ 931771 w 1085850"/>
                  <a:gd name="connsiteY0" fmla="*/ 218994 h 219075"/>
                  <a:gd name="connsiteX1" fmla="*/ 68215 w 1085850"/>
                  <a:gd name="connsiteY1" fmla="*/ 218994 h 219075"/>
                  <a:gd name="connsiteX2" fmla="*/ -203 w 1085850"/>
                  <a:gd name="connsiteY2" fmla="*/ 151671 h 219075"/>
                  <a:gd name="connsiteX3" fmla="*/ 68215 w 1085850"/>
                  <a:gd name="connsiteY3" fmla="*/ 84349 h 219075"/>
                  <a:gd name="connsiteX4" fmla="*/ 931771 w 1085850"/>
                  <a:gd name="connsiteY4" fmla="*/ 84349 h 219075"/>
                  <a:gd name="connsiteX5" fmla="*/ 1069635 w 1085850"/>
                  <a:gd name="connsiteY5" fmla="*/ -81 h 219075"/>
                  <a:gd name="connsiteX6" fmla="*/ 1085647 w 1085850"/>
                  <a:gd name="connsiteY6" fmla="*/ 67242 h 219075"/>
                  <a:gd name="connsiteX7" fmla="*/ 931771 w 1085850"/>
                  <a:gd name="connsiteY7" fmla="*/ 218994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85850" h="219075">
                    <a:moveTo>
                      <a:pt x="931771" y="218994"/>
                    </a:moveTo>
                    <a:lnTo>
                      <a:pt x="68215" y="218994"/>
                    </a:lnTo>
                    <a:cubicBezTo>
                      <a:pt x="30429" y="218994"/>
                      <a:pt x="-203" y="188847"/>
                      <a:pt x="-203" y="151671"/>
                    </a:cubicBezTo>
                    <a:cubicBezTo>
                      <a:pt x="-203" y="114495"/>
                      <a:pt x="30429" y="84349"/>
                      <a:pt x="68215" y="84349"/>
                    </a:cubicBezTo>
                    <a:lnTo>
                      <a:pt x="931771" y="84349"/>
                    </a:lnTo>
                    <a:cubicBezTo>
                      <a:pt x="992254" y="84206"/>
                      <a:pt x="1044527" y="49878"/>
                      <a:pt x="1069635" y="-81"/>
                    </a:cubicBezTo>
                    <a:cubicBezTo>
                      <a:pt x="1079903" y="20188"/>
                      <a:pt x="1085647" y="43010"/>
                      <a:pt x="1085647" y="67242"/>
                    </a:cubicBezTo>
                    <a:cubicBezTo>
                      <a:pt x="1085647" y="150928"/>
                      <a:pt x="1016819" y="218794"/>
                      <a:pt x="931771" y="218994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97F5BF8-6242-4A9D-BB21-DE7D0AC3DEB2}"/>
                  </a:ext>
                </a:extLst>
              </p:cNvPr>
              <p:cNvSpPr/>
              <p:nvPr/>
            </p:nvSpPr>
            <p:spPr>
              <a:xfrm>
                <a:off x="3887453" y="1787062"/>
                <a:ext cx="942975" cy="219075"/>
              </a:xfrm>
              <a:custGeom>
                <a:avLst/>
                <a:gdLst>
                  <a:gd name="connsiteX0" fmla="*/ -203 w 942975"/>
                  <a:gd name="connsiteY0" fmla="*/ 151767 h 219075"/>
                  <a:gd name="connsiteX1" fmla="*/ 68186 w 942975"/>
                  <a:gd name="connsiteY1" fmla="*/ 84549 h 219075"/>
                  <a:gd name="connsiteX2" fmla="*/ 788458 w 942975"/>
                  <a:gd name="connsiteY2" fmla="*/ 83872 h 219075"/>
                  <a:gd name="connsiteX3" fmla="*/ 876021 w 942975"/>
                  <a:gd name="connsiteY3" fmla="*/ 57860 h 219075"/>
                  <a:gd name="connsiteX4" fmla="*/ 924627 w 942975"/>
                  <a:gd name="connsiteY4" fmla="*/ 4358 h 219075"/>
                  <a:gd name="connsiteX5" fmla="*/ 926960 w 942975"/>
                  <a:gd name="connsiteY5" fmla="*/ -81 h 219075"/>
                  <a:gd name="connsiteX6" fmla="*/ 942772 w 942975"/>
                  <a:gd name="connsiteY6" fmla="*/ 66804 h 219075"/>
                  <a:gd name="connsiteX7" fmla="*/ 924627 w 942975"/>
                  <a:gd name="connsiteY7" fmla="*/ 138803 h 219075"/>
                  <a:gd name="connsiteX8" fmla="*/ 876021 w 942975"/>
                  <a:gd name="connsiteY8" fmla="*/ 192305 h 219075"/>
                  <a:gd name="connsiteX9" fmla="*/ 788458 w 942975"/>
                  <a:gd name="connsiteY9" fmla="*/ 218318 h 219075"/>
                  <a:gd name="connsiteX10" fmla="*/ 68320 w 942975"/>
                  <a:gd name="connsiteY10" fmla="*/ 218994 h 219075"/>
                  <a:gd name="connsiteX11" fmla="*/ -203 w 942975"/>
                  <a:gd name="connsiteY11" fmla="*/ 151767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42975" h="219075">
                    <a:moveTo>
                      <a:pt x="-203" y="151767"/>
                    </a:moveTo>
                    <a:cubicBezTo>
                      <a:pt x="-203" y="114667"/>
                      <a:pt x="30410" y="84577"/>
                      <a:pt x="68186" y="84549"/>
                    </a:cubicBezTo>
                    <a:lnTo>
                      <a:pt x="788458" y="83872"/>
                    </a:lnTo>
                    <a:cubicBezTo>
                      <a:pt x="820776" y="83872"/>
                      <a:pt x="851237" y="74528"/>
                      <a:pt x="876021" y="57860"/>
                    </a:cubicBezTo>
                    <a:cubicBezTo>
                      <a:pt x="896290" y="44220"/>
                      <a:pt x="912987" y="25865"/>
                      <a:pt x="924627" y="4358"/>
                    </a:cubicBezTo>
                    <a:cubicBezTo>
                      <a:pt x="925446" y="2872"/>
                      <a:pt x="926208" y="1395"/>
                      <a:pt x="926960" y="-81"/>
                    </a:cubicBezTo>
                    <a:cubicBezTo>
                      <a:pt x="937086" y="20083"/>
                      <a:pt x="942772" y="42801"/>
                      <a:pt x="942772" y="66804"/>
                    </a:cubicBezTo>
                    <a:cubicBezTo>
                      <a:pt x="942772" y="92826"/>
                      <a:pt x="936276" y="117353"/>
                      <a:pt x="924627" y="138803"/>
                    </a:cubicBezTo>
                    <a:cubicBezTo>
                      <a:pt x="912987" y="160311"/>
                      <a:pt x="896290" y="178665"/>
                      <a:pt x="876021" y="192305"/>
                    </a:cubicBezTo>
                    <a:cubicBezTo>
                      <a:pt x="851237" y="208974"/>
                      <a:pt x="820776" y="218318"/>
                      <a:pt x="788458" y="218318"/>
                    </a:cubicBezTo>
                    <a:lnTo>
                      <a:pt x="68320" y="218994"/>
                    </a:lnTo>
                    <a:cubicBezTo>
                      <a:pt x="30486" y="219023"/>
                      <a:pt x="-203" y="188914"/>
                      <a:pt x="-203" y="151767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68EC503-CE53-4EAD-AF6D-B88407906058}"/>
                  </a:ext>
                </a:extLst>
              </p:cNvPr>
              <p:cNvSpPr/>
              <p:nvPr/>
            </p:nvSpPr>
            <p:spPr>
              <a:xfrm>
                <a:off x="2296778" y="1082212"/>
                <a:ext cx="361950" cy="1038225"/>
              </a:xfrm>
              <a:custGeom>
                <a:avLst/>
                <a:gdLst>
                  <a:gd name="connsiteX0" fmla="*/ 361747 w 361950"/>
                  <a:gd name="connsiteY0" fmla="*/ -81 h 1038225"/>
                  <a:gd name="connsiteX1" fmla="*/ 361747 w 361950"/>
                  <a:gd name="connsiteY1" fmla="*/ 1038144 h 1038225"/>
                  <a:gd name="connsiteX2" fmla="*/ -203 w 361950"/>
                  <a:gd name="connsiteY2" fmla="*/ 1038144 h 1038225"/>
                  <a:gd name="connsiteX3" fmla="*/ -203 w 361950"/>
                  <a:gd name="connsiteY3" fmla="*/ -81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038225">
                    <a:moveTo>
                      <a:pt x="361747" y="-81"/>
                    </a:moveTo>
                    <a:lnTo>
                      <a:pt x="361747" y="1038144"/>
                    </a:lnTo>
                    <a:lnTo>
                      <a:pt x="-203" y="103814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2EC5C50-AEA0-4232-B5DA-2C0C3937E322}"/>
                  </a:ext>
                </a:extLst>
              </p:cNvPr>
              <p:cNvSpPr/>
              <p:nvPr/>
            </p:nvSpPr>
            <p:spPr>
              <a:xfrm>
                <a:off x="2296778" y="1977562"/>
                <a:ext cx="361950" cy="142875"/>
              </a:xfrm>
              <a:custGeom>
                <a:avLst/>
                <a:gdLst>
                  <a:gd name="connsiteX0" fmla="*/ 361747 w 361950"/>
                  <a:gd name="connsiteY0" fmla="*/ -81 h 142875"/>
                  <a:gd name="connsiteX1" fmla="*/ 361747 w 361950"/>
                  <a:gd name="connsiteY1" fmla="*/ 142794 h 142875"/>
                  <a:gd name="connsiteX2" fmla="*/ -203 w 361950"/>
                  <a:gd name="connsiteY2" fmla="*/ 142794 h 142875"/>
                  <a:gd name="connsiteX3" fmla="*/ -203 w 361950"/>
                  <a:gd name="connsiteY3" fmla="*/ -81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42875">
                    <a:moveTo>
                      <a:pt x="361747" y="-81"/>
                    </a:moveTo>
                    <a:lnTo>
                      <a:pt x="361747" y="142794"/>
                    </a:lnTo>
                    <a:lnTo>
                      <a:pt x="-203" y="14279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0" name="Notebook">
            <a:extLst>
              <a:ext uri="{FF2B5EF4-FFF2-40B4-BE49-F238E27FC236}">
                <a16:creationId xmlns:a16="http://schemas.microsoft.com/office/drawing/2014/main" id="{116842AE-A1BE-4E66-9ECA-1F69CE8196A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7"/>
          <a:stretch/>
        </p:blipFill>
        <p:spPr>
          <a:xfrm>
            <a:off x="2195110" y="720081"/>
            <a:ext cx="5901882" cy="3959738"/>
          </a:xfrm>
          <a:prstGeom prst="rect">
            <a:avLst/>
          </a:prstGeom>
        </p:spPr>
      </p:pic>
      <p:pic>
        <p:nvPicPr>
          <p:cNvPr id="18" name="Thumb">
            <a:extLst>
              <a:ext uri="{FF2B5EF4-FFF2-40B4-BE49-F238E27FC236}">
                <a16:creationId xmlns:a16="http://schemas.microsoft.com/office/drawing/2014/main" id="{E0B9D273-266A-4CFD-883D-12312F6420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54628" b="80068"/>
          <a:stretch>
            <a:fillRect/>
          </a:stretch>
        </p:blipFill>
        <p:spPr>
          <a:xfrm flipH="1">
            <a:off x="6714042" y="1918899"/>
            <a:ext cx="1382950" cy="309466"/>
          </a:xfrm>
          <a:custGeom>
            <a:avLst/>
            <a:gdLst>
              <a:gd name="connsiteX0" fmla="*/ 0 w 1382950"/>
              <a:gd name="connsiteY0" fmla="*/ 0 h 309466"/>
              <a:gd name="connsiteX1" fmla="*/ 1382950 w 1382950"/>
              <a:gd name="connsiteY1" fmla="*/ 0 h 309466"/>
              <a:gd name="connsiteX2" fmla="*/ 1382950 w 1382950"/>
              <a:gd name="connsiteY2" fmla="*/ 309466 h 309466"/>
              <a:gd name="connsiteX3" fmla="*/ 0 w 1382950"/>
              <a:gd name="connsiteY3" fmla="*/ 309466 h 309466"/>
              <a:gd name="connsiteX4" fmla="*/ 0 w 1382950"/>
              <a:gd name="connsiteY4" fmla="*/ 0 h 3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950" h="309466">
                <a:moveTo>
                  <a:pt x="0" y="0"/>
                </a:moveTo>
                <a:lnTo>
                  <a:pt x="1382950" y="0"/>
                </a:lnTo>
                <a:lnTo>
                  <a:pt x="1382950" y="309466"/>
                </a:lnTo>
                <a:lnTo>
                  <a:pt x="0" y="30946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3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98262" t="16790" b="16380"/>
          <a:stretch/>
        </p:blipFill>
        <p:spPr>
          <a:xfrm>
            <a:off x="8985114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79" y="230672"/>
            <a:ext cx="3711757" cy="499281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B27B03-FC2A-4BA2-BCA5-7CB092439C1B}"/>
              </a:ext>
            </a:extLst>
          </p:cNvPr>
          <p:cNvSpPr/>
          <p:nvPr/>
        </p:nvSpPr>
        <p:spPr>
          <a:xfrm>
            <a:off x="3304431" y="2993654"/>
            <a:ext cx="689716" cy="2071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F074D35-6742-4B9E-A23B-24CDC6A1DDD6}"/>
              </a:ext>
            </a:extLst>
          </p:cNvPr>
          <p:cNvSpPr/>
          <p:nvPr/>
        </p:nvSpPr>
        <p:spPr>
          <a:xfrm>
            <a:off x="6089501" y="3265802"/>
            <a:ext cx="758691" cy="1882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93A0FCE-4C23-47F6-B9A0-F58446119801}"/>
              </a:ext>
            </a:extLst>
          </p:cNvPr>
          <p:cNvSpPr/>
          <p:nvPr/>
        </p:nvSpPr>
        <p:spPr>
          <a:xfrm>
            <a:off x="3419872" y="3435846"/>
            <a:ext cx="1344068" cy="1882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C913680-07E0-4DDD-99B1-29B426BA6CC8}"/>
              </a:ext>
            </a:extLst>
          </p:cNvPr>
          <p:cNvSpPr/>
          <p:nvPr/>
        </p:nvSpPr>
        <p:spPr>
          <a:xfrm>
            <a:off x="6234233" y="3772595"/>
            <a:ext cx="570015" cy="1882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21D0916-0B08-4EA3-8108-816630DFCBAE}"/>
              </a:ext>
            </a:extLst>
          </p:cNvPr>
          <p:cNvSpPr/>
          <p:nvPr/>
        </p:nvSpPr>
        <p:spPr>
          <a:xfrm>
            <a:off x="3520620" y="4020595"/>
            <a:ext cx="1344068" cy="1882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3FDF3F0-46A8-4034-8736-59F20DE5EEB3}"/>
              </a:ext>
            </a:extLst>
          </p:cNvPr>
          <p:cNvSpPr/>
          <p:nvPr/>
        </p:nvSpPr>
        <p:spPr>
          <a:xfrm>
            <a:off x="6111319" y="4217569"/>
            <a:ext cx="758691" cy="1882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408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 L 0.37604 0 " pathEditMode="relative" rAng="0" ptsTypes="AA">
                                      <p:cBhvr>
                                        <p:cTn id="15" dur="75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37691 0 " pathEditMode="relative" rAng="0" ptsTypes="AA">
                                      <p:cBhvr>
                                        <p:cTn id="17" dur="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37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58025E-6 L 0.37604 3.58025E-6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2222E-6 3.58025E-6 L 0.37656 3.58025E-6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19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3.33333E-6 0 L 0.37743 0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Hand">
            <a:extLst>
              <a:ext uri="{FF2B5EF4-FFF2-40B4-BE49-F238E27FC236}">
                <a16:creationId xmlns:a16="http://schemas.microsoft.com/office/drawing/2014/main" id="{F19896F8-5F55-4E0A-B5AA-29AC75BB5F73}"/>
              </a:ext>
            </a:extLst>
          </p:cNvPr>
          <p:cNvGrpSpPr/>
          <p:nvPr/>
        </p:nvGrpSpPr>
        <p:grpSpPr>
          <a:xfrm flipH="1">
            <a:off x="6723567" y="3404965"/>
            <a:ext cx="5488504" cy="1543049"/>
            <a:chOff x="-515201" y="777412"/>
            <a:chExt cx="5488504" cy="154304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4AF7BC-2E3B-494C-8E88-DC0A62601BA6}"/>
                </a:ext>
              </a:extLst>
            </p:cNvPr>
            <p:cNvSpPr/>
            <p:nvPr/>
          </p:nvSpPr>
          <p:spPr>
            <a:xfrm>
              <a:off x="-515201" y="1087848"/>
              <a:ext cx="2450029" cy="1033756"/>
            </a:xfrm>
            <a:prstGeom prst="rect">
              <a:avLst/>
            </a:prstGeom>
            <a:solidFill>
              <a:srgbClr val="FFCE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A25168-6052-4F62-AEDD-E48E764A1C1D}"/>
                </a:ext>
              </a:extLst>
            </p:cNvPr>
            <p:cNvSpPr/>
            <p:nvPr/>
          </p:nvSpPr>
          <p:spPr>
            <a:xfrm>
              <a:off x="-515201" y="1977864"/>
              <a:ext cx="2452408" cy="143740"/>
            </a:xfrm>
            <a:prstGeom prst="rect">
              <a:avLst/>
            </a:prstGeom>
            <a:solidFill>
              <a:srgbClr val="FFB0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9" name="Graphic 50">
              <a:extLst>
                <a:ext uri="{FF2B5EF4-FFF2-40B4-BE49-F238E27FC236}">
                  <a16:creationId xmlns:a16="http://schemas.microsoft.com/office/drawing/2014/main" id="{3112BE74-F8CD-404E-9BDE-5BBF1A69D70B}"/>
                </a:ext>
              </a:extLst>
            </p:cNvPr>
            <p:cNvGrpSpPr/>
            <p:nvPr/>
          </p:nvGrpSpPr>
          <p:grpSpPr>
            <a:xfrm>
              <a:off x="1934828" y="777412"/>
              <a:ext cx="3038475" cy="1543049"/>
              <a:chOff x="1934828" y="777412"/>
              <a:chExt cx="3038475" cy="1543049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450EAE4-AABA-45B2-BCDC-09158AD7E1C9}"/>
                  </a:ext>
                </a:extLst>
              </p:cNvPr>
              <p:cNvSpPr/>
              <p:nvPr/>
            </p:nvSpPr>
            <p:spPr>
              <a:xfrm>
                <a:off x="1934828" y="777412"/>
                <a:ext cx="3038475" cy="1543049"/>
              </a:xfrm>
              <a:custGeom>
                <a:avLst/>
                <a:gdLst>
                  <a:gd name="connsiteX0" fmla="*/ 2534285 w 3038475"/>
                  <a:gd name="connsiteY0" fmla="*/ 1389158 h 1543049"/>
                  <a:gd name="connsiteX1" fmla="*/ 2380418 w 3038475"/>
                  <a:gd name="connsiteY1" fmla="*/ 1235339 h 1543049"/>
                  <a:gd name="connsiteX2" fmla="*/ 2741302 w 3038475"/>
                  <a:gd name="connsiteY2" fmla="*/ 1235339 h 1543049"/>
                  <a:gd name="connsiteX3" fmla="*/ 2895169 w 3038475"/>
                  <a:gd name="connsiteY3" fmla="*/ 1081529 h 1543049"/>
                  <a:gd name="connsiteX4" fmla="*/ 2741302 w 3038475"/>
                  <a:gd name="connsiteY4" fmla="*/ 927720 h 1543049"/>
                  <a:gd name="connsiteX5" fmla="*/ 2884405 w 3038475"/>
                  <a:gd name="connsiteY5" fmla="*/ 927720 h 1543049"/>
                  <a:gd name="connsiteX6" fmla="*/ 3038272 w 3038475"/>
                  <a:gd name="connsiteY6" fmla="*/ 773900 h 1543049"/>
                  <a:gd name="connsiteX7" fmla="*/ 2884405 w 3038475"/>
                  <a:gd name="connsiteY7" fmla="*/ 620091 h 1543049"/>
                  <a:gd name="connsiteX8" fmla="*/ 2707402 w 3038475"/>
                  <a:gd name="connsiteY8" fmla="*/ 620091 h 1543049"/>
                  <a:gd name="connsiteX9" fmla="*/ 2860879 w 3038475"/>
                  <a:gd name="connsiteY9" fmla="*/ 466281 h 1543049"/>
                  <a:gd name="connsiteX10" fmla="*/ 2707012 w 3038475"/>
                  <a:gd name="connsiteY10" fmla="*/ 312471 h 1543049"/>
                  <a:gd name="connsiteX11" fmla="*/ 2096145 w 3038475"/>
                  <a:gd name="connsiteY11" fmla="*/ 312471 h 1543049"/>
                  <a:gd name="connsiteX12" fmla="*/ 2252469 w 3038475"/>
                  <a:gd name="connsiteY12" fmla="*/ 156195 h 1543049"/>
                  <a:gd name="connsiteX13" fmla="*/ 2096145 w 3038475"/>
                  <a:gd name="connsiteY13" fmla="*/ -81 h 1543049"/>
                  <a:gd name="connsiteX14" fmla="*/ 1477820 w 3038475"/>
                  <a:gd name="connsiteY14" fmla="*/ -81 h 1543049"/>
                  <a:gd name="connsiteX15" fmla="*/ 1286663 w 3038475"/>
                  <a:gd name="connsiteY15" fmla="*/ 64449 h 1543049"/>
                  <a:gd name="connsiteX16" fmla="*/ 1045909 w 3038475"/>
                  <a:gd name="connsiteY16" fmla="*/ 247930 h 1543049"/>
                  <a:gd name="connsiteX17" fmla="*/ 854752 w 3038475"/>
                  <a:gd name="connsiteY17" fmla="*/ 312462 h 1543049"/>
                  <a:gd name="connsiteX18" fmla="*/ 726926 w 3038475"/>
                  <a:gd name="connsiteY18" fmla="*/ 312462 h 1543049"/>
                  <a:gd name="connsiteX19" fmla="*/ 557933 w 3038475"/>
                  <a:gd name="connsiteY19" fmla="*/ 364402 h 1543049"/>
                  <a:gd name="connsiteX20" fmla="*/ 362976 w 3038475"/>
                  <a:gd name="connsiteY20" fmla="*/ 312462 h 1543049"/>
                  <a:gd name="connsiteX21" fmla="*/ -203 w 3038475"/>
                  <a:gd name="connsiteY21" fmla="*/ 312462 h 1543049"/>
                  <a:gd name="connsiteX22" fmla="*/ -203 w 3038475"/>
                  <a:gd name="connsiteY22" fmla="*/ 1346886 h 1543049"/>
                  <a:gd name="connsiteX23" fmla="*/ 362976 w 3038475"/>
                  <a:gd name="connsiteY23" fmla="*/ 1346886 h 1543049"/>
                  <a:gd name="connsiteX24" fmla="*/ 544951 w 3038475"/>
                  <a:gd name="connsiteY24" fmla="*/ 1297156 h 1543049"/>
                  <a:gd name="connsiteX25" fmla="*/ 726926 w 3038475"/>
                  <a:gd name="connsiteY25" fmla="*/ 1346886 h 1543049"/>
                  <a:gd name="connsiteX26" fmla="*/ 874202 w 3038475"/>
                  <a:gd name="connsiteY26" fmla="*/ 1346886 h 1543049"/>
                  <a:gd name="connsiteX27" fmla="*/ 1034526 w 3038475"/>
                  <a:gd name="connsiteY27" fmla="*/ 1390673 h 1543049"/>
                  <a:gd name="connsiteX28" fmla="*/ 1218321 w 3038475"/>
                  <a:gd name="connsiteY28" fmla="*/ 1499182 h 1543049"/>
                  <a:gd name="connsiteX29" fmla="*/ 1378645 w 3038475"/>
                  <a:gd name="connsiteY29" fmla="*/ 1542968 h 1543049"/>
                  <a:gd name="connsiteX30" fmla="*/ 1464132 w 3038475"/>
                  <a:gd name="connsiteY30" fmla="*/ 1542968 h 1543049"/>
                  <a:gd name="connsiteX31" fmla="*/ 2380418 w 3038475"/>
                  <a:gd name="connsiteY31" fmla="*/ 1542968 h 1543049"/>
                  <a:gd name="connsiteX32" fmla="*/ 2534285 w 3038475"/>
                  <a:gd name="connsiteY32" fmla="*/ 1389158 h 1543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38475" h="1543049">
                    <a:moveTo>
                      <a:pt x="2534285" y="1389158"/>
                    </a:moveTo>
                    <a:cubicBezTo>
                      <a:pt x="2534285" y="1304205"/>
                      <a:pt x="2465391" y="1235339"/>
                      <a:pt x="2380418" y="1235339"/>
                    </a:cubicBezTo>
                    <a:lnTo>
                      <a:pt x="2741302" y="1235339"/>
                    </a:lnTo>
                    <a:cubicBezTo>
                      <a:pt x="2826284" y="1235339"/>
                      <a:pt x="2895169" y="1166474"/>
                      <a:pt x="2895169" y="1081529"/>
                    </a:cubicBezTo>
                    <a:cubicBezTo>
                      <a:pt x="2895169" y="996585"/>
                      <a:pt x="2826274" y="927720"/>
                      <a:pt x="2741302" y="927720"/>
                    </a:cubicBezTo>
                    <a:lnTo>
                      <a:pt x="2884405" y="927720"/>
                    </a:lnTo>
                    <a:cubicBezTo>
                      <a:pt x="2969378" y="927720"/>
                      <a:pt x="3038272" y="858854"/>
                      <a:pt x="3038272" y="773900"/>
                    </a:cubicBezTo>
                    <a:cubicBezTo>
                      <a:pt x="3038272" y="688957"/>
                      <a:pt x="2969378" y="620091"/>
                      <a:pt x="2884405" y="620091"/>
                    </a:cubicBezTo>
                    <a:lnTo>
                      <a:pt x="2707402" y="620091"/>
                    </a:lnTo>
                    <a:cubicBezTo>
                      <a:pt x="2792203" y="619881"/>
                      <a:pt x="2860879" y="551101"/>
                      <a:pt x="2860879" y="466281"/>
                    </a:cubicBezTo>
                    <a:cubicBezTo>
                      <a:pt x="2860879" y="381337"/>
                      <a:pt x="2791994" y="312471"/>
                      <a:pt x="2707012" y="312471"/>
                    </a:cubicBezTo>
                    <a:lnTo>
                      <a:pt x="2096145" y="312471"/>
                    </a:lnTo>
                    <a:cubicBezTo>
                      <a:pt x="2182480" y="312471"/>
                      <a:pt x="2252469" y="242501"/>
                      <a:pt x="2252469" y="156195"/>
                    </a:cubicBezTo>
                    <a:cubicBezTo>
                      <a:pt x="2252469" y="69887"/>
                      <a:pt x="2182480" y="-81"/>
                      <a:pt x="2096145" y="-81"/>
                    </a:cubicBezTo>
                    <a:lnTo>
                      <a:pt x="1477820" y="-81"/>
                    </a:lnTo>
                    <a:cubicBezTo>
                      <a:pt x="1408754" y="-81"/>
                      <a:pt x="1341593" y="22593"/>
                      <a:pt x="1286663" y="64449"/>
                    </a:cubicBezTo>
                    <a:lnTo>
                      <a:pt x="1045909" y="247930"/>
                    </a:lnTo>
                    <a:cubicBezTo>
                      <a:pt x="990978" y="289792"/>
                      <a:pt x="923827" y="312462"/>
                      <a:pt x="854752" y="312462"/>
                    </a:cubicBezTo>
                    <a:lnTo>
                      <a:pt x="726926" y="312462"/>
                    </a:lnTo>
                    <a:lnTo>
                      <a:pt x="557933" y="364402"/>
                    </a:lnTo>
                    <a:lnTo>
                      <a:pt x="362976" y="312462"/>
                    </a:lnTo>
                    <a:lnTo>
                      <a:pt x="-203" y="312462"/>
                    </a:lnTo>
                    <a:lnTo>
                      <a:pt x="-203" y="1346886"/>
                    </a:lnTo>
                    <a:lnTo>
                      <a:pt x="362976" y="1346886"/>
                    </a:lnTo>
                    <a:lnTo>
                      <a:pt x="544951" y="1297156"/>
                    </a:lnTo>
                    <a:lnTo>
                      <a:pt x="726926" y="1346886"/>
                    </a:lnTo>
                    <a:lnTo>
                      <a:pt x="874202" y="1346886"/>
                    </a:lnTo>
                    <a:cubicBezTo>
                      <a:pt x="930599" y="1346886"/>
                      <a:pt x="985968" y="1362012"/>
                      <a:pt x="1034526" y="1390673"/>
                    </a:cubicBezTo>
                    <a:lnTo>
                      <a:pt x="1218321" y="1499182"/>
                    </a:lnTo>
                    <a:cubicBezTo>
                      <a:pt x="1266879" y="1527852"/>
                      <a:pt x="1322248" y="1542968"/>
                      <a:pt x="1378645" y="1542968"/>
                    </a:cubicBezTo>
                    <a:lnTo>
                      <a:pt x="1464132" y="1542968"/>
                    </a:lnTo>
                    <a:lnTo>
                      <a:pt x="2380418" y="1542968"/>
                    </a:lnTo>
                    <a:cubicBezTo>
                      <a:pt x="2465391" y="1542978"/>
                      <a:pt x="2534285" y="1474112"/>
                      <a:pt x="2534285" y="1389158"/>
                    </a:cubicBezTo>
                    <a:close/>
                  </a:path>
                </a:pathLst>
              </a:custGeom>
              <a:solidFill>
                <a:srgbClr val="FFCE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FB85DC6-4BC2-4758-9F74-4EEA8B9C8D9B}"/>
                  </a:ext>
                </a:extLst>
              </p:cNvPr>
              <p:cNvSpPr/>
              <p:nvPr/>
            </p:nvSpPr>
            <p:spPr>
              <a:xfrm>
                <a:off x="1934828" y="1977562"/>
                <a:ext cx="2533650" cy="342900"/>
              </a:xfrm>
              <a:custGeom>
                <a:avLst/>
                <a:gdLst>
                  <a:gd name="connsiteX0" fmla="*/ 2379637 w 2533650"/>
                  <a:gd name="connsiteY0" fmla="*/ 342819 h 342900"/>
                  <a:gd name="connsiteX1" fmla="*/ 1378236 w 2533650"/>
                  <a:gd name="connsiteY1" fmla="*/ 342819 h 342900"/>
                  <a:gd name="connsiteX2" fmla="*/ 1217930 w 2533650"/>
                  <a:gd name="connsiteY2" fmla="*/ 298718 h 342900"/>
                  <a:gd name="connsiteX3" fmla="*/ 1034222 w 2533650"/>
                  <a:gd name="connsiteY3" fmla="*/ 189476 h 342900"/>
                  <a:gd name="connsiteX4" fmla="*/ 873916 w 2533650"/>
                  <a:gd name="connsiteY4" fmla="*/ 145432 h 342900"/>
                  <a:gd name="connsiteX5" fmla="*/ -203 w 2533650"/>
                  <a:gd name="connsiteY5" fmla="*/ 145432 h 342900"/>
                  <a:gd name="connsiteX6" fmla="*/ 130 w 2533650"/>
                  <a:gd name="connsiteY6" fmla="*/ -81 h 342900"/>
                  <a:gd name="connsiteX7" fmla="*/ 873916 w 2533650"/>
                  <a:gd name="connsiteY7" fmla="*/ -81 h 342900"/>
                  <a:gd name="connsiteX8" fmla="*/ 1034212 w 2533650"/>
                  <a:gd name="connsiteY8" fmla="*/ 43953 h 342900"/>
                  <a:gd name="connsiteX9" fmla="*/ 1217921 w 2533650"/>
                  <a:gd name="connsiteY9" fmla="*/ 153195 h 342900"/>
                  <a:gd name="connsiteX10" fmla="*/ 1378227 w 2533650"/>
                  <a:gd name="connsiteY10" fmla="*/ 197306 h 342900"/>
                  <a:gd name="connsiteX11" fmla="*/ 2379628 w 2533650"/>
                  <a:gd name="connsiteY11" fmla="*/ 197306 h 342900"/>
                  <a:gd name="connsiteX12" fmla="*/ 2515435 w 2533650"/>
                  <a:gd name="connsiteY12" fmla="*/ 115200 h 342900"/>
                  <a:gd name="connsiteX13" fmla="*/ 2533447 w 2533650"/>
                  <a:gd name="connsiteY13" fmla="*/ 187962 h 342900"/>
                  <a:gd name="connsiteX14" fmla="*/ 2379637 w 2533650"/>
                  <a:gd name="connsiteY14" fmla="*/ 342819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33650" h="342900">
                    <a:moveTo>
                      <a:pt x="2379637" y="342819"/>
                    </a:moveTo>
                    <a:lnTo>
                      <a:pt x="1378236" y="342819"/>
                    </a:lnTo>
                    <a:cubicBezTo>
                      <a:pt x="1321791" y="342819"/>
                      <a:pt x="1266451" y="327570"/>
                      <a:pt x="1217930" y="298718"/>
                    </a:cubicBezTo>
                    <a:lnTo>
                      <a:pt x="1034222" y="189476"/>
                    </a:lnTo>
                    <a:cubicBezTo>
                      <a:pt x="985635" y="160615"/>
                      <a:pt x="930285" y="145432"/>
                      <a:pt x="873916" y="145432"/>
                    </a:cubicBezTo>
                    <a:lnTo>
                      <a:pt x="-203" y="145432"/>
                    </a:lnTo>
                    <a:lnTo>
                      <a:pt x="130" y="-81"/>
                    </a:lnTo>
                    <a:lnTo>
                      <a:pt x="873916" y="-81"/>
                    </a:lnTo>
                    <a:cubicBezTo>
                      <a:pt x="930285" y="-81"/>
                      <a:pt x="985625" y="15102"/>
                      <a:pt x="1034212" y="43953"/>
                    </a:cubicBezTo>
                    <a:lnTo>
                      <a:pt x="1217921" y="153195"/>
                    </a:lnTo>
                    <a:cubicBezTo>
                      <a:pt x="1266451" y="182056"/>
                      <a:pt x="1321791" y="197306"/>
                      <a:pt x="1378227" y="197306"/>
                    </a:cubicBezTo>
                    <a:lnTo>
                      <a:pt x="2379628" y="197306"/>
                    </a:lnTo>
                    <a:cubicBezTo>
                      <a:pt x="2438454" y="197306"/>
                      <a:pt x="2489575" y="164044"/>
                      <a:pt x="2515435" y="115200"/>
                    </a:cubicBezTo>
                    <a:cubicBezTo>
                      <a:pt x="2526970" y="136917"/>
                      <a:pt x="2533447" y="161644"/>
                      <a:pt x="2533447" y="187962"/>
                    </a:cubicBezTo>
                    <a:cubicBezTo>
                      <a:pt x="2533457" y="273496"/>
                      <a:pt x="2464600" y="342819"/>
                      <a:pt x="2379637" y="3428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6223F60-D4E9-4107-84E8-F447EA6FCD7C}"/>
                  </a:ext>
                </a:extLst>
              </p:cNvPr>
              <p:cNvSpPr/>
              <p:nvPr/>
            </p:nvSpPr>
            <p:spPr>
              <a:xfrm>
                <a:off x="3354053" y="863137"/>
                <a:ext cx="828675" cy="485778"/>
              </a:xfrm>
              <a:custGeom>
                <a:avLst/>
                <a:gdLst>
                  <a:gd name="connsiteX0" fmla="*/ 368291 w 828675"/>
                  <a:gd name="connsiteY0" fmla="*/ 225500 h 485778"/>
                  <a:gd name="connsiteX1" fmla="*/ 672834 w 828675"/>
                  <a:gd name="connsiteY1" fmla="*/ 225500 h 485778"/>
                  <a:gd name="connsiteX2" fmla="*/ 782866 w 828675"/>
                  <a:gd name="connsiteY2" fmla="*/ 179618 h 485778"/>
                  <a:gd name="connsiteX3" fmla="*/ 828472 w 828675"/>
                  <a:gd name="connsiteY3" fmla="*/ 68916 h 485778"/>
                  <a:gd name="connsiteX4" fmla="*/ 812565 w 828675"/>
                  <a:gd name="connsiteY4" fmla="*/ -81 h 485778"/>
                  <a:gd name="connsiteX5" fmla="*/ 782866 w 828675"/>
                  <a:gd name="connsiteY5" fmla="*/ 41699 h 485778"/>
                  <a:gd name="connsiteX6" fmla="*/ 672834 w 828675"/>
                  <a:gd name="connsiteY6" fmla="*/ 87587 h 485778"/>
                  <a:gd name="connsiteX7" fmla="*/ 418335 w 828675"/>
                  <a:gd name="connsiteY7" fmla="*/ 87587 h 485778"/>
                  <a:gd name="connsiteX8" fmla="*/ 304769 w 828675"/>
                  <a:gd name="connsiteY8" fmla="*/ 162435 h 485778"/>
                  <a:gd name="connsiteX9" fmla="*/ 47574 w 828675"/>
                  <a:gd name="connsiteY9" fmla="*/ 368994 h 485778"/>
                  <a:gd name="connsiteX10" fmla="*/ -203 w 828675"/>
                  <a:gd name="connsiteY10" fmla="*/ 426830 h 485778"/>
                  <a:gd name="connsiteX11" fmla="*/ 70415 w 828675"/>
                  <a:gd name="connsiteY11" fmla="*/ 484456 h 485778"/>
                  <a:gd name="connsiteX12" fmla="*/ 368291 w 828675"/>
                  <a:gd name="connsiteY12" fmla="*/ 225500 h 48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8675" h="485778">
                    <a:moveTo>
                      <a:pt x="368291" y="225500"/>
                    </a:moveTo>
                    <a:lnTo>
                      <a:pt x="672834" y="225500"/>
                    </a:lnTo>
                    <a:cubicBezTo>
                      <a:pt x="715791" y="225500"/>
                      <a:pt x="754729" y="208002"/>
                      <a:pt x="782866" y="179618"/>
                    </a:cubicBezTo>
                    <a:cubicBezTo>
                      <a:pt x="811070" y="151309"/>
                      <a:pt x="828472" y="112200"/>
                      <a:pt x="828472" y="68916"/>
                    </a:cubicBezTo>
                    <a:cubicBezTo>
                      <a:pt x="828472" y="44161"/>
                      <a:pt x="822767" y="20709"/>
                      <a:pt x="812565" y="-81"/>
                    </a:cubicBezTo>
                    <a:cubicBezTo>
                      <a:pt x="805021" y="15507"/>
                      <a:pt x="794963" y="29597"/>
                      <a:pt x="782866" y="41699"/>
                    </a:cubicBezTo>
                    <a:cubicBezTo>
                      <a:pt x="754729" y="70074"/>
                      <a:pt x="715791" y="87587"/>
                      <a:pt x="672834" y="87587"/>
                    </a:cubicBezTo>
                    <a:lnTo>
                      <a:pt x="418335" y="87587"/>
                    </a:lnTo>
                    <a:cubicBezTo>
                      <a:pt x="369034" y="87587"/>
                      <a:pt x="324295" y="116886"/>
                      <a:pt x="304769" y="162435"/>
                    </a:cubicBezTo>
                    <a:cubicBezTo>
                      <a:pt x="275460" y="230786"/>
                      <a:pt x="206728" y="340600"/>
                      <a:pt x="47574" y="368994"/>
                    </a:cubicBezTo>
                    <a:cubicBezTo>
                      <a:pt x="19847" y="373947"/>
                      <a:pt x="-203" y="398493"/>
                      <a:pt x="-203" y="426830"/>
                    </a:cubicBezTo>
                    <a:cubicBezTo>
                      <a:pt x="-203" y="464234"/>
                      <a:pt x="34011" y="492000"/>
                      <a:pt x="70415" y="484456"/>
                    </a:cubicBezTo>
                    <a:cubicBezTo>
                      <a:pt x="313360" y="434135"/>
                      <a:pt x="368291" y="225500"/>
                      <a:pt x="368291" y="225500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693CA5F-1208-40B2-8B25-A30F590635D9}"/>
                  </a:ext>
                </a:extLst>
              </p:cNvPr>
              <p:cNvSpPr/>
              <p:nvPr/>
            </p:nvSpPr>
            <p:spPr>
              <a:xfrm>
                <a:off x="3887453" y="1167937"/>
                <a:ext cx="904875" cy="228600"/>
              </a:xfrm>
              <a:custGeom>
                <a:avLst/>
                <a:gdLst>
                  <a:gd name="connsiteX0" fmla="*/ 751339 w 904875"/>
                  <a:gd name="connsiteY0" fmla="*/ 228519 h 228600"/>
                  <a:gd name="connsiteX1" fmla="*/ 67977 w 904875"/>
                  <a:gd name="connsiteY1" fmla="*/ 228519 h 228600"/>
                  <a:gd name="connsiteX2" fmla="*/ -203 w 904875"/>
                  <a:gd name="connsiteY2" fmla="*/ 158272 h 228600"/>
                  <a:gd name="connsiteX3" fmla="*/ 67977 w 904875"/>
                  <a:gd name="connsiteY3" fmla="*/ 88016 h 228600"/>
                  <a:gd name="connsiteX4" fmla="*/ 751339 w 904875"/>
                  <a:gd name="connsiteY4" fmla="*/ 88016 h 228600"/>
                  <a:gd name="connsiteX5" fmla="*/ 888718 w 904875"/>
                  <a:gd name="connsiteY5" fmla="*/ -81 h 228600"/>
                  <a:gd name="connsiteX6" fmla="*/ 904672 w 904875"/>
                  <a:gd name="connsiteY6" fmla="*/ 70175 h 228600"/>
                  <a:gd name="connsiteX7" fmla="*/ 751339 w 904875"/>
                  <a:gd name="connsiteY7" fmla="*/ 2285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04875" h="228600">
                    <a:moveTo>
                      <a:pt x="751339" y="228519"/>
                    </a:moveTo>
                    <a:lnTo>
                      <a:pt x="67977" y="228519"/>
                    </a:lnTo>
                    <a:cubicBezTo>
                      <a:pt x="30324" y="228519"/>
                      <a:pt x="-203" y="197067"/>
                      <a:pt x="-203" y="158272"/>
                    </a:cubicBezTo>
                    <a:cubicBezTo>
                      <a:pt x="-203" y="119477"/>
                      <a:pt x="30324" y="88016"/>
                      <a:pt x="67977" y="88016"/>
                    </a:cubicBezTo>
                    <a:lnTo>
                      <a:pt x="751339" y="88016"/>
                    </a:lnTo>
                    <a:cubicBezTo>
                      <a:pt x="811613" y="87873"/>
                      <a:pt x="863695" y="52049"/>
                      <a:pt x="888718" y="-81"/>
                    </a:cubicBezTo>
                    <a:cubicBezTo>
                      <a:pt x="898947" y="21065"/>
                      <a:pt x="904672" y="44877"/>
                      <a:pt x="904672" y="70175"/>
                    </a:cubicBezTo>
                    <a:cubicBezTo>
                      <a:pt x="904672" y="157501"/>
                      <a:pt x="836092" y="228309"/>
                      <a:pt x="751339" y="2285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108338A-4539-4C21-8649-80427BF2C0D2}"/>
                  </a:ext>
                </a:extLst>
              </p:cNvPr>
              <p:cNvSpPr/>
              <p:nvPr/>
            </p:nvSpPr>
            <p:spPr>
              <a:xfrm>
                <a:off x="3887453" y="1482262"/>
                <a:ext cx="1085850" cy="219075"/>
              </a:xfrm>
              <a:custGeom>
                <a:avLst/>
                <a:gdLst>
                  <a:gd name="connsiteX0" fmla="*/ 931771 w 1085850"/>
                  <a:gd name="connsiteY0" fmla="*/ 218994 h 219075"/>
                  <a:gd name="connsiteX1" fmla="*/ 68215 w 1085850"/>
                  <a:gd name="connsiteY1" fmla="*/ 218994 h 219075"/>
                  <a:gd name="connsiteX2" fmla="*/ -203 w 1085850"/>
                  <a:gd name="connsiteY2" fmla="*/ 151671 h 219075"/>
                  <a:gd name="connsiteX3" fmla="*/ 68215 w 1085850"/>
                  <a:gd name="connsiteY3" fmla="*/ 84349 h 219075"/>
                  <a:gd name="connsiteX4" fmla="*/ 931771 w 1085850"/>
                  <a:gd name="connsiteY4" fmla="*/ 84349 h 219075"/>
                  <a:gd name="connsiteX5" fmla="*/ 1069635 w 1085850"/>
                  <a:gd name="connsiteY5" fmla="*/ -81 h 219075"/>
                  <a:gd name="connsiteX6" fmla="*/ 1085647 w 1085850"/>
                  <a:gd name="connsiteY6" fmla="*/ 67242 h 219075"/>
                  <a:gd name="connsiteX7" fmla="*/ 931771 w 1085850"/>
                  <a:gd name="connsiteY7" fmla="*/ 218994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85850" h="219075">
                    <a:moveTo>
                      <a:pt x="931771" y="218994"/>
                    </a:moveTo>
                    <a:lnTo>
                      <a:pt x="68215" y="218994"/>
                    </a:lnTo>
                    <a:cubicBezTo>
                      <a:pt x="30429" y="218994"/>
                      <a:pt x="-203" y="188847"/>
                      <a:pt x="-203" y="151671"/>
                    </a:cubicBezTo>
                    <a:cubicBezTo>
                      <a:pt x="-203" y="114495"/>
                      <a:pt x="30429" y="84349"/>
                      <a:pt x="68215" y="84349"/>
                    </a:cubicBezTo>
                    <a:lnTo>
                      <a:pt x="931771" y="84349"/>
                    </a:lnTo>
                    <a:cubicBezTo>
                      <a:pt x="992254" y="84206"/>
                      <a:pt x="1044527" y="49878"/>
                      <a:pt x="1069635" y="-81"/>
                    </a:cubicBezTo>
                    <a:cubicBezTo>
                      <a:pt x="1079903" y="20188"/>
                      <a:pt x="1085647" y="43010"/>
                      <a:pt x="1085647" y="67242"/>
                    </a:cubicBezTo>
                    <a:cubicBezTo>
                      <a:pt x="1085647" y="150928"/>
                      <a:pt x="1016819" y="218794"/>
                      <a:pt x="931771" y="218994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97F5BF8-6242-4A9D-BB21-DE7D0AC3DEB2}"/>
                  </a:ext>
                </a:extLst>
              </p:cNvPr>
              <p:cNvSpPr/>
              <p:nvPr/>
            </p:nvSpPr>
            <p:spPr>
              <a:xfrm>
                <a:off x="3887453" y="1787062"/>
                <a:ext cx="942975" cy="219075"/>
              </a:xfrm>
              <a:custGeom>
                <a:avLst/>
                <a:gdLst>
                  <a:gd name="connsiteX0" fmla="*/ -203 w 942975"/>
                  <a:gd name="connsiteY0" fmla="*/ 151767 h 219075"/>
                  <a:gd name="connsiteX1" fmla="*/ 68186 w 942975"/>
                  <a:gd name="connsiteY1" fmla="*/ 84549 h 219075"/>
                  <a:gd name="connsiteX2" fmla="*/ 788458 w 942975"/>
                  <a:gd name="connsiteY2" fmla="*/ 83872 h 219075"/>
                  <a:gd name="connsiteX3" fmla="*/ 876021 w 942975"/>
                  <a:gd name="connsiteY3" fmla="*/ 57860 h 219075"/>
                  <a:gd name="connsiteX4" fmla="*/ 924627 w 942975"/>
                  <a:gd name="connsiteY4" fmla="*/ 4358 h 219075"/>
                  <a:gd name="connsiteX5" fmla="*/ 926960 w 942975"/>
                  <a:gd name="connsiteY5" fmla="*/ -81 h 219075"/>
                  <a:gd name="connsiteX6" fmla="*/ 942772 w 942975"/>
                  <a:gd name="connsiteY6" fmla="*/ 66804 h 219075"/>
                  <a:gd name="connsiteX7" fmla="*/ 924627 w 942975"/>
                  <a:gd name="connsiteY7" fmla="*/ 138803 h 219075"/>
                  <a:gd name="connsiteX8" fmla="*/ 876021 w 942975"/>
                  <a:gd name="connsiteY8" fmla="*/ 192305 h 219075"/>
                  <a:gd name="connsiteX9" fmla="*/ 788458 w 942975"/>
                  <a:gd name="connsiteY9" fmla="*/ 218318 h 219075"/>
                  <a:gd name="connsiteX10" fmla="*/ 68320 w 942975"/>
                  <a:gd name="connsiteY10" fmla="*/ 218994 h 219075"/>
                  <a:gd name="connsiteX11" fmla="*/ -203 w 942975"/>
                  <a:gd name="connsiteY11" fmla="*/ 151767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42975" h="219075">
                    <a:moveTo>
                      <a:pt x="-203" y="151767"/>
                    </a:moveTo>
                    <a:cubicBezTo>
                      <a:pt x="-203" y="114667"/>
                      <a:pt x="30410" y="84577"/>
                      <a:pt x="68186" y="84549"/>
                    </a:cubicBezTo>
                    <a:lnTo>
                      <a:pt x="788458" y="83872"/>
                    </a:lnTo>
                    <a:cubicBezTo>
                      <a:pt x="820776" y="83872"/>
                      <a:pt x="851237" y="74528"/>
                      <a:pt x="876021" y="57860"/>
                    </a:cubicBezTo>
                    <a:cubicBezTo>
                      <a:pt x="896290" y="44220"/>
                      <a:pt x="912987" y="25865"/>
                      <a:pt x="924627" y="4358"/>
                    </a:cubicBezTo>
                    <a:cubicBezTo>
                      <a:pt x="925446" y="2872"/>
                      <a:pt x="926208" y="1395"/>
                      <a:pt x="926960" y="-81"/>
                    </a:cubicBezTo>
                    <a:cubicBezTo>
                      <a:pt x="937086" y="20083"/>
                      <a:pt x="942772" y="42801"/>
                      <a:pt x="942772" y="66804"/>
                    </a:cubicBezTo>
                    <a:cubicBezTo>
                      <a:pt x="942772" y="92826"/>
                      <a:pt x="936276" y="117353"/>
                      <a:pt x="924627" y="138803"/>
                    </a:cubicBezTo>
                    <a:cubicBezTo>
                      <a:pt x="912987" y="160311"/>
                      <a:pt x="896290" y="178665"/>
                      <a:pt x="876021" y="192305"/>
                    </a:cubicBezTo>
                    <a:cubicBezTo>
                      <a:pt x="851237" y="208974"/>
                      <a:pt x="820776" y="218318"/>
                      <a:pt x="788458" y="218318"/>
                    </a:cubicBezTo>
                    <a:lnTo>
                      <a:pt x="68320" y="218994"/>
                    </a:lnTo>
                    <a:cubicBezTo>
                      <a:pt x="30486" y="219023"/>
                      <a:pt x="-203" y="188914"/>
                      <a:pt x="-203" y="151767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68EC503-CE53-4EAD-AF6D-B88407906058}"/>
                  </a:ext>
                </a:extLst>
              </p:cNvPr>
              <p:cNvSpPr/>
              <p:nvPr/>
            </p:nvSpPr>
            <p:spPr>
              <a:xfrm>
                <a:off x="2296778" y="1082212"/>
                <a:ext cx="361950" cy="1038225"/>
              </a:xfrm>
              <a:custGeom>
                <a:avLst/>
                <a:gdLst>
                  <a:gd name="connsiteX0" fmla="*/ 361747 w 361950"/>
                  <a:gd name="connsiteY0" fmla="*/ -81 h 1038225"/>
                  <a:gd name="connsiteX1" fmla="*/ 361747 w 361950"/>
                  <a:gd name="connsiteY1" fmla="*/ 1038144 h 1038225"/>
                  <a:gd name="connsiteX2" fmla="*/ -203 w 361950"/>
                  <a:gd name="connsiteY2" fmla="*/ 1038144 h 1038225"/>
                  <a:gd name="connsiteX3" fmla="*/ -203 w 361950"/>
                  <a:gd name="connsiteY3" fmla="*/ -81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038225">
                    <a:moveTo>
                      <a:pt x="361747" y="-81"/>
                    </a:moveTo>
                    <a:lnTo>
                      <a:pt x="361747" y="1038144"/>
                    </a:lnTo>
                    <a:lnTo>
                      <a:pt x="-203" y="103814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2EC5C50-AEA0-4232-B5DA-2C0C3937E322}"/>
                  </a:ext>
                </a:extLst>
              </p:cNvPr>
              <p:cNvSpPr/>
              <p:nvPr/>
            </p:nvSpPr>
            <p:spPr>
              <a:xfrm>
                <a:off x="2296778" y="1977562"/>
                <a:ext cx="361950" cy="142875"/>
              </a:xfrm>
              <a:custGeom>
                <a:avLst/>
                <a:gdLst>
                  <a:gd name="connsiteX0" fmla="*/ 361747 w 361950"/>
                  <a:gd name="connsiteY0" fmla="*/ -81 h 142875"/>
                  <a:gd name="connsiteX1" fmla="*/ 361747 w 361950"/>
                  <a:gd name="connsiteY1" fmla="*/ 142794 h 142875"/>
                  <a:gd name="connsiteX2" fmla="*/ -203 w 361950"/>
                  <a:gd name="connsiteY2" fmla="*/ 142794 h 142875"/>
                  <a:gd name="connsiteX3" fmla="*/ -203 w 361950"/>
                  <a:gd name="connsiteY3" fmla="*/ -81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42875">
                    <a:moveTo>
                      <a:pt x="361747" y="-81"/>
                    </a:moveTo>
                    <a:lnTo>
                      <a:pt x="361747" y="142794"/>
                    </a:lnTo>
                    <a:lnTo>
                      <a:pt x="-203" y="14279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0" name="Notebook">
            <a:extLst>
              <a:ext uri="{FF2B5EF4-FFF2-40B4-BE49-F238E27FC236}">
                <a16:creationId xmlns:a16="http://schemas.microsoft.com/office/drawing/2014/main" id="{116842AE-A1BE-4E66-9ECA-1F69CE8196A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7"/>
          <a:stretch/>
        </p:blipFill>
        <p:spPr>
          <a:xfrm>
            <a:off x="4238361" y="2169866"/>
            <a:ext cx="3858631" cy="2588863"/>
          </a:xfrm>
          <a:prstGeom prst="rect">
            <a:avLst/>
          </a:prstGeom>
        </p:spPr>
      </p:pic>
      <p:pic>
        <p:nvPicPr>
          <p:cNvPr id="18" name="Thumb">
            <a:extLst>
              <a:ext uri="{FF2B5EF4-FFF2-40B4-BE49-F238E27FC236}">
                <a16:creationId xmlns:a16="http://schemas.microsoft.com/office/drawing/2014/main" id="{E0B9D273-266A-4CFD-883D-12312F64200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l="54628" b="80068"/>
          <a:stretch>
            <a:fillRect/>
          </a:stretch>
        </p:blipFill>
        <p:spPr>
          <a:xfrm flipH="1">
            <a:off x="6714042" y="3395438"/>
            <a:ext cx="1382950" cy="309466"/>
          </a:xfrm>
          <a:custGeom>
            <a:avLst/>
            <a:gdLst>
              <a:gd name="connsiteX0" fmla="*/ 0 w 1382950"/>
              <a:gd name="connsiteY0" fmla="*/ 0 h 309466"/>
              <a:gd name="connsiteX1" fmla="*/ 1382950 w 1382950"/>
              <a:gd name="connsiteY1" fmla="*/ 0 h 309466"/>
              <a:gd name="connsiteX2" fmla="*/ 1382950 w 1382950"/>
              <a:gd name="connsiteY2" fmla="*/ 309466 h 309466"/>
              <a:gd name="connsiteX3" fmla="*/ 0 w 1382950"/>
              <a:gd name="connsiteY3" fmla="*/ 309466 h 309466"/>
              <a:gd name="connsiteX4" fmla="*/ 0 w 1382950"/>
              <a:gd name="connsiteY4" fmla="*/ 0 h 3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950" h="309466">
                <a:moveTo>
                  <a:pt x="0" y="0"/>
                </a:moveTo>
                <a:lnTo>
                  <a:pt x="1382950" y="0"/>
                </a:lnTo>
                <a:lnTo>
                  <a:pt x="1382950" y="309466"/>
                </a:lnTo>
                <a:lnTo>
                  <a:pt x="0" y="30946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3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98262" t="16790" b="16380"/>
          <a:stretch/>
        </p:blipFill>
        <p:spPr>
          <a:xfrm>
            <a:off x="8985114" y="847257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79" y="230672"/>
            <a:ext cx="3711757" cy="4992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41" y="627534"/>
            <a:ext cx="7769593" cy="13847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39976" y="729953"/>
            <a:ext cx="19656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MV Boli" pitchFamily="2" charset="0"/>
              </a:rPr>
              <a:t>family</a:t>
            </a:r>
            <a:endParaRPr kumimoji="0" lang="vi-VN" sz="5400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51C341-2CF2-46FA-9ADD-7147D2C34D79}"/>
              </a:ext>
            </a:extLst>
          </p:cNvPr>
          <p:cNvSpPr/>
          <p:nvPr/>
        </p:nvSpPr>
        <p:spPr>
          <a:xfrm>
            <a:off x="315492" y="2254706"/>
            <a:ext cx="3956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Let’s write!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21" name="1.2.mp3" descr="1.2.mp3">
            <a:hlinkClick r:id="" action="ppaction://media"/>
            <a:extLst>
              <a:ext uri="{FF2B5EF4-FFF2-40B4-BE49-F238E27FC236}">
                <a16:creationId xmlns:a16="http://schemas.microsoft.com/office/drawing/2014/main" id="{83D7CE93-8922-1DCB-8DDD-9EEBE20176D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95936" y="303122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543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1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 L 0.37604 0 " pathEditMode="relative" rAng="0" ptsTypes="AA">
                                      <p:cBhvr>
                                        <p:cTn id="17" dur="75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37691 0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37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58025E-6 L 0.37604 3.58025E-6 " pathEditMode="relative" rAng="0" ptsTypes="AA">
                                      <p:cBhvr>
                                        <p:cTn id="21" dur="75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2222E-6 3.58025E-6 L 0.37656 3.58025E-6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19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3.33333E-6 0 L 0.37743 0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4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3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l="98262" t="16790" b="16380"/>
          <a:stretch/>
        </p:blipFill>
        <p:spPr>
          <a:xfrm>
            <a:off x="8985114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69" b="100000" l="1049" r="97902">
                        <a14:foregroundMark x1="10008" y1="23678" x2="6618" y2="98161"/>
                        <a14:foregroundMark x1="10815" y1="94483" x2="10815" y2="99540"/>
                        <a14:foregroundMark x1="14366" y1="9425" x2="27441" y2="15632"/>
                        <a14:foregroundMark x1="17111" y1="34483" x2="41889" y2="42529"/>
                        <a14:foregroundMark x1="18402" y1="64598" x2="45198" y2="72414"/>
                        <a14:foregroundMark x1="13156" y1="19080" x2="13156" y2="19080"/>
                        <a14:foregroundMark x1="89911" y1="60460" x2="93301" y2="97011"/>
                        <a14:foregroundMark x1="73285" y1="53333" x2="83616" y2="57011"/>
                        <a14:foregroundMark x1="69653" y1="80000" x2="82970" y2="78391"/>
                        <a14:backgroundMark x1="62308" y1="34253" x2="66667" y2="88966"/>
                        <a14:backgroundMark x1="73769" y1="42069" x2="77966" y2="41839"/>
                        <a14:backgroundMark x1="79419" y1="35862" x2="81921" y2="445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6709"/>
          <a:stretch/>
        </p:blipFill>
        <p:spPr>
          <a:xfrm>
            <a:off x="35496" y="859811"/>
            <a:ext cx="1547664" cy="40882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69" b="100000" l="1049" r="97902">
                        <a14:foregroundMark x1="10008" y1="23678" x2="6618" y2="98161"/>
                        <a14:foregroundMark x1="10815" y1="94483" x2="10815" y2="99540"/>
                        <a14:foregroundMark x1="14366" y1="9425" x2="27441" y2="15632"/>
                        <a14:foregroundMark x1="17111" y1="34483" x2="41889" y2="42529"/>
                        <a14:foregroundMark x1="18402" y1="64598" x2="45198" y2="72414"/>
                        <a14:foregroundMark x1="13156" y1="19080" x2="13156" y2="19080"/>
                        <a14:foregroundMark x1="89911" y1="60460" x2="93301" y2="97011"/>
                        <a14:foregroundMark x1="73285" y1="53333" x2="83616" y2="57011"/>
                        <a14:foregroundMark x1="69653" y1="80000" x2="82970" y2="78391"/>
                        <a14:backgroundMark x1="62308" y1="34253" x2="66667" y2="88966"/>
                        <a14:backgroundMark x1="73769" y1="42069" x2="77966" y2="41839"/>
                        <a14:backgroundMark x1="79419" y1="35862" x2="81921" y2="44598"/>
                        <a14:backgroundMark x1="85230" y1="26897" x2="84665" y2="298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924"/>
          <a:stretch/>
        </p:blipFill>
        <p:spPr>
          <a:xfrm>
            <a:off x="7416825" y="915566"/>
            <a:ext cx="1835695" cy="400905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691680" y="1481089"/>
            <a:ext cx="1872208" cy="596970"/>
          </a:xfrm>
          <a:prstGeom prst="wedgeRoundRectCallout">
            <a:avLst>
              <a:gd name="adj1" fmla="val -43145"/>
              <a:gd name="adj2" fmla="val 64607"/>
              <a:gd name="adj3" fmla="val 16667"/>
            </a:avLst>
          </a:prstGeom>
          <a:solidFill>
            <a:srgbClr val="FF9797"/>
          </a:solidFill>
          <a:ln w="28575"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67577" y="1502575"/>
            <a:ext cx="29523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MV Boli" pitchFamily="2" charset="0"/>
              </a:rPr>
              <a:t>Hi, Alex.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1583160" y="2766578"/>
            <a:ext cx="3184394" cy="648072"/>
          </a:xfrm>
          <a:prstGeom prst="wedgeRoundRectCallout">
            <a:avLst>
              <a:gd name="adj1" fmla="val -46464"/>
              <a:gd name="adj2" fmla="val 81118"/>
              <a:gd name="adj3" fmla="val 16667"/>
            </a:avLst>
          </a:prstGeom>
          <a:solidFill>
            <a:srgbClr val="FF9797"/>
          </a:solidFill>
          <a:ln w="28575"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31640" y="2840996"/>
            <a:ext cx="367240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MV Boli" pitchFamily="2" charset="0"/>
              </a:rPr>
              <a:t>Look at my family!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5400601" y="2148771"/>
            <a:ext cx="2016224" cy="596970"/>
          </a:xfrm>
          <a:prstGeom prst="wedgeRoundRectCallout">
            <a:avLst>
              <a:gd name="adj1" fmla="val 45184"/>
              <a:gd name="adj2" fmla="val 71125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45497" y="2208729"/>
            <a:ext cx="29523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MV Boli" pitchFamily="2" charset="0"/>
              </a:rPr>
              <a:t>Hi, Sophie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Print" pitchFamily="2" charset="0"/>
                <a:ea typeface="+mn-ea"/>
                <a:cs typeface="MV Boli" pitchFamily="2" charset="0"/>
              </a:rPr>
              <a:t>.</a:t>
            </a:r>
          </a:p>
        </p:txBody>
      </p:sp>
      <p:sp>
        <p:nvSpPr>
          <p:cNvPr id="21" name="Rounded Rectangular Callout 20"/>
          <p:cNvSpPr/>
          <p:nvPr/>
        </p:nvSpPr>
        <p:spPr>
          <a:xfrm>
            <a:off x="5874569" y="3795886"/>
            <a:ext cx="1296144" cy="596970"/>
          </a:xfrm>
          <a:prstGeom prst="wedgeRoundRectCallout">
            <a:avLst>
              <a:gd name="adj1" fmla="val 45184"/>
              <a:gd name="adj2" fmla="val 71125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046477" y="3855844"/>
            <a:ext cx="29523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MV Boli" pitchFamily="2" charset="0"/>
              </a:rPr>
              <a:t>Nice!</a:t>
            </a:r>
          </a:p>
        </p:txBody>
      </p:sp>
      <p:pic>
        <p:nvPicPr>
          <p:cNvPr id="22" name="1.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042" end="5318.18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51520" y="290297"/>
            <a:ext cx="242425" cy="2424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1C378C-56F1-4E3B-8EB1-65C406CD1E27}"/>
              </a:ext>
            </a:extLst>
          </p:cNvPr>
          <p:cNvSpPr/>
          <p:nvPr/>
        </p:nvSpPr>
        <p:spPr>
          <a:xfrm>
            <a:off x="2826251" y="270274"/>
            <a:ext cx="371127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Role play!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785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41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6" grpId="0" animBg="1"/>
      <p:bldP spid="7" grpId="0"/>
      <p:bldP spid="15" grpId="0" animBg="1"/>
      <p:bldP spid="16" grpId="0"/>
      <p:bldP spid="19" grpId="0" animBg="1"/>
      <p:bldP spid="20" grpId="0"/>
      <p:bldP spid="21" grpId="0" animBg="1"/>
      <p:bldP spid="23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25" y="1916823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295" y="-132474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016" y="653656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416598" y="2009945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0" name="图片 6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6599" y="337980"/>
            <a:ext cx="3348997" cy="17465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278089" y="929873"/>
            <a:ext cx="2616743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  <a:defRPr/>
            </a:pPr>
            <a:r>
              <a:rPr lang="en-US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8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549862" y="2777503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342900">
              <a:buClrTx/>
              <a:defRPr/>
            </a:pP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Finger family song.</a:t>
            </a:r>
            <a:endParaRPr lang="en-US" sz="2625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50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7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3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l="98262" t="16790" b="16380"/>
          <a:stretch/>
        </p:blipFill>
        <p:spPr>
          <a:xfrm>
            <a:off x="8985114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7" name="Rectangle: Rounded Corners 26">
            <a:hlinkClick r:id="" action="ppaction://noaction"/>
            <a:extLst>
              <a:ext uri="{FF2B5EF4-FFF2-40B4-BE49-F238E27FC236}">
                <a16:creationId xmlns:a16="http://schemas.microsoft.com/office/drawing/2014/main" id="{B40B0CC8-2F95-4745-8982-91AB9DD1F344}"/>
              </a:ext>
            </a:extLst>
          </p:cNvPr>
          <p:cNvSpPr/>
          <p:nvPr/>
        </p:nvSpPr>
        <p:spPr>
          <a:xfrm>
            <a:off x="10127775" y="3928773"/>
            <a:ext cx="1378670" cy="46662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START</a:t>
            </a:r>
          </a:p>
        </p:txBody>
      </p:sp>
      <p:sp>
        <p:nvSpPr>
          <p:cNvPr id="47" name="Rectangle: Rounded Corners 151">
            <a:extLst>
              <a:ext uri="{FF2B5EF4-FFF2-40B4-BE49-F238E27FC236}">
                <a16:creationId xmlns:a16="http://schemas.microsoft.com/office/drawing/2014/main" id="{A980B3CF-B559-49C1-A85C-370B5FD7A032}"/>
              </a:ext>
            </a:extLst>
          </p:cNvPr>
          <p:cNvSpPr/>
          <p:nvPr/>
        </p:nvSpPr>
        <p:spPr>
          <a:xfrm>
            <a:off x="1753369" y="2222120"/>
            <a:ext cx="32717" cy="30789"/>
          </a:xfrm>
          <a:prstGeom prst="roundRect">
            <a:avLst>
              <a:gd name="adj" fmla="val 43126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99" b="33401"/>
          <a:stretch/>
        </p:blipFill>
        <p:spPr>
          <a:xfrm>
            <a:off x="307975" y="201635"/>
            <a:ext cx="8280920" cy="10585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39" t="68495" r="10584"/>
          <a:stretch/>
        </p:blipFill>
        <p:spPr>
          <a:xfrm>
            <a:off x="228723" y="1266527"/>
            <a:ext cx="3116795" cy="813840"/>
          </a:xfrm>
          <a:prstGeom prst="rect">
            <a:avLst/>
          </a:prstGeom>
        </p:spPr>
      </p:pic>
      <p:sp>
        <p:nvSpPr>
          <p:cNvPr id="3" name="AutoShape 2" descr="Illustration Of A Kid Girl Pointing And Picking Her Choice Stock Photo,  Picture And Royalty Free Image. Image 92724897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9" r="23666"/>
          <a:stretch/>
        </p:blipFill>
        <p:spPr bwMode="auto">
          <a:xfrm flipH="1">
            <a:off x="7081314" y="1042700"/>
            <a:ext cx="1721290" cy="3058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Notebook">
            <a:extLst>
              <a:ext uri="{FF2B5EF4-FFF2-40B4-BE49-F238E27FC236}">
                <a16:creationId xmlns:a16="http://schemas.microsoft.com/office/drawing/2014/main" id="{116842AE-A1BE-4E66-9ECA-1F69CE8196A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7"/>
          <a:stretch/>
        </p:blipFill>
        <p:spPr>
          <a:xfrm>
            <a:off x="3345518" y="1422324"/>
            <a:ext cx="3735796" cy="2506449"/>
          </a:xfrm>
          <a:prstGeom prst="rect">
            <a:avLst/>
          </a:prstGeom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3" b="98039" l="74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57" t="10696"/>
          <a:stretch/>
        </p:blipFill>
        <p:spPr bwMode="auto">
          <a:xfrm flipH="1">
            <a:off x="539551" y="2043261"/>
            <a:ext cx="1841678" cy="2869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ight Arrow 4"/>
          <p:cNvSpPr/>
          <p:nvPr/>
        </p:nvSpPr>
        <p:spPr>
          <a:xfrm rot="2315080">
            <a:off x="5763132" y="1634380"/>
            <a:ext cx="702920" cy="4069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7927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57355E-6 L 0.00069 -0.67892 " pathEditMode="relative" rAng="0" ptsTypes="AA">
                                      <p:cBhvr>
                                        <p:cTn id="23" dur="75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339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" grpId="0" animBg="1"/>
      <p:bldP spid="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7">
            <a:extLst>
              <a:ext uri="{FF2B5EF4-FFF2-40B4-BE49-F238E27FC236}">
                <a16:creationId xmlns:a16="http://schemas.microsoft.com/office/drawing/2014/main" id="{D54787FB-8E0D-40EC-9549-40EE2ACDC9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097BBA38-816E-4E42-9543-196108BA09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4" name="图片 19">
            <a:extLst>
              <a:ext uri="{FF2B5EF4-FFF2-40B4-BE49-F238E27FC236}">
                <a16:creationId xmlns:a16="http://schemas.microsoft.com/office/drawing/2014/main" id="{4DFEEB28-5FEF-467A-BC78-79AE463D57C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" name="图片 55">
            <a:extLst>
              <a:ext uri="{FF2B5EF4-FFF2-40B4-BE49-F238E27FC236}">
                <a16:creationId xmlns:a16="http://schemas.microsoft.com/office/drawing/2014/main" id="{EF96A60D-2ED8-4F8B-8B57-95980E31880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295" y="-304800"/>
            <a:ext cx="5003340" cy="3781425"/>
          </a:xfrm>
          <a:prstGeom prst="rect">
            <a:avLst/>
          </a:prstGeom>
        </p:spPr>
      </p:pic>
      <p:sp>
        <p:nvSpPr>
          <p:cNvPr id="17" name="文本框 33">
            <a:extLst>
              <a:ext uri="{FF2B5EF4-FFF2-40B4-BE49-F238E27FC236}">
                <a16:creationId xmlns:a16="http://schemas.microsoft.com/office/drawing/2014/main" id="{7F2FB1D8-CCCD-4101-8AC5-86C7CEBC35D5}"/>
              </a:ext>
            </a:extLst>
          </p:cNvPr>
          <p:cNvSpPr txBox="1"/>
          <p:nvPr/>
        </p:nvSpPr>
        <p:spPr>
          <a:xfrm>
            <a:off x="3054360" y="664237"/>
            <a:ext cx="3235822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微软雅黑"/>
                <a:ea typeface="微软雅黑"/>
                <a:cs typeface="+mn-cs"/>
              </a:rPr>
              <a:t>Production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18" name="图片 34">
            <a:extLst>
              <a:ext uri="{FF2B5EF4-FFF2-40B4-BE49-F238E27FC236}">
                <a16:creationId xmlns:a16="http://schemas.microsoft.com/office/drawing/2014/main" id="{7085471B-8B12-422C-A14F-290E912E839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2596" y="210360"/>
            <a:ext cx="3348997" cy="174650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9757C8B-FB76-4441-911F-C8E50F3F12B2}"/>
              </a:ext>
            </a:extLst>
          </p:cNvPr>
          <p:cNvSpPr/>
          <p:nvPr/>
        </p:nvSpPr>
        <p:spPr>
          <a:xfrm>
            <a:off x="2671939" y="1450699"/>
            <a:ext cx="6848468" cy="145424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  <a:ea typeface="微软雅黑"/>
                <a:cs typeface="Calibri" panose="020F0502020204030204" pitchFamily="34" charset="0"/>
              </a:rPr>
              <a:t>Let’s make and play </a:t>
            </a:r>
          </a:p>
          <a:p>
            <a:pPr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  <a:ea typeface="微软雅黑"/>
                <a:cs typeface="Calibri" panose="020F0502020204030204" pitchFamily="34" charset="0"/>
              </a:rPr>
              <a:t>with finger puppet</a:t>
            </a:r>
          </a:p>
          <a:p>
            <a:pPr defTabSz="342900">
              <a:buClrTx/>
              <a:defRPr/>
            </a:pP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latin typeface="Comic Sans MS" panose="030F0702030302020204" pitchFamily="66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0" name="图片 65">
            <a:extLst>
              <a:ext uri="{FF2B5EF4-FFF2-40B4-BE49-F238E27FC236}">
                <a16:creationId xmlns:a16="http://schemas.microsoft.com/office/drawing/2014/main" id="{74FF6729-B782-4DB2-BB07-B0258E77198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6629" y="906744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84" y="97357"/>
            <a:ext cx="1173108" cy="6360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605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5818"/>
            <a:ext cx="3980238" cy="2831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631580" y="1272729"/>
            <a:ext cx="10928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color</a:t>
            </a:r>
            <a:endParaRPr lang="vi-VN" sz="3000" dirty="0">
              <a:latin typeface="Patrick Hand" panose="020B060402020202020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694" r="100000">
                        <a14:foregroundMark x1="32660" y1="57059" x2="27609" y2="64706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499" y="1932106"/>
            <a:ext cx="1197347" cy="824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3" r="8405" b="8682"/>
          <a:stretch/>
        </p:blipFill>
        <p:spPr bwMode="auto">
          <a:xfrm>
            <a:off x="5948044" y="1064237"/>
            <a:ext cx="3242525" cy="38575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724399" y="3978459"/>
            <a:ext cx="25050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Make family </a:t>
            </a:r>
          </a:p>
          <a:p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puppet</a:t>
            </a:r>
          </a:p>
          <a:p>
            <a:endParaRPr lang="vi-VN" sz="2000" dirty="0">
              <a:latin typeface="Patrick Hand" panose="020B060402020202020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2694" r="100000">
                        <a14:foregroundMark x1="32660" y1="57059" x2="27609" y2="64706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989" flipH="1">
            <a:off x="5533689" y="3031541"/>
            <a:ext cx="1174495" cy="672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84" y="97357"/>
            <a:ext cx="1173108" cy="636068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 flipH="1">
            <a:off x="175017" y="673712"/>
            <a:ext cx="534308" cy="5334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9995" y="626398"/>
            <a:ext cx="444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rick Hand" panose="020B0604020202020204" charset="0"/>
                <a:cs typeface="MV Boli" pitchFamily="2" charset="0"/>
              </a:rPr>
              <a:t>1</a:t>
            </a:r>
            <a:endParaRPr lang="vi-VN" sz="3500" dirty="0">
              <a:solidFill>
                <a:srgbClr val="FF0000"/>
              </a:solidFill>
              <a:latin typeface="Patrick Hand" panose="020B0604020202020204" charset="0"/>
            </a:endParaRPr>
          </a:p>
        </p:txBody>
      </p:sp>
      <p:sp>
        <p:nvSpPr>
          <p:cNvPr id="13" name="Oval 12"/>
          <p:cNvSpPr/>
          <p:nvPr/>
        </p:nvSpPr>
        <p:spPr>
          <a:xfrm flipH="1">
            <a:off x="6271017" y="797537"/>
            <a:ext cx="534308" cy="5334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370012" y="758291"/>
            <a:ext cx="21853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dirty="0" smtClean="0">
                <a:solidFill>
                  <a:srgbClr val="FF0000"/>
                </a:solidFill>
                <a:latin typeface="Patrick Hand" panose="020B0604020202020204" charset="0"/>
              </a:rPr>
              <a:t>2</a:t>
            </a:r>
            <a:endParaRPr lang="vi-VN" sz="3500" dirty="0">
              <a:solidFill>
                <a:srgbClr val="FF0000"/>
              </a:solidFill>
              <a:latin typeface="Patrick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4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 dirty="0" smtClean="0">
                <a:latin typeface="Comic Sans MS" panose="030F0702030302020204" pitchFamily="66" charset="0"/>
              </a:rPr>
              <a:t>Let’s sing and play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4" name="Finger Family Song - Children Song with Lyrics - Nursery Rhymes - Kids Academy">
            <a:hlinkClick r:id="" action="ppaction://media"/>
            <a:extLst>
              <a:ext uri="{FF2B5EF4-FFF2-40B4-BE49-F238E27FC236}">
                <a16:creationId xmlns:a16="http://schemas.microsoft.com/office/drawing/2014/main" id="{B7EDE75E-4204-4FCB-A009-C6188B83E82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805" end="18867.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4235" y="640375"/>
            <a:ext cx="609600" cy="60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45213A-96CD-43E8-8A45-7C079F7EEA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0512" y="1354547"/>
            <a:ext cx="1322832" cy="2747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8993B8-07C3-47D9-9048-5879714EF0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77534" y="1356067"/>
            <a:ext cx="1190791" cy="2667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1F2A0B-7B0B-4AD0-8C1F-00F06D33D9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5381" y="1274940"/>
            <a:ext cx="1067292" cy="2747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83A1CF-42B3-4A91-A6D4-D267618E668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4575" r="16148"/>
          <a:stretch/>
        </p:blipFill>
        <p:spPr>
          <a:xfrm flipH="1">
            <a:off x="5668109" y="1240768"/>
            <a:ext cx="1067293" cy="2897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B79400-3954-416C-A356-A307043320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80838" y="1321213"/>
            <a:ext cx="1360473" cy="2737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001" y="-1"/>
            <a:ext cx="1151498" cy="64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62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chimes.wav"/>
          </p:stSnd>
        </p:sndAc>
      </p:transition>
    </mc:Choice>
    <mc:Fallback xmlns="">
      <p:transition spd="slow">
        <p:split orient="vert"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1000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1000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1000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5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2" presetClass="emph" presetSubtype="0" repeatCount="10000" fill="hold" nodeType="withEffect">
                                  <p:stCondLst>
                                    <p:cond delay="5500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1072" y="-187809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60854" y="190295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748886" y="1000409"/>
            <a:ext cx="345960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微软雅黑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6599" y="337980"/>
            <a:ext cx="3348997" cy="17465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523557" y="2506783"/>
            <a:ext cx="3656058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Write and match !</a:t>
            </a: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39023" y="901026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3692" y="567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424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-36512" y="-1"/>
            <a:ext cx="9180512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DECBC82-A3E1-4632-886E-BA99275C4E6E}"/>
              </a:ext>
            </a:extLst>
          </p:cNvPr>
          <p:cNvSpPr/>
          <p:nvPr/>
        </p:nvSpPr>
        <p:spPr>
          <a:xfrm>
            <a:off x="300480" y="25894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Nhóm 2">
            <a:extLst>
              <a:ext uri="{FF2B5EF4-FFF2-40B4-BE49-F238E27FC236}">
                <a16:creationId xmlns:a16="http://schemas.microsoft.com/office/drawing/2014/main" id="{E549B276-A923-43A4-8D90-F3D9306D62AD}"/>
              </a:ext>
            </a:extLst>
          </p:cNvPr>
          <p:cNvGrpSpPr/>
          <p:nvPr/>
        </p:nvGrpSpPr>
        <p:grpSpPr>
          <a:xfrm>
            <a:off x="4283968" y="145585"/>
            <a:ext cx="510658" cy="510658"/>
            <a:chOff x="5762523" y="28518"/>
            <a:chExt cx="680877" cy="680877"/>
          </a:xfrm>
        </p:grpSpPr>
        <p:sp>
          <p:nvSpPr>
            <p:cNvPr id="6" name="Icon white background">
              <a:extLst>
                <a:ext uri="{FF2B5EF4-FFF2-40B4-BE49-F238E27FC236}">
                  <a16:creationId xmlns:a16="http://schemas.microsoft.com/office/drawing/2014/main" id="{B7612563-F547-493F-88FE-FC52797AA752}"/>
                </a:ext>
              </a:extLst>
            </p:cNvPr>
            <p:cNvSpPr/>
            <p:nvPr/>
          </p:nvSpPr>
          <p:spPr>
            <a:xfrm>
              <a:off x="5762523" y="28518"/>
              <a:ext cx="680877" cy="6808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rgbClr val="F4B183">
                  <a:alpha val="60000"/>
                </a:srgbClr>
              </a:glow>
              <a:outerShdw blurRad="266700" dist="101600" dir="5400000" sx="85000" sy="85000" algn="ctr" rotWithShape="0">
                <a:srgbClr val="F48093">
                  <a:alpha val="7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8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" name="Icon header">
              <a:extLst>
                <a:ext uri="{FF2B5EF4-FFF2-40B4-BE49-F238E27FC236}">
                  <a16:creationId xmlns:a16="http://schemas.microsoft.com/office/drawing/2014/main" id="{BA7AE997-6A5D-4F91-AA9E-23074A1A4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5937039" y="162376"/>
              <a:ext cx="317921" cy="418983"/>
            </a:xfrm>
            <a:prstGeom prst="rect">
              <a:avLst/>
            </a:prstGeom>
          </p:spPr>
        </p:pic>
      </p:grpSp>
      <p:grpSp>
        <p:nvGrpSpPr>
          <p:cNvPr id="56" name="Hand">
            <a:extLst>
              <a:ext uri="{FF2B5EF4-FFF2-40B4-BE49-F238E27FC236}">
                <a16:creationId xmlns:a16="http://schemas.microsoft.com/office/drawing/2014/main" id="{F19896F8-5F55-4E0A-B5AA-29AC75BB5F73}"/>
              </a:ext>
            </a:extLst>
          </p:cNvPr>
          <p:cNvGrpSpPr/>
          <p:nvPr/>
        </p:nvGrpSpPr>
        <p:grpSpPr>
          <a:xfrm flipH="1">
            <a:off x="6932368" y="1928426"/>
            <a:ext cx="5488504" cy="1543049"/>
            <a:chOff x="-515201" y="777412"/>
            <a:chExt cx="5488504" cy="1543049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74AF7BC-2E3B-494C-8E88-DC0A62601BA6}"/>
                </a:ext>
              </a:extLst>
            </p:cNvPr>
            <p:cNvSpPr/>
            <p:nvPr/>
          </p:nvSpPr>
          <p:spPr>
            <a:xfrm>
              <a:off x="-515201" y="1087848"/>
              <a:ext cx="2450029" cy="1033756"/>
            </a:xfrm>
            <a:prstGeom prst="rect">
              <a:avLst/>
            </a:prstGeom>
            <a:solidFill>
              <a:srgbClr val="FFCE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EA25168-6052-4F62-AEDD-E48E764A1C1D}"/>
                </a:ext>
              </a:extLst>
            </p:cNvPr>
            <p:cNvSpPr/>
            <p:nvPr/>
          </p:nvSpPr>
          <p:spPr>
            <a:xfrm>
              <a:off x="-515201" y="1977864"/>
              <a:ext cx="2452408" cy="143740"/>
            </a:xfrm>
            <a:prstGeom prst="rect">
              <a:avLst/>
            </a:prstGeom>
            <a:solidFill>
              <a:srgbClr val="FFB0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9" name="Graphic 50">
              <a:extLst>
                <a:ext uri="{FF2B5EF4-FFF2-40B4-BE49-F238E27FC236}">
                  <a16:creationId xmlns:a16="http://schemas.microsoft.com/office/drawing/2014/main" id="{3112BE74-F8CD-404E-9BDE-5BBF1A69D70B}"/>
                </a:ext>
              </a:extLst>
            </p:cNvPr>
            <p:cNvGrpSpPr/>
            <p:nvPr/>
          </p:nvGrpSpPr>
          <p:grpSpPr>
            <a:xfrm>
              <a:off x="1934828" y="777412"/>
              <a:ext cx="3038475" cy="1543049"/>
              <a:chOff x="1934828" y="777412"/>
              <a:chExt cx="3038475" cy="1543049"/>
            </a:xfrm>
          </p:grpSpPr>
          <p:sp>
            <p:nvSpPr>
              <p:cNvPr id="60" name="Freeform: Shape 9">
                <a:extLst>
                  <a:ext uri="{FF2B5EF4-FFF2-40B4-BE49-F238E27FC236}">
                    <a16:creationId xmlns:a16="http://schemas.microsoft.com/office/drawing/2014/main" id="{A450EAE4-AABA-45B2-BCDC-09158AD7E1C9}"/>
                  </a:ext>
                </a:extLst>
              </p:cNvPr>
              <p:cNvSpPr/>
              <p:nvPr/>
            </p:nvSpPr>
            <p:spPr>
              <a:xfrm>
                <a:off x="1934828" y="777412"/>
                <a:ext cx="3038475" cy="1543049"/>
              </a:xfrm>
              <a:custGeom>
                <a:avLst/>
                <a:gdLst>
                  <a:gd name="connsiteX0" fmla="*/ 2534285 w 3038475"/>
                  <a:gd name="connsiteY0" fmla="*/ 1389158 h 1543049"/>
                  <a:gd name="connsiteX1" fmla="*/ 2380418 w 3038475"/>
                  <a:gd name="connsiteY1" fmla="*/ 1235339 h 1543049"/>
                  <a:gd name="connsiteX2" fmla="*/ 2741302 w 3038475"/>
                  <a:gd name="connsiteY2" fmla="*/ 1235339 h 1543049"/>
                  <a:gd name="connsiteX3" fmla="*/ 2895169 w 3038475"/>
                  <a:gd name="connsiteY3" fmla="*/ 1081529 h 1543049"/>
                  <a:gd name="connsiteX4" fmla="*/ 2741302 w 3038475"/>
                  <a:gd name="connsiteY4" fmla="*/ 927720 h 1543049"/>
                  <a:gd name="connsiteX5" fmla="*/ 2884405 w 3038475"/>
                  <a:gd name="connsiteY5" fmla="*/ 927720 h 1543049"/>
                  <a:gd name="connsiteX6" fmla="*/ 3038272 w 3038475"/>
                  <a:gd name="connsiteY6" fmla="*/ 773900 h 1543049"/>
                  <a:gd name="connsiteX7" fmla="*/ 2884405 w 3038475"/>
                  <a:gd name="connsiteY7" fmla="*/ 620091 h 1543049"/>
                  <a:gd name="connsiteX8" fmla="*/ 2707402 w 3038475"/>
                  <a:gd name="connsiteY8" fmla="*/ 620091 h 1543049"/>
                  <a:gd name="connsiteX9" fmla="*/ 2860879 w 3038475"/>
                  <a:gd name="connsiteY9" fmla="*/ 466281 h 1543049"/>
                  <a:gd name="connsiteX10" fmla="*/ 2707012 w 3038475"/>
                  <a:gd name="connsiteY10" fmla="*/ 312471 h 1543049"/>
                  <a:gd name="connsiteX11" fmla="*/ 2096145 w 3038475"/>
                  <a:gd name="connsiteY11" fmla="*/ 312471 h 1543049"/>
                  <a:gd name="connsiteX12" fmla="*/ 2252469 w 3038475"/>
                  <a:gd name="connsiteY12" fmla="*/ 156195 h 1543049"/>
                  <a:gd name="connsiteX13" fmla="*/ 2096145 w 3038475"/>
                  <a:gd name="connsiteY13" fmla="*/ -81 h 1543049"/>
                  <a:gd name="connsiteX14" fmla="*/ 1477820 w 3038475"/>
                  <a:gd name="connsiteY14" fmla="*/ -81 h 1543049"/>
                  <a:gd name="connsiteX15" fmla="*/ 1286663 w 3038475"/>
                  <a:gd name="connsiteY15" fmla="*/ 64449 h 1543049"/>
                  <a:gd name="connsiteX16" fmla="*/ 1045909 w 3038475"/>
                  <a:gd name="connsiteY16" fmla="*/ 247930 h 1543049"/>
                  <a:gd name="connsiteX17" fmla="*/ 854752 w 3038475"/>
                  <a:gd name="connsiteY17" fmla="*/ 312462 h 1543049"/>
                  <a:gd name="connsiteX18" fmla="*/ 726926 w 3038475"/>
                  <a:gd name="connsiteY18" fmla="*/ 312462 h 1543049"/>
                  <a:gd name="connsiteX19" fmla="*/ 557933 w 3038475"/>
                  <a:gd name="connsiteY19" fmla="*/ 364402 h 1543049"/>
                  <a:gd name="connsiteX20" fmla="*/ 362976 w 3038475"/>
                  <a:gd name="connsiteY20" fmla="*/ 312462 h 1543049"/>
                  <a:gd name="connsiteX21" fmla="*/ -203 w 3038475"/>
                  <a:gd name="connsiteY21" fmla="*/ 312462 h 1543049"/>
                  <a:gd name="connsiteX22" fmla="*/ -203 w 3038475"/>
                  <a:gd name="connsiteY22" fmla="*/ 1346886 h 1543049"/>
                  <a:gd name="connsiteX23" fmla="*/ 362976 w 3038475"/>
                  <a:gd name="connsiteY23" fmla="*/ 1346886 h 1543049"/>
                  <a:gd name="connsiteX24" fmla="*/ 544951 w 3038475"/>
                  <a:gd name="connsiteY24" fmla="*/ 1297156 h 1543049"/>
                  <a:gd name="connsiteX25" fmla="*/ 726926 w 3038475"/>
                  <a:gd name="connsiteY25" fmla="*/ 1346886 h 1543049"/>
                  <a:gd name="connsiteX26" fmla="*/ 874202 w 3038475"/>
                  <a:gd name="connsiteY26" fmla="*/ 1346886 h 1543049"/>
                  <a:gd name="connsiteX27" fmla="*/ 1034526 w 3038475"/>
                  <a:gd name="connsiteY27" fmla="*/ 1390673 h 1543049"/>
                  <a:gd name="connsiteX28" fmla="*/ 1218321 w 3038475"/>
                  <a:gd name="connsiteY28" fmla="*/ 1499182 h 1543049"/>
                  <a:gd name="connsiteX29" fmla="*/ 1378645 w 3038475"/>
                  <a:gd name="connsiteY29" fmla="*/ 1542968 h 1543049"/>
                  <a:gd name="connsiteX30" fmla="*/ 1464132 w 3038475"/>
                  <a:gd name="connsiteY30" fmla="*/ 1542968 h 1543049"/>
                  <a:gd name="connsiteX31" fmla="*/ 2380418 w 3038475"/>
                  <a:gd name="connsiteY31" fmla="*/ 1542968 h 1543049"/>
                  <a:gd name="connsiteX32" fmla="*/ 2534285 w 3038475"/>
                  <a:gd name="connsiteY32" fmla="*/ 1389158 h 1543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38475" h="1543049">
                    <a:moveTo>
                      <a:pt x="2534285" y="1389158"/>
                    </a:moveTo>
                    <a:cubicBezTo>
                      <a:pt x="2534285" y="1304205"/>
                      <a:pt x="2465391" y="1235339"/>
                      <a:pt x="2380418" y="1235339"/>
                    </a:cubicBezTo>
                    <a:lnTo>
                      <a:pt x="2741302" y="1235339"/>
                    </a:lnTo>
                    <a:cubicBezTo>
                      <a:pt x="2826284" y="1235339"/>
                      <a:pt x="2895169" y="1166474"/>
                      <a:pt x="2895169" y="1081529"/>
                    </a:cubicBezTo>
                    <a:cubicBezTo>
                      <a:pt x="2895169" y="996585"/>
                      <a:pt x="2826274" y="927720"/>
                      <a:pt x="2741302" y="927720"/>
                    </a:cubicBezTo>
                    <a:lnTo>
                      <a:pt x="2884405" y="927720"/>
                    </a:lnTo>
                    <a:cubicBezTo>
                      <a:pt x="2969378" y="927720"/>
                      <a:pt x="3038272" y="858854"/>
                      <a:pt x="3038272" y="773900"/>
                    </a:cubicBezTo>
                    <a:cubicBezTo>
                      <a:pt x="3038272" y="688957"/>
                      <a:pt x="2969378" y="620091"/>
                      <a:pt x="2884405" y="620091"/>
                    </a:cubicBezTo>
                    <a:lnTo>
                      <a:pt x="2707402" y="620091"/>
                    </a:lnTo>
                    <a:cubicBezTo>
                      <a:pt x="2792203" y="619881"/>
                      <a:pt x="2860879" y="551101"/>
                      <a:pt x="2860879" y="466281"/>
                    </a:cubicBezTo>
                    <a:cubicBezTo>
                      <a:pt x="2860879" y="381337"/>
                      <a:pt x="2791994" y="312471"/>
                      <a:pt x="2707012" y="312471"/>
                    </a:cubicBezTo>
                    <a:lnTo>
                      <a:pt x="2096145" y="312471"/>
                    </a:lnTo>
                    <a:cubicBezTo>
                      <a:pt x="2182480" y="312471"/>
                      <a:pt x="2252469" y="242501"/>
                      <a:pt x="2252469" y="156195"/>
                    </a:cubicBezTo>
                    <a:cubicBezTo>
                      <a:pt x="2252469" y="69887"/>
                      <a:pt x="2182480" y="-81"/>
                      <a:pt x="2096145" y="-81"/>
                    </a:cubicBezTo>
                    <a:lnTo>
                      <a:pt x="1477820" y="-81"/>
                    </a:lnTo>
                    <a:cubicBezTo>
                      <a:pt x="1408754" y="-81"/>
                      <a:pt x="1341593" y="22593"/>
                      <a:pt x="1286663" y="64449"/>
                    </a:cubicBezTo>
                    <a:lnTo>
                      <a:pt x="1045909" y="247930"/>
                    </a:lnTo>
                    <a:cubicBezTo>
                      <a:pt x="990978" y="289792"/>
                      <a:pt x="923827" y="312462"/>
                      <a:pt x="854752" y="312462"/>
                    </a:cubicBezTo>
                    <a:lnTo>
                      <a:pt x="726926" y="312462"/>
                    </a:lnTo>
                    <a:lnTo>
                      <a:pt x="557933" y="364402"/>
                    </a:lnTo>
                    <a:lnTo>
                      <a:pt x="362976" y="312462"/>
                    </a:lnTo>
                    <a:lnTo>
                      <a:pt x="-203" y="312462"/>
                    </a:lnTo>
                    <a:lnTo>
                      <a:pt x="-203" y="1346886"/>
                    </a:lnTo>
                    <a:lnTo>
                      <a:pt x="362976" y="1346886"/>
                    </a:lnTo>
                    <a:lnTo>
                      <a:pt x="544951" y="1297156"/>
                    </a:lnTo>
                    <a:lnTo>
                      <a:pt x="726926" y="1346886"/>
                    </a:lnTo>
                    <a:lnTo>
                      <a:pt x="874202" y="1346886"/>
                    </a:lnTo>
                    <a:cubicBezTo>
                      <a:pt x="930599" y="1346886"/>
                      <a:pt x="985968" y="1362012"/>
                      <a:pt x="1034526" y="1390673"/>
                    </a:cubicBezTo>
                    <a:lnTo>
                      <a:pt x="1218321" y="1499182"/>
                    </a:lnTo>
                    <a:cubicBezTo>
                      <a:pt x="1266879" y="1527852"/>
                      <a:pt x="1322248" y="1542968"/>
                      <a:pt x="1378645" y="1542968"/>
                    </a:cubicBezTo>
                    <a:lnTo>
                      <a:pt x="1464132" y="1542968"/>
                    </a:lnTo>
                    <a:lnTo>
                      <a:pt x="2380418" y="1542968"/>
                    </a:lnTo>
                    <a:cubicBezTo>
                      <a:pt x="2465391" y="1542978"/>
                      <a:pt x="2534285" y="1474112"/>
                      <a:pt x="2534285" y="1389158"/>
                    </a:cubicBezTo>
                    <a:close/>
                  </a:path>
                </a:pathLst>
              </a:custGeom>
              <a:solidFill>
                <a:srgbClr val="FFCE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10">
                <a:extLst>
                  <a:ext uri="{FF2B5EF4-FFF2-40B4-BE49-F238E27FC236}">
                    <a16:creationId xmlns:a16="http://schemas.microsoft.com/office/drawing/2014/main" id="{0FB85DC6-4BC2-4758-9F74-4EEA8B9C8D9B}"/>
                  </a:ext>
                </a:extLst>
              </p:cNvPr>
              <p:cNvSpPr/>
              <p:nvPr/>
            </p:nvSpPr>
            <p:spPr>
              <a:xfrm>
                <a:off x="1934828" y="1977562"/>
                <a:ext cx="2533650" cy="342900"/>
              </a:xfrm>
              <a:custGeom>
                <a:avLst/>
                <a:gdLst>
                  <a:gd name="connsiteX0" fmla="*/ 2379637 w 2533650"/>
                  <a:gd name="connsiteY0" fmla="*/ 342819 h 342900"/>
                  <a:gd name="connsiteX1" fmla="*/ 1378236 w 2533650"/>
                  <a:gd name="connsiteY1" fmla="*/ 342819 h 342900"/>
                  <a:gd name="connsiteX2" fmla="*/ 1217930 w 2533650"/>
                  <a:gd name="connsiteY2" fmla="*/ 298718 h 342900"/>
                  <a:gd name="connsiteX3" fmla="*/ 1034222 w 2533650"/>
                  <a:gd name="connsiteY3" fmla="*/ 189476 h 342900"/>
                  <a:gd name="connsiteX4" fmla="*/ 873916 w 2533650"/>
                  <a:gd name="connsiteY4" fmla="*/ 145432 h 342900"/>
                  <a:gd name="connsiteX5" fmla="*/ -203 w 2533650"/>
                  <a:gd name="connsiteY5" fmla="*/ 145432 h 342900"/>
                  <a:gd name="connsiteX6" fmla="*/ 130 w 2533650"/>
                  <a:gd name="connsiteY6" fmla="*/ -81 h 342900"/>
                  <a:gd name="connsiteX7" fmla="*/ 873916 w 2533650"/>
                  <a:gd name="connsiteY7" fmla="*/ -81 h 342900"/>
                  <a:gd name="connsiteX8" fmla="*/ 1034212 w 2533650"/>
                  <a:gd name="connsiteY8" fmla="*/ 43953 h 342900"/>
                  <a:gd name="connsiteX9" fmla="*/ 1217921 w 2533650"/>
                  <a:gd name="connsiteY9" fmla="*/ 153195 h 342900"/>
                  <a:gd name="connsiteX10" fmla="*/ 1378227 w 2533650"/>
                  <a:gd name="connsiteY10" fmla="*/ 197306 h 342900"/>
                  <a:gd name="connsiteX11" fmla="*/ 2379628 w 2533650"/>
                  <a:gd name="connsiteY11" fmla="*/ 197306 h 342900"/>
                  <a:gd name="connsiteX12" fmla="*/ 2515435 w 2533650"/>
                  <a:gd name="connsiteY12" fmla="*/ 115200 h 342900"/>
                  <a:gd name="connsiteX13" fmla="*/ 2533447 w 2533650"/>
                  <a:gd name="connsiteY13" fmla="*/ 187962 h 342900"/>
                  <a:gd name="connsiteX14" fmla="*/ 2379637 w 2533650"/>
                  <a:gd name="connsiteY14" fmla="*/ 342819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33650" h="342900">
                    <a:moveTo>
                      <a:pt x="2379637" y="342819"/>
                    </a:moveTo>
                    <a:lnTo>
                      <a:pt x="1378236" y="342819"/>
                    </a:lnTo>
                    <a:cubicBezTo>
                      <a:pt x="1321791" y="342819"/>
                      <a:pt x="1266451" y="327570"/>
                      <a:pt x="1217930" y="298718"/>
                    </a:cubicBezTo>
                    <a:lnTo>
                      <a:pt x="1034222" y="189476"/>
                    </a:lnTo>
                    <a:cubicBezTo>
                      <a:pt x="985635" y="160615"/>
                      <a:pt x="930285" y="145432"/>
                      <a:pt x="873916" y="145432"/>
                    </a:cubicBezTo>
                    <a:lnTo>
                      <a:pt x="-203" y="145432"/>
                    </a:lnTo>
                    <a:lnTo>
                      <a:pt x="130" y="-81"/>
                    </a:lnTo>
                    <a:lnTo>
                      <a:pt x="873916" y="-81"/>
                    </a:lnTo>
                    <a:cubicBezTo>
                      <a:pt x="930285" y="-81"/>
                      <a:pt x="985625" y="15102"/>
                      <a:pt x="1034212" y="43953"/>
                    </a:cubicBezTo>
                    <a:lnTo>
                      <a:pt x="1217921" y="153195"/>
                    </a:lnTo>
                    <a:cubicBezTo>
                      <a:pt x="1266451" y="182056"/>
                      <a:pt x="1321791" y="197306"/>
                      <a:pt x="1378227" y="197306"/>
                    </a:cubicBezTo>
                    <a:lnTo>
                      <a:pt x="2379628" y="197306"/>
                    </a:lnTo>
                    <a:cubicBezTo>
                      <a:pt x="2438454" y="197306"/>
                      <a:pt x="2489575" y="164044"/>
                      <a:pt x="2515435" y="115200"/>
                    </a:cubicBezTo>
                    <a:cubicBezTo>
                      <a:pt x="2526970" y="136917"/>
                      <a:pt x="2533447" y="161644"/>
                      <a:pt x="2533447" y="187962"/>
                    </a:cubicBezTo>
                    <a:cubicBezTo>
                      <a:pt x="2533457" y="273496"/>
                      <a:pt x="2464600" y="342819"/>
                      <a:pt x="2379637" y="3428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11">
                <a:extLst>
                  <a:ext uri="{FF2B5EF4-FFF2-40B4-BE49-F238E27FC236}">
                    <a16:creationId xmlns:a16="http://schemas.microsoft.com/office/drawing/2014/main" id="{46223F60-D4E9-4107-84E8-F447EA6FCD7C}"/>
                  </a:ext>
                </a:extLst>
              </p:cNvPr>
              <p:cNvSpPr/>
              <p:nvPr/>
            </p:nvSpPr>
            <p:spPr>
              <a:xfrm>
                <a:off x="3354053" y="863137"/>
                <a:ext cx="828675" cy="485778"/>
              </a:xfrm>
              <a:custGeom>
                <a:avLst/>
                <a:gdLst>
                  <a:gd name="connsiteX0" fmla="*/ 368291 w 828675"/>
                  <a:gd name="connsiteY0" fmla="*/ 225500 h 485778"/>
                  <a:gd name="connsiteX1" fmla="*/ 672834 w 828675"/>
                  <a:gd name="connsiteY1" fmla="*/ 225500 h 485778"/>
                  <a:gd name="connsiteX2" fmla="*/ 782866 w 828675"/>
                  <a:gd name="connsiteY2" fmla="*/ 179618 h 485778"/>
                  <a:gd name="connsiteX3" fmla="*/ 828472 w 828675"/>
                  <a:gd name="connsiteY3" fmla="*/ 68916 h 485778"/>
                  <a:gd name="connsiteX4" fmla="*/ 812565 w 828675"/>
                  <a:gd name="connsiteY4" fmla="*/ -81 h 485778"/>
                  <a:gd name="connsiteX5" fmla="*/ 782866 w 828675"/>
                  <a:gd name="connsiteY5" fmla="*/ 41699 h 485778"/>
                  <a:gd name="connsiteX6" fmla="*/ 672834 w 828675"/>
                  <a:gd name="connsiteY6" fmla="*/ 87587 h 485778"/>
                  <a:gd name="connsiteX7" fmla="*/ 418335 w 828675"/>
                  <a:gd name="connsiteY7" fmla="*/ 87587 h 485778"/>
                  <a:gd name="connsiteX8" fmla="*/ 304769 w 828675"/>
                  <a:gd name="connsiteY8" fmla="*/ 162435 h 485778"/>
                  <a:gd name="connsiteX9" fmla="*/ 47574 w 828675"/>
                  <a:gd name="connsiteY9" fmla="*/ 368994 h 485778"/>
                  <a:gd name="connsiteX10" fmla="*/ -203 w 828675"/>
                  <a:gd name="connsiteY10" fmla="*/ 426830 h 485778"/>
                  <a:gd name="connsiteX11" fmla="*/ 70415 w 828675"/>
                  <a:gd name="connsiteY11" fmla="*/ 484456 h 485778"/>
                  <a:gd name="connsiteX12" fmla="*/ 368291 w 828675"/>
                  <a:gd name="connsiteY12" fmla="*/ 225500 h 48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8675" h="485778">
                    <a:moveTo>
                      <a:pt x="368291" y="225500"/>
                    </a:moveTo>
                    <a:lnTo>
                      <a:pt x="672834" y="225500"/>
                    </a:lnTo>
                    <a:cubicBezTo>
                      <a:pt x="715791" y="225500"/>
                      <a:pt x="754729" y="208002"/>
                      <a:pt x="782866" y="179618"/>
                    </a:cubicBezTo>
                    <a:cubicBezTo>
                      <a:pt x="811070" y="151309"/>
                      <a:pt x="828472" y="112200"/>
                      <a:pt x="828472" y="68916"/>
                    </a:cubicBezTo>
                    <a:cubicBezTo>
                      <a:pt x="828472" y="44161"/>
                      <a:pt x="822767" y="20709"/>
                      <a:pt x="812565" y="-81"/>
                    </a:cubicBezTo>
                    <a:cubicBezTo>
                      <a:pt x="805021" y="15507"/>
                      <a:pt x="794963" y="29597"/>
                      <a:pt x="782866" y="41699"/>
                    </a:cubicBezTo>
                    <a:cubicBezTo>
                      <a:pt x="754729" y="70074"/>
                      <a:pt x="715791" y="87587"/>
                      <a:pt x="672834" y="87587"/>
                    </a:cubicBezTo>
                    <a:lnTo>
                      <a:pt x="418335" y="87587"/>
                    </a:lnTo>
                    <a:cubicBezTo>
                      <a:pt x="369034" y="87587"/>
                      <a:pt x="324295" y="116886"/>
                      <a:pt x="304769" y="162435"/>
                    </a:cubicBezTo>
                    <a:cubicBezTo>
                      <a:pt x="275460" y="230786"/>
                      <a:pt x="206728" y="340600"/>
                      <a:pt x="47574" y="368994"/>
                    </a:cubicBezTo>
                    <a:cubicBezTo>
                      <a:pt x="19847" y="373947"/>
                      <a:pt x="-203" y="398493"/>
                      <a:pt x="-203" y="426830"/>
                    </a:cubicBezTo>
                    <a:cubicBezTo>
                      <a:pt x="-203" y="464234"/>
                      <a:pt x="34011" y="492000"/>
                      <a:pt x="70415" y="484456"/>
                    </a:cubicBezTo>
                    <a:cubicBezTo>
                      <a:pt x="313360" y="434135"/>
                      <a:pt x="368291" y="225500"/>
                      <a:pt x="368291" y="225500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12">
                <a:extLst>
                  <a:ext uri="{FF2B5EF4-FFF2-40B4-BE49-F238E27FC236}">
                    <a16:creationId xmlns:a16="http://schemas.microsoft.com/office/drawing/2014/main" id="{5693CA5F-1208-40B2-8B25-A30F590635D9}"/>
                  </a:ext>
                </a:extLst>
              </p:cNvPr>
              <p:cNvSpPr/>
              <p:nvPr/>
            </p:nvSpPr>
            <p:spPr>
              <a:xfrm>
                <a:off x="3887453" y="1167937"/>
                <a:ext cx="904875" cy="228600"/>
              </a:xfrm>
              <a:custGeom>
                <a:avLst/>
                <a:gdLst>
                  <a:gd name="connsiteX0" fmla="*/ 751339 w 904875"/>
                  <a:gd name="connsiteY0" fmla="*/ 228519 h 228600"/>
                  <a:gd name="connsiteX1" fmla="*/ 67977 w 904875"/>
                  <a:gd name="connsiteY1" fmla="*/ 228519 h 228600"/>
                  <a:gd name="connsiteX2" fmla="*/ -203 w 904875"/>
                  <a:gd name="connsiteY2" fmla="*/ 158272 h 228600"/>
                  <a:gd name="connsiteX3" fmla="*/ 67977 w 904875"/>
                  <a:gd name="connsiteY3" fmla="*/ 88016 h 228600"/>
                  <a:gd name="connsiteX4" fmla="*/ 751339 w 904875"/>
                  <a:gd name="connsiteY4" fmla="*/ 88016 h 228600"/>
                  <a:gd name="connsiteX5" fmla="*/ 888718 w 904875"/>
                  <a:gd name="connsiteY5" fmla="*/ -81 h 228600"/>
                  <a:gd name="connsiteX6" fmla="*/ 904672 w 904875"/>
                  <a:gd name="connsiteY6" fmla="*/ 70175 h 228600"/>
                  <a:gd name="connsiteX7" fmla="*/ 751339 w 904875"/>
                  <a:gd name="connsiteY7" fmla="*/ 2285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04875" h="228600">
                    <a:moveTo>
                      <a:pt x="751339" y="228519"/>
                    </a:moveTo>
                    <a:lnTo>
                      <a:pt x="67977" y="228519"/>
                    </a:lnTo>
                    <a:cubicBezTo>
                      <a:pt x="30324" y="228519"/>
                      <a:pt x="-203" y="197067"/>
                      <a:pt x="-203" y="158272"/>
                    </a:cubicBezTo>
                    <a:cubicBezTo>
                      <a:pt x="-203" y="119477"/>
                      <a:pt x="30324" y="88016"/>
                      <a:pt x="67977" y="88016"/>
                    </a:cubicBezTo>
                    <a:lnTo>
                      <a:pt x="751339" y="88016"/>
                    </a:lnTo>
                    <a:cubicBezTo>
                      <a:pt x="811613" y="87873"/>
                      <a:pt x="863695" y="52049"/>
                      <a:pt x="888718" y="-81"/>
                    </a:cubicBezTo>
                    <a:cubicBezTo>
                      <a:pt x="898947" y="21065"/>
                      <a:pt x="904672" y="44877"/>
                      <a:pt x="904672" y="70175"/>
                    </a:cubicBezTo>
                    <a:cubicBezTo>
                      <a:pt x="904672" y="157501"/>
                      <a:pt x="836092" y="228309"/>
                      <a:pt x="751339" y="2285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13">
                <a:extLst>
                  <a:ext uri="{FF2B5EF4-FFF2-40B4-BE49-F238E27FC236}">
                    <a16:creationId xmlns:a16="http://schemas.microsoft.com/office/drawing/2014/main" id="{0108338A-4539-4C21-8649-80427BF2C0D2}"/>
                  </a:ext>
                </a:extLst>
              </p:cNvPr>
              <p:cNvSpPr/>
              <p:nvPr/>
            </p:nvSpPr>
            <p:spPr>
              <a:xfrm>
                <a:off x="3887453" y="1482262"/>
                <a:ext cx="1085850" cy="219075"/>
              </a:xfrm>
              <a:custGeom>
                <a:avLst/>
                <a:gdLst>
                  <a:gd name="connsiteX0" fmla="*/ 931771 w 1085850"/>
                  <a:gd name="connsiteY0" fmla="*/ 218994 h 219075"/>
                  <a:gd name="connsiteX1" fmla="*/ 68215 w 1085850"/>
                  <a:gd name="connsiteY1" fmla="*/ 218994 h 219075"/>
                  <a:gd name="connsiteX2" fmla="*/ -203 w 1085850"/>
                  <a:gd name="connsiteY2" fmla="*/ 151671 h 219075"/>
                  <a:gd name="connsiteX3" fmla="*/ 68215 w 1085850"/>
                  <a:gd name="connsiteY3" fmla="*/ 84349 h 219075"/>
                  <a:gd name="connsiteX4" fmla="*/ 931771 w 1085850"/>
                  <a:gd name="connsiteY4" fmla="*/ 84349 h 219075"/>
                  <a:gd name="connsiteX5" fmla="*/ 1069635 w 1085850"/>
                  <a:gd name="connsiteY5" fmla="*/ -81 h 219075"/>
                  <a:gd name="connsiteX6" fmla="*/ 1085647 w 1085850"/>
                  <a:gd name="connsiteY6" fmla="*/ 67242 h 219075"/>
                  <a:gd name="connsiteX7" fmla="*/ 931771 w 1085850"/>
                  <a:gd name="connsiteY7" fmla="*/ 218994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85850" h="219075">
                    <a:moveTo>
                      <a:pt x="931771" y="218994"/>
                    </a:moveTo>
                    <a:lnTo>
                      <a:pt x="68215" y="218994"/>
                    </a:lnTo>
                    <a:cubicBezTo>
                      <a:pt x="30429" y="218994"/>
                      <a:pt x="-203" y="188847"/>
                      <a:pt x="-203" y="151671"/>
                    </a:cubicBezTo>
                    <a:cubicBezTo>
                      <a:pt x="-203" y="114495"/>
                      <a:pt x="30429" y="84349"/>
                      <a:pt x="68215" y="84349"/>
                    </a:cubicBezTo>
                    <a:lnTo>
                      <a:pt x="931771" y="84349"/>
                    </a:lnTo>
                    <a:cubicBezTo>
                      <a:pt x="992254" y="84206"/>
                      <a:pt x="1044527" y="49878"/>
                      <a:pt x="1069635" y="-81"/>
                    </a:cubicBezTo>
                    <a:cubicBezTo>
                      <a:pt x="1079903" y="20188"/>
                      <a:pt x="1085647" y="43010"/>
                      <a:pt x="1085647" y="67242"/>
                    </a:cubicBezTo>
                    <a:cubicBezTo>
                      <a:pt x="1085647" y="150928"/>
                      <a:pt x="1016819" y="218794"/>
                      <a:pt x="931771" y="218994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14">
                <a:extLst>
                  <a:ext uri="{FF2B5EF4-FFF2-40B4-BE49-F238E27FC236}">
                    <a16:creationId xmlns:a16="http://schemas.microsoft.com/office/drawing/2014/main" id="{397F5BF8-6242-4A9D-BB21-DE7D0AC3DEB2}"/>
                  </a:ext>
                </a:extLst>
              </p:cNvPr>
              <p:cNvSpPr/>
              <p:nvPr/>
            </p:nvSpPr>
            <p:spPr>
              <a:xfrm>
                <a:off x="3887453" y="1787062"/>
                <a:ext cx="942975" cy="219075"/>
              </a:xfrm>
              <a:custGeom>
                <a:avLst/>
                <a:gdLst>
                  <a:gd name="connsiteX0" fmla="*/ -203 w 942975"/>
                  <a:gd name="connsiteY0" fmla="*/ 151767 h 219075"/>
                  <a:gd name="connsiteX1" fmla="*/ 68186 w 942975"/>
                  <a:gd name="connsiteY1" fmla="*/ 84549 h 219075"/>
                  <a:gd name="connsiteX2" fmla="*/ 788458 w 942975"/>
                  <a:gd name="connsiteY2" fmla="*/ 83872 h 219075"/>
                  <a:gd name="connsiteX3" fmla="*/ 876021 w 942975"/>
                  <a:gd name="connsiteY3" fmla="*/ 57860 h 219075"/>
                  <a:gd name="connsiteX4" fmla="*/ 924627 w 942975"/>
                  <a:gd name="connsiteY4" fmla="*/ 4358 h 219075"/>
                  <a:gd name="connsiteX5" fmla="*/ 926960 w 942975"/>
                  <a:gd name="connsiteY5" fmla="*/ -81 h 219075"/>
                  <a:gd name="connsiteX6" fmla="*/ 942772 w 942975"/>
                  <a:gd name="connsiteY6" fmla="*/ 66804 h 219075"/>
                  <a:gd name="connsiteX7" fmla="*/ 924627 w 942975"/>
                  <a:gd name="connsiteY7" fmla="*/ 138803 h 219075"/>
                  <a:gd name="connsiteX8" fmla="*/ 876021 w 942975"/>
                  <a:gd name="connsiteY8" fmla="*/ 192305 h 219075"/>
                  <a:gd name="connsiteX9" fmla="*/ 788458 w 942975"/>
                  <a:gd name="connsiteY9" fmla="*/ 218318 h 219075"/>
                  <a:gd name="connsiteX10" fmla="*/ 68320 w 942975"/>
                  <a:gd name="connsiteY10" fmla="*/ 218994 h 219075"/>
                  <a:gd name="connsiteX11" fmla="*/ -203 w 942975"/>
                  <a:gd name="connsiteY11" fmla="*/ 151767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42975" h="219075">
                    <a:moveTo>
                      <a:pt x="-203" y="151767"/>
                    </a:moveTo>
                    <a:cubicBezTo>
                      <a:pt x="-203" y="114667"/>
                      <a:pt x="30410" y="84577"/>
                      <a:pt x="68186" y="84549"/>
                    </a:cubicBezTo>
                    <a:lnTo>
                      <a:pt x="788458" y="83872"/>
                    </a:lnTo>
                    <a:cubicBezTo>
                      <a:pt x="820776" y="83872"/>
                      <a:pt x="851237" y="74528"/>
                      <a:pt x="876021" y="57860"/>
                    </a:cubicBezTo>
                    <a:cubicBezTo>
                      <a:pt x="896290" y="44220"/>
                      <a:pt x="912987" y="25865"/>
                      <a:pt x="924627" y="4358"/>
                    </a:cubicBezTo>
                    <a:cubicBezTo>
                      <a:pt x="925446" y="2872"/>
                      <a:pt x="926208" y="1395"/>
                      <a:pt x="926960" y="-81"/>
                    </a:cubicBezTo>
                    <a:cubicBezTo>
                      <a:pt x="937086" y="20083"/>
                      <a:pt x="942772" y="42801"/>
                      <a:pt x="942772" y="66804"/>
                    </a:cubicBezTo>
                    <a:cubicBezTo>
                      <a:pt x="942772" y="92826"/>
                      <a:pt x="936276" y="117353"/>
                      <a:pt x="924627" y="138803"/>
                    </a:cubicBezTo>
                    <a:cubicBezTo>
                      <a:pt x="912987" y="160311"/>
                      <a:pt x="896290" y="178665"/>
                      <a:pt x="876021" y="192305"/>
                    </a:cubicBezTo>
                    <a:cubicBezTo>
                      <a:pt x="851237" y="208974"/>
                      <a:pt x="820776" y="218318"/>
                      <a:pt x="788458" y="218318"/>
                    </a:cubicBezTo>
                    <a:lnTo>
                      <a:pt x="68320" y="218994"/>
                    </a:lnTo>
                    <a:cubicBezTo>
                      <a:pt x="30486" y="219023"/>
                      <a:pt x="-203" y="188914"/>
                      <a:pt x="-203" y="151767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15">
                <a:extLst>
                  <a:ext uri="{FF2B5EF4-FFF2-40B4-BE49-F238E27FC236}">
                    <a16:creationId xmlns:a16="http://schemas.microsoft.com/office/drawing/2014/main" id="{D68EC503-CE53-4EAD-AF6D-B88407906058}"/>
                  </a:ext>
                </a:extLst>
              </p:cNvPr>
              <p:cNvSpPr/>
              <p:nvPr/>
            </p:nvSpPr>
            <p:spPr>
              <a:xfrm>
                <a:off x="2296778" y="1082212"/>
                <a:ext cx="361950" cy="1038225"/>
              </a:xfrm>
              <a:custGeom>
                <a:avLst/>
                <a:gdLst>
                  <a:gd name="connsiteX0" fmla="*/ 361747 w 361950"/>
                  <a:gd name="connsiteY0" fmla="*/ -81 h 1038225"/>
                  <a:gd name="connsiteX1" fmla="*/ 361747 w 361950"/>
                  <a:gd name="connsiteY1" fmla="*/ 1038144 h 1038225"/>
                  <a:gd name="connsiteX2" fmla="*/ -203 w 361950"/>
                  <a:gd name="connsiteY2" fmla="*/ 1038144 h 1038225"/>
                  <a:gd name="connsiteX3" fmla="*/ -203 w 361950"/>
                  <a:gd name="connsiteY3" fmla="*/ -81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038225">
                    <a:moveTo>
                      <a:pt x="361747" y="-81"/>
                    </a:moveTo>
                    <a:lnTo>
                      <a:pt x="361747" y="1038144"/>
                    </a:lnTo>
                    <a:lnTo>
                      <a:pt x="-203" y="103814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16">
                <a:extLst>
                  <a:ext uri="{FF2B5EF4-FFF2-40B4-BE49-F238E27FC236}">
                    <a16:creationId xmlns:a16="http://schemas.microsoft.com/office/drawing/2014/main" id="{12EC5C50-AEA0-4232-B5DA-2C0C3937E322}"/>
                  </a:ext>
                </a:extLst>
              </p:cNvPr>
              <p:cNvSpPr/>
              <p:nvPr/>
            </p:nvSpPr>
            <p:spPr>
              <a:xfrm>
                <a:off x="2296778" y="1977562"/>
                <a:ext cx="361950" cy="142875"/>
              </a:xfrm>
              <a:custGeom>
                <a:avLst/>
                <a:gdLst>
                  <a:gd name="connsiteX0" fmla="*/ 361747 w 361950"/>
                  <a:gd name="connsiteY0" fmla="*/ -81 h 142875"/>
                  <a:gd name="connsiteX1" fmla="*/ 361747 w 361950"/>
                  <a:gd name="connsiteY1" fmla="*/ 142794 h 142875"/>
                  <a:gd name="connsiteX2" fmla="*/ -203 w 361950"/>
                  <a:gd name="connsiteY2" fmla="*/ 142794 h 142875"/>
                  <a:gd name="connsiteX3" fmla="*/ -203 w 361950"/>
                  <a:gd name="connsiteY3" fmla="*/ -81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42875">
                    <a:moveTo>
                      <a:pt x="361747" y="-81"/>
                    </a:moveTo>
                    <a:lnTo>
                      <a:pt x="361747" y="142794"/>
                    </a:lnTo>
                    <a:lnTo>
                      <a:pt x="-203" y="14279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78" name="Notebook">
            <a:extLst>
              <a:ext uri="{FF2B5EF4-FFF2-40B4-BE49-F238E27FC236}">
                <a16:creationId xmlns:a16="http://schemas.microsoft.com/office/drawing/2014/main" id="{116842AE-A1BE-4E66-9ECA-1F69CE8196A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4" r="16419" b="2296"/>
          <a:stretch/>
        </p:blipFill>
        <p:spPr>
          <a:xfrm>
            <a:off x="4932040" y="1707655"/>
            <a:ext cx="3205241" cy="2108680"/>
          </a:xfrm>
          <a:prstGeom prst="rect">
            <a:avLst/>
          </a:prstGeom>
        </p:spPr>
      </p:pic>
      <p:pic>
        <p:nvPicPr>
          <p:cNvPr id="79" name="Thumb">
            <a:extLst>
              <a:ext uri="{FF2B5EF4-FFF2-40B4-BE49-F238E27FC236}">
                <a16:creationId xmlns:a16="http://schemas.microsoft.com/office/drawing/2014/main" id="{E0B9D273-266A-4CFD-883D-12312F64200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l="54628" b="80068"/>
          <a:stretch>
            <a:fillRect/>
          </a:stretch>
        </p:blipFill>
        <p:spPr>
          <a:xfrm flipH="1">
            <a:off x="6922843" y="1918899"/>
            <a:ext cx="1382950" cy="309466"/>
          </a:xfrm>
          <a:custGeom>
            <a:avLst/>
            <a:gdLst>
              <a:gd name="connsiteX0" fmla="*/ 0 w 1382950"/>
              <a:gd name="connsiteY0" fmla="*/ 0 h 309466"/>
              <a:gd name="connsiteX1" fmla="*/ 1382950 w 1382950"/>
              <a:gd name="connsiteY1" fmla="*/ 0 h 309466"/>
              <a:gd name="connsiteX2" fmla="*/ 1382950 w 1382950"/>
              <a:gd name="connsiteY2" fmla="*/ 309466 h 309466"/>
              <a:gd name="connsiteX3" fmla="*/ 0 w 1382950"/>
              <a:gd name="connsiteY3" fmla="*/ 309466 h 309466"/>
              <a:gd name="connsiteX4" fmla="*/ 0 w 1382950"/>
              <a:gd name="connsiteY4" fmla="*/ 0 h 3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950" h="309466">
                <a:moveTo>
                  <a:pt x="0" y="0"/>
                </a:moveTo>
                <a:lnTo>
                  <a:pt x="1382950" y="0"/>
                </a:lnTo>
                <a:lnTo>
                  <a:pt x="1382950" y="309466"/>
                </a:lnTo>
                <a:lnTo>
                  <a:pt x="0" y="30946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0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98262" t="16790" b="16380"/>
          <a:stretch/>
        </p:blipFill>
        <p:spPr>
          <a:xfrm>
            <a:off x="8964488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Rounded Rectangle 3"/>
          <p:cNvSpPr/>
          <p:nvPr/>
        </p:nvSpPr>
        <p:spPr>
          <a:xfrm>
            <a:off x="467544" y="2155483"/>
            <a:ext cx="2003307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A. mum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710144" y="2155482"/>
            <a:ext cx="2003307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B. dad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67545" y="3157152"/>
            <a:ext cx="2003307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C. cool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710145" y="3157151"/>
            <a:ext cx="2003307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D. sister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33"/>
          <a:stretch/>
        </p:blipFill>
        <p:spPr>
          <a:xfrm>
            <a:off x="1658599" y="5270181"/>
            <a:ext cx="829464" cy="10113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680449" y="5270182"/>
            <a:ext cx="629158" cy="68594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832849" y="5422582"/>
            <a:ext cx="629158" cy="68594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985249" y="5574982"/>
            <a:ext cx="629158" cy="685944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8244436" y="4443958"/>
            <a:ext cx="414338" cy="360040"/>
          </a:xfrm>
          <a:prstGeom prst="rightArrow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bensound-littleidea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908720" y="351443"/>
            <a:ext cx="609600" cy="6096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FF2BF49-6048-47B6-B0C3-0FAB11757D6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06" y="721737"/>
            <a:ext cx="5837410" cy="1040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58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6" name="click.wav"/>
          </p:stSnd>
        </p:sndAc>
      </p:transition>
    </mc:Choice>
    <mc:Fallback xmlns="">
      <p:transition spd="med">
        <p:fade/>
        <p:sndAc>
          <p:stSnd>
            <p:snd r:embed="rId23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 L 0.37604 0 " pathEditMode="relative" rAng="0" ptsTypes="AA">
                                      <p:cBhvr>
                                        <p:cTn id="17" dur="75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37691 0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37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58025E-6 L 0.37604 3.58025E-6 " pathEditMode="relative" rAng="0" ptsTypes="AA">
                                      <p:cBhvr>
                                        <p:cTn id="21" dur="750" spd="-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2222E-6 3.58025E-6 L 0.37656 3.58025E-6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19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156 0 L 0.37899 0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9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9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0577E-6 L 0.03698 -0.59457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" y="-29744"/>
                                    </p:animMotion>
                                  </p:childTnLst>
                                  <p:subTnLst>
                                    <p:audio>
                                      <p:cMediaNode vol="15000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28973E-6 L 0.18038 -0.563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10" y="-281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0616E-7 L -0.08038 -0.38243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8" y="-191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37596E-6 L 0.14705 -0.41201 " pathEditMode="relative" rAng="0" ptsTypes="AA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44" y="-206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45283" numSld="5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4" grpId="0" animBg="1"/>
      <p:bldP spid="35" grpId="0" animBg="1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-36512" y="-1"/>
            <a:ext cx="9180512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DECBC82-A3E1-4632-886E-BA99275C4E6E}"/>
              </a:ext>
            </a:extLst>
          </p:cNvPr>
          <p:cNvSpPr/>
          <p:nvPr/>
        </p:nvSpPr>
        <p:spPr>
          <a:xfrm>
            <a:off x="300480" y="25894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Nhóm 2">
            <a:extLst>
              <a:ext uri="{FF2B5EF4-FFF2-40B4-BE49-F238E27FC236}">
                <a16:creationId xmlns:a16="http://schemas.microsoft.com/office/drawing/2014/main" id="{E549B276-A923-43A4-8D90-F3D9306D62AD}"/>
              </a:ext>
            </a:extLst>
          </p:cNvPr>
          <p:cNvGrpSpPr/>
          <p:nvPr/>
        </p:nvGrpSpPr>
        <p:grpSpPr>
          <a:xfrm>
            <a:off x="4283968" y="145585"/>
            <a:ext cx="510658" cy="510658"/>
            <a:chOff x="5762523" y="28518"/>
            <a:chExt cx="680877" cy="680877"/>
          </a:xfrm>
        </p:grpSpPr>
        <p:sp>
          <p:nvSpPr>
            <p:cNvPr id="6" name="Icon white background">
              <a:extLst>
                <a:ext uri="{FF2B5EF4-FFF2-40B4-BE49-F238E27FC236}">
                  <a16:creationId xmlns:a16="http://schemas.microsoft.com/office/drawing/2014/main" id="{B7612563-F547-493F-88FE-FC52797AA752}"/>
                </a:ext>
              </a:extLst>
            </p:cNvPr>
            <p:cNvSpPr/>
            <p:nvPr/>
          </p:nvSpPr>
          <p:spPr>
            <a:xfrm>
              <a:off x="5762523" y="28518"/>
              <a:ext cx="680877" cy="6808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rgbClr val="F4B183">
                  <a:alpha val="60000"/>
                </a:srgbClr>
              </a:glow>
              <a:outerShdw blurRad="266700" dist="101600" dir="5400000" sx="85000" sy="85000" algn="ctr" rotWithShape="0">
                <a:srgbClr val="F48093">
                  <a:alpha val="7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8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" name="Icon header">
              <a:extLst>
                <a:ext uri="{FF2B5EF4-FFF2-40B4-BE49-F238E27FC236}">
                  <a16:creationId xmlns:a16="http://schemas.microsoft.com/office/drawing/2014/main" id="{BA7AE997-6A5D-4F91-AA9E-23074A1A4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5937039" y="162376"/>
              <a:ext cx="317921" cy="418983"/>
            </a:xfrm>
            <a:prstGeom prst="rect">
              <a:avLst/>
            </a:prstGeom>
          </p:spPr>
        </p:pic>
      </p:grpSp>
      <p:grpSp>
        <p:nvGrpSpPr>
          <p:cNvPr id="56" name="Hand">
            <a:extLst>
              <a:ext uri="{FF2B5EF4-FFF2-40B4-BE49-F238E27FC236}">
                <a16:creationId xmlns:a16="http://schemas.microsoft.com/office/drawing/2014/main" id="{F19896F8-5F55-4E0A-B5AA-29AC75BB5F73}"/>
              </a:ext>
            </a:extLst>
          </p:cNvPr>
          <p:cNvGrpSpPr/>
          <p:nvPr/>
        </p:nvGrpSpPr>
        <p:grpSpPr>
          <a:xfrm flipH="1">
            <a:off x="6932368" y="1928426"/>
            <a:ext cx="5488504" cy="1543049"/>
            <a:chOff x="-515201" y="777412"/>
            <a:chExt cx="5488504" cy="1543049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74AF7BC-2E3B-494C-8E88-DC0A62601BA6}"/>
                </a:ext>
              </a:extLst>
            </p:cNvPr>
            <p:cNvSpPr/>
            <p:nvPr/>
          </p:nvSpPr>
          <p:spPr>
            <a:xfrm>
              <a:off x="-515201" y="1087848"/>
              <a:ext cx="2450029" cy="1033756"/>
            </a:xfrm>
            <a:prstGeom prst="rect">
              <a:avLst/>
            </a:prstGeom>
            <a:solidFill>
              <a:srgbClr val="FFCE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EA25168-6052-4F62-AEDD-E48E764A1C1D}"/>
                </a:ext>
              </a:extLst>
            </p:cNvPr>
            <p:cNvSpPr/>
            <p:nvPr/>
          </p:nvSpPr>
          <p:spPr>
            <a:xfrm>
              <a:off x="-515201" y="1977864"/>
              <a:ext cx="2452408" cy="143740"/>
            </a:xfrm>
            <a:prstGeom prst="rect">
              <a:avLst/>
            </a:prstGeom>
            <a:solidFill>
              <a:srgbClr val="FFB0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9" name="Graphic 50">
              <a:extLst>
                <a:ext uri="{FF2B5EF4-FFF2-40B4-BE49-F238E27FC236}">
                  <a16:creationId xmlns:a16="http://schemas.microsoft.com/office/drawing/2014/main" id="{3112BE74-F8CD-404E-9BDE-5BBF1A69D70B}"/>
                </a:ext>
              </a:extLst>
            </p:cNvPr>
            <p:cNvGrpSpPr/>
            <p:nvPr/>
          </p:nvGrpSpPr>
          <p:grpSpPr>
            <a:xfrm>
              <a:off x="1934828" y="777412"/>
              <a:ext cx="3038475" cy="1543049"/>
              <a:chOff x="1934828" y="777412"/>
              <a:chExt cx="3038475" cy="1543049"/>
            </a:xfrm>
          </p:grpSpPr>
          <p:sp>
            <p:nvSpPr>
              <p:cNvPr id="60" name="Freeform: Shape 9">
                <a:extLst>
                  <a:ext uri="{FF2B5EF4-FFF2-40B4-BE49-F238E27FC236}">
                    <a16:creationId xmlns:a16="http://schemas.microsoft.com/office/drawing/2014/main" id="{A450EAE4-AABA-45B2-BCDC-09158AD7E1C9}"/>
                  </a:ext>
                </a:extLst>
              </p:cNvPr>
              <p:cNvSpPr/>
              <p:nvPr/>
            </p:nvSpPr>
            <p:spPr>
              <a:xfrm>
                <a:off x="1934828" y="777412"/>
                <a:ext cx="3038475" cy="1543049"/>
              </a:xfrm>
              <a:custGeom>
                <a:avLst/>
                <a:gdLst>
                  <a:gd name="connsiteX0" fmla="*/ 2534285 w 3038475"/>
                  <a:gd name="connsiteY0" fmla="*/ 1389158 h 1543049"/>
                  <a:gd name="connsiteX1" fmla="*/ 2380418 w 3038475"/>
                  <a:gd name="connsiteY1" fmla="*/ 1235339 h 1543049"/>
                  <a:gd name="connsiteX2" fmla="*/ 2741302 w 3038475"/>
                  <a:gd name="connsiteY2" fmla="*/ 1235339 h 1543049"/>
                  <a:gd name="connsiteX3" fmla="*/ 2895169 w 3038475"/>
                  <a:gd name="connsiteY3" fmla="*/ 1081529 h 1543049"/>
                  <a:gd name="connsiteX4" fmla="*/ 2741302 w 3038475"/>
                  <a:gd name="connsiteY4" fmla="*/ 927720 h 1543049"/>
                  <a:gd name="connsiteX5" fmla="*/ 2884405 w 3038475"/>
                  <a:gd name="connsiteY5" fmla="*/ 927720 h 1543049"/>
                  <a:gd name="connsiteX6" fmla="*/ 3038272 w 3038475"/>
                  <a:gd name="connsiteY6" fmla="*/ 773900 h 1543049"/>
                  <a:gd name="connsiteX7" fmla="*/ 2884405 w 3038475"/>
                  <a:gd name="connsiteY7" fmla="*/ 620091 h 1543049"/>
                  <a:gd name="connsiteX8" fmla="*/ 2707402 w 3038475"/>
                  <a:gd name="connsiteY8" fmla="*/ 620091 h 1543049"/>
                  <a:gd name="connsiteX9" fmla="*/ 2860879 w 3038475"/>
                  <a:gd name="connsiteY9" fmla="*/ 466281 h 1543049"/>
                  <a:gd name="connsiteX10" fmla="*/ 2707012 w 3038475"/>
                  <a:gd name="connsiteY10" fmla="*/ 312471 h 1543049"/>
                  <a:gd name="connsiteX11" fmla="*/ 2096145 w 3038475"/>
                  <a:gd name="connsiteY11" fmla="*/ 312471 h 1543049"/>
                  <a:gd name="connsiteX12" fmla="*/ 2252469 w 3038475"/>
                  <a:gd name="connsiteY12" fmla="*/ 156195 h 1543049"/>
                  <a:gd name="connsiteX13" fmla="*/ 2096145 w 3038475"/>
                  <a:gd name="connsiteY13" fmla="*/ -81 h 1543049"/>
                  <a:gd name="connsiteX14" fmla="*/ 1477820 w 3038475"/>
                  <a:gd name="connsiteY14" fmla="*/ -81 h 1543049"/>
                  <a:gd name="connsiteX15" fmla="*/ 1286663 w 3038475"/>
                  <a:gd name="connsiteY15" fmla="*/ 64449 h 1543049"/>
                  <a:gd name="connsiteX16" fmla="*/ 1045909 w 3038475"/>
                  <a:gd name="connsiteY16" fmla="*/ 247930 h 1543049"/>
                  <a:gd name="connsiteX17" fmla="*/ 854752 w 3038475"/>
                  <a:gd name="connsiteY17" fmla="*/ 312462 h 1543049"/>
                  <a:gd name="connsiteX18" fmla="*/ 726926 w 3038475"/>
                  <a:gd name="connsiteY18" fmla="*/ 312462 h 1543049"/>
                  <a:gd name="connsiteX19" fmla="*/ 557933 w 3038475"/>
                  <a:gd name="connsiteY19" fmla="*/ 364402 h 1543049"/>
                  <a:gd name="connsiteX20" fmla="*/ 362976 w 3038475"/>
                  <a:gd name="connsiteY20" fmla="*/ 312462 h 1543049"/>
                  <a:gd name="connsiteX21" fmla="*/ -203 w 3038475"/>
                  <a:gd name="connsiteY21" fmla="*/ 312462 h 1543049"/>
                  <a:gd name="connsiteX22" fmla="*/ -203 w 3038475"/>
                  <a:gd name="connsiteY22" fmla="*/ 1346886 h 1543049"/>
                  <a:gd name="connsiteX23" fmla="*/ 362976 w 3038475"/>
                  <a:gd name="connsiteY23" fmla="*/ 1346886 h 1543049"/>
                  <a:gd name="connsiteX24" fmla="*/ 544951 w 3038475"/>
                  <a:gd name="connsiteY24" fmla="*/ 1297156 h 1543049"/>
                  <a:gd name="connsiteX25" fmla="*/ 726926 w 3038475"/>
                  <a:gd name="connsiteY25" fmla="*/ 1346886 h 1543049"/>
                  <a:gd name="connsiteX26" fmla="*/ 874202 w 3038475"/>
                  <a:gd name="connsiteY26" fmla="*/ 1346886 h 1543049"/>
                  <a:gd name="connsiteX27" fmla="*/ 1034526 w 3038475"/>
                  <a:gd name="connsiteY27" fmla="*/ 1390673 h 1543049"/>
                  <a:gd name="connsiteX28" fmla="*/ 1218321 w 3038475"/>
                  <a:gd name="connsiteY28" fmla="*/ 1499182 h 1543049"/>
                  <a:gd name="connsiteX29" fmla="*/ 1378645 w 3038475"/>
                  <a:gd name="connsiteY29" fmla="*/ 1542968 h 1543049"/>
                  <a:gd name="connsiteX30" fmla="*/ 1464132 w 3038475"/>
                  <a:gd name="connsiteY30" fmla="*/ 1542968 h 1543049"/>
                  <a:gd name="connsiteX31" fmla="*/ 2380418 w 3038475"/>
                  <a:gd name="connsiteY31" fmla="*/ 1542968 h 1543049"/>
                  <a:gd name="connsiteX32" fmla="*/ 2534285 w 3038475"/>
                  <a:gd name="connsiteY32" fmla="*/ 1389158 h 1543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38475" h="1543049">
                    <a:moveTo>
                      <a:pt x="2534285" y="1389158"/>
                    </a:moveTo>
                    <a:cubicBezTo>
                      <a:pt x="2534285" y="1304205"/>
                      <a:pt x="2465391" y="1235339"/>
                      <a:pt x="2380418" y="1235339"/>
                    </a:cubicBezTo>
                    <a:lnTo>
                      <a:pt x="2741302" y="1235339"/>
                    </a:lnTo>
                    <a:cubicBezTo>
                      <a:pt x="2826284" y="1235339"/>
                      <a:pt x="2895169" y="1166474"/>
                      <a:pt x="2895169" y="1081529"/>
                    </a:cubicBezTo>
                    <a:cubicBezTo>
                      <a:pt x="2895169" y="996585"/>
                      <a:pt x="2826274" y="927720"/>
                      <a:pt x="2741302" y="927720"/>
                    </a:cubicBezTo>
                    <a:lnTo>
                      <a:pt x="2884405" y="927720"/>
                    </a:lnTo>
                    <a:cubicBezTo>
                      <a:pt x="2969378" y="927720"/>
                      <a:pt x="3038272" y="858854"/>
                      <a:pt x="3038272" y="773900"/>
                    </a:cubicBezTo>
                    <a:cubicBezTo>
                      <a:pt x="3038272" y="688957"/>
                      <a:pt x="2969378" y="620091"/>
                      <a:pt x="2884405" y="620091"/>
                    </a:cubicBezTo>
                    <a:lnTo>
                      <a:pt x="2707402" y="620091"/>
                    </a:lnTo>
                    <a:cubicBezTo>
                      <a:pt x="2792203" y="619881"/>
                      <a:pt x="2860879" y="551101"/>
                      <a:pt x="2860879" y="466281"/>
                    </a:cubicBezTo>
                    <a:cubicBezTo>
                      <a:pt x="2860879" y="381337"/>
                      <a:pt x="2791994" y="312471"/>
                      <a:pt x="2707012" y="312471"/>
                    </a:cubicBezTo>
                    <a:lnTo>
                      <a:pt x="2096145" y="312471"/>
                    </a:lnTo>
                    <a:cubicBezTo>
                      <a:pt x="2182480" y="312471"/>
                      <a:pt x="2252469" y="242501"/>
                      <a:pt x="2252469" y="156195"/>
                    </a:cubicBezTo>
                    <a:cubicBezTo>
                      <a:pt x="2252469" y="69887"/>
                      <a:pt x="2182480" y="-81"/>
                      <a:pt x="2096145" y="-81"/>
                    </a:cubicBezTo>
                    <a:lnTo>
                      <a:pt x="1477820" y="-81"/>
                    </a:lnTo>
                    <a:cubicBezTo>
                      <a:pt x="1408754" y="-81"/>
                      <a:pt x="1341593" y="22593"/>
                      <a:pt x="1286663" y="64449"/>
                    </a:cubicBezTo>
                    <a:lnTo>
                      <a:pt x="1045909" y="247930"/>
                    </a:lnTo>
                    <a:cubicBezTo>
                      <a:pt x="990978" y="289792"/>
                      <a:pt x="923827" y="312462"/>
                      <a:pt x="854752" y="312462"/>
                    </a:cubicBezTo>
                    <a:lnTo>
                      <a:pt x="726926" y="312462"/>
                    </a:lnTo>
                    <a:lnTo>
                      <a:pt x="557933" y="364402"/>
                    </a:lnTo>
                    <a:lnTo>
                      <a:pt x="362976" y="312462"/>
                    </a:lnTo>
                    <a:lnTo>
                      <a:pt x="-203" y="312462"/>
                    </a:lnTo>
                    <a:lnTo>
                      <a:pt x="-203" y="1346886"/>
                    </a:lnTo>
                    <a:lnTo>
                      <a:pt x="362976" y="1346886"/>
                    </a:lnTo>
                    <a:lnTo>
                      <a:pt x="544951" y="1297156"/>
                    </a:lnTo>
                    <a:lnTo>
                      <a:pt x="726926" y="1346886"/>
                    </a:lnTo>
                    <a:lnTo>
                      <a:pt x="874202" y="1346886"/>
                    </a:lnTo>
                    <a:cubicBezTo>
                      <a:pt x="930599" y="1346886"/>
                      <a:pt x="985968" y="1362012"/>
                      <a:pt x="1034526" y="1390673"/>
                    </a:cubicBezTo>
                    <a:lnTo>
                      <a:pt x="1218321" y="1499182"/>
                    </a:lnTo>
                    <a:cubicBezTo>
                      <a:pt x="1266879" y="1527852"/>
                      <a:pt x="1322248" y="1542968"/>
                      <a:pt x="1378645" y="1542968"/>
                    </a:cubicBezTo>
                    <a:lnTo>
                      <a:pt x="1464132" y="1542968"/>
                    </a:lnTo>
                    <a:lnTo>
                      <a:pt x="2380418" y="1542968"/>
                    </a:lnTo>
                    <a:cubicBezTo>
                      <a:pt x="2465391" y="1542978"/>
                      <a:pt x="2534285" y="1474112"/>
                      <a:pt x="2534285" y="1389158"/>
                    </a:cubicBezTo>
                    <a:close/>
                  </a:path>
                </a:pathLst>
              </a:custGeom>
              <a:solidFill>
                <a:srgbClr val="FFCE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10">
                <a:extLst>
                  <a:ext uri="{FF2B5EF4-FFF2-40B4-BE49-F238E27FC236}">
                    <a16:creationId xmlns:a16="http://schemas.microsoft.com/office/drawing/2014/main" id="{0FB85DC6-4BC2-4758-9F74-4EEA8B9C8D9B}"/>
                  </a:ext>
                </a:extLst>
              </p:cNvPr>
              <p:cNvSpPr/>
              <p:nvPr/>
            </p:nvSpPr>
            <p:spPr>
              <a:xfrm>
                <a:off x="1934828" y="1977562"/>
                <a:ext cx="2533650" cy="342900"/>
              </a:xfrm>
              <a:custGeom>
                <a:avLst/>
                <a:gdLst>
                  <a:gd name="connsiteX0" fmla="*/ 2379637 w 2533650"/>
                  <a:gd name="connsiteY0" fmla="*/ 342819 h 342900"/>
                  <a:gd name="connsiteX1" fmla="*/ 1378236 w 2533650"/>
                  <a:gd name="connsiteY1" fmla="*/ 342819 h 342900"/>
                  <a:gd name="connsiteX2" fmla="*/ 1217930 w 2533650"/>
                  <a:gd name="connsiteY2" fmla="*/ 298718 h 342900"/>
                  <a:gd name="connsiteX3" fmla="*/ 1034222 w 2533650"/>
                  <a:gd name="connsiteY3" fmla="*/ 189476 h 342900"/>
                  <a:gd name="connsiteX4" fmla="*/ 873916 w 2533650"/>
                  <a:gd name="connsiteY4" fmla="*/ 145432 h 342900"/>
                  <a:gd name="connsiteX5" fmla="*/ -203 w 2533650"/>
                  <a:gd name="connsiteY5" fmla="*/ 145432 h 342900"/>
                  <a:gd name="connsiteX6" fmla="*/ 130 w 2533650"/>
                  <a:gd name="connsiteY6" fmla="*/ -81 h 342900"/>
                  <a:gd name="connsiteX7" fmla="*/ 873916 w 2533650"/>
                  <a:gd name="connsiteY7" fmla="*/ -81 h 342900"/>
                  <a:gd name="connsiteX8" fmla="*/ 1034212 w 2533650"/>
                  <a:gd name="connsiteY8" fmla="*/ 43953 h 342900"/>
                  <a:gd name="connsiteX9" fmla="*/ 1217921 w 2533650"/>
                  <a:gd name="connsiteY9" fmla="*/ 153195 h 342900"/>
                  <a:gd name="connsiteX10" fmla="*/ 1378227 w 2533650"/>
                  <a:gd name="connsiteY10" fmla="*/ 197306 h 342900"/>
                  <a:gd name="connsiteX11" fmla="*/ 2379628 w 2533650"/>
                  <a:gd name="connsiteY11" fmla="*/ 197306 h 342900"/>
                  <a:gd name="connsiteX12" fmla="*/ 2515435 w 2533650"/>
                  <a:gd name="connsiteY12" fmla="*/ 115200 h 342900"/>
                  <a:gd name="connsiteX13" fmla="*/ 2533447 w 2533650"/>
                  <a:gd name="connsiteY13" fmla="*/ 187962 h 342900"/>
                  <a:gd name="connsiteX14" fmla="*/ 2379637 w 2533650"/>
                  <a:gd name="connsiteY14" fmla="*/ 342819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33650" h="342900">
                    <a:moveTo>
                      <a:pt x="2379637" y="342819"/>
                    </a:moveTo>
                    <a:lnTo>
                      <a:pt x="1378236" y="342819"/>
                    </a:lnTo>
                    <a:cubicBezTo>
                      <a:pt x="1321791" y="342819"/>
                      <a:pt x="1266451" y="327570"/>
                      <a:pt x="1217930" y="298718"/>
                    </a:cubicBezTo>
                    <a:lnTo>
                      <a:pt x="1034222" y="189476"/>
                    </a:lnTo>
                    <a:cubicBezTo>
                      <a:pt x="985635" y="160615"/>
                      <a:pt x="930285" y="145432"/>
                      <a:pt x="873916" y="145432"/>
                    </a:cubicBezTo>
                    <a:lnTo>
                      <a:pt x="-203" y="145432"/>
                    </a:lnTo>
                    <a:lnTo>
                      <a:pt x="130" y="-81"/>
                    </a:lnTo>
                    <a:lnTo>
                      <a:pt x="873916" y="-81"/>
                    </a:lnTo>
                    <a:cubicBezTo>
                      <a:pt x="930285" y="-81"/>
                      <a:pt x="985625" y="15102"/>
                      <a:pt x="1034212" y="43953"/>
                    </a:cubicBezTo>
                    <a:lnTo>
                      <a:pt x="1217921" y="153195"/>
                    </a:lnTo>
                    <a:cubicBezTo>
                      <a:pt x="1266451" y="182056"/>
                      <a:pt x="1321791" y="197306"/>
                      <a:pt x="1378227" y="197306"/>
                    </a:cubicBezTo>
                    <a:lnTo>
                      <a:pt x="2379628" y="197306"/>
                    </a:lnTo>
                    <a:cubicBezTo>
                      <a:pt x="2438454" y="197306"/>
                      <a:pt x="2489575" y="164044"/>
                      <a:pt x="2515435" y="115200"/>
                    </a:cubicBezTo>
                    <a:cubicBezTo>
                      <a:pt x="2526970" y="136917"/>
                      <a:pt x="2533447" y="161644"/>
                      <a:pt x="2533447" y="187962"/>
                    </a:cubicBezTo>
                    <a:cubicBezTo>
                      <a:pt x="2533457" y="273496"/>
                      <a:pt x="2464600" y="342819"/>
                      <a:pt x="2379637" y="3428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11">
                <a:extLst>
                  <a:ext uri="{FF2B5EF4-FFF2-40B4-BE49-F238E27FC236}">
                    <a16:creationId xmlns:a16="http://schemas.microsoft.com/office/drawing/2014/main" id="{46223F60-D4E9-4107-84E8-F447EA6FCD7C}"/>
                  </a:ext>
                </a:extLst>
              </p:cNvPr>
              <p:cNvSpPr/>
              <p:nvPr/>
            </p:nvSpPr>
            <p:spPr>
              <a:xfrm>
                <a:off x="3354053" y="863137"/>
                <a:ext cx="828675" cy="485778"/>
              </a:xfrm>
              <a:custGeom>
                <a:avLst/>
                <a:gdLst>
                  <a:gd name="connsiteX0" fmla="*/ 368291 w 828675"/>
                  <a:gd name="connsiteY0" fmla="*/ 225500 h 485778"/>
                  <a:gd name="connsiteX1" fmla="*/ 672834 w 828675"/>
                  <a:gd name="connsiteY1" fmla="*/ 225500 h 485778"/>
                  <a:gd name="connsiteX2" fmla="*/ 782866 w 828675"/>
                  <a:gd name="connsiteY2" fmla="*/ 179618 h 485778"/>
                  <a:gd name="connsiteX3" fmla="*/ 828472 w 828675"/>
                  <a:gd name="connsiteY3" fmla="*/ 68916 h 485778"/>
                  <a:gd name="connsiteX4" fmla="*/ 812565 w 828675"/>
                  <a:gd name="connsiteY4" fmla="*/ -81 h 485778"/>
                  <a:gd name="connsiteX5" fmla="*/ 782866 w 828675"/>
                  <a:gd name="connsiteY5" fmla="*/ 41699 h 485778"/>
                  <a:gd name="connsiteX6" fmla="*/ 672834 w 828675"/>
                  <a:gd name="connsiteY6" fmla="*/ 87587 h 485778"/>
                  <a:gd name="connsiteX7" fmla="*/ 418335 w 828675"/>
                  <a:gd name="connsiteY7" fmla="*/ 87587 h 485778"/>
                  <a:gd name="connsiteX8" fmla="*/ 304769 w 828675"/>
                  <a:gd name="connsiteY8" fmla="*/ 162435 h 485778"/>
                  <a:gd name="connsiteX9" fmla="*/ 47574 w 828675"/>
                  <a:gd name="connsiteY9" fmla="*/ 368994 h 485778"/>
                  <a:gd name="connsiteX10" fmla="*/ -203 w 828675"/>
                  <a:gd name="connsiteY10" fmla="*/ 426830 h 485778"/>
                  <a:gd name="connsiteX11" fmla="*/ 70415 w 828675"/>
                  <a:gd name="connsiteY11" fmla="*/ 484456 h 485778"/>
                  <a:gd name="connsiteX12" fmla="*/ 368291 w 828675"/>
                  <a:gd name="connsiteY12" fmla="*/ 225500 h 48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8675" h="485778">
                    <a:moveTo>
                      <a:pt x="368291" y="225500"/>
                    </a:moveTo>
                    <a:lnTo>
                      <a:pt x="672834" y="225500"/>
                    </a:lnTo>
                    <a:cubicBezTo>
                      <a:pt x="715791" y="225500"/>
                      <a:pt x="754729" y="208002"/>
                      <a:pt x="782866" y="179618"/>
                    </a:cubicBezTo>
                    <a:cubicBezTo>
                      <a:pt x="811070" y="151309"/>
                      <a:pt x="828472" y="112200"/>
                      <a:pt x="828472" y="68916"/>
                    </a:cubicBezTo>
                    <a:cubicBezTo>
                      <a:pt x="828472" y="44161"/>
                      <a:pt x="822767" y="20709"/>
                      <a:pt x="812565" y="-81"/>
                    </a:cubicBezTo>
                    <a:cubicBezTo>
                      <a:pt x="805021" y="15507"/>
                      <a:pt x="794963" y="29597"/>
                      <a:pt x="782866" y="41699"/>
                    </a:cubicBezTo>
                    <a:cubicBezTo>
                      <a:pt x="754729" y="70074"/>
                      <a:pt x="715791" y="87587"/>
                      <a:pt x="672834" y="87587"/>
                    </a:cubicBezTo>
                    <a:lnTo>
                      <a:pt x="418335" y="87587"/>
                    </a:lnTo>
                    <a:cubicBezTo>
                      <a:pt x="369034" y="87587"/>
                      <a:pt x="324295" y="116886"/>
                      <a:pt x="304769" y="162435"/>
                    </a:cubicBezTo>
                    <a:cubicBezTo>
                      <a:pt x="275460" y="230786"/>
                      <a:pt x="206728" y="340600"/>
                      <a:pt x="47574" y="368994"/>
                    </a:cubicBezTo>
                    <a:cubicBezTo>
                      <a:pt x="19847" y="373947"/>
                      <a:pt x="-203" y="398493"/>
                      <a:pt x="-203" y="426830"/>
                    </a:cubicBezTo>
                    <a:cubicBezTo>
                      <a:pt x="-203" y="464234"/>
                      <a:pt x="34011" y="492000"/>
                      <a:pt x="70415" y="484456"/>
                    </a:cubicBezTo>
                    <a:cubicBezTo>
                      <a:pt x="313360" y="434135"/>
                      <a:pt x="368291" y="225500"/>
                      <a:pt x="368291" y="225500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12">
                <a:extLst>
                  <a:ext uri="{FF2B5EF4-FFF2-40B4-BE49-F238E27FC236}">
                    <a16:creationId xmlns:a16="http://schemas.microsoft.com/office/drawing/2014/main" id="{5693CA5F-1208-40B2-8B25-A30F590635D9}"/>
                  </a:ext>
                </a:extLst>
              </p:cNvPr>
              <p:cNvSpPr/>
              <p:nvPr/>
            </p:nvSpPr>
            <p:spPr>
              <a:xfrm>
                <a:off x="3887453" y="1167937"/>
                <a:ext cx="904875" cy="228600"/>
              </a:xfrm>
              <a:custGeom>
                <a:avLst/>
                <a:gdLst>
                  <a:gd name="connsiteX0" fmla="*/ 751339 w 904875"/>
                  <a:gd name="connsiteY0" fmla="*/ 228519 h 228600"/>
                  <a:gd name="connsiteX1" fmla="*/ 67977 w 904875"/>
                  <a:gd name="connsiteY1" fmla="*/ 228519 h 228600"/>
                  <a:gd name="connsiteX2" fmla="*/ -203 w 904875"/>
                  <a:gd name="connsiteY2" fmla="*/ 158272 h 228600"/>
                  <a:gd name="connsiteX3" fmla="*/ 67977 w 904875"/>
                  <a:gd name="connsiteY3" fmla="*/ 88016 h 228600"/>
                  <a:gd name="connsiteX4" fmla="*/ 751339 w 904875"/>
                  <a:gd name="connsiteY4" fmla="*/ 88016 h 228600"/>
                  <a:gd name="connsiteX5" fmla="*/ 888718 w 904875"/>
                  <a:gd name="connsiteY5" fmla="*/ -81 h 228600"/>
                  <a:gd name="connsiteX6" fmla="*/ 904672 w 904875"/>
                  <a:gd name="connsiteY6" fmla="*/ 70175 h 228600"/>
                  <a:gd name="connsiteX7" fmla="*/ 751339 w 904875"/>
                  <a:gd name="connsiteY7" fmla="*/ 2285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04875" h="228600">
                    <a:moveTo>
                      <a:pt x="751339" y="228519"/>
                    </a:moveTo>
                    <a:lnTo>
                      <a:pt x="67977" y="228519"/>
                    </a:lnTo>
                    <a:cubicBezTo>
                      <a:pt x="30324" y="228519"/>
                      <a:pt x="-203" y="197067"/>
                      <a:pt x="-203" y="158272"/>
                    </a:cubicBezTo>
                    <a:cubicBezTo>
                      <a:pt x="-203" y="119477"/>
                      <a:pt x="30324" y="88016"/>
                      <a:pt x="67977" y="88016"/>
                    </a:cubicBezTo>
                    <a:lnTo>
                      <a:pt x="751339" y="88016"/>
                    </a:lnTo>
                    <a:cubicBezTo>
                      <a:pt x="811613" y="87873"/>
                      <a:pt x="863695" y="52049"/>
                      <a:pt x="888718" y="-81"/>
                    </a:cubicBezTo>
                    <a:cubicBezTo>
                      <a:pt x="898947" y="21065"/>
                      <a:pt x="904672" y="44877"/>
                      <a:pt x="904672" y="70175"/>
                    </a:cubicBezTo>
                    <a:cubicBezTo>
                      <a:pt x="904672" y="157501"/>
                      <a:pt x="836092" y="228309"/>
                      <a:pt x="751339" y="2285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13">
                <a:extLst>
                  <a:ext uri="{FF2B5EF4-FFF2-40B4-BE49-F238E27FC236}">
                    <a16:creationId xmlns:a16="http://schemas.microsoft.com/office/drawing/2014/main" id="{0108338A-4539-4C21-8649-80427BF2C0D2}"/>
                  </a:ext>
                </a:extLst>
              </p:cNvPr>
              <p:cNvSpPr/>
              <p:nvPr/>
            </p:nvSpPr>
            <p:spPr>
              <a:xfrm>
                <a:off x="3887453" y="1482262"/>
                <a:ext cx="1085850" cy="219075"/>
              </a:xfrm>
              <a:custGeom>
                <a:avLst/>
                <a:gdLst>
                  <a:gd name="connsiteX0" fmla="*/ 931771 w 1085850"/>
                  <a:gd name="connsiteY0" fmla="*/ 218994 h 219075"/>
                  <a:gd name="connsiteX1" fmla="*/ 68215 w 1085850"/>
                  <a:gd name="connsiteY1" fmla="*/ 218994 h 219075"/>
                  <a:gd name="connsiteX2" fmla="*/ -203 w 1085850"/>
                  <a:gd name="connsiteY2" fmla="*/ 151671 h 219075"/>
                  <a:gd name="connsiteX3" fmla="*/ 68215 w 1085850"/>
                  <a:gd name="connsiteY3" fmla="*/ 84349 h 219075"/>
                  <a:gd name="connsiteX4" fmla="*/ 931771 w 1085850"/>
                  <a:gd name="connsiteY4" fmla="*/ 84349 h 219075"/>
                  <a:gd name="connsiteX5" fmla="*/ 1069635 w 1085850"/>
                  <a:gd name="connsiteY5" fmla="*/ -81 h 219075"/>
                  <a:gd name="connsiteX6" fmla="*/ 1085647 w 1085850"/>
                  <a:gd name="connsiteY6" fmla="*/ 67242 h 219075"/>
                  <a:gd name="connsiteX7" fmla="*/ 931771 w 1085850"/>
                  <a:gd name="connsiteY7" fmla="*/ 218994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85850" h="219075">
                    <a:moveTo>
                      <a:pt x="931771" y="218994"/>
                    </a:moveTo>
                    <a:lnTo>
                      <a:pt x="68215" y="218994"/>
                    </a:lnTo>
                    <a:cubicBezTo>
                      <a:pt x="30429" y="218994"/>
                      <a:pt x="-203" y="188847"/>
                      <a:pt x="-203" y="151671"/>
                    </a:cubicBezTo>
                    <a:cubicBezTo>
                      <a:pt x="-203" y="114495"/>
                      <a:pt x="30429" y="84349"/>
                      <a:pt x="68215" y="84349"/>
                    </a:cubicBezTo>
                    <a:lnTo>
                      <a:pt x="931771" y="84349"/>
                    </a:lnTo>
                    <a:cubicBezTo>
                      <a:pt x="992254" y="84206"/>
                      <a:pt x="1044527" y="49878"/>
                      <a:pt x="1069635" y="-81"/>
                    </a:cubicBezTo>
                    <a:cubicBezTo>
                      <a:pt x="1079903" y="20188"/>
                      <a:pt x="1085647" y="43010"/>
                      <a:pt x="1085647" y="67242"/>
                    </a:cubicBezTo>
                    <a:cubicBezTo>
                      <a:pt x="1085647" y="150928"/>
                      <a:pt x="1016819" y="218794"/>
                      <a:pt x="931771" y="218994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14">
                <a:extLst>
                  <a:ext uri="{FF2B5EF4-FFF2-40B4-BE49-F238E27FC236}">
                    <a16:creationId xmlns:a16="http://schemas.microsoft.com/office/drawing/2014/main" id="{397F5BF8-6242-4A9D-BB21-DE7D0AC3DEB2}"/>
                  </a:ext>
                </a:extLst>
              </p:cNvPr>
              <p:cNvSpPr/>
              <p:nvPr/>
            </p:nvSpPr>
            <p:spPr>
              <a:xfrm>
                <a:off x="3887453" y="1787062"/>
                <a:ext cx="942975" cy="219075"/>
              </a:xfrm>
              <a:custGeom>
                <a:avLst/>
                <a:gdLst>
                  <a:gd name="connsiteX0" fmla="*/ -203 w 942975"/>
                  <a:gd name="connsiteY0" fmla="*/ 151767 h 219075"/>
                  <a:gd name="connsiteX1" fmla="*/ 68186 w 942975"/>
                  <a:gd name="connsiteY1" fmla="*/ 84549 h 219075"/>
                  <a:gd name="connsiteX2" fmla="*/ 788458 w 942975"/>
                  <a:gd name="connsiteY2" fmla="*/ 83872 h 219075"/>
                  <a:gd name="connsiteX3" fmla="*/ 876021 w 942975"/>
                  <a:gd name="connsiteY3" fmla="*/ 57860 h 219075"/>
                  <a:gd name="connsiteX4" fmla="*/ 924627 w 942975"/>
                  <a:gd name="connsiteY4" fmla="*/ 4358 h 219075"/>
                  <a:gd name="connsiteX5" fmla="*/ 926960 w 942975"/>
                  <a:gd name="connsiteY5" fmla="*/ -81 h 219075"/>
                  <a:gd name="connsiteX6" fmla="*/ 942772 w 942975"/>
                  <a:gd name="connsiteY6" fmla="*/ 66804 h 219075"/>
                  <a:gd name="connsiteX7" fmla="*/ 924627 w 942975"/>
                  <a:gd name="connsiteY7" fmla="*/ 138803 h 219075"/>
                  <a:gd name="connsiteX8" fmla="*/ 876021 w 942975"/>
                  <a:gd name="connsiteY8" fmla="*/ 192305 h 219075"/>
                  <a:gd name="connsiteX9" fmla="*/ 788458 w 942975"/>
                  <a:gd name="connsiteY9" fmla="*/ 218318 h 219075"/>
                  <a:gd name="connsiteX10" fmla="*/ 68320 w 942975"/>
                  <a:gd name="connsiteY10" fmla="*/ 218994 h 219075"/>
                  <a:gd name="connsiteX11" fmla="*/ -203 w 942975"/>
                  <a:gd name="connsiteY11" fmla="*/ 151767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42975" h="219075">
                    <a:moveTo>
                      <a:pt x="-203" y="151767"/>
                    </a:moveTo>
                    <a:cubicBezTo>
                      <a:pt x="-203" y="114667"/>
                      <a:pt x="30410" y="84577"/>
                      <a:pt x="68186" y="84549"/>
                    </a:cubicBezTo>
                    <a:lnTo>
                      <a:pt x="788458" y="83872"/>
                    </a:lnTo>
                    <a:cubicBezTo>
                      <a:pt x="820776" y="83872"/>
                      <a:pt x="851237" y="74528"/>
                      <a:pt x="876021" y="57860"/>
                    </a:cubicBezTo>
                    <a:cubicBezTo>
                      <a:pt x="896290" y="44220"/>
                      <a:pt x="912987" y="25865"/>
                      <a:pt x="924627" y="4358"/>
                    </a:cubicBezTo>
                    <a:cubicBezTo>
                      <a:pt x="925446" y="2872"/>
                      <a:pt x="926208" y="1395"/>
                      <a:pt x="926960" y="-81"/>
                    </a:cubicBezTo>
                    <a:cubicBezTo>
                      <a:pt x="937086" y="20083"/>
                      <a:pt x="942772" y="42801"/>
                      <a:pt x="942772" y="66804"/>
                    </a:cubicBezTo>
                    <a:cubicBezTo>
                      <a:pt x="942772" y="92826"/>
                      <a:pt x="936276" y="117353"/>
                      <a:pt x="924627" y="138803"/>
                    </a:cubicBezTo>
                    <a:cubicBezTo>
                      <a:pt x="912987" y="160311"/>
                      <a:pt x="896290" y="178665"/>
                      <a:pt x="876021" y="192305"/>
                    </a:cubicBezTo>
                    <a:cubicBezTo>
                      <a:pt x="851237" y="208974"/>
                      <a:pt x="820776" y="218318"/>
                      <a:pt x="788458" y="218318"/>
                    </a:cubicBezTo>
                    <a:lnTo>
                      <a:pt x="68320" y="218994"/>
                    </a:lnTo>
                    <a:cubicBezTo>
                      <a:pt x="30486" y="219023"/>
                      <a:pt x="-203" y="188914"/>
                      <a:pt x="-203" y="151767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15">
                <a:extLst>
                  <a:ext uri="{FF2B5EF4-FFF2-40B4-BE49-F238E27FC236}">
                    <a16:creationId xmlns:a16="http://schemas.microsoft.com/office/drawing/2014/main" id="{D68EC503-CE53-4EAD-AF6D-B88407906058}"/>
                  </a:ext>
                </a:extLst>
              </p:cNvPr>
              <p:cNvSpPr/>
              <p:nvPr/>
            </p:nvSpPr>
            <p:spPr>
              <a:xfrm>
                <a:off x="2296778" y="1082212"/>
                <a:ext cx="361950" cy="1038225"/>
              </a:xfrm>
              <a:custGeom>
                <a:avLst/>
                <a:gdLst>
                  <a:gd name="connsiteX0" fmla="*/ 361747 w 361950"/>
                  <a:gd name="connsiteY0" fmla="*/ -81 h 1038225"/>
                  <a:gd name="connsiteX1" fmla="*/ 361747 w 361950"/>
                  <a:gd name="connsiteY1" fmla="*/ 1038144 h 1038225"/>
                  <a:gd name="connsiteX2" fmla="*/ -203 w 361950"/>
                  <a:gd name="connsiteY2" fmla="*/ 1038144 h 1038225"/>
                  <a:gd name="connsiteX3" fmla="*/ -203 w 361950"/>
                  <a:gd name="connsiteY3" fmla="*/ -81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038225">
                    <a:moveTo>
                      <a:pt x="361747" y="-81"/>
                    </a:moveTo>
                    <a:lnTo>
                      <a:pt x="361747" y="1038144"/>
                    </a:lnTo>
                    <a:lnTo>
                      <a:pt x="-203" y="103814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16">
                <a:extLst>
                  <a:ext uri="{FF2B5EF4-FFF2-40B4-BE49-F238E27FC236}">
                    <a16:creationId xmlns:a16="http://schemas.microsoft.com/office/drawing/2014/main" id="{12EC5C50-AEA0-4232-B5DA-2C0C3937E322}"/>
                  </a:ext>
                </a:extLst>
              </p:cNvPr>
              <p:cNvSpPr/>
              <p:nvPr/>
            </p:nvSpPr>
            <p:spPr>
              <a:xfrm>
                <a:off x="2296778" y="1977562"/>
                <a:ext cx="361950" cy="142875"/>
              </a:xfrm>
              <a:custGeom>
                <a:avLst/>
                <a:gdLst>
                  <a:gd name="connsiteX0" fmla="*/ 361747 w 361950"/>
                  <a:gd name="connsiteY0" fmla="*/ -81 h 142875"/>
                  <a:gd name="connsiteX1" fmla="*/ 361747 w 361950"/>
                  <a:gd name="connsiteY1" fmla="*/ 142794 h 142875"/>
                  <a:gd name="connsiteX2" fmla="*/ -203 w 361950"/>
                  <a:gd name="connsiteY2" fmla="*/ 142794 h 142875"/>
                  <a:gd name="connsiteX3" fmla="*/ -203 w 361950"/>
                  <a:gd name="connsiteY3" fmla="*/ -81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42875">
                    <a:moveTo>
                      <a:pt x="361747" y="-81"/>
                    </a:moveTo>
                    <a:lnTo>
                      <a:pt x="361747" y="142794"/>
                    </a:lnTo>
                    <a:lnTo>
                      <a:pt x="-203" y="14279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78" name="Notebook">
            <a:extLst>
              <a:ext uri="{FF2B5EF4-FFF2-40B4-BE49-F238E27FC236}">
                <a16:creationId xmlns:a16="http://schemas.microsoft.com/office/drawing/2014/main" id="{116842AE-A1BE-4E66-9ECA-1F69CE8196A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635646"/>
            <a:ext cx="2934412" cy="2131904"/>
          </a:xfrm>
          <a:prstGeom prst="rect">
            <a:avLst/>
          </a:prstGeom>
        </p:spPr>
      </p:pic>
      <p:pic>
        <p:nvPicPr>
          <p:cNvPr id="79" name="Thumb">
            <a:extLst>
              <a:ext uri="{FF2B5EF4-FFF2-40B4-BE49-F238E27FC236}">
                <a16:creationId xmlns:a16="http://schemas.microsoft.com/office/drawing/2014/main" id="{E0B9D273-266A-4CFD-883D-12312F64200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54628" b="80068"/>
          <a:stretch>
            <a:fillRect/>
          </a:stretch>
        </p:blipFill>
        <p:spPr>
          <a:xfrm flipH="1">
            <a:off x="6922843" y="1918899"/>
            <a:ext cx="1382950" cy="309466"/>
          </a:xfrm>
          <a:custGeom>
            <a:avLst/>
            <a:gdLst>
              <a:gd name="connsiteX0" fmla="*/ 0 w 1382950"/>
              <a:gd name="connsiteY0" fmla="*/ 0 h 309466"/>
              <a:gd name="connsiteX1" fmla="*/ 1382950 w 1382950"/>
              <a:gd name="connsiteY1" fmla="*/ 0 h 309466"/>
              <a:gd name="connsiteX2" fmla="*/ 1382950 w 1382950"/>
              <a:gd name="connsiteY2" fmla="*/ 309466 h 309466"/>
              <a:gd name="connsiteX3" fmla="*/ 0 w 1382950"/>
              <a:gd name="connsiteY3" fmla="*/ 309466 h 309466"/>
              <a:gd name="connsiteX4" fmla="*/ 0 w 1382950"/>
              <a:gd name="connsiteY4" fmla="*/ 0 h 3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950" h="309466">
                <a:moveTo>
                  <a:pt x="0" y="0"/>
                </a:moveTo>
                <a:lnTo>
                  <a:pt x="1382950" y="0"/>
                </a:lnTo>
                <a:lnTo>
                  <a:pt x="1382950" y="309466"/>
                </a:lnTo>
                <a:lnTo>
                  <a:pt x="0" y="30946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0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98262" t="16790" b="16380"/>
          <a:stretch/>
        </p:blipFill>
        <p:spPr>
          <a:xfrm>
            <a:off x="8964488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Rounded Rectangle 3"/>
          <p:cNvSpPr/>
          <p:nvPr/>
        </p:nvSpPr>
        <p:spPr>
          <a:xfrm>
            <a:off x="467544" y="2155483"/>
            <a:ext cx="2003307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A. sister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710144" y="2155482"/>
            <a:ext cx="2437920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B. brother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88941" y="3151834"/>
            <a:ext cx="1981910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C. dad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699792" y="3121437"/>
            <a:ext cx="2448272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D. family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33"/>
          <a:stretch/>
        </p:blipFill>
        <p:spPr>
          <a:xfrm>
            <a:off x="1658599" y="5270181"/>
            <a:ext cx="829464" cy="10113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680449" y="5270182"/>
            <a:ext cx="629158" cy="68594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832849" y="5422582"/>
            <a:ext cx="629158" cy="68594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3495014" y="5526964"/>
            <a:ext cx="629158" cy="685944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8244436" y="4443958"/>
            <a:ext cx="414338" cy="360040"/>
          </a:xfrm>
          <a:prstGeom prst="rightArrow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314893D-9E11-4ADE-8EED-32258760452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06" y="721737"/>
            <a:ext cx="5837410" cy="1040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906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4" name="click.wav"/>
          </p:stSnd>
        </p:sndAc>
      </p:transition>
    </mc:Choice>
    <mc:Fallback xmlns="">
      <p:transition spd="med">
        <p:fade/>
        <p:sndAc>
          <p:stSnd>
            <p:snd r:embed="rId2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 L 0.37604 0 " pathEditMode="relative" rAng="0" ptsTypes="AA">
                                      <p:cBhvr>
                                        <p:cTn id="15" dur="75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37691 0 " pathEditMode="relative" rAng="0" ptsTypes="AA">
                                      <p:cBhvr>
                                        <p:cTn id="17" dur="75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37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58025E-6 L 0.37604 3.58025E-6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2222E-6 3.58025E-6 L 0.37656 3.58025E-6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19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156 0 L 0.37899 0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6.62966E-7 L -0.0724 -0.57848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-289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28973E-6 L 0.21979 -0.54921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-274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37596E-6 L 0.14705 -0.41201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44" y="-206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0577E-6 L 0.02916 -0.38475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" y="-19253"/>
                                    </p:animMotion>
                                  </p:childTnLst>
                                  <p:subTnLst>
                                    <p:audio>
                                      <p:cMediaNode vol="15000"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4" grpId="0" animBg="1"/>
      <p:bldP spid="35" grpId="0" animBg="1"/>
      <p:bldP spid="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-36512" y="-1"/>
            <a:ext cx="9180512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DECBC82-A3E1-4632-886E-BA99275C4E6E}"/>
              </a:ext>
            </a:extLst>
          </p:cNvPr>
          <p:cNvSpPr/>
          <p:nvPr/>
        </p:nvSpPr>
        <p:spPr>
          <a:xfrm>
            <a:off x="300480" y="25894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Nhóm 2">
            <a:extLst>
              <a:ext uri="{FF2B5EF4-FFF2-40B4-BE49-F238E27FC236}">
                <a16:creationId xmlns:a16="http://schemas.microsoft.com/office/drawing/2014/main" id="{E549B276-A923-43A4-8D90-F3D9306D62AD}"/>
              </a:ext>
            </a:extLst>
          </p:cNvPr>
          <p:cNvGrpSpPr/>
          <p:nvPr/>
        </p:nvGrpSpPr>
        <p:grpSpPr>
          <a:xfrm>
            <a:off x="4283968" y="145585"/>
            <a:ext cx="510658" cy="510658"/>
            <a:chOff x="5762523" y="28518"/>
            <a:chExt cx="680877" cy="680877"/>
          </a:xfrm>
        </p:grpSpPr>
        <p:sp>
          <p:nvSpPr>
            <p:cNvPr id="6" name="Icon white background">
              <a:extLst>
                <a:ext uri="{FF2B5EF4-FFF2-40B4-BE49-F238E27FC236}">
                  <a16:creationId xmlns:a16="http://schemas.microsoft.com/office/drawing/2014/main" id="{B7612563-F547-493F-88FE-FC52797AA752}"/>
                </a:ext>
              </a:extLst>
            </p:cNvPr>
            <p:cNvSpPr/>
            <p:nvPr/>
          </p:nvSpPr>
          <p:spPr>
            <a:xfrm>
              <a:off x="5762523" y="28518"/>
              <a:ext cx="680877" cy="6808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rgbClr val="F4B183">
                  <a:alpha val="60000"/>
                </a:srgbClr>
              </a:glow>
              <a:outerShdw blurRad="266700" dist="101600" dir="5400000" sx="85000" sy="85000" algn="ctr" rotWithShape="0">
                <a:srgbClr val="F48093">
                  <a:alpha val="7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8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" name="Icon header">
              <a:extLst>
                <a:ext uri="{FF2B5EF4-FFF2-40B4-BE49-F238E27FC236}">
                  <a16:creationId xmlns:a16="http://schemas.microsoft.com/office/drawing/2014/main" id="{BA7AE997-6A5D-4F91-AA9E-23074A1A4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5937039" y="162376"/>
              <a:ext cx="317921" cy="418983"/>
            </a:xfrm>
            <a:prstGeom prst="rect">
              <a:avLst/>
            </a:prstGeom>
          </p:spPr>
        </p:pic>
      </p:grpSp>
      <p:grpSp>
        <p:nvGrpSpPr>
          <p:cNvPr id="56" name="Hand">
            <a:extLst>
              <a:ext uri="{FF2B5EF4-FFF2-40B4-BE49-F238E27FC236}">
                <a16:creationId xmlns:a16="http://schemas.microsoft.com/office/drawing/2014/main" id="{F19896F8-5F55-4E0A-B5AA-29AC75BB5F73}"/>
              </a:ext>
            </a:extLst>
          </p:cNvPr>
          <p:cNvGrpSpPr/>
          <p:nvPr/>
        </p:nvGrpSpPr>
        <p:grpSpPr>
          <a:xfrm flipH="1">
            <a:off x="6932368" y="1928426"/>
            <a:ext cx="5488504" cy="1543049"/>
            <a:chOff x="-515201" y="777412"/>
            <a:chExt cx="5488504" cy="1543049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74AF7BC-2E3B-494C-8E88-DC0A62601BA6}"/>
                </a:ext>
              </a:extLst>
            </p:cNvPr>
            <p:cNvSpPr/>
            <p:nvPr/>
          </p:nvSpPr>
          <p:spPr>
            <a:xfrm>
              <a:off x="-515201" y="1087848"/>
              <a:ext cx="2450029" cy="1033756"/>
            </a:xfrm>
            <a:prstGeom prst="rect">
              <a:avLst/>
            </a:prstGeom>
            <a:solidFill>
              <a:srgbClr val="FFCE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EA25168-6052-4F62-AEDD-E48E764A1C1D}"/>
                </a:ext>
              </a:extLst>
            </p:cNvPr>
            <p:cNvSpPr/>
            <p:nvPr/>
          </p:nvSpPr>
          <p:spPr>
            <a:xfrm>
              <a:off x="-515201" y="1977864"/>
              <a:ext cx="2452408" cy="143740"/>
            </a:xfrm>
            <a:prstGeom prst="rect">
              <a:avLst/>
            </a:prstGeom>
            <a:solidFill>
              <a:srgbClr val="FFB0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9" name="Graphic 50">
              <a:extLst>
                <a:ext uri="{FF2B5EF4-FFF2-40B4-BE49-F238E27FC236}">
                  <a16:creationId xmlns:a16="http://schemas.microsoft.com/office/drawing/2014/main" id="{3112BE74-F8CD-404E-9BDE-5BBF1A69D70B}"/>
                </a:ext>
              </a:extLst>
            </p:cNvPr>
            <p:cNvGrpSpPr/>
            <p:nvPr/>
          </p:nvGrpSpPr>
          <p:grpSpPr>
            <a:xfrm>
              <a:off x="1934828" y="777412"/>
              <a:ext cx="3038475" cy="1543049"/>
              <a:chOff x="1934828" y="777412"/>
              <a:chExt cx="3038475" cy="1543049"/>
            </a:xfrm>
          </p:grpSpPr>
          <p:sp>
            <p:nvSpPr>
              <p:cNvPr id="60" name="Freeform: Shape 9">
                <a:extLst>
                  <a:ext uri="{FF2B5EF4-FFF2-40B4-BE49-F238E27FC236}">
                    <a16:creationId xmlns:a16="http://schemas.microsoft.com/office/drawing/2014/main" id="{A450EAE4-AABA-45B2-BCDC-09158AD7E1C9}"/>
                  </a:ext>
                </a:extLst>
              </p:cNvPr>
              <p:cNvSpPr/>
              <p:nvPr/>
            </p:nvSpPr>
            <p:spPr>
              <a:xfrm>
                <a:off x="1934828" y="777412"/>
                <a:ext cx="3038475" cy="1543049"/>
              </a:xfrm>
              <a:custGeom>
                <a:avLst/>
                <a:gdLst>
                  <a:gd name="connsiteX0" fmla="*/ 2534285 w 3038475"/>
                  <a:gd name="connsiteY0" fmla="*/ 1389158 h 1543049"/>
                  <a:gd name="connsiteX1" fmla="*/ 2380418 w 3038475"/>
                  <a:gd name="connsiteY1" fmla="*/ 1235339 h 1543049"/>
                  <a:gd name="connsiteX2" fmla="*/ 2741302 w 3038475"/>
                  <a:gd name="connsiteY2" fmla="*/ 1235339 h 1543049"/>
                  <a:gd name="connsiteX3" fmla="*/ 2895169 w 3038475"/>
                  <a:gd name="connsiteY3" fmla="*/ 1081529 h 1543049"/>
                  <a:gd name="connsiteX4" fmla="*/ 2741302 w 3038475"/>
                  <a:gd name="connsiteY4" fmla="*/ 927720 h 1543049"/>
                  <a:gd name="connsiteX5" fmla="*/ 2884405 w 3038475"/>
                  <a:gd name="connsiteY5" fmla="*/ 927720 h 1543049"/>
                  <a:gd name="connsiteX6" fmla="*/ 3038272 w 3038475"/>
                  <a:gd name="connsiteY6" fmla="*/ 773900 h 1543049"/>
                  <a:gd name="connsiteX7" fmla="*/ 2884405 w 3038475"/>
                  <a:gd name="connsiteY7" fmla="*/ 620091 h 1543049"/>
                  <a:gd name="connsiteX8" fmla="*/ 2707402 w 3038475"/>
                  <a:gd name="connsiteY8" fmla="*/ 620091 h 1543049"/>
                  <a:gd name="connsiteX9" fmla="*/ 2860879 w 3038475"/>
                  <a:gd name="connsiteY9" fmla="*/ 466281 h 1543049"/>
                  <a:gd name="connsiteX10" fmla="*/ 2707012 w 3038475"/>
                  <a:gd name="connsiteY10" fmla="*/ 312471 h 1543049"/>
                  <a:gd name="connsiteX11" fmla="*/ 2096145 w 3038475"/>
                  <a:gd name="connsiteY11" fmla="*/ 312471 h 1543049"/>
                  <a:gd name="connsiteX12" fmla="*/ 2252469 w 3038475"/>
                  <a:gd name="connsiteY12" fmla="*/ 156195 h 1543049"/>
                  <a:gd name="connsiteX13" fmla="*/ 2096145 w 3038475"/>
                  <a:gd name="connsiteY13" fmla="*/ -81 h 1543049"/>
                  <a:gd name="connsiteX14" fmla="*/ 1477820 w 3038475"/>
                  <a:gd name="connsiteY14" fmla="*/ -81 h 1543049"/>
                  <a:gd name="connsiteX15" fmla="*/ 1286663 w 3038475"/>
                  <a:gd name="connsiteY15" fmla="*/ 64449 h 1543049"/>
                  <a:gd name="connsiteX16" fmla="*/ 1045909 w 3038475"/>
                  <a:gd name="connsiteY16" fmla="*/ 247930 h 1543049"/>
                  <a:gd name="connsiteX17" fmla="*/ 854752 w 3038475"/>
                  <a:gd name="connsiteY17" fmla="*/ 312462 h 1543049"/>
                  <a:gd name="connsiteX18" fmla="*/ 726926 w 3038475"/>
                  <a:gd name="connsiteY18" fmla="*/ 312462 h 1543049"/>
                  <a:gd name="connsiteX19" fmla="*/ 557933 w 3038475"/>
                  <a:gd name="connsiteY19" fmla="*/ 364402 h 1543049"/>
                  <a:gd name="connsiteX20" fmla="*/ 362976 w 3038475"/>
                  <a:gd name="connsiteY20" fmla="*/ 312462 h 1543049"/>
                  <a:gd name="connsiteX21" fmla="*/ -203 w 3038475"/>
                  <a:gd name="connsiteY21" fmla="*/ 312462 h 1543049"/>
                  <a:gd name="connsiteX22" fmla="*/ -203 w 3038475"/>
                  <a:gd name="connsiteY22" fmla="*/ 1346886 h 1543049"/>
                  <a:gd name="connsiteX23" fmla="*/ 362976 w 3038475"/>
                  <a:gd name="connsiteY23" fmla="*/ 1346886 h 1543049"/>
                  <a:gd name="connsiteX24" fmla="*/ 544951 w 3038475"/>
                  <a:gd name="connsiteY24" fmla="*/ 1297156 h 1543049"/>
                  <a:gd name="connsiteX25" fmla="*/ 726926 w 3038475"/>
                  <a:gd name="connsiteY25" fmla="*/ 1346886 h 1543049"/>
                  <a:gd name="connsiteX26" fmla="*/ 874202 w 3038475"/>
                  <a:gd name="connsiteY26" fmla="*/ 1346886 h 1543049"/>
                  <a:gd name="connsiteX27" fmla="*/ 1034526 w 3038475"/>
                  <a:gd name="connsiteY27" fmla="*/ 1390673 h 1543049"/>
                  <a:gd name="connsiteX28" fmla="*/ 1218321 w 3038475"/>
                  <a:gd name="connsiteY28" fmla="*/ 1499182 h 1543049"/>
                  <a:gd name="connsiteX29" fmla="*/ 1378645 w 3038475"/>
                  <a:gd name="connsiteY29" fmla="*/ 1542968 h 1543049"/>
                  <a:gd name="connsiteX30" fmla="*/ 1464132 w 3038475"/>
                  <a:gd name="connsiteY30" fmla="*/ 1542968 h 1543049"/>
                  <a:gd name="connsiteX31" fmla="*/ 2380418 w 3038475"/>
                  <a:gd name="connsiteY31" fmla="*/ 1542968 h 1543049"/>
                  <a:gd name="connsiteX32" fmla="*/ 2534285 w 3038475"/>
                  <a:gd name="connsiteY32" fmla="*/ 1389158 h 1543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38475" h="1543049">
                    <a:moveTo>
                      <a:pt x="2534285" y="1389158"/>
                    </a:moveTo>
                    <a:cubicBezTo>
                      <a:pt x="2534285" y="1304205"/>
                      <a:pt x="2465391" y="1235339"/>
                      <a:pt x="2380418" y="1235339"/>
                    </a:cubicBezTo>
                    <a:lnTo>
                      <a:pt x="2741302" y="1235339"/>
                    </a:lnTo>
                    <a:cubicBezTo>
                      <a:pt x="2826284" y="1235339"/>
                      <a:pt x="2895169" y="1166474"/>
                      <a:pt x="2895169" y="1081529"/>
                    </a:cubicBezTo>
                    <a:cubicBezTo>
                      <a:pt x="2895169" y="996585"/>
                      <a:pt x="2826274" y="927720"/>
                      <a:pt x="2741302" y="927720"/>
                    </a:cubicBezTo>
                    <a:lnTo>
                      <a:pt x="2884405" y="927720"/>
                    </a:lnTo>
                    <a:cubicBezTo>
                      <a:pt x="2969378" y="927720"/>
                      <a:pt x="3038272" y="858854"/>
                      <a:pt x="3038272" y="773900"/>
                    </a:cubicBezTo>
                    <a:cubicBezTo>
                      <a:pt x="3038272" y="688957"/>
                      <a:pt x="2969378" y="620091"/>
                      <a:pt x="2884405" y="620091"/>
                    </a:cubicBezTo>
                    <a:lnTo>
                      <a:pt x="2707402" y="620091"/>
                    </a:lnTo>
                    <a:cubicBezTo>
                      <a:pt x="2792203" y="619881"/>
                      <a:pt x="2860879" y="551101"/>
                      <a:pt x="2860879" y="466281"/>
                    </a:cubicBezTo>
                    <a:cubicBezTo>
                      <a:pt x="2860879" y="381337"/>
                      <a:pt x="2791994" y="312471"/>
                      <a:pt x="2707012" y="312471"/>
                    </a:cubicBezTo>
                    <a:lnTo>
                      <a:pt x="2096145" y="312471"/>
                    </a:lnTo>
                    <a:cubicBezTo>
                      <a:pt x="2182480" y="312471"/>
                      <a:pt x="2252469" y="242501"/>
                      <a:pt x="2252469" y="156195"/>
                    </a:cubicBezTo>
                    <a:cubicBezTo>
                      <a:pt x="2252469" y="69887"/>
                      <a:pt x="2182480" y="-81"/>
                      <a:pt x="2096145" y="-81"/>
                    </a:cubicBezTo>
                    <a:lnTo>
                      <a:pt x="1477820" y="-81"/>
                    </a:lnTo>
                    <a:cubicBezTo>
                      <a:pt x="1408754" y="-81"/>
                      <a:pt x="1341593" y="22593"/>
                      <a:pt x="1286663" y="64449"/>
                    </a:cubicBezTo>
                    <a:lnTo>
                      <a:pt x="1045909" y="247930"/>
                    </a:lnTo>
                    <a:cubicBezTo>
                      <a:pt x="990978" y="289792"/>
                      <a:pt x="923827" y="312462"/>
                      <a:pt x="854752" y="312462"/>
                    </a:cubicBezTo>
                    <a:lnTo>
                      <a:pt x="726926" y="312462"/>
                    </a:lnTo>
                    <a:lnTo>
                      <a:pt x="557933" y="364402"/>
                    </a:lnTo>
                    <a:lnTo>
                      <a:pt x="362976" y="312462"/>
                    </a:lnTo>
                    <a:lnTo>
                      <a:pt x="-203" y="312462"/>
                    </a:lnTo>
                    <a:lnTo>
                      <a:pt x="-203" y="1346886"/>
                    </a:lnTo>
                    <a:lnTo>
                      <a:pt x="362976" y="1346886"/>
                    </a:lnTo>
                    <a:lnTo>
                      <a:pt x="544951" y="1297156"/>
                    </a:lnTo>
                    <a:lnTo>
                      <a:pt x="726926" y="1346886"/>
                    </a:lnTo>
                    <a:lnTo>
                      <a:pt x="874202" y="1346886"/>
                    </a:lnTo>
                    <a:cubicBezTo>
                      <a:pt x="930599" y="1346886"/>
                      <a:pt x="985968" y="1362012"/>
                      <a:pt x="1034526" y="1390673"/>
                    </a:cubicBezTo>
                    <a:lnTo>
                      <a:pt x="1218321" y="1499182"/>
                    </a:lnTo>
                    <a:cubicBezTo>
                      <a:pt x="1266879" y="1527852"/>
                      <a:pt x="1322248" y="1542968"/>
                      <a:pt x="1378645" y="1542968"/>
                    </a:cubicBezTo>
                    <a:lnTo>
                      <a:pt x="1464132" y="1542968"/>
                    </a:lnTo>
                    <a:lnTo>
                      <a:pt x="2380418" y="1542968"/>
                    </a:lnTo>
                    <a:cubicBezTo>
                      <a:pt x="2465391" y="1542978"/>
                      <a:pt x="2534285" y="1474112"/>
                      <a:pt x="2534285" y="1389158"/>
                    </a:cubicBezTo>
                    <a:close/>
                  </a:path>
                </a:pathLst>
              </a:custGeom>
              <a:solidFill>
                <a:srgbClr val="FFCE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10">
                <a:extLst>
                  <a:ext uri="{FF2B5EF4-FFF2-40B4-BE49-F238E27FC236}">
                    <a16:creationId xmlns:a16="http://schemas.microsoft.com/office/drawing/2014/main" id="{0FB85DC6-4BC2-4758-9F74-4EEA8B9C8D9B}"/>
                  </a:ext>
                </a:extLst>
              </p:cNvPr>
              <p:cNvSpPr/>
              <p:nvPr/>
            </p:nvSpPr>
            <p:spPr>
              <a:xfrm>
                <a:off x="1934828" y="1977562"/>
                <a:ext cx="2533650" cy="342900"/>
              </a:xfrm>
              <a:custGeom>
                <a:avLst/>
                <a:gdLst>
                  <a:gd name="connsiteX0" fmla="*/ 2379637 w 2533650"/>
                  <a:gd name="connsiteY0" fmla="*/ 342819 h 342900"/>
                  <a:gd name="connsiteX1" fmla="*/ 1378236 w 2533650"/>
                  <a:gd name="connsiteY1" fmla="*/ 342819 h 342900"/>
                  <a:gd name="connsiteX2" fmla="*/ 1217930 w 2533650"/>
                  <a:gd name="connsiteY2" fmla="*/ 298718 h 342900"/>
                  <a:gd name="connsiteX3" fmla="*/ 1034222 w 2533650"/>
                  <a:gd name="connsiteY3" fmla="*/ 189476 h 342900"/>
                  <a:gd name="connsiteX4" fmla="*/ 873916 w 2533650"/>
                  <a:gd name="connsiteY4" fmla="*/ 145432 h 342900"/>
                  <a:gd name="connsiteX5" fmla="*/ -203 w 2533650"/>
                  <a:gd name="connsiteY5" fmla="*/ 145432 h 342900"/>
                  <a:gd name="connsiteX6" fmla="*/ 130 w 2533650"/>
                  <a:gd name="connsiteY6" fmla="*/ -81 h 342900"/>
                  <a:gd name="connsiteX7" fmla="*/ 873916 w 2533650"/>
                  <a:gd name="connsiteY7" fmla="*/ -81 h 342900"/>
                  <a:gd name="connsiteX8" fmla="*/ 1034212 w 2533650"/>
                  <a:gd name="connsiteY8" fmla="*/ 43953 h 342900"/>
                  <a:gd name="connsiteX9" fmla="*/ 1217921 w 2533650"/>
                  <a:gd name="connsiteY9" fmla="*/ 153195 h 342900"/>
                  <a:gd name="connsiteX10" fmla="*/ 1378227 w 2533650"/>
                  <a:gd name="connsiteY10" fmla="*/ 197306 h 342900"/>
                  <a:gd name="connsiteX11" fmla="*/ 2379628 w 2533650"/>
                  <a:gd name="connsiteY11" fmla="*/ 197306 h 342900"/>
                  <a:gd name="connsiteX12" fmla="*/ 2515435 w 2533650"/>
                  <a:gd name="connsiteY12" fmla="*/ 115200 h 342900"/>
                  <a:gd name="connsiteX13" fmla="*/ 2533447 w 2533650"/>
                  <a:gd name="connsiteY13" fmla="*/ 187962 h 342900"/>
                  <a:gd name="connsiteX14" fmla="*/ 2379637 w 2533650"/>
                  <a:gd name="connsiteY14" fmla="*/ 342819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33650" h="342900">
                    <a:moveTo>
                      <a:pt x="2379637" y="342819"/>
                    </a:moveTo>
                    <a:lnTo>
                      <a:pt x="1378236" y="342819"/>
                    </a:lnTo>
                    <a:cubicBezTo>
                      <a:pt x="1321791" y="342819"/>
                      <a:pt x="1266451" y="327570"/>
                      <a:pt x="1217930" y="298718"/>
                    </a:cubicBezTo>
                    <a:lnTo>
                      <a:pt x="1034222" y="189476"/>
                    </a:lnTo>
                    <a:cubicBezTo>
                      <a:pt x="985635" y="160615"/>
                      <a:pt x="930285" y="145432"/>
                      <a:pt x="873916" y="145432"/>
                    </a:cubicBezTo>
                    <a:lnTo>
                      <a:pt x="-203" y="145432"/>
                    </a:lnTo>
                    <a:lnTo>
                      <a:pt x="130" y="-81"/>
                    </a:lnTo>
                    <a:lnTo>
                      <a:pt x="873916" y="-81"/>
                    </a:lnTo>
                    <a:cubicBezTo>
                      <a:pt x="930285" y="-81"/>
                      <a:pt x="985625" y="15102"/>
                      <a:pt x="1034212" y="43953"/>
                    </a:cubicBezTo>
                    <a:lnTo>
                      <a:pt x="1217921" y="153195"/>
                    </a:lnTo>
                    <a:cubicBezTo>
                      <a:pt x="1266451" y="182056"/>
                      <a:pt x="1321791" y="197306"/>
                      <a:pt x="1378227" y="197306"/>
                    </a:cubicBezTo>
                    <a:lnTo>
                      <a:pt x="2379628" y="197306"/>
                    </a:lnTo>
                    <a:cubicBezTo>
                      <a:pt x="2438454" y="197306"/>
                      <a:pt x="2489575" y="164044"/>
                      <a:pt x="2515435" y="115200"/>
                    </a:cubicBezTo>
                    <a:cubicBezTo>
                      <a:pt x="2526970" y="136917"/>
                      <a:pt x="2533447" y="161644"/>
                      <a:pt x="2533447" y="187962"/>
                    </a:cubicBezTo>
                    <a:cubicBezTo>
                      <a:pt x="2533457" y="273496"/>
                      <a:pt x="2464600" y="342819"/>
                      <a:pt x="2379637" y="3428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11">
                <a:extLst>
                  <a:ext uri="{FF2B5EF4-FFF2-40B4-BE49-F238E27FC236}">
                    <a16:creationId xmlns:a16="http://schemas.microsoft.com/office/drawing/2014/main" id="{46223F60-D4E9-4107-84E8-F447EA6FCD7C}"/>
                  </a:ext>
                </a:extLst>
              </p:cNvPr>
              <p:cNvSpPr/>
              <p:nvPr/>
            </p:nvSpPr>
            <p:spPr>
              <a:xfrm>
                <a:off x="3354053" y="863137"/>
                <a:ext cx="828675" cy="485778"/>
              </a:xfrm>
              <a:custGeom>
                <a:avLst/>
                <a:gdLst>
                  <a:gd name="connsiteX0" fmla="*/ 368291 w 828675"/>
                  <a:gd name="connsiteY0" fmla="*/ 225500 h 485778"/>
                  <a:gd name="connsiteX1" fmla="*/ 672834 w 828675"/>
                  <a:gd name="connsiteY1" fmla="*/ 225500 h 485778"/>
                  <a:gd name="connsiteX2" fmla="*/ 782866 w 828675"/>
                  <a:gd name="connsiteY2" fmla="*/ 179618 h 485778"/>
                  <a:gd name="connsiteX3" fmla="*/ 828472 w 828675"/>
                  <a:gd name="connsiteY3" fmla="*/ 68916 h 485778"/>
                  <a:gd name="connsiteX4" fmla="*/ 812565 w 828675"/>
                  <a:gd name="connsiteY4" fmla="*/ -81 h 485778"/>
                  <a:gd name="connsiteX5" fmla="*/ 782866 w 828675"/>
                  <a:gd name="connsiteY5" fmla="*/ 41699 h 485778"/>
                  <a:gd name="connsiteX6" fmla="*/ 672834 w 828675"/>
                  <a:gd name="connsiteY6" fmla="*/ 87587 h 485778"/>
                  <a:gd name="connsiteX7" fmla="*/ 418335 w 828675"/>
                  <a:gd name="connsiteY7" fmla="*/ 87587 h 485778"/>
                  <a:gd name="connsiteX8" fmla="*/ 304769 w 828675"/>
                  <a:gd name="connsiteY8" fmla="*/ 162435 h 485778"/>
                  <a:gd name="connsiteX9" fmla="*/ 47574 w 828675"/>
                  <a:gd name="connsiteY9" fmla="*/ 368994 h 485778"/>
                  <a:gd name="connsiteX10" fmla="*/ -203 w 828675"/>
                  <a:gd name="connsiteY10" fmla="*/ 426830 h 485778"/>
                  <a:gd name="connsiteX11" fmla="*/ 70415 w 828675"/>
                  <a:gd name="connsiteY11" fmla="*/ 484456 h 485778"/>
                  <a:gd name="connsiteX12" fmla="*/ 368291 w 828675"/>
                  <a:gd name="connsiteY12" fmla="*/ 225500 h 48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8675" h="485778">
                    <a:moveTo>
                      <a:pt x="368291" y="225500"/>
                    </a:moveTo>
                    <a:lnTo>
                      <a:pt x="672834" y="225500"/>
                    </a:lnTo>
                    <a:cubicBezTo>
                      <a:pt x="715791" y="225500"/>
                      <a:pt x="754729" y="208002"/>
                      <a:pt x="782866" y="179618"/>
                    </a:cubicBezTo>
                    <a:cubicBezTo>
                      <a:pt x="811070" y="151309"/>
                      <a:pt x="828472" y="112200"/>
                      <a:pt x="828472" y="68916"/>
                    </a:cubicBezTo>
                    <a:cubicBezTo>
                      <a:pt x="828472" y="44161"/>
                      <a:pt x="822767" y="20709"/>
                      <a:pt x="812565" y="-81"/>
                    </a:cubicBezTo>
                    <a:cubicBezTo>
                      <a:pt x="805021" y="15507"/>
                      <a:pt x="794963" y="29597"/>
                      <a:pt x="782866" y="41699"/>
                    </a:cubicBezTo>
                    <a:cubicBezTo>
                      <a:pt x="754729" y="70074"/>
                      <a:pt x="715791" y="87587"/>
                      <a:pt x="672834" y="87587"/>
                    </a:cubicBezTo>
                    <a:lnTo>
                      <a:pt x="418335" y="87587"/>
                    </a:lnTo>
                    <a:cubicBezTo>
                      <a:pt x="369034" y="87587"/>
                      <a:pt x="324295" y="116886"/>
                      <a:pt x="304769" y="162435"/>
                    </a:cubicBezTo>
                    <a:cubicBezTo>
                      <a:pt x="275460" y="230786"/>
                      <a:pt x="206728" y="340600"/>
                      <a:pt x="47574" y="368994"/>
                    </a:cubicBezTo>
                    <a:cubicBezTo>
                      <a:pt x="19847" y="373947"/>
                      <a:pt x="-203" y="398493"/>
                      <a:pt x="-203" y="426830"/>
                    </a:cubicBezTo>
                    <a:cubicBezTo>
                      <a:pt x="-203" y="464234"/>
                      <a:pt x="34011" y="492000"/>
                      <a:pt x="70415" y="484456"/>
                    </a:cubicBezTo>
                    <a:cubicBezTo>
                      <a:pt x="313360" y="434135"/>
                      <a:pt x="368291" y="225500"/>
                      <a:pt x="368291" y="225500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12">
                <a:extLst>
                  <a:ext uri="{FF2B5EF4-FFF2-40B4-BE49-F238E27FC236}">
                    <a16:creationId xmlns:a16="http://schemas.microsoft.com/office/drawing/2014/main" id="{5693CA5F-1208-40B2-8B25-A30F590635D9}"/>
                  </a:ext>
                </a:extLst>
              </p:cNvPr>
              <p:cNvSpPr/>
              <p:nvPr/>
            </p:nvSpPr>
            <p:spPr>
              <a:xfrm>
                <a:off x="3887453" y="1167937"/>
                <a:ext cx="904875" cy="228600"/>
              </a:xfrm>
              <a:custGeom>
                <a:avLst/>
                <a:gdLst>
                  <a:gd name="connsiteX0" fmla="*/ 751339 w 904875"/>
                  <a:gd name="connsiteY0" fmla="*/ 228519 h 228600"/>
                  <a:gd name="connsiteX1" fmla="*/ 67977 w 904875"/>
                  <a:gd name="connsiteY1" fmla="*/ 228519 h 228600"/>
                  <a:gd name="connsiteX2" fmla="*/ -203 w 904875"/>
                  <a:gd name="connsiteY2" fmla="*/ 158272 h 228600"/>
                  <a:gd name="connsiteX3" fmla="*/ 67977 w 904875"/>
                  <a:gd name="connsiteY3" fmla="*/ 88016 h 228600"/>
                  <a:gd name="connsiteX4" fmla="*/ 751339 w 904875"/>
                  <a:gd name="connsiteY4" fmla="*/ 88016 h 228600"/>
                  <a:gd name="connsiteX5" fmla="*/ 888718 w 904875"/>
                  <a:gd name="connsiteY5" fmla="*/ -81 h 228600"/>
                  <a:gd name="connsiteX6" fmla="*/ 904672 w 904875"/>
                  <a:gd name="connsiteY6" fmla="*/ 70175 h 228600"/>
                  <a:gd name="connsiteX7" fmla="*/ 751339 w 904875"/>
                  <a:gd name="connsiteY7" fmla="*/ 2285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04875" h="228600">
                    <a:moveTo>
                      <a:pt x="751339" y="228519"/>
                    </a:moveTo>
                    <a:lnTo>
                      <a:pt x="67977" y="228519"/>
                    </a:lnTo>
                    <a:cubicBezTo>
                      <a:pt x="30324" y="228519"/>
                      <a:pt x="-203" y="197067"/>
                      <a:pt x="-203" y="158272"/>
                    </a:cubicBezTo>
                    <a:cubicBezTo>
                      <a:pt x="-203" y="119477"/>
                      <a:pt x="30324" y="88016"/>
                      <a:pt x="67977" y="88016"/>
                    </a:cubicBezTo>
                    <a:lnTo>
                      <a:pt x="751339" y="88016"/>
                    </a:lnTo>
                    <a:cubicBezTo>
                      <a:pt x="811613" y="87873"/>
                      <a:pt x="863695" y="52049"/>
                      <a:pt x="888718" y="-81"/>
                    </a:cubicBezTo>
                    <a:cubicBezTo>
                      <a:pt x="898947" y="21065"/>
                      <a:pt x="904672" y="44877"/>
                      <a:pt x="904672" y="70175"/>
                    </a:cubicBezTo>
                    <a:cubicBezTo>
                      <a:pt x="904672" y="157501"/>
                      <a:pt x="836092" y="228309"/>
                      <a:pt x="751339" y="2285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13">
                <a:extLst>
                  <a:ext uri="{FF2B5EF4-FFF2-40B4-BE49-F238E27FC236}">
                    <a16:creationId xmlns:a16="http://schemas.microsoft.com/office/drawing/2014/main" id="{0108338A-4539-4C21-8649-80427BF2C0D2}"/>
                  </a:ext>
                </a:extLst>
              </p:cNvPr>
              <p:cNvSpPr/>
              <p:nvPr/>
            </p:nvSpPr>
            <p:spPr>
              <a:xfrm>
                <a:off x="3887453" y="1482262"/>
                <a:ext cx="1085850" cy="219075"/>
              </a:xfrm>
              <a:custGeom>
                <a:avLst/>
                <a:gdLst>
                  <a:gd name="connsiteX0" fmla="*/ 931771 w 1085850"/>
                  <a:gd name="connsiteY0" fmla="*/ 218994 h 219075"/>
                  <a:gd name="connsiteX1" fmla="*/ 68215 w 1085850"/>
                  <a:gd name="connsiteY1" fmla="*/ 218994 h 219075"/>
                  <a:gd name="connsiteX2" fmla="*/ -203 w 1085850"/>
                  <a:gd name="connsiteY2" fmla="*/ 151671 h 219075"/>
                  <a:gd name="connsiteX3" fmla="*/ 68215 w 1085850"/>
                  <a:gd name="connsiteY3" fmla="*/ 84349 h 219075"/>
                  <a:gd name="connsiteX4" fmla="*/ 931771 w 1085850"/>
                  <a:gd name="connsiteY4" fmla="*/ 84349 h 219075"/>
                  <a:gd name="connsiteX5" fmla="*/ 1069635 w 1085850"/>
                  <a:gd name="connsiteY5" fmla="*/ -81 h 219075"/>
                  <a:gd name="connsiteX6" fmla="*/ 1085647 w 1085850"/>
                  <a:gd name="connsiteY6" fmla="*/ 67242 h 219075"/>
                  <a:gd name="connsiteX7" fmla="*/ 931771 w 1085850"/>
                  <a:gd name="connsiteY7" fmla="*/ 218994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85850" h="219075">
                    <a:moveTo>
                      <a:pt x="931771" y="218994"/>
                    </a:moveTo>
                    <a:lnTo>
                      <a:pt x="68215" y="218994"/>
                    </a:lnTo>
                    <a:cubicBezTo>
                      <a:pt x="30429" y="218994"/>
                      <a:pt x="-203" y="188847"/>
                      <a:pt x="-203" y="151671"/>
                    </a:cubicBezTo>
                    <a:cubicBezTo>
                      <a:pt x="-203" y="114495"/>
                      <a:pt x="30429" y="84349"/>
                      <a:pt x="68215" y="84349"/>
                    </a:cubicBezTo>
                    <a:lnTo>
                      <a:pt x="931771" y="84349"/>
                    </a:lnTo>
                    <a:cubicBezTo>
                      <a:pt x="992254" y="84206"/>
                      <a:pt x="1044527" y="49878"/>
                      <a:pt x="1069635" y="-81"/>
                    </a:cubicBezTo>
                    <a:cubicBezTo>
                      <a:pt x="1079903" y="20188"/>
                      <a:pt x="1085647" y="43010"/>
                      <a:pt x="1085647" y="67242"/>
                    </a:cubicBezTo>
                    <a:cubicBezTo>
                      <a:pt x="1085647" y="150928"/>
                      <a:pt x="1016819" y="218794"/>
                      <a:pt x="931771" y="218994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14">
                <a:extLst>
                  <a:ext uri="{FF2B5EF4-FFF2-40B4-BE49-F238E27FC236}">
                    <a16:creationId xmlns:a16="http://schemas.microsoft.com/office/drawing/2014/main" id="{397F5BF8-6242-4A9D-BB21-DE7D0AC3DEB2}"/>
                  </a:ext>
                </a:extLst>
              </p:cNvPr>
              <p:cNvSpPr/>
              <p:nvPr/>
            </p:nvSpPr>
            <p:spPr>
              <a:xfrm>
                <a:off x="3887453" y="1787062"/>
                <a:ext cx="942975" cy="219075"/>
              </a:xfrm>
              <a:custGeom>
                <a:avLst/>
                <a:gdLst>
                  <a:gd name="connsiteX0" fmla="*/ -203 w 942975"/>
                  <a:gd name="connsiteY0" fmla="*/ 151767 h 219075"/>
                  <a:gd name="connsiteX1" fmla="*/ 68186 w 942975"/>
                  <a:gd name="connsiteY1" fmla="*/ 84549 h 219075"/>
                  <a:gd name="connsiteX2" fmla="*/ 788458 w 942975"/>
                  <a:gd name="connsiteY2" fmla="*/ 83872 h 219075"/>
                  <a:gd name="connsiteX3" fmla="*/ 876021 w 942975"/>
                  <a:gd name="connsiteY3" fmla="*/ 57860 h 219075"/>
                  <a:gd name="connsiteX4" fmla="*/ 924627 w 942975"/>
                  <a:gd name="connsiteY4" fmla="*/ 4358 h 219075"/>
                  <a:gd name="connsiteX5" fmla="*/ 926960 w 942975"/>
                  <a:gd name="connsiteY5" fmla="*/ -81 h 219075"/>
                  <a:gd name="connsiteX6" fmla="*/ 942772 w 942975"/>
                  <a:gd name="connsiteY6" fmla="*/ 66804 h 219075"/>
                  <a:gd name="connsiteX7" fmla="*/ 924627 w 942975"/>
                  <a:gd name="connsiteY7" fmla="*/ 138803 h 219075"/>
                  <a:gd name="connsiteX8" fmla="*/ 876021 w 942975"/>
                  <a:gd name="connsiteY8" fmla="*/ 192305 h 219075"/>
                  <a:gd name="connsiteX9" fmla="*/ 788458 w 942975"/>
                  <a:gd name="connsiteY9" fmla="*/ 218318 h 219075"/>
                  <a:gd name="connsiteX10" fmla="*/ 68320 w 942975"/>
                  <a:gd name="connsiteY10" fmla="*/ 218994 h 219075"/>
                  <a:gd name="connsiteX11" fmla="*/ -203 w 942975"/>
                  <a:gd name="connsiteY11" fmla="*/ 151767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42975" h="219075">
                    <a:moveTo>
                      <a:pt x="-203" y="151767"/>
                    </a:moveTo>
                    <a:cubicBezTo>
                      <a:pt x="-203" y="114667"/>
                      <a:pt x="30410" y="84577"/>
                      <a:pt x="68186" y="84549"/>
                    </a:cubicBezTo>
                    <a:lnTo>
                      <a:pt x="788458" y="83872"/>
                    </a:lnTo>
                    <a:cubicBezTo>
                      <a:pt x="820776" y="83872"/>
                      <a:pt x="851237" y="74528"/>
                      <a:pt x="876021" y="57860"/>
                    </a:cubicBezTo>
                    <a:cubicBezTo>
                      <a:pt x="896290" y="44220"/>
                      <a:pt x="912987" y="25865"/>
                      <a:pt x="924627" y="4358"/>
                    </a:cubicBezTo>
                    <a:cubicBezTo>
                      <a:pt x="925446" y="2872"/>
                      <a:pt x="926208" y="1395"/>
                      <a:pt x="926960" y="-81"/>
                    </a:cubicBezTo>
                    <a:cubicBezTo>
                      <a:pt x="937086" y="20083"/>
                      <a:pt x="942772" y="42801"/>
                      <a:pt x="942772" y="66804"/>
                    </a:cubicBezTo>
                    <a:cubicBezTo>
                      <a:pt x="942772" y="92826"/>
                      <a:pt x="936276" y="117353"/>
                      <a:pt x="924627" y="138803"/>
                    </a:cubicBezTo>
                    <a:cubicBezTo>
                      <a:pt x="912987" y="160311"/>
                      <a:pt x="896290" y="178665"/>
                      <a:pt x="876021" y="192305"/>
                    </a:cubicBezTo>
                    <a:cubicBezTo>
                      <a:pt x="851237" y="208974"/>
                      <a:pt x="820776" y="218318"/>
                      <a:pt x="788458" y="218318"/>
                    </a:cubicBezTo>
                    <a:lnTo>
                      <a:pt x="68320" y="218994"/>
                    </a:lnTo>
                    <a:cubicBezTo>
                      <a:pt x="30486" y="219023"/>
                      <a:pt x="-203" y="188914"/>
                      <a:pt x="-203" y="151767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15">
                <a:extLst>
                  <a:ext uri="{FF2B5EF4-FFF2-40B4-BE49-F238E27FC236}">
                    <a16:creationId xmlns:a16="http://schemas.microsoft.com/office/drawing/2014/main" id="{D68EC503-CE53-4EAD-AF6D-B88407906058}"/>
                  </a:ext>
                </a:extLst>
              </p:cNvPr>
              <p:cNvSpPr/>
              <p:nvPr/>
            </p:nvSpPr>
            <p:spPr>
              <a:xfrm>
                <a:off x="2296778" y="1082212"/>
                <a:ext cx="361950" cy="1038225"/>
              </a:xfrm>
              <a:custGeom>
                <a:avLst/>
                <a:gdLst>
                  <a:gd name="connsiteX0" fmla="*/ 361747 w 361950"/>
                  <a:gd name="connsiteY0" fmla="*/ -81 h 1038225"/>
                  <a:gd name="connsiteX1" fmla="*/ 361747 w 361950"/>
                  <a:gd name="connsiteY1" fmla="*/ 1038144 h 1038225"/>
                  <a:gd name="connsiteX2" fmla="*/ -203 w 361950"/>
                  <a:gd name="connsiteY2" fmla="*/ 1038144 h 1038225"/>
                  <a:gd name="connsiteX3" fmla="*/ -203 w 361950"/>
                  <a:gd name="connsiteY3" fmla="*/ -81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038225">
                    <a:moveTo>
                      <a:pt x="361747" y="-81"/>
                    </a:moveTo>
                    <a:lnTo>
                      <a:pt x="361747" y="1038144"/>
                    </a:lnTo>
                    <a:lnTo>
                      <a:pt x="-203" y="103814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16">
                <a:extLst>
                  <a:ext uri="{FF2B5EF4-FFF2-40B4-BE49-F238E27FC236}">
                    <a16:creationId xmlns:a16="http://schemas.microsoft.com/office/drawing/2014/main" id="{12EC5C50-AEA0-4232-B5DA-2C0C3937E322}"/>
                  </a:ext>
                </a:extLst>
              </p:cNvPr>
              <p:cNvSpPr/>
              <p:nvPr/>
            </p:nvSpPr>
            <p:spPr>
              <a:xfrm>
                <a:off x="2296778" y="1977562"/>
                <a:ext cx="361950" cy="142875"/>
              </a:xfrm>
              <a:custGeom>
                <a:avLst/>
                <a:gdLst>
                  <a:gd name="connsiteX0" fmla="*/ 361747 w 361950"/>
                  <a:gd name="connsiteY0" fmla="*/ -81 h 142875"/>
                  <a:gd name="connsiteX1" fmla="*/ 361747 w 361950"/>
                  <a:gd name="connsiteY1" fmla="*/ 142794 h 142875"/>
                  <a:gd name="connsiteX2" fmla="*/ -203 w 361950"/>
                  <a:gd name="connsiteY2" fmla="*/ 142794 h 142875"/>
                  <a:gd name="connsiteX3" fmla="*/ -203 w 361950"/>
                  <a:gd name="connsiteY3" fmla="*/ -81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42875">
                    <a:moveTo>
                      <a:pt x="361747" y="-81"/>
                    </a:moveTo>
                    <a:lnTo>
                      <a:pt x="361747" y="142794"/>
                    </a:lnTo>
                    <a:lnTo>
                      <a:pt x="-203" y="14279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78" name="Notebook">
            <a:extLst>
              <a:ext uri="{FF2B5EF4-FFF2-40B4-BE49-F238E27FC236}">
                <a16:creationId xmlns:a16="http://schemas.microsoft.com/office/drawing/2014/main" id="{116842AE-A1BE-4E66-9ECA-1F69CE8196A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5" t="7815" r="13536"/>
          <a:stretch/>
        </p:blipFill>
        <p:spPr>
          <a:xfrm>
            <a:off x="5292080" y="1707654"/>
            <a:ext cx="2934412" cy="2069767"/>
          </a:xfrm>
          <a:prstGeom prst="rect">
            <a:avLst/>
          </a:prstGeom>
        </p:spPr>
      </p:pic>
      <p:pic>
        <p:nvPicPr>
          <p:cNvPr id="79" name="Thumb">
            <a:extLst>
              <a:ext uri="{FF2B5EF4-FFF2-40B4-BE49-F238E27FC236}">
                <a16:creationId xmlns:a16="http://schemas.microsoft.com/office/drawing/2014/main" id="{E0B9D273-266A-4CFD-883D-12312F64200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54628" b="80068"/>
          <a:stretch>
            <a:fillRect/>
          </a:stretch>
        </p:blipFill>
        <p:spPr>
          <a:xfrm flipH="1">
            <a:off x="6922843" y="1918899"/>
            <a:ext cx="1382950" cy="309466"/>
          </a:xfrm>
          <a:custGeom>
            <a:avLst/>
            <a:gdLst>
              <a:gd name="connsiteX0" fmla="*/ 0 w 1382950"/>
              <a:gd name="connsiteY0" fmla="*/ 0 h 309466"/>
              <a:gd name="connsiteX1" fmla="*/ 1382950 w 1382950"/>
              <a:gd name="connsiteY1" fmla="*/ 0 h 309466"/>
              <a:gd name="connsiteX2" fmla="*/ 1382950 w 1382950"/>
              <a:gd name="connsiteY2" fmla="*/ 309466 h 309466"/>
              <a:gd name="connsiteX3" fmla="*/ 0 w 1382950"/>
              <a:gd name="connsiteY3" fmla="*/ 309466 h 309466"/>
              <a:gd name="connsiteX4" fmla="*/ 0 w 1382950"/>
              <a:gd name="connsiteY4" fmla="*/ 0 h 3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950" h="309466">
                <a:moveTo>
                  <a:pt x="0" y="0"/>
                </a:moveTo>
                <a:lnTo>
                  <a:pt x="1382950" y="0"/>
                </a:lnTo>
                <a:lnTo>
                  <a:pt x="1382950" y="309466"/>
                </a:lnTo>
                <a:lnTo>
                  <a:pt x="0" y="30946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0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98262" t="16790" b="16380"/>
          <a:stretch/>
        </p:blipFill>
        <p:spPr>
          <a:xfrm>
            <a:off x="8964488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Rounded Rectangle 3"/>
          <p:cNvSpPr/>
          <p:nvPr/>
        </p:nvSpPr>
        <p:spPr>
          <a:xfrm>
            <a:off x="467544" y="2155483"/>
            <a:ext cx="2003307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A. sister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710144" y="2155482"/>
            <a:ext cx="2437920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B. brother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88941" y="3151834"/>
            <a:ext cx="1981910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C. dad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699792" y="3121437"/>
            <a:ext cx="2448272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D. family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33"/>
          <a:stretch/>
        </p:blipFill>
        <p:spPr>
          <a:xfrm>
            <a:off x="1658599" y="5270181"/>
            <a:ext cx="829464" cy="10113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680449" y="5270182"/>
            <a:ext cx="629158" cy="68594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832849" y="5422582"/>
            <a:ext cx="629158" cy="68594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985249" y="5574982"/>
            <a:ext cx="629158" cy="685944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8244436" y="4443958"/>
            <a:ext cx="414338" cy="360040"/>
          </a:xfrm>
          <a:prstGeom prst="rightArrow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F466041-E4A7-48DC-BFD8-549F14A052D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06" y="721737"/>
            <a:ext cx="5837410" cy="1040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777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4" name="click.wav"/>
          </p:stSnd>
        </p:sndAc>
      </p:transition>
    </mc:Choice>
    <mc:Fallback xmlns="">
      <p:transition spd="med">
        <p:fade/>
        <p:sndAc>
          <p:stSnd>
            <p:snd r:embed="rId2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 L 0.37604 0 " pathEditMode="relative" rAng="0" ptsTypes="AA">
                                      <p:cBhvr>
                                        <p:cTn id="15" dur="75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37691 0 " pathEditMode="relative" rAng="0" ptsTypes="AA">
                                      <p:cBhvr>
                                        <p:cTn id="17" dur="75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37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58025E-6 L 0.37604 3.58025E-6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2222E-6 3.58025E-6 L 0.37656 3.58025E-6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19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156 0 L 0.37899 0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0577E-6 L 0.03698 -0.59457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" y="-29744"/>
                                    </p:animMotion>
                                  </p:childTnLst>
                                  <p:subTnLst>
                                    <p:audio>
                                      <p:cMediaNode vol="15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28973E-6 L 0.21198 -0.54921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0" y="-274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0616E-7 L -0.08038 -0.38243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8" y="-191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26473E-6 L 0.18646 -0.42641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3" y="-213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4" grpId="0" animBg="1"/>
      <p:bldP spid="34" grpId="0" animBg="1"/>
      <p:bldP spid="35" grpId="0" animBg="1"/>
      <p:bldP spid="3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-36512" y="-1"/>
            <a:ext cx="9180512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DECBC82-A3E1-4632-886E-BA99275C4E6E}"/>
              </a:ext>
            </a:extLst>
          </p:cNvPr>
          <p:cNvSpPr/>
          <p:nvPr/>
        </p:nvSpPr>
        <p:spPr>
          <a:xfrm>
            <a:off x="300480" y="25894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Nhóm 2">
            <a:extLst>
              <a:ext uri="{FF2B5EF4-FFF2-40B4-BE49-F238E27FC236}">
                <a16:creationId xmlns:a16="http://schemas.microsoft.com/office/drawing/2014/main" id="{E549B276-A923-43A4-8D90-F3D9306D62AD}"/>
              </a:ext>
            </a:extLst>
          </p:cNvPr>
          <p:cNvGrpSpPr/>
          <p:nvPr/>
        </p:nvGrpSpPr>
        <p:grpSpPr>
          <a:xfrm>
            <a:off x="4283968" y="145585"/>
            <a:ext cx="510658" cy="510658"/>
            <a:chOff x="5762523" y="28518"/>
            <a:chExt cx="680877" cy="680877"/>
          </a:xfrm>
        </p:grpSpPr>
        <p:sp>
          <p:nvSpPr>
            <p:cNvPr id="6" name="Icon white background">
              <a:extLst>
                <a:ext uri="{FF2B5EF4-FFF2-40B4-BE49-F238E27FC236}">
                  <a16:creationId xmlns:a16="http://schemas.microsoft.com/office/drawing/2014/main" id="{B7612563-F547-493F-88FE-FC52797AA752}"/>
                </a:ext>
              </a:extLst>
            </p:cNvPr>
            <p:cNvSpPr/>
            <p:nvPr/>
          </p:nvSpPr>
          <p:spPr>
            <a:xfrm>
              <a:off x="5762523" y="28518"/>
              <a:ext cx="680877" cy="6808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rgbClr val="F4B183">
                  <a:alpha val="60000"/>
                </a:srgbClr>
              </a:glow>
              <a:outerShdw blurRad="266700" dist="101600" dir="5400000" sx="85000" sy="85000" algn="ctr" rotWithShape="0">
                <a:srgbClr val="F48093">
                  <a:alpha val="7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8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" name="Icon header">
              <a:extLst>
                <a:ext uri="{FF2B5EF4-FFF2-40B4-BE49-F238E27FC236}">
                  <a16:creationId xmlns:a16="http://schemas.microsoft.com/office/drawing/2014/main" id="{BA7AE997-6A5D-4F91-AA9E-23074A1A4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5937039" y="162376"/>
              <a:ext cx="317921" cy="418983"/>
            </a:xfrm>
            <a:prstGeom prst="rect">
              <a:avLst/>
            </a:prstGeom>
          </p:spPr>
        </p:pic>
      </p:grpSp>
      <p:grpSp>
        <p:nvGrpSpPr>
          <p:cNvPr id="56" name="Hand">
            <a:extLst>
              <a:ext uri="{FF2B5EF4-FFF2-40B4-BE49-F238E27FC236}">
                <a16:creationId xmlns:a16="http://schemas.microsoft.com/office/drawing/2014/main" id="{F19896F8-5F55-4E0A-B5AA-29AC75BB5F73}"/>
              </a:ext>
            </a:extLst>
          </p:cNvPr>
          <p:cNvGrpSpPr/>
          <p:nvPr/>
        </p:nvGrpSpPr>
        <p:grpSpPr>
          <a:xfrm flipH="1">
            <a:off x="6932368" y="1928426"/>
            <a:ext cx="5488504" cy="1543049"/>
            <a:chOff x="-515201" y="777412"/>
            <a:chExt cx="5488504" cy="1543049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74AF7BC-2E3B-494C-8E88-DC0A62601BA6}"/>
                </a:ext>
              </a:extLst>
            </p:cNvPr>
            <p:cNvSpPr/>
            <p:nvPr/>
          </p:nvSpPr>
          <p:spPr>
            <a:xfrm>
              <a:off x="-515201" y="1087848"/>
              <a:ext cx="2450029" cy="1033756"/>
            </a:xfrm>
            <a:prstGeom prst="rect">
              <a:avLst/>
            </a:prstGeom>
            <a:solidFill>
              <a:srgbClr val="FFCE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EA25168-6052-4F62-AEDD-E48E764A1C1D}"/>
                </a:ext>
              </a:extLst>
            </p:cNvPr>
            <p:cNvSpPr/>
            <p:nvPr/>
          </p:nvSpPr>
          <p:spPr>
            <a:xfrm>
              <a:off x="-515201" y="1977864"/>
              <a:ext cx="2452408" cy="143740"/>
            </a:xfrm>
            <a:prstGeom prst="rect">
              <a:avLst/>
            </a:prstGeom>
            <a:solidFill>
              <a:srgbClr val="FFB0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9" name="Graphic 50">
              <a:extLst>
                <a:ext uri="{FF2B5EF4-FFF2-40B4-BE49-F238E27FC236}">
                  <a16:creationId xmlns:a16="http://schemas.microsoft.com/office/drawing/2014/main" id="{3112BE74-F8CD-404E-9BDE-5BBF1A69D70B}"/>
                </a:ext>
              </a:extLst>
            </p:cNvPr>
            <p:cNvGrpSpPr/>
            <p:nvPr/>
          </p:nvGrpSpPr>
          <p:grpSpPr>
            <a:xfrm>
              <a:off x="1934828" y="777412"/>
              <a:ext cx="3038475" cy="1543049"/>
              <a:chOff x="1934828" y="777412"/>
              <a:chExt cx="3038475" cy="1543049"/>
            </a:xfrm>
          </p:grpSpPr>
          <p:sp>
            <p:nvSpPr>
              <p:cNvPr id="60" name="Freeform: Shape 9">
                <a:extLst>
                  <a:ext uri="{FF2B5EF4-FFF2-40B4-BE49-F238E27FC236}">
                    <a16:creationId xmlns:a16="http://schemas.microsoft.com/office/drawing/2014/main" id="{A450EAE4-AABA-45B2-BCDC-09158AD7E1C9}"/>
                  </a:ext>
                </a:extLst>
              </p:cNvPr>
              <p:cNvSpPr/>
              <p:nvPr/>
            </p:nvSpPr>
            <p:spPr>
              <a:xfrm>
                <a:off x="1934828" y="777412"/>
                <a:ext cx="3038475" cy="1543049"/>
              </a:xfrm>
              <a:custGeom>
                <a:avLst/>
                <a:gdLst>
                  <a:gd name="connsiteX0" fmla="*/ 2534285 w 3038475"/>
                  <a:gd name="connsiteY0" fmla="*/ 1389158 h 1543049"/>
                  <a:gd name="connsiteX1" fmla="*/ 2380418 w 3038475"/>
                  <a:gd name="connsiteY1" fmla="*/ 1235339 h 1543049"/>
                  <a:gd name="connsiteX2" fmla="*/ 2741302 w 3038475"/>
                  <a:gd name="connsiteY2" fmla="*/ 1235339 h 1543049"/>
                  <a:gd name="connsiteX3" fmla="*/ 2895169 w 3038475"/>
                  <a:gd name="connsiteY3" fmla="*/ 1081529 h 1543049"/>
                  <a:gd name="connsiteX4" fmla="*/ 2741302 w 3038475"/>
                  <a:gd name="connsiteY4" fmla="*/ 927720 h 1543049"/>
                  <a:gd name="connsiteX5" fmla="*/ 2884405 w 3038475"/>
                  <a:gd name="connsiteY5" fmla="*/ 927720 h 1543049"/>
                  <a:gd name="connsiteX6" fmla="*/ 3038272 w 3038475"/>
                  <a:gd name="connsiteY6" fmla="*/ 773900 h 1543049"/>
                  <a:gd name="connsiteX7" fmla="*/ 2884405 w 3038475"/>
                  <a:gd name="connsiteY7" fmla="*/ 620091 h 1543049"/>
                  <a:gd name="connsiteX8" fmla="*/ 2707402 w 3038475"/>
                  <a:gd name="connsiteY8" fmla="*/ 620091 h 1543049"/>
                  <a:gd name="connsiteX9" fmla="*/ 2860879 w 3038475"/>
                  <a:gd name="connsiteY9" fmla="*/ 466281 h 1543049"/>
                  <a:gd name="connsiteX10" fmla="*/ 2707012 w 3038475"/>
                  <a:gd name="connsiteY10" fmla="*/ 312471 h 1543049"/>
                  <a:gd name="connsiteX11" fmla="*/ 2096145 w 3038475"/>
                  <a:gd name="connsiteY11" fmla="*/ 312471 h 1543049"/>
                  <a:gd name="connsiteX12" fmla="*/ 2252469 w 3038475"/>
                  <a:gd name="connsiteY12" fmla="*/ 156195 h 1543049"/>
                  <a:gd name="connsiteX13" fmla="*/ 2096145 w 3038475"/>
                  <a:gd name="connsiteY13" fmla="*/ -81 h 1543049"/>
                  <a:gd name="connsiteX14" fmla="*/ 1477820 w 3038475"/>
                  <a:gd name="connsiteY14" fmla="*/ -81 h 1543049"/>
                  <a:gd name="connsiteX15" fmla="*/ 1286663 w 3038475"/>
                  <a:gd name="connsiteY15" fmla="*/ 64449 h 1543049"/>
                  <a:gd name="connsiteX16" fmla="*/ 1045909 w 3038475"/>
                  <a:gd name="connsiteY16" fmla="*/ 247930 h 1543049"/>
                  <a:gd name="connsiteX17" fmla="*/ 854752 w 3038475"/>
                  <a:gd name="connsiteY17" fmla="*/ 312462 h 1543049"/>
                  <a:gd name="connsiteX18" fmla="*/ 726926 w 3038475"/>
                  <a:gd name="connsiteY18" fmla="*/ 312462 h 1543049"/>
                  <a:gd name="connsiteX19" fmla="*/ 557933 w 3038475"/>
                  <a:gd name="connsiteY19" fmla="*/ 364402 h 1543049"/>
                  <a:gd name="connsiteX20" fmla="*/ 362976 w 3038475"/>
                  <a:gd name="connsiteY20" fmla="*/ 312462 h 1543049"/>
                  <a:gd name="connsiteX21" fmla="*/ -203 w 3038475"/>
                  <a:gd name="connsiteY21" fmla="*/ 312462 h 1543049"/>
                  <a:gd name="connsiteX22" fmla="*/ -203 w 3038475"/>
                  <a:gd name="connsiteY22" fmla="*/ 1346886 h 1543049"/>
                  <a:gd name="connsiteX23" fmla="*/ 362976 w 3038475"/>
                  <a:gd name="connsiteY23" fmla="*/ 1346886 h 1543049"/>
                  <a:gd name="connsiteX24" fmla="*/ 544951 w 3038475"/>
                  <a:gd name="connsiteY24" fmla="*/ 1297156 h 1543049"/>
                  <a:gd name="connsiteX25" fmla="*/ 726926 w 3038475"/>
                  <a:gd name="connsiteY25" fmla="*/ 1346886 h 1543049"/>
                  <a:gd name="connsiteX26" fmla="*/ 874202 w 3038475"/>
                  <a:gd name="connsiteY26" fmla="*/ 1346886 h 1543049"/>
                  <a:gd name="connsiteX27" fmla="*/ 1034526 w 3038475"/>
                  <a:gd name="connsiteY27" fmla="*/ 1390673 h 1543049"/>
                  <a:gd name="connsiteX28" fmla="*/ 1218321 w 3038475"/>
                  <a:gd name="connsiteY28" fmla="*/ 1499182 h 1543049"/>
                  <a:gd name="connsiteX29" fmla="*/ 1378645 w 3038475"/>
                  <a:gd name="connsiteY29" fmla="*/ 1542968 h 1543049"/>
                  <a:gd name="connsiteX30" fmla="*/ 1464132 w 3038475"/>
                  <a:gd name="connsiteY30" fmla="*/ 1542968 h 1543049"/>
                  <a:gd name="connsiteX31" fmla="*/ 2380418 w 3038475"/>
                  <a:gd name="connsiteY31" fmla="*/ 1542968 h 1543049"/>
                  <a:gd name="connsiteX32" fmla="*/ 2534285 w 3038475"/>
                  <a:gd name="connsiteY32" fmla="*/ 1389158 h 1543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38475" h="1543049">
                    <a:moveTo>
                      <a:pt x="2534285" y="1389158"/>
                    </a:moveTo>
                    <a:cubicBezTo>
                      <a:pt x="2534285" y="1304205"/>
                      <a:pt x="2465391" y="1235339"/>
                      <a:pt x="2380418" y="1235339"/>
                    </a:cubicBezTo>
                    <a:lnTo>
                      <a:pt x="2741302" y="1235339"/>
                    </a:lnTo>
                    <a:cubicBezTo>
                      <a:pt x="2826284" y="1235339"/>
                      <a:pt x="2895169" y="1166474"/>
                      <a:pt x="2895169" y="1081529"/>
                    </a:cubicBezTo>
                    <a:cubicBezTo>
                      <a:pt x="2895169" y="996585"/>
                      <a:pt x="2826274" y="927720"/>
                      <a:pt x="2741302" y="927720"/>
                    </a:cubicBezTo>
                    <a:lnTo>
                      <a:pt x="2884405" y="927720"/>
                    </a:lnTo>
                    <a:cubicBezTo>
                      <a:pt x="2969378" y="927720"/>
                      <a:pt x="3038272" y="858854"/>
                      <a:pt x="3038272" y="773900"/>
                    </a:cubicBezTo>
                    <a:cubicBezTo>
                      <a:pt x="3038272" y="688957"/>
                      <a:pt x="2969378" y="620091"/>
                      <a:pt x="2884405" y="620091"/>
                    </a:cubicBezTo>
                    <a:lnTo>
                      <a:pt x="2707402" y="620091"/>
                    </a:lnTo>
                    <a:cubicBezTo>
                      <a:pt x="2792203" y="619881"/>
                      <a:pt x="2860879" y="551101"/>
                      <a:pt x="2860879" y="466281"/>
                    </a:cubicBezTo>
                    <a:cubicBezTo>
                      <a:pt x="2860879" y="381337"/>
                      <a:pt x="2791994" y="312471"/>
                      <a:pt x="2707012" y="312471"/>
                    </a:cubicBezTo>
                    <a:lnTo>
                      <a:pt x="2096145" y="312471"/>
                    </a:lnTo>
                    <a:cubicBezTo>
                      <a:pt x="2182480" y="312471"/>
                      <a:pt x="2252469" y="242501"/>
                      <a:pt x="2252469" y="156195"/>
                    </a:cubicBezTo>
                    <a:cubicBezTo>
                      <a:pt x="2252469" y="69887"/>
                      <a:pt x="2182480" y="-81"/>
                      <a:pt x="2096145" y="-81"/>
                    </a:cubicBezTo>
                    <a:lnTo>
                      <a:pt x="1477820" y="-81"/>
                    </a:lnTo>
                    <a:cubicBezTo>
                      <a:pt x="1408754" y="-81"/>
                      <a:pt x="1341593" y="22593"/>
                      <a:pt x="1286663" y="64449"/>
                    </a:cubicBezTo>
                    <a:lnTo>
                      <a:pt x="1045909" y="247930"/>
                    </a:lnTo>
                    <a:cubicBezTo>
                      <a:pt x="990978" y="289792"/>
                      <a:pt x="923827" y="312462"/>
                      <a:pt x="854752" y="312462"/>
                    </a:cubicBezTo>
                    <a:lnTo>
                      <a:pt x="726926" y="312462"/>
                    </a:lnTo>
                    <a:lnTo>
                      <a:pt x="557933" y="364402"/>
                    </a:lnTo>
                    <a:lnTo>
                      <a:pt x="362976" y="312462"/>
                    </a:lnTo>
                    <a:lnTo>
                      <a:pt x="-203" y="312462"/>
                    </a:lnTo>
                    <a:lnTo>
                      <a:pt x="-203" y="1346886"/>
                    </a:lnTo>
                    <a:lnTo>
                      <a:pt x="362976" y="1346886"/>
                    </a:lnTo>
                    <a:lnTo>
                      <a:pt x="544951" y="1297156"/>
                    </a:lnTo>
                    <a:lnTo>
                      <a:pt x="726926" y="1346886"/>
                    </a:lnTo>
                    <a:lnTo>
                      <a:pt x="874202" y="1346886"/>
                    </a:lnTo>
                    <a:cubicBezTo>
                      <a:pt x="930599" y="1346886"/>
                      <a:pt x="985968" y="1362012"/>
                      <a:pt x="1034526" y="1390673"/>
                    </a:cubicBezTo>
                    <a:lnTo>
                      <a:pt x="1218321" y="1499182"/>
                    </a:lnTo>
                    <a:cubicBezTo>
                      <a:pt x="1266879" y="1527852"/>
                      <a:pt x="1322248" y="1542968"/>
                      <a:pt x="1378645" y="1542968"/>
                    </a:cubicBezTo>
                    <a:lnTo>
                      <a:pt x="1464132" y="1542968"/>
                    </a:lnTo>
                    <a:lnTo>
                      <a:pt x="2380418" y="1542968"/>
                    </a:lnTo>
                    <a:cubicBezTo>
                      <a:pt x="2465391" y="1542978"/>
                      <a:pt x="2534285" y="1474112"/>
                      <a:pt x="2534285" y="1389158"/>
                    </a:cubicBezTo>
                    <a:close/>
                  </a:path>
                </a:pathLst>
              </a:custGeom>
              <a:solidFill>
                <a:srgbClr val="FFCE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10">
                <a:extLst>
                  <a:ext uri="{FF2B5EF4-FFF2-40B4-BE49-F238E27FC236}">
                    <a16:creationId xmlns:a16="http://schemas.microsoft.com/office/drawing/2014/main" id="{0FB85DC6-4BC2-4758-9F74-4EEA8B9C8D9B}"/>
                  </a:ext>
                </a:extLst>
              </p:cNvPr>
              <p:cNvSpPr/>
              <p:nvPr/>
            </p:nvSpPr>
            <p:spPr>
              <a:xfrm>
                <a:off x="1934828" y="1977562"/>
                <a:ext cx="2533650" cy="342900"/>
              </a:xfrm>
              <a:custGeom>
                <a:avLst/>
                <a:gdLst>
                  <a:gd name="connsiteX0" fmla="*/ 2379637 w 2533650"/>
                  <a:gd name="connsiteY0" fmla="*/ 342819 h 342900"/>
                  <a:gd name="connsiteX1" fmla="*/ 1378236 w 2533650"/>
                  <a:gd name="connsiteY1" fmla="*/ 342819 h 342900"/>
                  <a:gd name="connsiteX2" fmla="*/ 1217930 w 2533650"/>
                  <a:gd name="connsiteY2" fmla="*/ 298718 h 342900"/>
                  <a:gd name="connsiteX3" fmla="*/ 1034222 w 2533650"/>
                  <a:gd name="connsiteY3" fmla="*/ 189476 h 342900"/>
                  <a:gd name="connsiteX4" fmla="*/ 873916 w 2533650"/>
                  <a:gd name="connsiteY4" fmla="*/ 145432 h 342900"/>
                  <a:gd name="connsiteX5" fmla="*/ -203 w 2533650"/>
                  <a:gd name="connsiteY5" fmla="*/ 145432 h 342900"/>
                  <a:gd name="connsiteX6" fmla="*/ 130 w 2533650"/>
                  <a:gd name="connsiteY6" fmla="*/ -81 h 342900"/>
                  <a:gd name="connsiteX7" fmla="*/ 873916 w 2533650"/>
                  <a:gd name="connsiteY7" fmla="*/ -81 h 342900"/>
                  <a:gd name="connsiteX8" fmla="*/ 1034212 w 2533650"/>
                  <a:gd name="connsiteY8" fmla="*/ 43953 h 342900"/>
                  <a:gd name="connsiteX9" fmla="*/ 1217921 w 2533650"/>
                  <a:gd name="connsiteY9" fmla="*/ 153195 h 342900"/>
                  <a:gd name="connsiteX10" fmla="*/ 1378227 w 2533650"/>
                  <a:gd name="connsiteY10" fmla="*/ 197306 h 342900"/>
                  <a:gd name="connsiteX11" fmla="*/ 2379628 w 2533650"/>
                  <a:gd name="connsiteY11" fmla="*/ 197306 h 342900"/>
                  <a:gd name="connsiteX12" fmla="*/ 2515435 w 2533650"/>
                  <a:gd name="connsiteY12" fmla="*/ 115200 h 342900"/>
                  <a:gd name="connsiteX13" fmla="*/ 2533447 w 2533650"/>
                  <a:gd name="connsiteY13" fmla="*/ 187962 h 342900"/>
                  <a:gd name="connsiteX14" fmla="*/ 2379637 w 2533650"/>
                  <a:gd name="connsiteY14" fmla="*/ 342819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33650" h="342900">
                    <a:moveTo>
                      <a:pt x="2379637" y="342819"/>
                    </a:moveTo>
                    <a:lnTo>
                      <a:pt x="1378236" y="342819"/>
                    </a:lnTo>
                    <a:cubicBezTo>
                      <a:pt x="1321791" y="342819"/>
                      <a:pt x="1266451" y="327570"/>
                      <a:pt x="1217930" y="298718"/>
                    </a:cubicBezTo>
                    <a:lnTo>
                      <a:pt x="1034222" y="189476"/>
                    </a:lnTo>
                    <a:cubicBezTo>
                      <a:pt x="985635" y="160615"/>
                      <a:pt x="930285" y="145432"/>
                      <a:pt x="873916" y="145432"/>
                    </a:cubicBezTo>
                    <a:lnTo>
                      <a:pt x="-203" y="145432"/>
                    </a:lnTo>
                    <a:lnTo>
                      <a:pt x="130" y="-81"/>
                    </a:lnTo>
                    <a:lnTo>
                      <a:pt x="873916" y="-81"/>
                    </a:lnTo>
                    <a:cubicBezTo>
                      <a:pt x="930285" y="-81"/>
                      <a:pt x="985625" y="15102"/>
                      <a:pt x="1034212" y="43953"/>
                    </a:cubicBezTo>
                    <a:lnTo>
                      <a:pt x="1217921" y="153195"/>
                    </a:lnTo>
                    <a:cubicBezTo>
                      <a:pt x="1266451" y="182056"/>
                      <a:pt x="1321791" y="197306"/>
                      <a:pt x="1378227" y="197306"/>
                    </a:cubicBezTo>
                    <a:lnTo>
                      <a:pt x="2379628" y="197306"/>
                    </a:lnTo>
                    <a:cubicBezTo>
                      <a:pt x="2438454" y="197306"/>
                      <a:pt x="2489575" y="164044"/>
                      <a:pt x="2515435" y="115200"/>
                    </a:cubicBezTo>
                    <a:cubicBezTo>
                      <a:pt x="2526970" y="136917"/>
                      <a:pt x="2533447" y="161644"/>
                      <a:pt x="2533447" y="187962"/>
                    </a:cubicBezTo>
                    <a:cubicBezTo>
                      <a:pt x="2533457" y="273496"/>
                      <a:pt x="2464600" y="342819"/>
                      <a:pt x="2379637" y="3428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11">
                <a:extLst>
                  <a:ext uri="{FF2B5EF4-FFF2-40B4-BE49-F238E27FC236}">
                    <a16:creationId xmlns:a16="http://schemas.microsoft.com/office/drawing/2014/main" id="{46223F60-D4E9-4107-84E8-F447EA6FCD7C}"/>
                  </a:ext>
                </a:extLst>
              </p:cNvPr>
              <p:cNvSpPr/>
              <p:nvPr/>
            </p:nvSpPr>
            <p:spPr>
              <a:xfrm>
                <a:off x="3354053" y="863137"/>
                <a:ext cx="828675" cy="485778"/>
              </a:xfrm>
              <a:custGeom>
                <a:avLst/>
                <a:gdLst>
                  <a:gd name="connsiteX0" fmla="*/ 368291 w 828675"/>
                  <a:gd name="connsiteY0" fmla="*/ 225500 h 485778"/>
                  <a:gd name="connsiteX1" fmla="*/ 672834 w 828675"/>
                  <a:gd name="connsiteY1" fmla="*/ 225500 h 485778"/>
                  <a:gd name="connsiteX2" fmla="*/ 782866 w 828675"/>
                  <a:gd name="connsiteY2" fmla="*/ 179618 h 485778"/>
                  <a:gd name="connsiteX3" fmla="*/ 828472 w 828675"/>
                  <a:gd name="connsiteY3" fmla="*/ 68916 h 485778"/>
                  <a:gd name="connsiteX4" fmla="*/ 812565 w 828675"/>
                  <a:gd name="connsiteY4" fmla="*/ -81 h 485778"/>
                  <a:gd name="connsiteX5" fmla="*/ 782866 w 828675"/>
                  <a:gd name="connsiteY5" fmla="*/ 41699 h 485778"/>
                  <a:gd name="connsiteX6" fmla="*/ 672834 w 828675"/>
                  <a:gd name="connsiteY6" fmla="*/ 87587 h 485778"/>
                  <a:gd name="connsiteX7" fmla="*/ 418335 w 828675"/>
                  <a:gd name="connsiteY7" fmla="*/ 87587 h 485778"/>
                  <a:gd name="connsiteX8" fmla="*/ 304769 w 828675"/>
                  <a:gd name="connsiteY8" fmla="*/ 162435 h 485778"/>
                  <a:gd name="connsiteX9" fmla="*/ 47574 w 828675"/>
                  <a:gd name="connsiteY9" fmla="*/ 368994 h 485778"/>
                  <a:gd name="connsiteX10" fmla="*/ -203 w 828675"/>
                  <a:gd name="connsiteY10" fmla="*/ 426830 h 485778"/>
                  <a:gd name="connsiteX11" fmla="*/ 70415 w 828675"/>
                  <a:gd name="connsiteY11" fmla="*/ 484456 h 485778"/>
                  <a:gd name="connsiteX12" fmla="*/ 368291 w 828675"/>
                  <a:gd name="connsiteY12" fmla="*/ 225500 h 48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8675" h="485778">
                    <a:moveTo>
                      <a:pt x="368291" y="225500"/>
                    </a:moveTo>
                    <a:lnTo>
                      <a:pt x="672834" y="225500"/>
                    </a:lnTo>
                    <a:cubicBezTo>
                      <a:pt x="715791" y="225500"/>
                      <a:pt x="754729" y="208002"/>
                      <a:pt x="782866" y="179618"/>
                    </a:cubicBezTo>
                    <a:cubicBezTo>
                      <a:pt x="811070" y="151309"/>
                      <a:pt x="828472" y="112200"/>
                      <a:pt x="828472" y="68916"/>
                    </a:cubicBezTo>
                    <a:cubicBezTo>
                      <a:pt x="828472" y="44161"/>
                      <a:pt x="822767" y="20709"/>
                      <a:pt x="812565" y="-81"/>
                    </a:cubicBezTo>
                    <a:cubicBezTo>
                      <a:pt x="805021" y="15507"/>
                      <a:pt x="794963" y="29597"/>
                      <a:pt x="782866" y="41699"/>
                    </a:cubicBezTo>
                    <a:cubicBezTo>
                      <a:pt x="754729" y="70074"/>
                      <a:pt x="715791" y="87587"/>
                      <a:pt x="672834" y="87587"/>
                    </a:cubicBezTo>
                    <a:lnTo>
                      <a:pt x="418335" y="87587"/>
                    </a:lnTo>
                    <a:cubicBezTo>
                      <a:pt x="369034" y="87587"/>
                      <a:pt x="324295" y="116886"/>
                      <a:pt x="304769" y="162435"/>
                    </a:cubicBezTo>
                    <a:cubicBezTo>
                      <a:pt x="275460" y="230786"/>
                      <a:pt x="206728" y="340600"/>
                      <a:pt x="47574" y="368994"/>
                    </a:cubicBezTo>
                    <a:cubicBezTo>
                      <a:pt x="19847" y="373947"/>
                      <a:pt x="-203" y="398493"/>
                      <a:pt x="-203" y="426830"/>
                    </a:cubicBezTo>
                    <a:cubicBezTo>
                      <a:pt x="-203" y="464234"/>
                      <a:pt x="34011" y="492000"/>
                      <a:pt x="70415" y="484456"/>
                    </a:cubicBezTo>
                    <a:cubicBezTo>
                      <a:pt x="313360" y="434135"/>
                      <a:pt x="368291" y="225500"/>
                      <a:pt x="368291" y="225500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12">
                <a:extLst>
                  <a:ext uri="{FF2B5EF4-FFF2-40B4-BE49-F238E27FC236}">
                    <a16:creationId xmlns:a16="http://schemas.microsoft.com/office/drawing/2014/main" id="{5693CA5F-1208-40B2-8B25-A30F590635D9}"/>
                  </a:ext>
                </a:extLst>
              </p:cNvPr>
              <p:cNvSpPr/>
              <p:nvPr/>
            </p:nvSpPr>
            <p:spPr>
              <a:xfrm>
                <a:off x="3887453" y="1167937"/>
                <a:ext cx="904875" cy="228600"/>
              </a:xfrm>
              <a:custGeom>
                <a:avLst/>
                <a:gdLst>
                  <a:gd name="connsiteX0" fmla="*/ 751339 w 904875"/>
                  <a:gd name="connsiteY0" fmla="*/ 228519 h 228600"/>
                  <a:gd name="connsiteX1" fmla="*/ 67977 w 904875"/>
                  <a:gd name="connsiteY1" fmla="*/ 228519 h 228600"/>
                  <a:gd name="connsiteX2" fmla="*/ -203 w 904875"/>
                  <a:gd name="connsiteY2" fmla="*/ 158272 h 228600"/>
                  <a:gd name="connsiteX3" fmla="*/ 67977 w 904875"/>
                  <a:gd name="connsiteY3" fmla="*/ 88016 h 228600"/>
                  <a:gd name="connsiteX4" fmla="*/ 751339 w 904875"/>
                  <a:gd name="connsiteY4" fmla="*/ 88016 h 228600"/>
                  <a:gd name="connsiteX5" fmla="*/ 888718 w 904875"/>
                  <a:gd name="connsiteY5" fmla="*/ -81 h 228600"/>
                  <a:gd name="connsiteX6" fmla="*/ 904672 w 904875"/>
                  <a:gd name="connsiteY6" fmla="*/ 70175 h 228600"/>
                  <a:gd name="connsiteX7" fmla="*/ 751339 w 904875"/>
                  <a:gd name="connsiteY7" fmla="*/ 2285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04875" h="228600">
                    <a:moveTo>
                      <a:pt x="751339" y="228519"/>
                    </a:moveTo>
                    <a:lnTo>
                      <a:pt x="67977" y="228519"/>
                    </a:lnTo>
                    <a:cubicBezTo>
                      <a:pt x="30324" y="228519"/>
                      <a:pt x="-203" y="197067"/>
                      <a:pt x="-203" y="158272"/>
                    </a:cubicBezTo>
                    <a:cubicBezTo>
                      <a:pt x="-203" y="119477"/>
                      <a:pt x="30324" y="88016"/>
                      <a:pt x="67977" y="88016"/>
                    </a:cubicBezTo>
                    <a:lnTo>
                      <a:pt x="751339" y="88016"/>
                    </a:lnTo>
                    <a:cubicBezTo>
                      <a:pt x="811613" y="87873"/>
                      <a:pt x="863695" y="52049"/>
                      <a:pt x="888718" y="-81"/>
                    </a:cubicBezTo>
                    <a:cubicBezTo>
                      <a:pt x="898947" y="21065"/>
                      <a:pt x="904672" y="44877"/>
                      <a:pt x="904672" y="70175"/>
                    </a:cubicBezTo>
                    <a:cubicBezTo>
                      <a:pt x="904672" y="157501"/>
                      <a:pt x="836092" y="228309"/>
                      <a:pt x="751339" y="2285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13">
                <a:extLst>
                  <a:ext uri="{FF2B5EF4-FFF2-40B4-BE49-F238E27FC236}">
                    <a16:creationId xmlns:a16="http://schemas.microsoft.com/office/drawing/2014/main" id="{0108338A-4539-4C21-8649-80427BF2C0D2}"/>
                  </a:ext>
                </a:extLst>
              </p:cNvPr>
              <p:cNvSpPr/>
              <p:nvPr/>
            </p:nvSpPr>
            <p:spPr>
              <a:xfrm>
                <a:off x="3887453" y="1482262"/>
                <a:ext cx="1085850" cy="219075"/>
              </a:xfrm>
              <a:custGeom>
                <a:avLst/>
                <a:gdLst>
                  <a:gd name="connsiteX0" fmla="*/ 931771 w 1085850"/>
                  <a:gd name="connsiteY0" fmla="*/ 218994 h 219075"/>
                  <a:gd name="connsiteX1" fmla="*/ 68215 w 1085850"/>
                  <a:gd name="connsiteY1" fmla="*/ 218994 h 219075"/>
                  <a:gd name="connsiteX2" fmla="*/ -203 w 1085850"/>
                  <a:gd name="connsiteY2" fmla="*/ 151671 h 219075"/>
                  <a:gd name="connsiteX3" fmla="*/ 68215 w 1085850"/>
                  <a:gd name="connsiteY3" fmla="*/ 84349 h 219075"/>
                  <a:gd name="connsiteX4" fmla="*/ 931771 w 1085850"/>
                  <a:gd name="connsiteY4" fmla="*/ 84349 h 219075"/>
                  <a:gd name="connsiteX5" fmla="*/ 1069635 w 1085850"/>
                  <a:gd name="connsiteY5" fmla="*/ -81 h 219075"/>
                  <a:gd name="connsiteX6" fmla="*/ 1085647 w 1085850"/>
                  <a:gd name="connsiteY6" fmla="*/ 67242 h 219075"/>
                  <a:gd name="connsiteX7" fmla="*/ 931771 w 1085850"/>
                  <a:gd name="connsiteY7" fmla="*/ 218994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85850" h="219075">
                    <a:moveTo>
                      <a:pt x="931771" y="218994"/>
                    </a:moveTo>
                    <a:lnTo>
                      <a:pt x="68215" y="218994"/>
                    </a:lnTo>
                    <a:cubicBezTo>
                      <a:pt x="30429" y="218994"/>
                      <a:pt x="-203" y="188847"/>
                      <a:pt x="-203" y="151671"/>
                    </a:cubicBezTo>
                    <a:cubicBezTo>
                      <a:pt x="-203" y="114495"/>
                      <a:pt x="30429" y="84349"/>
                      <a:pt x="68215" y="84349"/>
                    </a:cubicBezTo>
                    <a:lnTo>
                      <a:pt x="931771" y="84349"/>
                    </a:lnTo>
                    <a:cubicBezTo>
                      <a:pt x="992254" y="84206"/>
                      <a:pt x="1044527" y="49878"/>
                      <a:pt x="1069635" y="-81"/>
                    </a:cubicBezTo>
                    <a:cubicBezTo>
                      <a:pt x="1079903" y="20188"/>
                      <a:pt x="1085647" y="43010"/>
                      <a:pt x="1085647" y="67242"/>
                    </a:cubicBezTo>
                    <a:cubicBezTo>
                      <a:pt x="1085647" y="150928"/>
                      <a:pt x="1016819" y="218794"/>
                      <a:pt x="931771" y="218994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14">
                <a:extLst>
                  <a:ext uri="{FF2B5EF4-FFF2-40B4-BE49-F238E27FC236}">
                    <a16:creationId xmlns:a16="http://schemas.microsoft.com/office/drawing/2014/main" id="{397F5BF8-6242-4A9D-BB21-DE7D0AC3DEB2}"/>
                  </a:ext>
                </a:extLst>
              </p:cNvPr>
              <p:cNvSpPr/>
              <p:nvPr/>
            </p:nvSpPr>
            <p:spPr>
              <a:xfrm>
                <a:off x="3887453" y="1787062"/>
                <a:ext cx="942975" cy="219075"/>
              </a:xfrm>
              <a:custGeom>
                <a:avLst/>
                <a:gdLst>
                  <a:gd name="connsiteX0" fmla="*/ -203 w 942975"/>
                  <a:gd name="connsiteY0" fmla="*/ 151767 h 219075"/>
                  <a:gd name="connsiteX1" fmla="*/ 68186 w 942975"/>
                  <a:gd name="connsiteY1" fmla="*/ 84549 h 219075"/>
                  <a:gd name="connsiteX2" fmla="*/ 788458 w 942975"/>
                  <a:gd name="connsiteY2" fmla="*/ 83872 h 219075"/>
                  <a:gd name="connsiteX3" fmla="*/ 876021 w 942975"/>
                  <a:gd name="connsiteY3" fmla="*/ 57860 h 219075"/>
                  <a:gd name="connsiteX4" fmla="*/ 924627 w 942975"/>
                  <a:gd name="connsiteY4" fmla="*/ 4358 h 219075"/>
                  <a:gd name="connsiteX5" fmla="*/ 926960 w 942975"/>
                  <a:gd name="connsiteY5" fmla="*/ -81 h 219075"/>
                  <a:gd name="connsiteX6" fmla="*/ 942772 w 942975"/>
                  <a:gd name="connsiteY6" fmla="*/ 66804 h 219075"/>
                  <a:gd name="connsiteX7" fmla="*/ 924627 w 942975"/>
                  <a:gd name="connsiteY7" fmla="*/ 138803 h 219075"/>
                  <a:gd name="connsiteX8" fmla="*/ 876021 w 942975"/>
                  <a:gd name="connsiteY8" fmla="*/ 192305 h 219075"/>
                  <a:gd name="connsiteX9" fmla="*/ 788458 w 942975"/>
                  <a:gd name="connsiteY9" fmla="*/ 218318 h 219075"/>
                  <a:gd name="connsiteX10" fmla="*/ 68320 w 942975"/>
                  <a:gd name="connsiteY10" fmla="*/ 218994 h 219075"/>
                  <a:gd name="connsiteX11" fmla="*/ -203 w 942975"/>
                  <a:gd name="connsiteY11" fmla="*/ 151767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42975" h="219075">
                    <a:moveTo>
                      <a:pt x="-203" y="151767"/>
                    </a:moveTo>
                    <a:cubicBezTo>
                      <a:pt x="-203" y="114667"/>
                      <a:pt x="30410" y="84577"/>
                      <a:pt x="68186" y="84549"/>
                    </a:cubicBezTo>
                    <a:lnTo>
                      <a:pt x="788458" y="83872"/>
                    </a:lnTo>
                    <a:cubicBezTo>
                      <a:pt x="820776" y="83872"/>
                      <a:pt x="851237" y="74528"/>
                      <a:pt x="876021" y="57860"/>
                    </a:cubicBezTo>
                    <a:cubicBezTo>
                      <a:pt x="896290" y="44220"/>
                      <a:pt x="912987" y="25865"/>
                      <a:pt x="924627" y="4358"/>
                    </a:cubicBezTo>
                    <a:cubicBezTo>
                      <a:pt x="925446" y="2872"/>
                      <a:pt x="926208" y="1395"/>
                      <a:pt x="926960" y="-81"/>
                    </a:cubicBezTo>
                    <a:cubicBezTo>
                      <a:pt x="937086" y="20083"/>
                      <a:pt x="942772" y="42801"/>
                      <a:pt x="942772" y="66804"/>
                    </a:cubicBezTo>
                    <a:cubicBezTo>
                      <a:pt x="942772" y="92826"/>
                      <a:pt x="936276" y="117353"/>
                      <a:pt x="924627" y="138803"/>
                    </a:cubicBezTo>
                    <a:cubicBezTo>
                      <a:pt x="912987" y="160311"/>
                      <a:pt x="896290" y="178665"/>
                      <a:pt x="876021" y="192305"/>
                    </a:cubicBezTo>
                    <a:cubicBezTo>
                      <a:pt x="851237" y="208974"/>
                      <a:pt x="820776" y="218318"/>
                      <a:pt x="788458" y="218318"/>
                    </a:cubicBezTo>
                    <a:lnTo>
                      <a:pt x="68320" y="218994"/>
                    </a:lnTo>
                    <a:cubicBezTo>
                      <a:pt x="30486" y="219023"/>
                      <a:pt x="-203" y="188914"/>
                      <a:pt x="-203" y="151767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15">
                <a:extLst>
                  <a:ext uri="{FF2B5EF4-FFF2-40B4-BE49-F238E27FC236}">
                    <a16:creationId xmlns:a16="http://schemas.microsoft.com/office/drawing/2014/main" id="{D68EC503-CE53-4EAD-AF6D-B88407906058}"/>
                  </a:ext>
                </a:extLst>
              </p:cNvPr>
              <p:cNvSpPr/>
              <p:nvPr/>
            </p:nvSpPr>
            <p:spPr>
              <a:xfrm>
                <a:off x="2296778" y="1082212"/>
                <a:ext cx="361950" cy="1038225"/>
              </a:xfrm>
              <a:custGeom>
                <a:avLst/>
                <a:gdLst>
                  <a:gd name="connsiteX0" fmla="*/ 361747 w 361950"/>
                  <a:gd name="connsiteY0" fmla="*/ -81 h 1038225"/>
                  <a:gd name="connsiteX1" fmla="*/ 361747 w 361950"/>
                  <a:gd name="connsiteY1" fmla="*/ 1038144 h 1038225"/>
                  <a:gd name="connsiteX2" fmla="*/ -203 w 361950"/>
                  <a:gd name="connsiteY2" fmla="*/ 1038144 h 1038225"/>
                  <a:gd name="connsiteX3" fmla="*/ -203 w 361950"/>
                  <a:gd name="connsiteY3" fmla="*/ -81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038225">
                    <a:moveTo>
                      <a:pt x="361747" y="-81"/>
                    </a:moveTo>
                    <a:lnTo>
                      <a:pt x="361747" y="1038144"/>
                    </a:lnTo>
                    <a:lnTo>
                      <a:pt x="-203" y="103814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16">
                <a:extLst>
                  <a:ext uri="{FF2B5EF4-FFF2-40B4-BE49-F238E27FC236}">
                    <a16:creationId xmlns:a16="http://schemas.microsoft.com/office/drawing/2014/main" id="{12EC5C50-AEA0-4232-B5DA-2C0C3937E322}"/>
                  </a:ext>
                </a:extLst>
              </p:cNvPr>
              <p:cNvSpPr/>
              <p:nvPr/>
            </p:nvSpPr>
            <p:spPr>
              <a:xfrm>
                <a:off x="2296778" y="1977562"/>
                <a:ext cx="361950" cy="142875"/>
              </a:xfrm>
              <a:custGeom>
                <a:avLst/>
                <a:gdLst>
                  <a:gd name="connsiteX0" fmla="*/ 361747 w 361950"/>
                  <a:gd name="connsiteY0" fmla="*/ -81 h 142875"/>
                  <a:gd name="connsiteX1" fmla="*/ 361747 w 361950"/>
                  <a:gd name="connsiteY1" fmla="*/ 142794 h 142875"/>
                  <a:gd name="connsiteX2" fmla="*/ -203 w 361950"/>
                  <a:gd name="connsiteY2" fmla="*/ 142794 h 142875"/>
                  <a:gd name="connsiteX3" fmla="*/ -203 w 361950"/>
                  <a:gd name="connsiteY3" fmla="*/ -81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42875">
                    <a:moveTo>
                      <a:pt x="361747" y="-81"/>
                    </a:moveTo>
                    <a:lnTo>
                      <a:pt x="361747" y="142794"/>
                    </a:lnTo>
                    <a:lnTo>
                      <a:pt x="-203" y="14279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78" name="Notebook">
            <a:extLst>
              <a:ext uri="{FF2B5EF4-FFF2-40B4-BE49-F238E27FC236}">
                <a16:creationId xmlns:a16="http://schemas.microsoft.com/office/drawing/2014/main" id="{116842AE-A1BE-4E66-9ECA-1F69CE8196A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642375"/>
            <a:ext cx="2934412" cy="2118446"/>
          </a:xfrm>
          <a:prstGeom prst="rect">
            <a:avLst/>
          </a:prstGeom>
        </p:spPr>
      </p:pic>
      <p:pic>
        <p:nvPicPr>
          <p:cNvPr id="79" name="Thumb">
            <a:extLst>
              <a:ext uri="{FF2B5EF4-FFF2-40B4-BE49-F238E27FC236}">
                <a16:creationId xmlns:a16="http://schemas.microsoft.com/office/drawing/2014/main" id="{E0B9D273-266A-4CFD-883D-12312F64200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54628" b="80068"/>
          <a:stretch>
            <a:fillRect/>
          </a:stretch>
        </p:blipFill>
        <p:spPr>
          <a:xfrm flipH="1">
            <a:off x="6922843" y="1918899"/>
            <a:ext cx="1382950" cy="309466"/>
          </a:xfrm>
          <a:custGeom>
            <a:avLst/>
            <a:gdLst>
              <a:gd name="connsiteX0" fmla="*/ 0 w 1382950"/>
              <a:gd name="connsiteY0" fmla="*/ 0 h 309466"/>
              <a:gd name="connsiteX1" fmla="*/ 1382950 w 1382950"/>
              <a:gd name="connsiteY1" fmla="*/ 0 h 309466"/>
              <a:gd name="connsiteX2" fmla="*/ 1382950 w 1382950"/>
              <a:gd name="connsiteY2" fmla="*/ 309466 h 309466"/>
              <a:gd name="connsiteX3" fmla="*/ 0 w 1382950"/>
              <a:gd name="connsiteY3" fmla="*/ 309466 h 309466"/>
              <a:gd name="connsiteX4" fmla="*/ 0 w 1382950"/>
              <a:gd name="connsiteY4" fmla="*/ 0 h 3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950" h="309466">
                <a:moveTo>
                  <a:pt x="0" y="0"/>
                </a:moveTo>
                <a:lnTo>
                  <a:pt x="1382950" y="0"/>
                </a:lnTo>
                <a:lnTo>
                  <a:pt x="1382950" y="309466"/>
                </a:lnTo>
                <a:lnTo>
                  <a:pt x="0" y="30946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0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98262" t="16790" b="16380"/>
          <a:stretch/>
        </p:blipFill>
        <p:spPr>
          <a:xfrm>
            <a:off x="8964488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Rounded Rectangle 3"/>
          <p:cNvSpPr/>
          <p:nvPr/>
        </p:nvSpPr>
        <p:spPr>
          <a:xfrm>
            <a:off x="467544" y="2155483"/>
            <a:ext cx="2003307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A. cool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710144" y="2155482"/>
            <a:ext cx="2437920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B. family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88941" y="3151834"/>
            <a:ext cx="1981910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C. mum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699792" y="3121437"/>
            <a:ext cx="2448272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D. brother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33"/>
          <a:stretch/>
        </p:blipFill>
        <p:spPr>
          <a:xfrm>
            <a:off x="1658599" y="5270181"/>
            <a:ext cx="829464" cy="10113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680449" y="5270182"/>
            <a:ext cx="629158" cy="68594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832849" y="5422582"/>
            <a:ext cx="629158" cy="68594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3495014" y="5526964"/>
            <a:ext cx="629158" cy="685944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8244436" y="4443958"/>
            <a:ext cx="414338" cy="360040"/>
          </a:xfrm>
          <a:prstGeom prst="rightArrow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0E60955-D750-4B6E-82E8-A98BFBC2297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09" y="602815"/>
            <a:ext cx="5837410" cy="1040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2ECED3B-8DE0-449F-9181-DF4CF4C11967}"/>
              </a:ext>
            </a:extLst>
          </p:cNvPr>
          <p:cNvSpPr/>
          <p:nvPr/>
        </p:nvSpPr>
        <p:spPr>
          <a:xfrm rot="899895">
            <a:off x="7131383" y="1936096"/>
            <a:ext cx="557743" cy="353481"/>
          </a:xfrm>
          <a:prstGeom prst="ellipse">
            <a:avLst/>
          </a:prstGeom>
          <a:solidFill>
            <a:srgbClr val="F8E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736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4" name="click.wav"/>
          </p:stSnd>
        </p:sndAc>
      </p:transition>
    </mc:Choice>
    <mc:Fallback xmlns="">
      <p:transition spd="med">
        <p:fade/>
        <p:sndAc>
          <p:stSnd>
            <p:snd r:embed="rId2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 L 0.37604 0 " pathEditMode="relative" rAng="0" ptsTypes="AA">
                                      <p:cBhvr>
                                        <p:cTn id="15" dur="75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37691 0 " pathEditMode="relative" rAng="0" ptsTypes="AA">
                                      <p:cBhvr>
                                        <p:cTn id="17" dur="75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37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58025E-6 L 0.37604 3.58025E-6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2222E-6 3.58025E-6 L 0.37656 3.58025E-6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19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156 0 L 0.37899 0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6.62966E-7 L -0.0724 -0.57848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-289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0577E-6 L 0.32048 -0.58068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24" y="-29034"/>
                                    </p:animMotion>
                                  </p:childTnLst>
                                  <p:subTnLst>
                                    <p:audio>
                                      <p:cMediaNode vol="15000"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37596E-6 L 0.14705 -0.41201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44" y="-206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28973E-6 L -0.06371 -0.35328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4" y="-176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4" grpId="0" animBg="1"/>
      <p:bldP spid="34" grpId="0" animBg="1"/>
      <p:bldP spid="35" grpId="0" animBg="1"/>
      <p:bldP spid="3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-36512" y="-1"/>
            <a:ext cx="9180512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DECBC82-A3E1-4632-886E-BA99275C4E6E}"/>
              </a:ext>
            </a:extLst>
          </p:cNvPr>
          <p:cNvSpPr/>
          <p:nvPr/>
        </p:nvSpPr>
        <p:spPr>
          <a:xfrm>
            <a:off x="300480" y="25894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Nhóm 2">
            <a:extLst>
              <a:ext uri="{FF2B5EF4-FFF2-40B4-BE49-F238E27FC236}">
                <a16:creationId xmlns:a16="http://schemas.microsoft.com/office/drawing/2014/main" id="{E549B276-A923-43A4-8D90-F3D9306D62AD}"/>
              </a:ext>
            </a:extLst>
          </p:cNvPr>
          <p:cNvGrpSpPr/>
          <p:nvPr/>
        </p:nvGrpSpPr>
        <p:grpSpPr>
          <a:xfrm>
            <a:off x="4283968" y="145585"/>
            <a:ext cx="510658" cy="510658"/>
            <a:chOff x="5762523" y="28518"/>
            <a:chExt cx="680877" cy="680877"/>
          </a:xfrm>
        </p:grpSpPr>
        <p:sp>
          <p:nvSpPr>
            <p:cNvPr id="6" name="Icon white background">
              <a:extLst>
                <a:ext uri="{FF2B5EF4-FFF2-40B4-BE49-F238E27FC236}">
                  <a16:creationId xmlns:a16="http://schemas.microsoft.com/office/drawing/2014/main" id="{B7612563-F547-493F-88FE-FC52797AA752}"/>
                </a:ext>
              </a:extLst>
            </p:cNvPr>
            <p:cNvSpPr/>
            <p:nvPr/>
          </p:nvSpPr>
          <p:spPr>
            <a:xfrm>
              <a:off x="5762523" y="28518"/>
              <a:ext cx="680877" cy="6808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rgbClr val="F4B183">
                  <a:alpha val="60000"/>
                </a:srgbClr>
              </a:glow>
              <a:outerShdw blurRad="266700" dist="101600" dir="5400000" sx="85000" sy="85000" algn="ctr" rotWithShape="0">
                <a:srgbClr val="F48093">
                  <a:alpha val="7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8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" name="Icon header">
              <a:extLst>
                <a:ext uri="{FF2B5EF4-FFF2-40B4-BE49-F238E27FC236}">
                  <a16:creationId xmlns:a16="http://schemas.microsoft.com/office/drawing/2014/main" id="{BA7AE997-6A5D-4F91-AA9E-23074A1A4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5937039" y="162376"/>
              <a:ext cx="317921" cy="418983"/>
            </a:xfrm>
            <a:prstGeom prst="rect">
              <a:avLst/>
            </a:prstGeom>
          </p:spPr>
        </p:pic>
      </p:grpSp>
      <p:grpSp>
        <p:nvGrpSpPr>
          <p:cNvPr id="56" name="Hand">
            <a:extLst>
              <a:ext uri="{FF2B5EF4-FFF2-40B4-BE49-F238E27FC236}">
                <a16:creationId xmlns:a16="http://schemas.microsoft.com/office/drawing/2014/main" id="{F19896F8-5F55-4E0A-B5AA-29AC75BB5F73}"/>
              </a:ext>
            </a:extLst>
          </p:cNvPr>
          <p:cNvGrpSpPr/>
          <p:nvPr/>
        </p:nvGrpSpPr>
        <p:grpSpPr>
          <a:xfrm flipH="1">
            <a:off x="6932368" y="1928426"/>
            <a:ext cx="5488504" cy="1543049"/>
            <a:chOff x="-515201" y="777412"/>
            <a:chExt cx="5488504" cy="1543049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74AF7BC-2E3B-494C-8E88-DC0A62601BA6}"/>
                </a:ext>
              </a:extLst>
            </p:cNvPr>
            <p:cNvSpPr/>
            <p:nvPr/>
          </p:nvSpPr>
          <p:spPr>
            <a:xfrm>
              <a:off x="-515201" y="1087848"/>
              <a:ext cx="2450029" cy="1033756"/>
            </a:xfrm>
            <a:prstGeom prst="rect">
              <a:avLst/>
            </a:prstGeom>
            <a:solidFill>
              <a:srgbClr val="FFCE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EA25168-6052-4F62-AEDD-E48E764A1C1D}"/>
                </a:ext>
              </a:extLst>
            </p:cNvPr>
            <p:cNvSpPr/>
            <p:nvPr/>
          </p:nvSpPr>
          <p:spPr>
            <a:xfrm>
              <a:off x="-515201" y="1977864"/>
              <a:ext cx="2452408" cy="143740"/>
            </a:xfrm>
            <a:prstGeom prst="rect">
              <a:avLst/>
            </a:prstGeom>
            <a:solidFill>
              <a:srgbClr val="FFB0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P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9" name="Graphic 50">
              <a:extLst>
                <a:ext uri="{FF2B5EF4-FFF2-40B4-BE49-F238E27FC236}">
                  <a16:creationId xmlns:a16="http://schemas.microsoft.com/office/drawing/2014/main" id="{3112BE74-F8CD-404E-9BDE-5BBF1A69D70B}"/>
                </a:ext>
              </a:extLst>
            </p:cNvPr>
            <p:cNvGrpSpPr/>
            <p:nvPr/>
          </p:nvGrpSpPr>
          <p:grpSpPr>
            <a:xfrm>
              <a:off x="1934828" y="777412"/>
              <a:ext cx="3038475" cy="1543049"/>
              <a:chOff x="1934828" y="777412"/>
              <a:chExt cx="3038475" cy="1543049"/>
            </a:xfrm>
          </p:grpSpPr>
          <p:sp>
            <p:nvSpPr>
              <p:cNvPr id="60" name="Freeform: Shape 9">
                <a:extLst>
                  <a:ext uri="{FF2B5EF4-FFF2-40B4-BE49-F238E27FC236}">
                    <a16:creationId xmlns:a16="http://schemas.microsoft.com/office/drawing/2014/main" id="{A450EAE4-AABA-45B2-BCDC-09158AD7E1C9}"/>
                  </a:ext>
                </a:extLst>
              </p:cNvPr>
              <p:cNvSpPr/>
              <p:nvPr/>
            </p:nvSpPr>
            <p:spPr>
              <a:xfrm>
                <a:off x="1934828" y="777412"/>
                <a:ext cx="3038475" cy="1543049"/>
              </a:xfrm>
              <a:custGeom>
                <a:avLst/>
                <a:gdLst>
                  <a:gd name="connsiteX0" fmla="*/ 2534285 w 3038475"/>
                  <a:gd name="connsiteY0" fmla="*/ 1389158 h 1543049"/>
                  <a:gd name="connsiteX1" fmla="*/ 2380418 w 3038475"/>
                  <a:gd name="connsiteY1" fmla="*/ 1235339 h 1543049"/>
                  <a:gd name="connsiteX2" fmla="*/ 2741302 w 3038475"/>
                  <a:gd name="connsiteY2" fmla="*/ 1235339 h 1543049"/>
                  <a:gd name="connsiteX3" fmla="*/ 2895169 w 3038475"/>
                  <a:gd name="connsiteY3" fmla="*/ 1081529 h 1543049"/>
                  <a:gd name="connsiteX4" fmla="*/ 2741302 w 3038475"/>
                  <a:gd name="connsiteY4" fmla="*/ 927720 h 1543049"/>
                  <a:gd name="connsiteX5" fmla="*/ 2884405 w 3038475"/>
                  <a:gd name="connsiteY5" fmla="*/ 927720 h 1543049"/>
                  <a:gd name="connsiteX6" fmla="*/ 3038272 w 3038475"/>
                  <a:gd name="connsiteY6" fmla="*/ 773900 h 1543049"/>
                  <a:gd name="connsiteX7" fmla="*/ 2884405 w 3038475"/>
                  <a:gd name="connsiteY7" fmla="*/ 620091 h 1543049"/>
                  <a:gd name="connsiteX8" fmla="*/ 2707402 w 3038475"/>
                  <a:gd name="connsiteY8" fmla="*/ 620091 h 1543049"/>
                  <a:gd name="connsiteX9" fmla="*/ 2860879 w 3038475"/>
                  <a:gd name="connsiteY9" fmla="*/ 466281 h 1543049"/>
                  <a:gd name="connsiteX10" fmla="*/ 2707012 w 3038475"/>
                  <a:gd name="connsiteY10" fmla="*/ 312471 h 1543049"/>
                  <a:gd name="connsiteX11" fmla="*/ 2096145 w 3038475"/>
                  <a:gd name="connsiteY11" fmla="*/ 312471 h 1543049"/>
                  <a:gd name="connsiteX12" fmla="*/ 2252469 w 3038475"/>
                  <a:gd name="connsiteY12" fmla="*/ 156195 h 1543049"/>
                  <a:gd name="connsiteX13" fmla="*/ 2096145 w 3038475"/>
                  <a:gd name="connsiteY13" fmla="*/ -81 h 1543049"/>
                  <a:gd name="connsiteX14" fmla="*/ 1477820 w 3038475"/>
                  <a:gd name="connsiteY14" fmla="*/ -81 h 1543049"/>
                  <a:gd name="connsiteX15" fmla="*/ 1286663 w 3038475"/>
                  <a:gd name="connsiteY15" fmla="*/ 64449 h 1543049"/>
                  <a:gd name="connsiteX16" fmla="*/ 1045909 w 3038475"/>
                  <a:gd name="connsiteY16" fmla="*/ 247930 h 1543049"/>
                  <a:gd name="connsiteX17" fmla="*/ 854752 w 3038475"/>
                  <a:gd name="connsiteY17" fmla="*/ 312462 h 1543049"/>
                  <a:gd name="connsiteX18" fmla="*/ 726926 w 3038475"/>
                  <a:gd name="connsiteY18" fmla="*/ 312462 h 1543049"/>
                  <a:gd name="connsiteX19" fmla="*/ 557933 w 3038475"/>
                  <a:gd name="connsiteY19" fmla="*/ 364402 h 1543049"/>
                  <a:gd name="connsiteX20" fmla="*/ 362976 w 3038475"/>
                  <a:gd name="connsiteY20" fmla="*/ 312462 h 1543049"/>
                  <a:gd name="connsiteX21" fmla="*/ -203 w 3038475"/>
                  <a:gd name="connsiteY21" fmla="*/ 312462 h 1543049"/>
                  <a:gd name="connsiteX22" fmla="*/ -203 w 3038475"/>
                  <a:gd name="connsiteY22" fmla="*/ 1346886 h 1543049"/>
                  <a:gd name="connsiteX23" fmla="*/ 362976 w 3038475"/>
                  <a:gd name="connsiteY23" fmla="*/ 1346886 h 1543049"/>
                  <a:gd name="connsiteX24" fmla="*/ 544951 w 3038475"/>
                  <a:gd name="connsiteY24" fmla="*/ 1297156 h 1543049"/>
                  <a:gd name="connsiteX25" fmla="*/ 726926 w 3038475"/>
                  <a:gd name="connsiteY25" fmla="*/ 1346886 h 1543049"/>
                  <a:gd name="connsiteX26" fmla="*/ 874202 w 3038475"/>
                  <a:gd name="connsiteY26" fmla="*/ 1346886 h 1543049"/>
                  <a:gd name="connsiteX27" fmla="*/ 1034526 w 3038475"/>
                  <a:gd name="connsiteY27" fmla="*/ 1390673 h 1543049"/>
                  <a:gd name="connsiteX28" fmla="*/ 1218321 w 3038475"/>
                  <a:gd name="connsiteY28" fmla="*/ 1499182 h 1543049"/>
                  <a:gd name="connsiteX29" fmla="*/ 1378645 w 3038475"/>
                  <a:gd name="connsiteY29" fmla="*/ 1542968 h 1543049"/>
                  <a:gd name="connsiteX30" fmla="*/ 1464132 w 3038475"/>
                  <a:gd name="connsiteY30" fmla="*/ 1542968 h 1543049"/>
                  <a:gd name="connsiteX31" fmla="*/ 2380418 w 3038475"/>
                  <a:gd name="connsiteY31" fmla="*/ 1542968 h 1543049"/>
                  <a:gd name="connsiteX32" fmla="*/ 2534285 w 3038475"/>
                  <a:gd name="connsiteY32" fmla="*/ 1389158 h 1543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38475" h="1543049">
                    <a:moveTo>
                      <a:pt x="2534285" y="1389158"/>
                    </a:moveTo>
                    <a:cubicBezTo>
                      <a:pt x="2534285" y="1304205"/>
                      <a:pt x="2465391" y="1235339"/>
                      <a:pt x="2380418" y="1235339"/>
                    </a:cubicBezTo>
                    <a:lnTo>
                      <a:pt x="2741302" y="1235339"/>
                    </a:lnTo>
                    <a:cubicBezTo>
                      <a:pt x="2826284" y="1235339"/>
                      <a:pt x="2895169" y="1166474"/>
                      <a:pt x="2895169" y="1081529"/>
                    </a:cubicBezTo>
                    <a:cubicBezTo>
                      <a:pt x="2895169" y="996585"/>
                      <a:pt x="2826274" y="927720"/>
                      <a:pt x="2741302" y="927720"/>
                    </a:cubicBezTo>
                    <a:lnTo>
                      <a:pt x="2884405" y="927720"/>
                    </a:lnTo>
                    <a:cubicBezTo>
                      <a:pt x="2969378" y="927720"/>
                      <a:pt x="3038272" y="858854"/>
                      <a:pt x="3038272" y="773900"/>
                    </a:cubicBezTo>
                    <a:cubicBezTo>
                      <a:pt x="3038272" y="688957"/>
                      <a:pt x="2969378" y="620091"/>
                      <a:pt x="2884405" y="620091"/>
                    </a:cubicBezTo>
                    <a:lnTo>
                      <a:pt x="2707402" y="620091"/>
                    </a:lnTo>
                    <a:cubicBezTo>
                      <a:pt x="2792203" y="619881"/>
                      <a:pt x="2860879" y="551101"/>
                      <a:pt x="2860879" y="466281"/>
                    </a:cubicBezTo>
                    <a:cubicBezTo>
                      <a:pt x="2860879" y="381337"/>
                      <a:pt x="2791994" y="312471"/>
                      <a:pt x="2707012" y="312471"/>
                    </a:cubicBezTo>
                    <a:lnTo>
                      <a:pt x="2096145" y="312471"/>
                    </a:lnTo>
                    <a:cubicBezTo>
                      <a:pt x="2182480" y="312471"/>
                      <a:pt x="2252469" y="242501"/>
                      <a:pt x="2252469" y="156195"/>
                    </a:cubicBezTo>
                    <a:cubicBezTo>
                      <a:pt x="2252469" y="69887"/>
                      <a:pt x="2182480" y="-81"/>
                      <a:pt x="2096145" y="-81"/>
                    </a:cubicBezTo>
                    <a:lnTo>
                      <a:pt x="1477820" y="-81"/>
                    </a:lnTo>
                    <a:cubicBezTo>
                      <a:pt x="1408754" y="-81"/>
                      <a:pt x="1341593" y="22593"/>
                      <a:pt x="1286663" y="64449"/>
                    </a:cubicBezTo>
                    <a:lnTo>
                      <a:pt x="1045909" y="247930"/>
                    </a:lnTo>
                    <a:cubicBezTo>
                      <a:pt x="990978" y="289792"/>
                      <a:pt x="923827" y="312462"/>
                      <a:pt x="854752" y="312462"/>
                    </a:cubicBezTo>
                    <a:lnTo>
                      <a:pt x="726926" y="312462"/>
                    </a:lnTo>
                    <a:lnTo>
                      <a:pt x="557933" y="364402"/>
                    </a:lnTo>
                    <a:lnTo>
                      <a:pt x="362976" y="312462"/>
                    </a:lnTo>
                    <a:lnTo>
                      <a:pt x="-203" y="312462"/>
                    </a:lnTo>
                    <a:lnTo>
                      <a:pt x="-203" y="1346886"/>
                    </a:lnTo>
                    <a:lnTo>
                      <a:pt x="362976" y="1346886"/>
                    </a:lnTo>
                    <a:lnTo>
                      <a:pt x="544951" y="1297156"/>
                    </a:lnTo>
                    <a:lnTo>
                      <a:pt x="726926" y="1346886"/>
                    </a:lnTo>
                    <a:lnTo>
                      <a:pt x="874202" y="1346886"/>
                    </a:lnTo>
                    <a:cubicBezTo>
                      <a:pt x="930599" y="1346886"/>
                      <a:pt x="985968" y="1362012"/>
                      <a:pt x="1034526" y="1390673"/>
                    </a:cubicBezTo>
                    <a:lnTo>
                      <a:pt x="1218321" y="1499182"/>
                    </a:lnTo>
                    <a:cubicBezTo>
                      <a:pt x="1266879" y="1527852"/>
                      <a:pt x="1322248" y="1542968"/>
                      <a:pt x="1378645" y="1542968"/>
                    </a:cubicBezTo>
                    <a:lnTo>
                      <a:pt x="1464132" y="1542968"/>
                    </a:lnTo>
                    <a:lnTo>
                      <a:pt x="2380418" y="1542968"/>
                    </a:lnTo>
                    <a:cubicBezTo>
                      <a:pt x="2465391" y="1542978"/>
                      <a:pt x="2534285" y="1474112"/>
                      <a:pt x="2534285" y="1389158"/>
                    </a:cubicBezTo>
                    <a:close/>
                  </a:path>
                </a:pathLst>
              </a:custGeom>
              <a:solidFill>
                <a:srgbClr val="FFCE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10">
                <a:extLst>
                  <a:ext uri="{FF2B5EF4-FFF2-40B4-BE49-F238E27FC236}">
                    <a16:creationId xmlns:a16="http://schemas.microsoft.com/office/drawing/2014/main" id="{0FB85DC6-4BC2-4758-9F74-4EEA8B9C8D9B}"/>
                  </a:ext>
                </a:extLst>
              </p:cNvPr>
              <p:cNvSpPr/>
              <p:nvPr/>
            </p:nvSpPr>
            <p:spPr>
              <a:xfrm>
                <a:off x="1934828" y="1977562"/>
                <a:ext cx="2533650" cy="342900"/>
              </a:xfrm>
              <a:custGeom>
                <a:avLst/>
                <a:gdLst>
                  <a:gd name="connsiteX0" fmla="*/ 2379637 w 2533650"/>
                  <a:gd name="connsiteY0" fmla="*/ 342819 h 342900"/>
                  <a:gd name="connsiteX1" fmla="*/ 1378236 w 2533650"/>
                  <a:gd name="connsiteY1" fmla="*/ 342819 h 342900"/>
                  <a:gd name="connsiteX2" fmla="*/ 1217930 w 2533650"/>
                  <a:gd name="connsiteY2" fmla="*/ 298718 h 342900"/>
                  <a:gd name="connsiteX3" fmla="*/ 1034222 w 2533650"/>
                  <a:gd name="connsiteY3" fmla="*/ 189476 h 342900"/>
                  <a:gd name="connsiteX4" fmla="*/ 873916 w 2533650"/>
                  <a:gd name="connsiteY4" fmla="*/ 145432 h 342900"/>
                  <a:gd name="connsiteX5" fmla="*/ -203 w 2533650"/>
                  <a:gd name="connsiteY5" fmla="*/ 145432 h 342900"/>
                  <a:gd name="connsiteX6" fmla="*/ 130 w 2533650"/>
                  <a:gd name="connsiteY6" fmla="*/ -81 h 342900"/>
                  <a:gd name="connsiteX7" fmla="*/ 873916 w 2533650"/>
                  <a:gd name="connsiteY7" fmla="*/ -81 h 342900"/>
                  <a:gd name="connsiteX8" fmla="*/ 1034212 w 2533650"/>
                  <a:gd name="connsiteY8" fmla="*/ 43953 h 342900"/>
                  <a:gd name="connsiteX9" fmla="*/ 1217921 w 2533650"/>
                  <a:gd name="connsiteY9" fmla="*/ 153195 h 342900"/>
                  <a:gd name="connsiteX10" fmla="*/ 1378227 w 2533650"/>
                  <a:gd name="connsiteY10" fmla="*/ 197306 h 342900"/>
                  <a:gd name="connsiteX11" fmla="*/ 2379628 w 2533650"/>
                  <a:gd name="connsiteY11" fmla="*/ 197306 h 342900"/>
                  <a:gd name="connsiteX12" fmla="*/ 2515435 w 2533650"/>
                  <a:gd name="connsiteY12" fmla="*/ 115200 h 342900"/>
                  <a:gd name="connsiteX13" fmla="*/ 2533447 w 2533650"/>
                  <a:gd name="connsiteY13" fmla="*/ 187962 h 342900"/>
                  <a:gd name="connsiteX14" fmla="*/ 2379637 w 2533650"/>
                  <a:gd name="connsiteY14" fmla="*/ 342819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33650" h="342900">
                    <a:moveTo>
                      <a:pt x="2379637" y="342819"/>
                    </a:moveTo>
                    <a:lnTo>
                      <a:pt x="1378236" y="342819"/>
                    </a:lnTo>
                    <a:cubicBezTo>
                      <a:pt x="1321791" y="342819"/>
                      <a:pt x="1266451" y="327570"/>
                      <a:pt x="1217930" y="298718"/>
                    </a:cubicBezTo>
                    <a:lnTo>
                      <a:pt x="1034222" y="189476"/>
                    </a:lnTo>
                    <a:cubicBezTo>
                      <a:pt x="985635" y="160615"/>
                      <a:pt x="930285" y="145432"/>
                      <a:pt x="873916" y="145432"/>
                    </a:cubicBezTo>
                    <a:lnTo>
                      <a:pt x="-203" y="145432"/>
                    </a:lnTo>
                    <a:lnTo>
                      <a:pt x="130" y="-81"/>
                    </a:lnTo>
                    <a:lnTo>
                      <a:pt x="873916" y="-81"/>
                    </a:lnTo>
                    <a:cubicBezTo>
                      <a:pt x="930285" y="-81"/>
                      <a:pt x="985625" y="15102"/>
                      <a:pt x="1034212" y="43953"/>
                    </a:cubicBezTo>
                    <a:lnTo>
                      <a:pt x="1217921" y="153195"/>
                    </a:lnTo>
                    <a:cubicBezTo>
                      <a:pt x="1266451" y="182056"/>
                      <a:pt x="1321791" y="197306"/>
                      <a:pt x="1378227" y="197306"/>
                    </a:cubicBezTo>
                    <a:lnTo>
                      <a:pt x="2379628" y="197306"/>
                    </a:lnTo>
                    <a:cubicBezTo>
                      <a:pt x="2438454" y="197306"/>
                      <a:pt x="2489575" y="164044"/>
                      <a:pt x="2515435" y="115200"/>
                    </a:cubicBezTo>
                    <a:cubicBezTo>
                      <a:pt x="2526970" y="136917"/>
                      <a:pt x="2533447" y="161644"/>
                      <a:pt x="2533447" y="187962"/>
                    </a:cubicBezTo>
                    <a:cubicBezTo>
                      <a:pt x="2533457" y="273496"/>
                      <a:pt x="2464600" y="342819"/>
                      <a:pt x="2379637" y="3428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11">
                <a:extLst>
                  <a:ext uri="{FF2B5EF4-FFF2-40B4-BE49-F238E27FC236}">
                    <a16:creationId xmlns:a16="http://schemas.microsoft.com/office/drawing/2014/main" id="{46223F60-D4E9-4107-84E8-F447EA6FCD7C}"/>
                  </a:ext>
                </a:extLst>
              </p:cNvPr>
              <p:cNvSpPr/>
              <p:nvPr/>
            </p:nvSpPr>
            <p:spPr>
              <a:xfrm>
                <a:off x="3354053" y="863137"/>
                <a:ext cx="828675" cy="485778"/>
              </a:xfrm>
              <a:custGeom>
                <a:avLst/>
                <a:gdLst>
                  <a:gd name="connsiteX0" fmla="*/ 368291 w 828675"/>
                  <a:gd name="connsiteY0" fmla="*/ 225500 h 485778"/>
                  <a:gd name="connsiteX1" fmla="*/ 672834 w 828675"/>
                  <a:gd name="connsiteY1" fmla="*/ 225500 h 485778"/>
                  <a:gd name="connsiteX2" fmla="*/ 782866 w 828675"/>
                  <a:gd name="connsiteY2" fmla="*/ 179618 h 485778"/>
                  <a:gd name="connsiteX3" fmla="*/ 828472 w 828675"/>
                  <a:gd name="connsiteY3" fmla="*/ 68916 h 485778"/>
                  <a:gd name="connsiteX4" fmla="*/ 812565 w 828675"/>
                  <a:gd name="connsiteY4" fmla="*/ -81 h 485778"/>
                  <a:gd name="connsiteX5" fmla="*/ 782866 w 828675"/>
                  <a:gd name="connsiteY5" fmla="*/ 41699 h 485778"/>
                  <a:gd name="connsiteX6" fmla="*/ 672834 w 828675"/>
                  <a:gd name="connsiteY6" fmla="*/ 87587 h 485778"/>
                  <a:gd name="connsiteX7" fmla="*/ 418335 w 828675"/>
                  <a:gd name="connsiteY7" fmla="*/ 87587 h 485778"/>
                  <a:gd name="connsiteX8" fmla="*/ 304769 w 828675"/>
                  <a:gd name="connsiteY8" fmla="*/ 162435 h 485778"/>
                  <a:gd name="connsiteX9" fmla="*/ 47574 w 828675"/>
                  <a:gd name="connsiteY9" fmla="*/ 368994 h 485778"/>
                  <a:gd name="connsiteX10" fmla="*/ -203 w 828675"/>
                  <a:gd name="connsiteY10" fmla="*/ 426830 h 485778"/>
                  <a:gd name="connsiteX11" fmla="*/ 70415 w 828675"/>
                  <a:gd name="connsiteY11" fmla="*/ 484456 h 485778"/>
                  <a:gd name="connsiteX12" fmla="*/ 368291 w 828675"/>
                  <a:gd name="connsiteY12" fmla="*/ 225500 h 48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8675" h="485778">
                    <a:moveTo>
                      <a:pt x="368291" y="225500"/>
                    </a:moveTo>
                    <a:lnTo>
                      <a:pt x="672834" y="225500"/>
                    </a:lnTo>
                    <a:cubicBezTo>
                      <a:pt x="715791" y="225500"/>
                      <a:pt x="754729" y="208002"/>
                      <a:pt x="782866" y="179618"/>
                    </a:cubicBezTo>
                    <a:cubicBezTo>
                      <a:pt x="811070" y="151309"/>
                      <a:pt x="828472" y="112200"/>
                      <a:pt x="828472" y="68916"/>
                    </a:cubicBezTo>
                    <a:cubicBezTo>
                      <a:pt x="828472" y="44161"/>
                      <a:pt x="822767" y="20709"/>
                      <a:pt x="812565" y="-81"/>
                    </a:cubicBezTo>
                    <a:cubicBezTo>
                      <a:pt x="805021" y="15507"/>
                      <a:pt x="794963" y="29597"/>
                      <a:pt x="782866" y="41699"/>
                    </a:cubicBezTo>
                    <a:cubicBezTo>
                      <a:pt x="754729" y="70074"/>
                      <a:pt x="715791" y="87587"/>
                      <a:pt x="672834" y="87587"/>
                    </a:cubicBezTo>
                    <a:lnTo>
                      <a:pt x="418335" y="87587"/>
                    </a:lnTo>
                    <a:cubicBezTo>
                      <a:pt x="369034" y="87587"/>
                      <a:pt x="324295" y="116886"/>
                      <a:pt x="304769" y="162435"/>
                    </a:cubicBezTo>
                    <a:cubicBezTo>
                      <a:pt x="275460" y="230786"/>
                      <a:pt x="206728" y="340600"/>
                      <a:pt x="47574" y="368994"/>
                    </a:cubicBezTo>
                    <a:cubicBezTo>
                      <a:pt x="19847" y="373947"/>
                      <a:pt x="-203" y="398493"/>
                      <a:pt x="-203" y="426830"/>
                    </a:cubicBezTo>
                    <a:cubicBezTo>
                      <a:pt x="-203" y="464234"/>
                      <a:pt x="34011" y="492000"/>
                      <a:pt x="70415" y="484456"/>
                    </a:cubicBezTo>
                    <a:cubicBezTo>
                      <a:pt x="313360" y="434135"/>
                      <a:pt x="368291" y="225500"/>
                      <a:pt x="368291" y="225500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12">
                <a:extLst>
                  <a:ext uri="{FF2B5EF4-FFF2-40B4-BE49-F238E27FC236}">
                    <a16:creationId xmlns:a16="http://schemas.microsoft.com/office/drawing/2014/main" id="{5693CA5F-1208-40B2-8B25-A30F590635D9}"/>
                  </a:ext>
                </a:extLst>
              </p:cNvPr>
              <p:cNvSpPr/>
              <p:nvPr/>
            </p:nvSpPr>
            <p:spPr>
              <a:xfrm>
                <a:off x="3887453" y="1167937"/>
                <a:ext cx="904875" cy="228600"/>
              </a:xfrm>
              <a:custGeom>
                <a:avLst/>
                <a:gdLst>
                  <a:gd name="connsiteX0" fmla="*/ 751339 w 904875"/>
                  <a:gd name="connsiteY0" fmla="*/ 228519 h 228600"/>
                  <a:gd name="connsiteX1" fmla="*/ 67977 w 904875"/>
                  <a:gd name="connsiteY1" fmla="*/ 228519 h 228600"/>
                  <a:gd name="connsiteX2" fmla="*/ -203 w 904875"/>
                  <a:gd name="connsiteY2" fmla="*/ 158272 h 228600"/>
                  <a:gd name="connsiteX3" fmla="*/ 67977 w 904875"/>
                  <a:gd name="connsiteY3" fmla="*/ 88016 h 228600"/>
                  <a:gd name="connsiteX4" fmla="*/ 751339 w 904875"/>
                  <a:gd name="connsiteY4" fmla="*/ 88016 h 228600"/>
                  <a:gd name="connsiteX5" fmla="*/ 888718 w 904875"/>
                  <a:gd name="connsiteY5" fmla="*/ -81 h 228600"/>
                  <a:gd name="connsiteX6" fmla="*/ 904672 w 904875"/>
                  <a:gd name="connsiteY6" fmla="*/ 70175 h 228600"/>
                  <a:gd name="connsiteX7" fmla="*/ 751339 w 904875"/>
                  <a:gd name="connsiteY7" fmla="*/ 2285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04875" h="228600">
                    <a:moveTo>
                      <a:pt x="751339" y="228519"/>
                    </a:moveTo>
                    <a:lnTo>
                      <a:pt x="67977" y="228519"/>
                    </a:lnTo>
                    <a:cubicBezTo>
                      <a:pt x="30324" y="228519"/>
                      <a:pt x="-203" y="197067"/>
                      <a:pt x="-203" y="158272"/>
                    </a:cubicBezTo>
                    <a:cubicBezTo>
                      <a:pt x="-203" y="119477"/>
                      <a:pt x="30324" y="88016"/>
                      <a:pt x="67977" y="88016"/>
                    </a:cubicBezTo>
                    <a:lnTo>
                      <a:pt x="751339" y="88016"/>
                    </a:lnTo>
                    <a:cubicBezTo>
                      <a:pt x="811613" y="87873"/>
                      <a:pt x="863695" y="52049"/>
                      <a:pt x="888718" y="-81"/>
                    </a:cubicBezTo>
                    <a:cubicBezTo>
                      <a:pt x="898947" y="21065"/>
                      <a:pt x="904672" y="44877"/>
                      <a:pt x="904672" y="70175"/>
                    </a:cubicBezTo>
                    <a:cubicBezTo>
                      <a:pt x="904672" y="157501"/>
                      <a:pt x="836092" y="228309"/>
                      <a:pt x="751339" y="228519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13">
                <a:extLst>
                  <a:ext uri="{FF2B5EF4-FFF2-40B4-BE49-F238E27FC236}">
                    <a16:creationId xmlns:a16="http://schemas.microsoft.com/office/drawing/2014/main" id="{0108338A-4539-4C21-8649-80427BF2C0D2}"/>
                  </a:ext>
                </a:extLst>
              </p:cNvPr>
              <p:cNvSpPr/>
              <p:nvPr/>
            </p:nvSpPr>
            <p:spPr>
              <a:xfrm>
                <a:off x="3887453" y="1482262"/>
                <a:ext cx="1085850" cy="219075"/>
              </a:xfrm>
              <a:custGeom>
                <a:avLst/>
                <a:gdLst>
                  <a:gd name="connsiteX0" fmla="*/ 931771 w 1085850"/>
                  <a:gd name="connsiteY0" fmla="*/ 218994 h 219075"/>
                  <a:gd name="connsiteX1" fmla="*/ 68215 w 1085850"/>
                  <a:gd name="connsiteY1" fmla="*/ 218994 h 219075"/>
                  <a:gd name="connsiteX2" fmla="*/ -203 w 1085850"/>
                  <a:gd name="connsiteY2" fmla="*/ 151671 h 219075"/>
                  <a:gd name="connsiteX3" fmla="*/ 68215 w 1085850"/>
                  <a:gd name="connsiteY3" fmla="*/ 84349 h 219075"/>
                  <a:gd name="connsiteX4" fmla="*/ 931771 w 1085850"/>
                  <a:gd name="connsiteY4" fmla="*/ 84349 h 219075"/>
                  <a:gd name="connsiteX5" fmla="*/ 1069635 w 1085850"/>
                  <a:gd name="connsiteY5" fmla="*/ -81 h 219075"/>
                  <a:gd name="connsiteX6" fmla="*/ 1085647 w 1085850"/>
                  <a:gd name="connsiteY6" fmla="*/ 67242 h 219075"/>
                  <a:gd name="connsiteX7" fmla="*/ 931771 w 1085850"/>
                  <a:gd name="connsiteY7" fmla="*/ 218994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85850" h="219075">
                    <a:moveTo>
                      <a:pt x="931771" y="218994"/>
                    </a:moveTo>
                    <a:lnTo>
                      <a:pt x="68215" y="218994"/>
                    </a:lnTo>
                    <a:cubicBezTo>
                      <a:pt x="30429" y="218994"/>
                      <a:pt x="-203" y="188847"/>
                      <a:pt x="-203" y="151671"/>
                    </a:cubicBezTo>
                    <a:cubicBezTo>
                      <a:pt x="-203" y="114495"/>
                      <a:pt x="30429" y="84349"/>
                      <a:pt x="68215" y="84349"/>
                    </a:cubicBezTo>
                    <a:lnTo>
                      <a:pt x="931771" y="84349"/>
                    </a:lnTo>
                    <a:cubicBezTo>
                      <a:pt x="992254" y="84206"/>
                      <a:pt x="1044527" y="49878"/>
                      <a:pt x="1069635" y="-81"/>
                    </a:cubicBezTo>
                    <a:cubicBezTo>
                      <a:pt x="1079903" y="20188"/>
                      <a:pt x="1085647" y="43010"/>
                      <a:pt x="1085647" y="67242"/>
                    </a:cubicBezTo>
                    <a:cubicBezTo>
                      <a:pt x="1085647" y="150928"/>
                      <a:pt x="1016819" y="218794"/>
                      <a:pt x="931771" y="218994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14">
                <a:extLst>
                  <a:ext uri="{FF2B5EF4-FFF2-40B4-BE49-F238E27FC236}">
                    <a16:creationId xmlns:a16="http://schemas.microsoft.com/office/drawing/2014/main" id="{397F5BF8-6242-4A9D-BB21-DE7D0AC3DEB2}"/>
                  </a:ext>
                </a:extLst>
              </p:cNvPr>
              <p:cNvSpPr/>
              <p:nvPr/>
            </p:nvSpPr>
            <p:spPr>
              <a:xfrm>
                <a:off x="3887453" y="1787062"/>
                <a:ext cx="942975" cy="219075"/>
              </a:xfrm>
              <a:custGeom>
                <a:avLst/>
                <a:gdLst>
                  <a:gd name="connsiteX0" fmla="*/ -203 w 942975"/>
                  <a:gd name="connsiteY0" fmla="*/ 151767 h 219075"/>
                  <a:gd name="connsiteX1" fmla="*/ 68186 w 942975"/>
                  <a:gd name="connsiteY1" fmla="*/ 84549 h 219075"/>
                  <a:gd name="connsiteX2" fmla="*/ 788458 w 942975"/>
                  <a:gd name="connsiteY2" fmla="*/ 83872 h 219075"/>
                  <a:gd name="connsiteX3" fmla="*/ 876021 w 942975"/>
                  <a:gd name="connsiteY3" fmla="*/ 57860 h 219075"/>
                  <a:gd name="connsiteX4" fmla="*/ 924627 w 942975"/>
                  <a:gd name="connsiteY4" fmla="*/ 4358 h 219075"/>
                  <a:gd name="connsiteX5" fmla="*/ 926960 w 942975"/>
                  <a:gd name="connsiteY5" fmla="*/ -81 h 219075"/>
                  <a:gd name="connsiteX6" fmla="*/ 942772 w 942975"/>
                  <a:gd name="connsiteY6" fmla="*/ 66804 h 219075"/>
                  <a:gd name="connsiteX7" fmla="*/ 924627 w 942975"/>
                  <a:gd name="connsiteY7" fmla="*/ 138803 h 219075"/>
                  <a:gd name="connsiteX8" fmla="*/ 876021 w 942975"/>
                  <a:gd name="connsiteY8" fmla="*/ 192305 h 219075"/>
                  <a:gd name="connsiteX9" fmla="*/ 788458 w 942975"/>
                  <a:gd name="connsiteY9" fmla="*/ 218318 h 219075"/>
                  <a:gd name="connsiteX10" fmla="*/ 68320 w 942975"/>
                  <a:gd name="connsiteY10" fmla="*/ 218994 h 219075"/>
                  <a:gd name="connsiteX11" fmla="*/ -203 w 942975"/>
                  <a:gd name="connsiteY11" fmla="*/ 151767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42975" h="219075">
                    <a:moveTo>
                      <a:pt x="-203" y="151767"/>
                    </a:moveTo>
                    <a:cubicBezTo>
                      <a:pt x="-203" y="114667"/>
                      <a:pt x="30410" y="84577"/>
                      <a:pt x="68186" y="84549"/>
                    </a:cubicBezTo>
                    <a:lnTo>
                      <a:pt x="788458" y="83872"/>
                    </a:lnTo>
                    <a:cubicBezTo>
                      <a:pt x="820776" y="83872"/>
                      <a:pt x="851237" y="74528"/>
                      <a:pt x="876021" y="57860"/>
                    </a:cubicBezTo>
                    <a:cubicBezTo>
                      <a:pt x="896290" y="44220"/>
                      <a:pt x="912987" y="25865"/>
                      <a:pt x="924627" y="4358"/>
                    </a:cubicBezTo>
                    <a:cubicBezTo>
                      <a:pt x="925446" y="2872"/>
                      <a:pt x="926208" y="1395"/>
                      <a:pt x="926960" y="-81"/>
                    </a:cubicBezTo>
                    <a:cubicBezTo>
                      <a:pt x="937086" y="20083"/>
                      <a:pt x="942772" y="42801"/>
                      <a:pt x="942772" y="66804"/>
                    </a:cubicBezTo>
                    <a:cubicBezTo>
                      <a:pt x="942772" y="92826"/>
                      <a:pt x="936276" y="117353"/>
                      <a:pt x="924627" y="138803"/>
                    </a:cubicBezTo>
                    <a:cubicBezTo>
                      <a:pt x="912987" y="160311"/>
                      <a:pt x="896290" y="178665"/>
                      <a:pt x="876021" y="192305"/>
                    </a:cubicBezTo>
                    <a:cubicBezTo>
                      <a:pt x="851237" y="208974"/>
                      <a:pt x="820776" y="218318"/>
                      <a:pt x="788458" y="218318"/>
                    </a:cubicBezTo>
                    <a:lnTo>
                      <a:pt x="68320" y="218994"/>
                    </a:lnTo>
                    <a:cubicBezTo>
                      <a:pt x="30486" y="219023"/>
                      <a:pt x="-203" y="188914"/>
                      <a:pt x="-203" y="151767"/>
                    </a:cubicBezTo>
                    <a:close/>
                  </a:path>
                </a:pathLst>
              </a:custGeom>
              <a:solidFill>
                <a:srgbClr val="FFB09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15">
                <a:extLst>
                  <a:ext uri="{FF2B5EF4-FFF2-40B4-BE49-F238E27FC236}">
                    <a16:creationId xmlns:a16="http://schemas.microsoft.com/office/drawing/2014/main" id="{D68EC503-CE53-4EAD-AF6D-B88407906058}"/>
                  </a:ext>
                </a:extLst>
              </p:cNvPr>
              <p:cNvSpPr/>
              <p:nvPr/>
            </p:nvSpPr>
            <p:spPr>
              <a:xfrm>
                <a:off x="2296778" y="1082212"/>
                <a:ext cx="361950" cy="1038225"/>
              </a:xfrm>
              <a:custGeom>
                <a:avLst/>
                <a:gdLst>
                  <a:gd name="connsiteX0" fmla="*/ 361747 w 361950"/>
                  <a:gd name="connsiteY0" fmla="*/ -81 h 1038225"/>
                  <a:gd name="connsiteX1" fmla="*/ 361747 w 361950"/>
                  <a:gd name="connsiteY1" fmla="*/ 1038144 h 1038225"/>
                  <a:gd name="connsiteX2" fmla="*/ -203 w 361950"/>
                  <a:gd name="connsiteY2" fmla="*/ 1038144 h 1038225"/>
                  <a:gd name="connsiteX3" fmla="*/ -203 w 361950"/>
                  <a:gd name="connsiteY3" fmla="*/ -81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038225">
                    <a:moveTo>
                      <a:pt x="361747" y="-81"/>
                    </a:moveTo>
                    <a:lnTo>
                      <a:pt x="361747" y="1038144"/>
                    </a:lnTo>
                    <a:lnTo>
                      <a:pt x="-203" y="103814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16">
                <a:extLst>
                  <a:ext uri="{FF2B5EF4-FFF2-40B4-BE49-F238E27FC236}">
                    <a16:creationId xmlns:a16="http://schemas.microsoft.com/office/drawing/2014/main" id="{12EC5C50-AEA0-4232-B5DA-2C0C3937E322}"/>
                  </a:ext>
                </a:extLst>
              </p:cNvPr>
              <p:cNvSpPr/>
              <p:nvPr/>
            </p:nvSpPr>
            <p:spPr>
              <a:xfrm>
                <a:off x="2296778" y="1977562"/>
                <a:ext cx="361950" cy="142875"/>
              </a:xfrm>
              <a:custGeom>
                <a:avLst/>
                <a:gdLst>
                  <a:gd name="connsiteX0" fmla="*/ 361747 w 361950"/>
                  <a:gd name="connsiteY0" fmla="*/ -81 h 142875"/>
                  <a:gd name="connsiteX1" fmla="*/ 361747 w 361950"/>
                  <a:gd name="connsiteY1" fmla="*/ 142794 h 142875"/>
                  <a:gd name="connsiteX2" fmla="*/ -203 w 361950"/>
                  <a:gd name="connsiteY2" fmla="*/ 142794 h 142875"/>
                  <a:gd name="connsiteX3" fmla="*/ -203 w 361950"/>
                  <a:gd name="connsiteY3" fmla="*/ -81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142875">
                    <a:moveTo>
                      <a:pt x="361747" y="-81"/>
                    </a:moveTo>
                    <a:lnTo>
                      <a:pt x="361747" y="142794"/>
                    </a:lnTo>
                    <a:lnTo>
                      <a:pt x="-203" y="142794"/>
                    </a:lnTo>
                    <a:lnTo>
                      <a:pt x="-203" y="-8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P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78" name="Notebook">
            <a:extLst>
              <a:ext uri="{FF2B5EF4-FFF2-40B4-BE49-F238E27FC236}">
                <a16:creationId xmlns:a16="http://schemas.microsoft.com/office/drawing/2014/main" id="{116842AE-A1BE-4E66-9ECA-1F69CE8196A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1"/>
          <a:stretch/>
        </p:blipFill>
        <p:spPr>
          <a:xfrm>
            <a:off x="5364088" y="1642375"/>
            <a:ext cx="2674786" cy="2118446"/>
          </a:xfrm>
          <a:prstGeom prst="rect">
            <a:avLst/>
          </a:prstGeom>
        </p:spPr>
      </p:pic>
      <p:pic>
        <p:nvPicPr>
          <p:cNvPr id="79" name="Thumb">
            <a:extLst>
              <a:ext uri="{FF2B5EF4-FFF2-40B4-BE49-F238E27FC236}">
                <a16:creationId xmlns:a16="http://schemas.microsoft.com/office/drawing/2014/main" id="{E0B9D273-266A-4CFD-883D-12312F64200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54628" b="80068"/>
          <a:stretch>
            <a:fillRect/>
          </a:stretch>
        </p:blipFill>
        <p:spPr>
          <a:xfrm flipH="1">
            <a:off x="6922843" y="1918899"/>
            <a:ext cx="1382950" cy="309466"/>
          </a:xfrm>
          <a:custGeom>
            <a:avLst/>
            <a:gdLst>
              <a:gd name="connsiteX0" fmla="*/ 0 w 1382950"/>
              <a:gd name="connsiteY0" fmla="*/ 0 h 309466"/>
              <a:gd name="connsiteX1" fmla="*/ 1382950 w 1382950"/>
              <a:gd name="connsiteY1" fmla="*/ 0 h 309466"/>
              <a:gd name="connsiteX2" fmla="*/ 1382950 w 1382950"/>
              <a:gd name="connsiteY2" fmla="*/ 309466 h 309466"/>
              <a:gd name="connsiteX3" fmla="*/ 0 w 1382950"/>
              <a:gd name="connsiteY3" fmla="*/ 309466 h 309466"/>
              <a:gd name="connsiteX4" fmla="*/ 0 w 1382950"/>
              <a:gd name="connsiteY4" fmla="*/ 0 h 3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2950" h="309466">
                <a:moveTo>
                  <a:pt x="0" y="0"/>
                </a:moveTo>
                <a:lnTo>
                  <a:pt x="1382950" y="0"/>
                </a:lnTo>
                <a:lnTo>
                  <a:pt x="1382950" y="309466"/>
                </a:lnTo>
                <a:lnTo>
                  <a:pt x="0" y="30946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0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98262" t="16790" b="16380"/>
          <a:stretch/>
        </p:blipFill>
        <p:spPr>
          <a:xfrm>
            <a:off x="8964488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Rounded Rectangle 3"/>
          <p:cNvSpPr/>
          <p:nvPr/>
        </p:nvSpPr>
        <p:spPr>
          <a:xfrm>
            <a:off x="467544" y="2155483"/>
            <a:ext cx="2003307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A. mum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710144" y="2155482"/>
            <a:ext cx="2437920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B. sister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88941" y="3151834"/>
            <a:ext cx="1981910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C. dad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699792" y="3121437"/>
            <a:ext cx="2448272" cy="632291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D. brother</a:t>
            </a: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haroni" pitchFamily="2" charset="-79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33"/>
          <a:stretch/>
        </p:blipFill>
        <p:spPr>
          <a:xfrm>
            <a:off x="1658599" y="5270181"/>
            <a:ext cx="829464" cy="10113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680449" y="5270182"/>
            <a:ext cx="629158" cy="68594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2832849" y="5422582"/>
            <a:ext cx="629158" cy="68594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/>
          <a:stretch/>
        </p:blipFill>
        <p:spPr>
          <a:xfrm>
            <a:off x="3495014" y="5526964"/>
            <a:ext cx="629158" cy="685944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8244436" y="4443958"/>
            <a:ext cx="414338" cy="360040"/>
          </a:xfrm>
          <a:prstGeom prst="rightArrow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71812A0-4BB8-4F25-AC88-4394347136E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09" y="700956"/>
            <a:ext cx="5837410" cy="1040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014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4" name="click.wav"/>
          </p:stSnd>
        </p:sndAc>
      </p:transition>
    </mc:Choice>
    <mc:Fallback xmlns="">
      <p:transition spd="med">
        <p:fade/>
        <p:sndAc>
          <p:stSnd>
            <p:snd r:embed="rId2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 L 0.37604 0 " pathEditMode="relative" rAng="0" ptsTypes="AA">
                                      <p:cBhvr>
                                        <p:cTn id="15" dur="75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37691 0 " pathEditMode="relative" rAng="0" ptsTypes="AA">
                                      <p:cBhvr>
                                        <p:cTn id="17" dur="75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37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58025E-6 L 0.37604 3.58025E-6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2222E-6 3.58025E-6 L 0.37656 3.58025E-6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19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156 0 L 0.37899 0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6.62966E-7 L -0.0724 -0.57848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-289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8.01727E-7 L 0.30468 -0.3984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26" y="-19920"/>
                                    </p:animMotion>
                                  </p:childTnLst>
                                  <p:subTnLst>
                                    <p:audio>
                                      <p:cMediaNode vol="15000"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28973E-6 L -0.05573 -0.35328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5" y="-176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13761E-6 L 0.13055 -0.5992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8" y="-2996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4" grpId="0" animBg="1"/>
      <p:bldP spid="34" grpId="0" animBg="1"/>
      <p:bldP spid="35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6k7dChBaJ8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54205" y="698810"/>
            <a:ext cx="7969405" cy="444469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49912" y="53804"/>
            <a:ext cx="43564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chemeClr val="bg1"/>
                </a:solidFill>
                <a:latin typeface="Comic Sans MS" panose="030F0702030302020204" pitchFamily="66" charset="0"/>
                <a:ea typeface="微软雅黑"/>
              </a:rPr>
              <a:t>Finger family song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90823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6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Good bye.</a:t>
            </a:r>
          </a:p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See you again!</a:t>
            </a:r>
            <a:endParaRPr lang="zh-CN" altLang="en-US" sz="5250" b="1" kern="1200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388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96" y="387614"/>
            <a:ext cx="3500105" cy="4274206"/>
          </a:xfrm>
          <a:prstGeom prst="rect">
            <a:avLst/>
          </a:prstGeom>
          <a:solidFill>
            <a:schemeClr val="tx1"/>
          </a:solidFill>
          <a:ln w="1905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248573" y="1497770"/>
            <a:ext cx="4997121" cy="773263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buClrTx/>
              <a:buFontTx/>
            </a:pPr>
            <a:r>
              <a:rPr lang="en-US" sz="2500" dirty="0" smtClean="0">
                <a:latin typeface="Comic Sans MS" panose="030F0702030302020204" pitchFamily="66" charset="0"/>
              </a:rPr>
              <a:t>1. Is it a Chinese or Vietnamese family?</a:t>
            </a:r>
            <a:endParaRPr lang="en-US" sz="25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5815" y="2320864"/>
            <a:ext cx="47826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Comic Sans MS" panose="030F0702030302020204" pitchFamily="66" charset="0"/>
              </a:rPr>
              <a:t>2. How </a:t>
            </a:r>
            <a:r>
              <a:rPr lang="en-US" sz="2500" dirty="0">
                <a:latin typeface="Comic Sans MS" panose="030F0702030302020204" pitchFamily="66" charset="0"/>
              </a:rPr>
              <a:t>many people are there in this photo?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60386" y="3340022"/>
            <a:ext cx="445423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omic Sans MS" panose="030F0702030302020204" pitchFamily="66" charset="0"/>
              </a:rPr>
              <a:t>3. What are they doing?</a:t>
            </a: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007059" y="693615"/>
            <a:ext cx="5106042" cy="6467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936944" y="701529"/>
            <a:ext cx="283603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Unit Opener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758" y="73335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616"/>
            <a:ext cx="4610100" cy="478688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1" y="1744133"/>
            <a:ext cx="4053840" cy="2792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790575"/>
            <a:ext cx="4533900" cy="435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57022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3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9847" y="-150184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326434" y="737015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564" y="1930759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117225" y="912742"/>
            <a:ext cx="2940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36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lang="zh-CN" altLang="en-US" sz="1245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6996" y="188222"/>
            <a:ext cx="3348997" cy="174650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1400175" y="2466740"/>
            <a:ext cx="6629400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1: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point. Repeat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微软雅黑"/>
                <a:ea typeface="微软雅黑"/>
                <a:cs typeface="+mn-cs"/>
              </a:rPr>
              <a:t>.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1682" y="14622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008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7" t="59613"/>
          <a:stretch/>
        </p:blipFill>
        <p:spPr>
          <a:xfrm>
            <a:off x="68209" y="157512"/>
            <a:ext cx="3179815" cy="1189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" t="15919" r="14116" b="53511"/>
          <a:stretch/>
        </p:blipFill>
        <p:spPr>
          <a:xfrm>
            <a:off x="5613868" y="74618"/>
            <a:ext cx="2397646" cy="833088"/>
          </a:xfrm>
          <a:prstGeom prst="rect">
            <a:avLst/>
          </a:prstGeom>
        </p:spPr>
      </p:pic>
      <p:pic>
        <p:nvPicPr>
          <p:cNvPr id="6" name="1.1.mp3" descr="1.1.mp3">
            <a:hlinkClick r:id="" action="ppaction://media"/>
            <a:extLst>
              <a:ext uri="{FF2B5EF4-FFF2-40B4-BE49-F238E27FC236}">
                <a16:creationId xmlns:a16="http://schemas.microsoft.com/office/drawing/2014/main" id="{20DCC910-3629-60A3-62CC-A52AF9920A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57749" y="654290"/>
            <a:ext cx="437379" cy="4373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/>
          <a:stretch/>
        </p:blipFill>
        <p:spPr>
          <a:xfrm>
            <a:off x="283884" y="1707654"/>
            <a:ext cx="8573930" cy="28682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16355">
            <a:off x="4209069" y="2200156"/>
            <a:ext cx="744238" cy="4026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16355">
            <a:off x="1161069" y="4467106"/>
            <a:ext cx="744238" cy="4026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16355">
            <a:off x="2656495" y="4485711"/>
            <a:ext cx="744238" cy="4026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16355">
            <a:off x="4409093" y="4558161"/>
            <a:ext cx="744238" cy="4026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16355">
            <a:off x="6144308" y="4485712"/>
            <a:ext cx="744238" cy="4026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16355">
            <a:off x="7676168" y="3840598"/>
            <a:ext cx="744238" cy="4026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593" y="9180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2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/>
          <a:stretch/>
        </p:blipFill>
        <p:spPr>
          <a:xfrm>
            <a:off x="463686" y="1962150"/>
            <a:ext cx="8573930" cy="30705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1924"/>
            <a:ext cx="1495425" cy="21621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931516" y="447675"/>
            <a:ext cx="5328592" cy="901229"/>
          </a:xfrm>
          <a:prstGeom prst="wedgeRoundRectCallout">
            <a:avLst>
              <a:gd name="adj1" fmla="val -63490"/>
              <a:gd name="adj2" fmla="val 103246"/>
              <a:gd name="adj3" fmla="val 16667"/>
            </a:avLst>
          </a:prstGeom>
          <a:solidFill>
            <a:srgbClr val="FFFF00"/>
          </a:solidFill>
          <a:ln>
            <a:solidFill>
              <a:schemeClr val="bg1"/>
            </a:solidFill>
            <a:prstDash val="dash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+mn-cs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52699" y="559735"/>
            <a:ext cx="408622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cs typeface="Aharoni" pitchFamily="2" charset="-79"/>
                <a:sym typeface="Arial"/>
              </a:rPr>
              <a:t>Who’s missing?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1291" y="93098"/>
            <a:ext cx="1173108" cy="5624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544" y="3037069"/>
            <a:ext cx="1296144" cy="177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29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phic 41">
            <a:extLst>
              <a:ext uri="{FF2B5EF4-FFF2-40B4-BE49-F238E27FC236}">
                <a16:creationId xmlns:a16="http://schemas.microsoft.com/office/drawing/2014/main" id="{9C122C4E-BD17-4726-9900-9667A141D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863600 h 5143500"/>
              <a:gd name="connsiteX3" fmla="*/ 8985114 w 9144000"/>
              <a:gd name="connsiteY3" fmla="*/ 863600 h 5143500"/>
              <a:gd name="connsiteX4" fmla="*/ 8985114 w 9144000"/>
              <a:gd name="connsiteY4" fmla="*/ 4300975 h 5143500"/>
              <a:gd name="connsiteX5" fmla="*/ 9144000 w 9144000"/>
              <a:gd name="connsiteY5" fmla="*/ 4300975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  <a:gd name="connsiteX8" fmla="*/ 0 w 9144000"/>
              <a:gd name="connsiteY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863600"/>
                </a:lnTo>
                <a:lnTo>
                  <a:pt x="8985114" y="863600"/>
                </a:lnTo>
                <a:lnTo>
                  <a:pt x="8985114" y="4300975"/>
                </a:lnTo>
                <a:lnTo>
                  <a:pt x="9144000" y="4300975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0" name="White background">
            <a:extLst>
              <a:ext uri="{FF2B5EF4-FFF2-40B4-BE49-F238E27FC236}">
                <a16:creationId xmlns:a16="http://schemas.microsoft.com/office/drawing/2014/main" id="{4BA3590E-2E0D-4CBC-9802-A3015F61CCD9}"/>
              </a:ext>
            </a:extLst>
          </p:cNvPr>
          <p:cNvSpPr/>
          <p:nvPr/>
        </p:nvSpPr>
        <p:spPr>
          <a:xfrm>
            <a:off x="158886" y="183734"/>
            <a:ext cx="8826228" cy="4776031"/>
          </a:xfrm>
          <a:prstGeom prst="roundRect">
            <a:avLst>
              <a:gd name="adj" fmla="val 4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4571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13B900-20B9-481E-8209-B1149A016411}"/>
              </a:ext>
            </a:extLst>
          </p:cNvPr>
          <p:cNvSpPr/>
          <p:nvPr/>
        </p:nvSpPr>
        <p:spPr>
          <a:xfrm>
            <a:off x="467689" y="2762916"/>
            <a:ext cx="4715305" cy="129133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3" name="Do not delete">
            <a:extLst>
              <a:ext uri="{FF2B5EF4-FFF2-40B4-BE49-F238E27FC236}">
                <a16:creationId xmlns:a16="http://schemas.microsoft.com/office/drawing/2014/main" id="{9CCC8496-959C-4E39-B3AC-0B954F7CE8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98262" t="16790" b="16380"/>
          <a:stretch/>
        </p:blipFill>
        <p:spPr>
          <a:xfrm>
            <a:off x="8985114" y="863603"/>
            <a:ext cx="158886" cy="3437375"/>
          </a:xfrm>
          <a:custGeom>
            <a:avLst/>
            <a:gdLst>
              <a:gd name="connsiteX0" fmla="*/ 0 w 158886"/>
              <a:gd name="connsiteY0" fmla="*/ 0 h 3437375"/>
              <a:gd name="connsiteX1" fmla="*/ 158886 w 158886"/>
              <a:gd name="connsiteY1" fmla="*/ 0 h 3437375"/>
              <a:gd name="connsiteX2" fmla="*/ 158886 w 158886"/>
              <a:gd name="connsiteY2" fmla="*/ 3437375 h 3437375"/>
              <a:gd name="connsiteX3" fmla="*/ 0 w 158886"/>
              <a:gd name="connsiteY3" fmla="*/ 3437375 h 3437375"/>
              <a:gd name="connsiteX4" fmla="*/ 0 w 158886"/>
              <a:gd name="connsiteY4" fmla="*/ 0 h 343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86" h="3437375">
                <a:moveTo>
                  <a:pt x="0" y="0"/>
                </a:moveTo>
                <a:lnTo>
                  <a:pt x="158886" y="0"/>
                </a:lnTo>
                <a:lnTo>
                  <a:pt x="158886" y="3437375"/>
                </a:lnTo>
                <a:lnTo>
                  <a:pt x="0" y="34373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7" t="59613"/>
          <a:stretch/>
        </p:blipFill>
        <p:spPr>
          <a:xfrm>
            <a:off x="283884" y="267494"/>
            <a:ext cx="3063980" cy="1189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/>
          <a:stretch/>
        </p:blipFill>
        <p:spPr>
          <a:xfrm>
            <a:off x="283884" y="1707654"/>
            <a:ext cx="8573930" cy="28682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269" y="2643758"/>
            <a:ext cx="1296144" cy="17720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5" name="1.1-3.mp3" descr="1.1-3.mp3">
            <a:hlinkClick r:id="" action="ppaction://media"/>
            <a:extLst>
              <a:ext uri="{FF2B5EF4-FFF2-40B4-BE49-F238E27FC236}">
                <a16:creationId xmlns:a16="http://schemas.microsoft.com/office/drawing/2014/main" id="{59269747-8E5A-5108-231F-D3E1D17B51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40948" y="801920"/>
            <a:ext cx="413831" cy="4138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214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  <p:sndAc>
          <p:stSnd>
            <p:snd r:embed="rId6" name="push.wav"/>
          </p:stSnd>
        </p:sndAc>
      </p:transition>
    </mc:Choice>
    <mc:Fallback xmlns="">
      <p:transition>
        <p:cut/>
        <p:sndAc>
          <p:stSnd>
            <p:snd r:embed="rId16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E2F93E-2DC4-4260-9A75-B5401AF4A7AC}:3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52840D-1744-45DA-993A-DFEE86EA15A7}:3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D6404A-1000-4996-A7CB-8A0EEE930C1A}:2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6860A0-BE8C-4E53-9811-A845D8CD0E46}:28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CF3647-DCF1-41D8-9395-B866747F2B84}:31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DD0997-D64B-465D-BAA2-89ED4A859931}:28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5FEDA5-DB7C-4224-B38F-EB5605C7F144}:42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A9A82E-F307-40DD-A92F-24C8B031076F}:31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163976-9651-48F8-B7A0-459DD9A461E1}:29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E53CD2-DCD9-4E0E-B9B0-D7286C0369C7}:30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61A8B1-AEB9-4269-8B28-F78D55D8736B}:30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6CDD91-A25C-470C-A786-810F1CED5D72}:3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9499BD-0ABB-49CD-90C4-47E83FB577CF}:31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8F427D-2A19-4571-BA21-89CC7C2DF915}:30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3477EB-FFD3-44B0-BD46-025B654E8DF4}:29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11EF96-31AC-47E6-9B35-5C10300F28A9}:29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69FE8A-0190-4B64-8D77-B11326763F51}:29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A8C022-AC3C-4CDA-B793-57DEF503CF6C}:29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13775D-DC56-4B2E-886F-776ED68B64AA}:2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1BF90C-0CA3-4AFE-9BD0-BF2B406112A8}:295"/>
</p:tagLst>
</file>

<file path=ppt/theme/theme1.xml><?xml version="1.0" encoding="utf-8"?>
<a:theme xmlns:a="http://schemas.openxmlformats.org/drawingml/2006/main" name="End of Course Jeopardy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559</Words>
  <Application>Microsoft Office PowerPoint</Application>
  <PresentationFormat>On-screen Show (16:9)</PresentationFormat>
  <Paragraphs>133</Paragraphs>
  <Slides>30</Slides>
  <Notes>27</Notes>
  <HiddenSlides>0</HiddenSlides>
  <MMClips>15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16</vt:i4>
      </vt:variant>
      <vt:variant>
        <vt:lpstr>Slide Titles</vt:lpstr>
      </vt:variant>
      <vt:variant>
        <vt:i4>30</vt:i4>
      </vt:variant>
    </vt:vector>
  </HeadingPairs>
  <TitlesOfParts>
    <vt:vector size="68" baseType="lpstr">
      <vt:lpstr>Quicksand</vt:lpstr>
      <vt:lpstr>Tahoma</vt:lpstr>
      <vt:lpstr>Life Savers ExtraBold</vt:lpstr>
      <vt:lpstr>黑体</vt:lpstr>
      <vt:lpstr>Roboto</vt:lpstr>
      <vt:lpstr>微软雅黑</vt:lpstr>
      <vt:lpstr>Comic Sans MS</vt:lpstr>
      <vt:lpstr>Calibri</vt:lpstr>
      <vt:lpstr>Quicksand SemiBold</vt:lpstr>
      <vt:lpstr>Segoe Print</vt:lpstr>
      <vt:lpstr>Times New Roman</vt:lpstr>
      <vt:lpstr>Nunito</vt:lpstr>
      <vt:lpstr>Bebas Neue</vt:lpstr>
      <vt:lpstr>Patrick Hand</vt:lpstr>
      <vt:lpstr>Calibri Light</vt:lpstr>
      <vt:lpstr>Lato</vt:lpstr>
      <vt:lpstr>MV Boli</vt:lpstr>
      <vt:lpstr>SimSun</vt:lpstr>
      <vt:lpstr>Arial</vt:lpstr>
      <vt:lpstr>Life Savers</vt:lpstr>
      <vt:lpstr>Aharoni</vt:lpstr>
      <vt:lpstr>PT Sans</vt:lpstr>
      <vt:lpstr>End of Course Jeopardy by Slidesgo</vt:lpstr>
      <vt:lpstr>2_Science Subject for Elementary - 3rd Grade: Physical, Life, and Earth by Slidesgo</vt:lpstr>
      <vt:lpstr>第一PPT，www.1ppt.com</vt:lpstr>
      <vt:lpstr>1_第一PPT，www.1ppt.com</vt:lpstr>
      <vt:lpstr>3_Office Theme</vt:lpstr>
      <vt:lpstr>4_Office Theme</vt:lpstr>
      <vt:lpstr>2_第一PPT，www.1ppt.com</vt:lpstr>
      <vt:lpstr>1_Office Theme</vt:lpstr>
      <vt:lpstr>2_Office Theme</vt:lpstr>
      <vt:lpstr>5_Office Theme</vt:lpstr>
      <vt:lpstr>6_Office Theme</vt:lpstr>
      <vt:lpstr>7_Office Theme</vt:lpstr>
      <vt:lpstr>3_第一PPT，www.1ppt.com</vt:lpstr>
      <vt:lpstr>4_第一PPT，www.1ppt.com</vt:lpstr>
      <vt:lpstr>8_Office Theme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 My family Lesson 1 – Task 1 2 3</dc:title>
  <dc:creator>Admin;Chiêm Thủy</dc:creator>
  <cp:lastModifiedBy>Admin</cp:lastModifiedBy>
  <cp:revision>94</cp:revision>
  <dcterms:modified xsi:type="dcterms:W3CDTF">2023-06-06T10:11:50Z</dcterms:modified>
</cp:coreProperties>
</file>