
<file path=[Content_Types].xml><?xml version="1.0" encoding="utf-8"?>
<Types xmlns="http://schemas.openxmlformats.org/package/2006/content-types">
  <Default Extension="mp3" ContentType="audio/mpeg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tiff" ContentType="image/tiff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media6.wav" ContentType="audio/x-wav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media/media11.wav" ContentType="audio/x-wav"/>
  <Override PartName="/ppt/notesSlides/notesSlide11.xml" ContentType="application/vnd.openxmlformats-officedocument.presentationml.notesSlide+xml"/>
  <Override PartName="/ppt/media/audio2.wav" ContentType="audio/x-wav"/>
  <Override PartName="/ppt/media/media12.wav" ContentType="audio/x-wav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media/media13.wav" ContentType="audio/x-wav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dia/audio11.wav" ContentType="audio/x-wav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  <p:sldMasterId id="2147483695" r:id="rId3"/>
  </p:sldMasterIdLst>
  <p:notesMasterIdLst>
    <p:notesMasterId r:id="rId24"/>
  </p:notesMasterIdLst>
  <p:sldIdLst>
    <p:sldId id="257" r:id="rId4"/>
    <p:sldId id="259" r:id="rId5"/>
    <p:sldId id="266" r:id="rId6"/>
    <p:sldId id="261" r:id="rId7"/>
    <p:sldId id="263" r:id="rId8"/>
    <p:sldId id="294" r:id="rId9"/>
    <p:sldId id="265" r:id="rId10"/>
    <p:sldId id="290" r:id="rId11"/>
    <p:sldId id="291" r:id="rId12"/>
    <p:sldId id="292" r:id="rId13"/>
    <p:sldId id="293" r:id="rId14"/>
    <p:sldId id="295" r:id="rId15"/>
    <p:sldId id="287" r:id="rId16"/>
    <p:sldId id="280" r:id="rId17"/>
    <p:sldId id="282" r:id="rId18"/>
    <p:sldId id="285" r:id="rId19"/>
    <p:sldId id="288" r:id="rId20"/>
    <p:sldId id="286" r:id="rId21"/>
    <p:sldId id="289" r:id="rId22"/>
    <p:sldId id="25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7B2F29D-F226-4D77-A458-B2BC898B5B31}">
          <p14:sldIdLst>
            <p14:sldId id="257"/>
            <p14:sldId id="259"/>
            <p14:sldId id="266"/>
            <p14:sldId id="261"/>
            <p14:sldId id="263"/>
            <p14:sldId id="294"/>
            <p14:sldId id="265"/>
            <p14:sldId id="290"/>
            <p14:sldId id="291"/>
            <p14:sldId id="292"/>
            <p14:sldId id="293"/>
            <p14:sldId id="295"/>
            <p14:sldId id="287"/>
          </p14:sldIdLst>
        </p14:section>
        <p14:section name="Untitled Section" id="{17B8262B-7CFB-4B39-8675-B3067C49A0DC}">
          <p14:sldIdLst>
            <p14:sldId id="280"/>
            <p14:sldId id="282"/>
            <p14:sldId id="285"/>
            <p14:sldId id="288"/>
            <p14:sldId id="286"/>
            <p14:sldId id="28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4899" autoAdjust="0"/>
  </p:normalViewPr>
  <p:slideViewPr>
    <p:cSldViewPr snapToGrid="0">
      <p:cViewPr varScale="1">
        <p:scale>
          <a:sx n="77" d="100"/>
          <a:sy n="77" d="100"/>
        </p:scale>
        <p:origin x="1098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9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081802-CFD2-444C-BCF3-6C7383986646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2B05FC-8065-4720-A917-976758E62E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802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702702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B05FC-8065-4720-A917-976758E62E4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5868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err="1"/>
              <a:t>Bấm</a:t>
            </a:r>
            <a:r>
              <a:rPr lang="en-US" b="1" baseline="0" dirty="0"/>
              <a:t> </a:t>
            </a:r>
            <a:r>
              <a:rPr lang="en-US" b="1" baseline="0" dirty="0" err="1"/>
              <a:t>vào</a:t>
            </a:r>
            <a:r>
              <a:rPr lang="en-US" b="1" baseline="0" dirty="0"/>
              <a:t> </a:t>
            </a:r>
            <a:r>
              <a:rPr lang="en-US" b="1" baseline="0" dirty="0" err="1"/>
              <a:t>số</a:t>
            </a:r>
            <a:r>
              <a:rPr lang="en-US" b="1" baseline="0" dirty="0"/>
              <a:t> </a:t>
            </a:r>
            <a:r>
              <a:rPr lang="en-US" b="1" baseline="0" dirty="0" err="1"/>
              <a:t>để</a:t>
            </a:r>
            <a:r>
              <a:rPr lang="en-US" b="1" baseline="0" dirty="0"/>
              <a:t> </a:t>
            </a:r>
            <a:r>
              <a:rPr lang="en-US" b="1" baseline="0" dirty="0" err="1"/>
              <a:t>mở</a:t>
            </a:r>
            <a:r>
              <a:rPr lang="en-US" b="1" baseline="0" dirty="0"/>
              <a:t> </a:t>
            </a:r>
            <a:r>
              <a:rPr lang="en-US" b="1" baseline="0" dirty="0" err="1"/>
              <a:t>các</a:t>
            </a:r>
            <a:r>
              <a:rPr lang="en-US" b="1" baseline="0" dirty="0"/>
              <a:t> </a:t>
            </a:r>
            <a:r>
              <a:rPr lang="en-US" b="1" baseline="0" dirty="0" err="1"/>
              <a:t>mảnh</a:t>
            </a:r>
            <a:r>
              <a:rPr lang="en-US" b="1" baseline="0" dirty="0"/>
              <a:t> </a:t>
            </a:r>
            <a:r>
              <a:rPr lang="en-US" b="1" baseline="0" dirty="0" err="1"/>
              <a:t>ghép</a:t>
            </a:r>
            <a:endParaRPr lang="en-US" b="1" baseline="0" dirty="0"/>
          </a:p>
          <a:p>
            <a:r>
              <a:rPr lang="en-US" b="1" dirty="0" err="1"/>
              <a:t>Bấm</a:t>
            </a:r>
            <a:r>
              <a:rPr lang="en-US" b="1" baseline="0" dirty="0"/>
              <a:t> </a:t>
            </a:r>
            <a:r>
              <a:rPr lang="en-US" b="1" baseline="0" dirty="0" err="1"/>
              <a:t>vào</a:t>
            </a:r>
            <a:r>
              <a:rPr lang="en-US" b="1" baseline="0" dirty="0"/>
              <a:t> </a:t>
            </a:r>
            <a:r>
              <a:rPr lang="en-US" b="1" baseline="0" dirty="0" err="1"/>
              <a:t>biểu</a:t>
            </a:r>
            <a:r>
              <a:rPr lang="en-US" b="1" baseline="0" dirty="0"/>
              <a:t> </a:t>
            </a:r>
            <a:r>
              <a:rPr lang="en-US" b="1" baseline="0" dirty="0" err="1"/>
              <a:t>tượng</a:t>
            </a:r>
            <a:r>
              <a:rPr lang="en-US" b="1" baseline="0" dirty="0"/>
              <a:t> </a:t>
            </a:r>
            <a:r>
              <a:rPr lang="en-US" b="1" baseline="0" dirty="0" err="1"/>
              <a:t>tròn</a:t>
            </a:r>
            <a:r>
              <a:rPr lang="en-US" b="1" baseline="0" dirty="0"/>
              <a:t> </a:t>
            </a:r>
            <a:r>
              <a:rPr lang="en-US" b="1" baseline="0" dirty="0" err="1"/>
              <a:t>đỏ</a:t>
            </a:r>
            <a:r>
              <a:rPr lang="en-US" b="1" baseline="0" dirty="0"/>
              <a:t> </a:t>
            </a:r>
            <a:r>
              <a:rPr lang="en-US" b="1" baseline="0" dirty="0" err="1"/>
              <a:t>để</a:t>
            </a:r>
            <a:r>
              <a:rPr lang="en-US" b="1" baseline="0" dirty="0"/>
              <a:t> </a:t>
            </a:r>
            <a:r>
              <a:rPr lang="en-US" b="1" baseline="0" dirty="0" err="1"/>
              <a:t>đóng</a:t>
            </a:r>
            <a:r>
              <a:rPr lang="en-US" b="1" baseline="0" dirty="0"/>
              <a:t> </a:t>
            </a:r>
            <a:r>
              <a:rPr lang="en-US" b="1" baseline="0" dirty="0" err="1"/>
              <a:t>các</a:t>
            </a:r>
            <a:r>
              <a:rPr lang="en-US" b="1" baseline="0" dirty="0"/>
              <a:t> </a:t>
            </a:r>
            <a:r>
              <a:rPr lang="en-US" b="1" baseline="0" dirty="0" err="1"/>
              <a:t>mảnh</a:t>
            </a:r>
            <a:r>
              <a:rPr lang="en-US" b="1" baseline="0" dirty="0"/>
              <a:t> </a:t>
            </a:r>
            <a:r>
              <a:rPr lang="en-US" b="1" baseline="0" dirty="0" err="1"/>
              <a:t>ghép</a:t>
            </a:r>
            <a:r>
              <a:rPr lang="en-US" b="1" baseline="0" dirty="0"/>
              <a:t> </a:t>
            </a:r>
            <a:r>
              <a:rPr lang="en-US" b="1" baseline="0" dirty="0" err="1"/>
              <a:t>nếu</a:t>
            </a:r>
            <a:r>
              <a:rPr lang="en-US" b="1" baseline="0" dirty="0"/>
              <a:t> </a:t>
            </a:r>
            <a:r>
              <a:rPr lang="en-US" b="1" baseline="0" dirty="0" err="1"/>
              <a:t>mở</a:t>
            </a:r>
            <a:r>
              <a:rPr lang="en-US" b="1" baseline="0" dirty="0"/>
              <a:t> </a:t>
            </a:r>
            <a:r>
              <a:rPr lang="en-US" b="1" baseline="0" dirty="0" err="1"/>
              <a:t>sai</a:t>
            </a:r>
            <a:endParaRPr lang="en-US" b="1" baseline="0" dirty="0"/>
          </a:p>
          <a:p>
            <a:r>
              <a:rPr lang="en-US" b="1" baseline="0" dirty="0" err="1"/>
              <a:t>Bấm</a:t>
            </a:r>
            <a:r>
              <a:rPr lang="en-US" b="1" baseline="0" dirty="0"/>
              <a:t> </a:t>
            </a:r>
            <a:r>
              <a:rPr lang="en-US" b="1" baseline="0" dirty="0" err="1"/>
              <a:t>vào</a:t>
            </a:r>
            <a:r>
              <a:rPr lang="en-US" b="1" baseline="0" dirty="0"/>
              <a:t> </a:t>
            </a:r>
            <a:r>
              <a:rPr lang="en-US" b="1" baseline="0" dirty="0" err="1"/>
              <a:t>biểu</a:t>
            </a:r>
            <a:r>
              <a:rPr lang="en-US" b="1" baseline="0" dirty="0"/>
              <a:t> </a:t>
            </a:r>
            <a:r>
              <a:rPr lang="en-US" b="1" baseline="0" dirty="0" err="1"/>
              <a:t>tượng</a:t>
            </a:r>
            <a:r>
              <a:rPr lang="en-US" b="1" baseline="0" dirty="0"/>
              <a:t> V </a:t>
            </a:r>
            <a:r>
              <a:rPr lang="en-US" b="1" baseline="0" dirty="0" err="1"/>
              <a:t>để</a:t>
            </a:r>
            <a:r>
              <a:rPr lang="en-US" b="1" baseline="0" dirty="0"/>
              <a:t> </a:t>
            </a:r>
            <a:r>
              <a:rPr lang="en-US" b="1" baseline="0" dirty="0" err="1"/>
              <a:t>biến</a:t>
            </a:r>
            <a:r>
              <a:rPr lang="en-US" b="1" baseline="0" dirty="0"/>
              <a:t> </a:t>
            </a:r>
            <a:r>
              <a:rPr lang="en-US" b="1" baseline="0" dirty="0" err="1"/>
              <a:t>mất</a:t>
            </a:r>
            <a:r>
              <a:rPr lang="en-US" b="1" baseline="0" dirty="0"/>
              <a:t> 2 </a:t>
            </a:r>
            <a:r>
              <a:rPr lang="en-US" b="1" baseline="0" dirty="0" err="1"/>
              <a:t>mảnh</a:t>
            </a:r>
            <a:r>
              <a:rPr lang="en-US" b="1" baseline="0" dirty="0"/>
              <a:t> </a:t>
            </a:r>
            <a:r>
              <a:rPr lang="en-US" b="1" baseline="0" dirty="0" err="1"/>
              <a:t>ghép</a:t>
            </a:r>
            <a:r>
              <a:rPr lang="en-US" b="1" baseline="0" dirty="0"/>
              <a:t> </a:t>
            </a:r>
            <a:r>
              <a:rPr lang="en-US" b="1" baseline="0" dirty="0" err="1"/>
              <a:t>đã</a:t>
            </a:r>
            <a:r>
              <a:rPr lang="en-US" b="1" baseline="0" dirty="0"/>
              <a:t> </a:t>
            </a:r>
            <a:r>
              <a:rPr lang="en-US" b="1" baseline="0" dirty="0" err="1"/>
              <a:t>chọn</a:t>
            </a:r>
            <a:r>
              <a:rPr lang="en-US" b="1" baseline="0" dirty="0"/>
              <a:t> </a:t>
            </a:r>
            <a:r>
              <a:rPr lang="en-US" b="1" baseline="0"/>
              <a:t>đúng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279443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B05FC-8065-4720-A917-976758E62E4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8398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(Divide class into 6 groups. A student in each group chooses an action and acts out it for the rest of the group to guess. The rest of group have to say a full sentence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He/she can…. 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Introduce and set game rules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Do a demo	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Play several rounds.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B05FC-8065-4720-A917-976758E62E4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4431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Teacher click on the first</a:t>
            </a:r>
            <a:r>
              <a:rPr lang="en-US" baseline="0" dirty="0"/>
              <a:t> letter of the word to make it change color.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5719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20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961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7" name="Google Shape;172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8" name="Google Shape;172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43963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B05FC-8065-4720-A917-976758E62E4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8025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tranh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nối</a:t>
            </a:r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B05FC-8065-4720-A917-976758E62E4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5057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B05FC-8065-4720-A917-976758E62E4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5462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B05FC-8065-4720-A917-976758E62E4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8899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B05FC-8065-4720-A917-976758E62E49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231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B05FC-8065-4720-A917-976758E62E49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7920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B05FC-8065-4720-A917-976758E62E49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320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s://www.freepik.com/" TargetMode="Externa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85960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1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1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3710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2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88717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5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1" y="5296745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7" y="747754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8710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0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9331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59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65991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5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49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1456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6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7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4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18836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8" y="1630581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5" y="1630785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5" y="1630785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5" y="4013352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5" y="4013352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5" y="4013352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5" y="595317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7" y="491868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22811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8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63745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8" y="595658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2516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329293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787753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4" y="572706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44837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7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698524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19" y="441981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7" y="4419933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0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99219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5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3" y="3403158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0" y="459387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271505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4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0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360026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7" y="2602294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7" y="4650431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6" y="4652426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747172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1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8648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604421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69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5621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01470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1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kern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8" y="5727612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3" y="354238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45229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0479295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15/3/2023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939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527900" y="388432"/>
            <a:ext cx="11114749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" name="Google Shape;10;p2"/>
          <p:cNvSpPr/>
          <p:nvPr/>
        </p:nvSpPr>
        <p:spPr>
          <a:xfrm>
            <a:off x="881581" y="292693"/>
            <a:ext cx="10758425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11122057" y="3042677"/>
            <a:ext cx="759568" cy="507483"/>
            <a:chOff x="8341543" y="2282008"/>
            <a:chExt cx="569676" cy="380612"/>
          </a:xfrm>
        </p:grpSpPr>
        <p:sp>
          <p:nvSpPr>
            <p:cNvPr id="12" name="Google Shape;12;p2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" name="Google Shape;14;p2"/>
          <p:cNvGrpSpPr/>
          <p:nvPr/>
        </p:nvGrpSpPr>
        <p:grpSpPr>
          <a:xfrm>
            <a:off x="11122057" y="2294792"/>
            <a:ext cx="759568" cy="507483"/>
            <a:chOff x="8341543" y="1721094"/>
            <a:chExt cx="569676" cy="380612"/>
          </a:xfrm>
        </p:grpSpPr>
        <p:sp>
          <p:nvSpPr>
            <p:cNvPr id="15" name="Google Shape;15;p2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11128364" y="1578123"/>
            <a:ext cx="757981" cy="517352"/>
            <a:chOff x="8346273" y="1183592"/>
            <a:chExt cx="568486" cy="388014"/>
          </a:xfrm>
        </p:grpSpPr>
        <p:sp>
          <p:nvSpPr>
            <p:cNvPr id="18" name="Google Shape;18;p2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0" name="Google Shape;20;p2"/>
          <p:cNvGrpSpPr/>
          <p:nvPr/>
        </p:nvGrpSpPr>
        <p:grpSpPr>
          <a:xfrm>
            <a:off x="11122057" y="808847"/>
            <a:ext cx="759568" cy="517352"/>
            <a:chOff x="8341543" y="606635"/>
            <a:chExt cx="569676" cy="388014"/>
          </a:xfrm>
        </p:grpSpPr>
        <p:sp>
          <p:nvSpPr>
            <p:cNvPr id="21" name="Google Shape;21;p2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3" name="Google Shape;23;p2"/>
          <p:cNvGrpSpPr/>
          <p:nvPr/>
        </p:nvGrpSpPr>
        <p:grpSpPr>
          <a:xfrm>
            <a:off x="11122057" y="3790577"/>
            <a:ext cx="759568" cy="507483"/>
            <a:chOff x="8341543" y="2282008"/>
            <a:chExt cx="569676" cy="380612"/>
          </a:xfrm>
        </p:grpSpPr>
        <p:sp>
          <p:nvSpPr>
            <p:cNvPr id="24" name="Google Shape;24;p2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11122057" y="4538477"/>
            <a:ext cx="759568" cy="507483"/>
            <a:chOff x="8341543" y="2282008"/>
            <a:chExt cx="569676" cy="380612"/>
          </a:xfrm>
        </p:grpSpPr>
        <p:sp>
          <p:nvSpPr>
            <p:cNvPr id="27" name="Google Shape;27;p2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9" name="Google Shape;29;p2"/>
          <p:cNvSpPr/>
          <p:nvPr/>
        </p:nvSpPr>
        <p:spPr>
          <a:xfrm>
            <a:off x="11122057" y="5930292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11122057" y="5823925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" name="Google Shape;31;p2"/>
          <p:cNvSpPr/>
          <p:nvPr/>
        </p:nvSpPr>
        <p:spPr>
          <a:xfrm>
            <a:off x="527859" y="292693"/>
            <a:ext cx="10737917" cy="6384375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" name="Google Shape;32;p2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" name="Google Shape;33;p2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" name="Google Shape;38;p2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" name="Google Shape;44;p2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" name="Google Shape;46;p2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" name="Google Shape;47;p2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" name="Google Shape;48;p2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0" name="Google Shape;50;p2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1" name="Google Shape;51;p2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2" name="Google Shape;52;p2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" name="Google Shape;53;p2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" name="Google Shape;54;p2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Google Shape;55;p2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" name="Google Shape;56;p2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7" name="Google Shape;57;p2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" name="Google Shape;58;p2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9" name="Google Shape;59;p2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" name="Google Shape;60;p2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" name="Google Shape;61;p2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" name="Google Shape;62;p2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" name="Google Shape;63;p2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" name="Google Shape;64;p2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" name="Google Shape;65;p2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6" name="Google Shape;66;p2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" name="Google Shape;67;p2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" name="Google Shape;68;p2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" name="Google Shape;69;p2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" name="Google Shape;70;p2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" name="Google Shape;71;p2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" name="Google Shape;72;p2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" name="Google Shape;73;p2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4" name="Google Shape;74;p2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5" name="Google Shape;75;p2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6" name="Google Shape;76;p2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7" name="Google Shape;77;p2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8" name="Google Shape;78;p2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" name="Google Shape;79;p2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0" name="Google Shape;80;p2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1" name="Google Shape;81;p2"/>
          <p:cNvSpPr/>
          <p:nvPr/>
        </p:nvSpPr>
        <p:spPr>
          <a:xfrm>
            <a:off x="305201" y="180913"/>
            <a:ext cx="1059620" cy="91561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2" name="Google Shape;82;p2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" name="Google Shape;83;p2"/>
          <p:cNvSpPr txBox="1">
            <a:spLocks noGrp="1"/>
          </p:cNvSpPr>
          <p:nvPr>
            <p:ph type="ctrTitle"/>
          </p:nvPr>
        </p:nvSpPr>
        <p:spPr>
          <a:xfrm>
            <a:off x="1290267" y="1794333"/>
            <a:ext cx="9611600" cy="255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866">
                <a:latin typeface="Jua"/>
                <a:ea typeface="Jua"/>
                <a:cs typeface="Jua"/>
                <a:sym typeface="Jua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9pPr>
          </a:lstStyle>
          <a:p>
            <a:endParaRPr/>
          </a:p>
        </p:txBody>
      </p:sp>
      <p:sp>
        <p:nvSpPr>
          <p:cNvPr id="84" name="Google Shape;84;p2"/>
          <p:cNvSpPr txBox="1">
            <a:spLocks noGrp="1"/>
          </p:cNvSpPr>
          <p:nvPr>
            <p:ph type="subTitle" idx="1"/>
          </p:nvPr>
        </p:nvSpPr>
        <p:spPr>
          <a:xfrm>
            <a:off x="1518300" y="4152233"/>
            <a:ext cx="9155600" cy="79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2933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3200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3200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3200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3200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3200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3200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3200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3200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9pPr>
          </a:lstStyle>
          <a:p>
            <a:endParaRPr/>
          </a:p>
        </p:txBody>
      </p:sp>
      <p:grpSp>
        <p:nvGrpSpPr>
          <p:cNvPr id="85" name="Google Shape;85;p2"/>
          <p:cNvGrpSpPr/>
          <p:nvPr/>
        </p:nvGrpSpPr>
        <p:grpSpPr>
          <a:xfrm>
            <a:off x="9974034" y="1931201"/>
            <a:ext cx="592367" cy="531367"/>
            <a:chOff x="2495125" y="2142250"/>
            <a:chExt cx="444275" cy="398525"/>
          </a:xfrm>
        </p:grpSpPr>
        <p:sp>
          <p:nvSpPr>
            <p:cNvPr id="86" name="Google Shape;86;p2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8" name="Google Shape;88;p2"/>
          <p:cNvGrpSpPr/>
          <p:nvPr/>
        </p:nvGrpSpPr>
        <p:grpSpPr>
          <a:xfrm>
            <a:off x="1357401" y="2009301"/>
            <a:ext cx="388500" cy="375167"/>
            <a:chOff x="3243875" y="2372825"/>
            <a:chExt cx="291375" cy="281375"/>
          </a:xfrm>
        </p:grpSpPr>
        <p:sp>
          <p:nvSpPr>
            <p:cNvPr id="89" name="Google Shape;89;p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9" name="Google Shape;99;p2"/>
          <p:cNvGrpSpPr/>
          <p:nvPr/>
        </p:nvGrpSpPr>
        <p:grpSpPr>
          <a:xfrm>
            <a:off x="2761968" y="821285"/>
            <a:ext cx="222233" cy="224767"/>
            <a:chOff x="4954425" y="2036375"/>
            <a:chExt cx="166675" cy="168575"/>
          </a:xfrm>
        </p:grpSpPr>
        <p:sp>
          <p:nvSpPr>
            <p:cNvPr id="100" name="Google Shape;100;p2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2" name="Google Shape;102;p2"/>
          <p:cNvSpPr/>
          <p:nvPr/>
        </p:nvSpPr>
        <p:spPr>
          <a:xfrm>
            <a:off x="10095834" y="1321351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0"/>
                </a:moveTo>
                <a:cubicBezTo>
                  <a:pt x="255" y="0"/>
                  <a:pt x="1" y="2834"/>
                  <a:pt x="2006" y="3221"/>
                </a:cubicBezTo>
                <a:cubicBezTo>
                  <a:pt x="2122" y="3239"/>
                  <a:pt x="2233" y="3247"/>
                  <a:pt x="2340" y="3247"/>
                </a:cubicBezTo>
                <a:cubicBezTo>
                  <a:pt x="4296" y="3247"/>
                  <a:pt x="4764" y="345"/>
                  <a:pt x="2483" y="12"/>
                </a:cubicBezTo>
                <a:cubicBezTo>
                  <a:pt x="2404" y="4"/>
                  <a:pt x="2327" y="0"/>
                  <a:pt x="225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3" name="Google Shape;103;p2"/>
          <p:cNvSpPr/>
          <p:nvPr/>
        </p:nvSpPr>
        <p:spPr>
          <a:xfrm>
            <a:off x="2428168" y="17128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" name="Google Shape;104;p2"/>
          <p:cNvSpPr/>
          <p:nvPr/>
        </p:nvSpPr>
        <p:spPr>
          <a:xfrm>
            <a:off x="1357400" y="1334201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" name="Google Shape;105;p2"/>
          <p:cNvSpPr/>
          <p:nvPr/>
        </p:nvSpPr>
        <p:spPr>
          <a:xfrm rot="9553842">
            <a:off x="2832868" y="5588477"/>
            <a:ext cx="80432" cy="57399"/>
          </a:xfrm>
          <a:custGeom>
            <a:avLst/>
            <a:gdLst/>
            <a:ahLst/>
            <a:cxnLst/>
            <a:rect l="l" t="t" r="r" b="b"/>
            <a:pathLst>
              <a:path w="2413" h="1722" extrusionOk="0">
                <a:moveTo>
                  <a:pt x="1429" y="1"/>
                </a:moveTo>
                <a:cubicBezTo>
                  <a:pt x="1351" y="1"/>
                  <a:pt x="1268" y="12"/>
                  <a:pt x="1179" y="34"/>
                </a:cubicBezTo>
                <a:cubicBezTo>
                  <a:pt x="1156" y="33"/>
                  <a:pt x="1133" y="32"/>
                  <a:pt x="1110" y="32"/>
                </a:cubicBezTo>
                <a:cubicBezTo>
                  <a:pt x="20" y="32"/>
                  <a:pt x="1" y="1722"/>
                  <a:pt x="1114" y="1722"/>
                </a:cubicBezTo>
                <a:cubicBezTo>
                  <a:pt x="1159" y="1722"/>
                  <a:pt x="1206" y="1719"/>
                  <a:pt x="1254" y="1714"/>
                </a:cubicBezTo>
                <a:cubicBezTo>
                  <a:pt x="2412" y="1575"/>
                  <a:pt x="2372" y="1"/>
                  <a:pt x="142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" name="Google Shape;106;p2"/>
          <p:cNvSpPr/>
          <p:nvPr/>
        </p:nvSpPr>
        <p:spPr>
          <a:xfrm>
            <a:off x="10036933" y="55758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" name="Google Shape;107;p2"/>
          <p:cNvSpPr/>
          <p:nvPr/>
        </p:nvSpPr>
        <p:spPr>
          <a:xfrm>
            <a:off x="1472234" y="49454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08" name="Google Shape;108;p2"/>
          <p:cNvGrpSpPr/>
          <p:nvPr/>
        </p:nvGrpSpPr>
        <p:grpSpPr>
          <a:xfrm>
            <a:off x="8473401" y="946201"/>
            <a:ext cx="388500" cy="375167"/>
            <a:chOff x="3243875" y="2372825"/>
            <a:chExt cx="291375" cy="281375"/>
          </a:xfrm>
        </p:grpSpPr>
        <p:sp>
          <p:nvSpPr>
            <p:cNvPr id="109" name="Google Shape;109;p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9" name="Google Shape;119;p2"/>
          <p:cNvGrpSpPr/>
          <p:nvPr/>
        </p:nvGrpSpPr>
        <p:grpSpPr>
          <a:xfrm>
            <a:off x="1473401" y="5532201"/>
            <a:ext cx="592367" cy="531367"/>
            <a:chOff x="2495125" y="2142250"/>
            <a:chExt cx="444275" cy="398525"/>
          </a:xfrm>
        </p:grpSpPr>
        <p:sp>
          <p:nvSpPr>
            <p:cNvPr id="120" name="Google Shape;120;p2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2" name="Google Shape;122;p2"/>
          <p:cNvGrpSpPr/>
          <p:nvPr/>
        </p:nvGrpSpPr>
        <p:grpSpPr>
          <a:xfrm>
            <a:off x="9301067" y="5825267"/>
            <a:ext cx="388500" cy="375167"/>
            <a:chOff x="3243875" y="2372825"/>
            <a:chExt cx="291375" cy="281375"/>
          </a:xfrm>
        </p:grpSpPr>
        <p:sp>
          <p:nvSpPr>
            <p:cNvPr id="123" name="Google Shape;123;p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00237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9" name="Google Shape;159;p3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1" name="Google Shape;161;p3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" name="Google Shape;162;p3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" name="Google Shape;163;p3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" name="Google Shape;165;p3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6" name="Google Shape;166;p3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7" name="Google Shape;167;p3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8" name="Google Shape;168;p3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0" name="Google Shape;170;p3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1" name="Google Shape;171;p3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2" name="Google Shape;172;p3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3" name="Google Shape;173;p3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5" name="Google Shape;175;p3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6" name="Google Shape;176;p3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7" name="Google Shape;177;p3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8" name="Google Shape;178;p3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0" name="Google Shape;180;p3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1" name="Google Shape;181;p3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2" name="Google Shape;182;p3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3" name="Google Shape;183;p3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5" name="Google Shape;185;p3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6" name="Google Shape;186;p3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7" name="Google Shape;187;p3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8" name="Google Shape;188;p3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0" name="Google Shape;190;p3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1" name="Google Shape;191;p3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2" name="Google Shape;192;p3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3" name="Google Shape;193;p3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5" name="Google Shape;195;p3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6" name="Google Shape;196;p3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7" name="Google Shape;197;p3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8" name="Google Shape;198;p3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0" name="Google Shape;200;p3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1" name="Google Shape;201;p3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2" name="Google Shape;202;p3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3" name="Google Shape;203;p3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5" name="Google Shape;205;p3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6" name="Google Shape;206;p3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7" name="Google Shape;207;p3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7" y="2108467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1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8" y="1672585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1" y="4022766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4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4" y="5420001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0944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"/>
          <p:cNvSpPr/>
          <p:nvPr/>
        </p:nvSpPr>
        <p:spPr>
          <a:xfrm>
            <a:off x="527900" y="388432"/>
            <a:ext cx="11114749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5" name="Google Shape;235;p4"/>
          <p:cNvSpPr/>
          <p:nvPr/>
        </p:nvSpPr>
        <p:spPr>
          <a:xfrm>
            <a:off x="881581" y="292693"/>
            <a:ext cx="10758425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6" name="Google Shape;236;p4"/>
          <p:cNvSpPr/>
          <p:nvPr/>
        </p:nvSpPr>
        <p:spPr>
          <a:xfrm>
            <a:off x="11122057" y="5930292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37" name="Google Shape;237;p4"/>
          <p:cNvGrpSpPr/>
          <p:nvPr/>
        </p:nvGrpSpPr>
        <p:grpSpPr>
          <a:xfrm>
            <a:off x="11122057" y="3042677"/>
            <a:ext cx="759568" cy="507483"/>
            <a:chOff x="8341543" y="2282008"/>
            <a:chExt cx="569676" cy="380612"/>
          </a:xfrm>
        </p:grpSpPr>
        <p:sp>
          <p:nvSpPr>
            <p:cNvPr id="238" name="Google Shape;238;p4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" name="Google Shape;239;p4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0" name="Google Shape;240;p4"/>
          <p:cNvGrpSpPr/>
          <p:nvPr/>
        </p:nvGrpSpPr>
        <p:grpSpPr>
          <a:xfrm>
            <a:off x="11122057" y="2294792"/>
            <a:ext cx="759568" cy="507483"/>
            <a:chOff x="8341543" y="1721094"/>
            <a:chExt cx="569676" cy="380612"/>
          </a:xfrm>
        </p:grpSpPr>
        <p:sp>
          <p:nvSpPr>
            <p:cNvPr id="241" name="Google Shape;241;p4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" name="Google Shape;242;p4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3" name="Google Shape;243;p4"/>
          <p:cNvGrpSpPr/>
          <p:nvPr/>
        </p:nvGrpSpPr>
        <p:grpSpPr>
          <a:xfrm>
            <a:off x="11128364" y="1578123"/>
            <a:ext cx="757981" cy="517352"/>
            <a:chOff x="8346273" y="1183592"/>
            <a:chExt cx="568486" cy="388014"/>
          </a:xfrm>
        </p:grpSpPr>
        <p:sp>
          <p:nvSpPr>
            <p:cNvPr id="244" name="Google Shape;244;p4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" name="Google Shape;245;p4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6" name="Google Shape;246;p4"/>
          <p:cNvGrpSpPr/>
          <p:nvPr/>
        </p:nvGrpSpPr>
        <p:grpSpPr>
          <a:xfrm>
            <a:off x="11122057" y="808847"/>
            <a:ext cx="759568" cy="517352"/>
            <a:chOff x="8341543" y="606635"/>
            <a:chExt cx="569676" cy="388014"/>
          </a:xfrm>
        </p:grpSpPr>
        <p:sp>
          <p:nvSpPr>
            <p:cNvPr id="247" name="Google Shape;247;p4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" name="Google Shape;248;p4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9" name="Google Shape;249;p4"/>
          <p:cNvGrpSpPr/>
          <p:nvPr/>
        </p:nvGrpSpPr>
        <p:grpSpPr>
          <a:xfrm>
            <a:off x="11122057" y="3790577"/>
            <a:ext cx="759568" cy="507483"/>
            <a:chOff x="8341543" y="2282008"/>
            <a:chExt cx="569676" cy="380612"/>
          </a:xfrm>
        </p:grpSpPr>
        <p:sp>
          <p:nvSpPr>
            <p:cNvPr id="250" name="Google Shape;250;p4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1" name="Google Shape;251;p4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52" name="Google Shape;252;p4"/>
          <p:cNvGrpSpPr/>
          <p:nvPr/>
        </p:nvGrpSpPr>
        <p:grpSpPr>
          <a:xfrm>
            <a:off x="11122057" y="4538477"/>
            <a:ext cx="759568" cy="507483"/>
            <a:chOff x="8341543" y="2282008"/>
            <a:chExt cx="569676" cy="380612"/>
          </a:xfrm>
        </p:grpSpPr>
        <p:sp>
          <p:nvSpPr>
            <p:cNvPr id="253" name="Google Shape;253;p4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" name="Google Shape;254;p4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55" name="Google Shape;255;p4"/>
          <p:cNvSpPr/>
          <p:nvPr/>
        </p:nvSpPr>
        <p:spPr>
          <a:xfrm>
            <a:off x="11122057" y="5823925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6" name="Google Shape;256;p4"/>
          <p:cNvSpPr/>
          <p:nvPr/>
        </p:nvSpPr>
        <p:spPr>
          <a:xfrm>
            <a:off x="527859" y="292693"/>
            <a:ext cx="10737917" cy="6384375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7" name="Google Shape;257;p4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8" name="Google Shape;258;p4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9" name="Google Shape;259;p4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0" name="Google Shape;260;p4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1" name="Google Shape;261;p4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2" name="Google Shape;262;p4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3" name="Google Shape;263;p4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4" name="Google Shape;264;p4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5" name="Google Shape;265;p4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6" name="Google Shape;266;p4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7" name="Google Shape;267;p4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8" name="Google Shape;268;p4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9" name="Google Shape;269;p4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0" name="Google Shape;270;p4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1" name="Google Shape;271;p4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2" name="Google Shape;272;p4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3" name="Google Shape;273;p4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4" name="Google Shape;274;p4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5" name="Google Shape;275;p4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6" name="Google Shape;276;p4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7" name="Google Shape;277;p4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8" name="Google Shape;278;p4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9" name="Google Shape;279;p4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0" name="Google Shape;280;p4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1" name="Google Shape;281;p4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2" name="Google Shape;282;p4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3" name="Google Shape;283;p4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4" name="Google Shape;284;p4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5" name="Google Shape;285;p4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6" name="Google Shape;286;p4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7" name="Google Shape;287;p4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8" name="Google Shape;288;p4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9" name="Google Shape;289;p4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0" name="Google Shape;290;p4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1" name="Google Shape;291;p4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2" name="Google Shape;292;p4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3" name="Google Shape;293;p4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4" name="Google Shape;294;p4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5" name="Google Shape;295;p4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6" name="Google Shape;296;p4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7" name="Google Shape;297;p4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8" name="Google Shape;298;p4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9" name="Google Shape;299;p4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0" name="Google Shape;300;p4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1" name="Google Shape;301;p4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2" name="Google Shape;302;p4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3" name="Google Shape;303;p4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4" name="Google Shape;304;p4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5" name="Google Shape;305;p4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6" name="Google Shape;306;p4"/>
          <p:cNvSpPr/>
          <p:nvPr/>
        </p:nvSpPr>
        <p:spPr>
          <a:xfrm>
            <a:off x="305201" y="180913"/>
            <a:ext cx="1059620" cy="91561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7" name="Google Shape;307;p4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8" name="Google Shape;308;p4"/>
          <p:cNvSpPr txBox="1">
            <a:spLocks noGrp="1"/>
          </p:cNvSpPr>
          <p:nvPr>
            <p:ph type="title"/>
          </p:nvPr>
        </p:nvSpPr>
        <p:spPr>
          <a:xfrm>
            <a:off x="968300" y="588467"/>
            <a:ext cx="1025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4"/>
          <p:cNvSpPr txBox="1">
            <a:spLocks noGrp="1"/>
          </p:cNvSpPr>
          <p:nvPr>
            <p:ph type="subTitle" idx="1"/>
          </p:nvPr>
        </p:nvSpPr>
        <p:spPr>
          <a:xfrm>
            <a:off x="1095100" y="1642867"/>
            <a:ext cx="10001600" cy="44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310" name="Google Shape;310;p4"/>
          <p:cNvSpPr/>
          <p:nvPr/>
        </p:nvSpPr>
        <p:spPr>
          <a:xfrm rot="4238894">
            <a:off x="382928" y="5844515"/>
            <a:ext cx="1059613" cy="91567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1" name="Google Shape;311;p4"/>
          <p:cNvSpPr/>
          <p:nvPr/>
        </p:nvSpPr>
        <p:spPr>
          <a:xfrm>
            <a:off x="9479668" y="976900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2" name="Google Shape;312;p4"/>
          <p:cNvSpPr/>
          <p:nvPr/>
        </p:nvSpPr>
        <p:spPr>
          <a:xfrm>
            <a:off x="1765867" y="734751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13" name="Google Shape;313;p4"/>
          <p:cNvGrpSpPr/>
          <p:nvPr/>
        </p:nvGrpSpPr>
        <p:grpSpPr>
          <a:xfrm>
            <a:off x="10182534" y="588467"/>
            <a:ext cx="388500" cy="375167"/>
            <a:chOff x="3243875" y="2372825"/>
            <a:chExt cx="291375" cy="281375"/>
          </a:xfrm>
        </p:grpSpPr>
        <p:sp>
          <p:nvSpPr>
            <p:cNvPr id="314" name="Google Shape;314;p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" name="Google Shape;315;p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" name="Google Shape;316;p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" name="Google Shape;317;p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" name="Google Shape;318;p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9" name="Google Shape;319;p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" name="Google Shape;320;p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" name="Google Shape;321;p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" name="Google Shape;322;p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" name="Google Shape;323;p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24" name="Google Shape;324;p4"/>
          <p:cNvSpPr/>
          <p:nvPr/>
        </p:nvSpPr>
        <p:spPr>
          <a:xfrm>
            <a:off x="10784500" y="1642851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5" name="Google Shape;325;p4"/>
          <p:cNvSpPr/>
          <p:nvPr/>
        </p:nvSpPr>
        <p:spPr>
          <a:xfrm>
            <a:off x="1364001" y="1352067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25498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" name="Google Shape;327;p5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328" name="Google Shape;328;p5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329" name="Google Shape;329;p5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30" name="Google Shape;330;p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31" name="Google Shape;331;p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32" name="Google Shape;332;p5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333" name="Google Shape;333;p5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34" name="Google Shape;334;p5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35" name="Google Shape;335;p5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336" name="Google Shape;336;p5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37" name="Google Shape;337;p5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38" name="Google Shape;338;p5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339" name="Google Shape;339;p5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40" name="Google Shape;340;p5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41" name="Google Shape;341;p5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342" name="Google Shape;342;p5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43" name="Google Shape;343;p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44" name="Google Shape;344;p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345" name="Google Shape;345;p5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46" name="Google Shape;346;p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47" name="Google Shape;347;p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48" name="Google Shape;348;p5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" name="Google Shape;349;p5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50" name="Google Shape;350;p5"/>
          <p:cNvSpPr txBox="1">
            <a:spLocks noGrp="1"/>
          </p:cNvSpPr>
          <p:nvPr>
            <p:ph type="title"/>
          </p:nvPr>
        </p:nvSpPr>
        <p:spPr>
          <a:xfrm>
            <a:off x="968300" y="588467"/>
            <a:ext cx="1025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5"/>
          <p:cNvSpPr txBox="1">
            <a:spLocks noGrp="1"/>
          </p:cNvSpPr>
          <p:nvPr>
            <p:ph type="subTitle" idx="1"/>
          </p:nvPr>
        </p:nvSpPr>
        <p:spPr>
          <a:xfrm>
            <a:off x="2639784" y="2994033"/>
            <a:ext cx="3123600" cy="5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52" name="Google Shape;352;p5"/>
          <p:cNvSpPr txBox="1">
            <a:spLocks noGrp="1"/>
          </p:cNvSpPr>
          <p:nvPr>
            <p:ph type="subTitle" idx="2"/>
          </p:nvPr>
        </p:nvSpPr>
        <p:spPr>
          <a:xfrm>
            <a:off x="2639784" y="3471200"/>
            <a:ext cx="3123600" cy="13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53" name="Google Shape;353;p5"/>
          <p:cNvSpPr txBox="1">
            <a:spLocks noGrp="1"/>
          </p:cNvSpPr>
          <p:nvPr>
            <p:ph type="subTitle" idx="3"/>
          </p:nvPr>
        </p:nvSpPr>
        <p:spPr>
          <a:xfrm>
            <a:off x="6428617" y="2994033"/>
            <a:ext cx="3123600" cy="5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54" name="Google Shape;354;p5"/>
          <p:cNvSpPr txBox="1">
            <a:spLocks noGrp="1"/>
          </p:cNvSpPr>
          <p:nvPr>
            <p:ph type="subTitle" idx="4"/>
          </p:nvPr>
        </p:nvSpPr>
        <p:spPr>
          <a:xfrm>
            <a:off x="6428617" y="3471205"/>
            <a:ext cx="3123600" cy="13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55" name="Google Shape;355;p5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6" name="Google Shape;356;p5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7" name="Google Shape;357;p5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8" name="Google Shape;358;p5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9" name="Google Shape;359;p5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0" name="Google Shape;360;p5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1" name="Google Shape;361;p5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2" name="Google Shape;362;p5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3" name="Google Shape;363;p5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4" name="Google Shape;364;p5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5" name="Google Shape;365;p5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6" name="Google Shape;366;p5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7" name="Google Shape;367;p5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8" name="Google Shape;368;p5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9" name="Google Shape;369;p5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0" name="Google Shape;370;p5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1" name="Google Shape;371;p5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2" name="Google Shape;372;p5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3" name="Google Shape;373;p5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4" name="Google Shape;374;p5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5" name="Google Shape;375;p5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6" name="Google Shape;376;p5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7" name="Google Shape;377;p5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8" name="Google Shape;378;p5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9" name="Google Shape;379;p5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0" name="Google Shape;380;p5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1" name="Google Shape;381;p5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2" name="Google Shape;382;p5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3" name="Google Shape;383;p5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4" name="Google Shape;384;p5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5" name="Google Shape;385;p5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6" name="Google Shape;386;p5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7" name="Google Shape;387;p5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8" name="Google Shape;388;p5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9" name="Google Shape;389;p5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0" name="Google Shape;390;p5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1" name="Google Shape;391;p5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2" name="Google Shape;392;p5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3" name="Google Shape;393;p5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4" name="Google Shape;394;p5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5" name="Google Shape;395;p5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6" name="Google Shape;396;p5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7" name="Google Shape;397;p5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8" name="Google Shape;398;p5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9" name="Google Shape;399;p5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5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5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5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5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5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52191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6"/>
          <p:cNvSpPr/>
          <p:nvPr/>
        </p:nvSpPr>
        <p:spPr>
          <a:xfrm>
            <a:off x="527900" y="388432"/>
            <a:ext cx="11114749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6"/>
          <p:cNvSpPr/>
          <p:nvPr/>
        </p:nvSpPr>
        <p:spPr>
          <a:xfrm>
            <a:off x="881581" y="292693"/>
            <a:ext cx="10758425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6"/>
          <p:cNvSpPr/>
          <p:nvPr/>
        </p:nvSpPr>
        <p:spPr>
          <a:xfrm>
            <a:off x="11122057" y="5930292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09" name="Google Shape;409;p6"/>
          <p:cNvGrpSpPr/>
          <p:nvPr/>
        </p:nvGrpSpPr>
        <p:grpSpPr>
          <a:xfrm>
            <a:off x="11122057" y="3042677"/>
            <a:ext cx="759568" cy="507483"/>
            <a:chOff x="8341543" y="2282008"/>
            <a:chExt cx="569676" cy="380612"/>
          </a:xfrm>
        </p:grpSpPr>
        <p:sp>
          <p:nvSpPr>
            <p:cNvPr id="410" name="Google Shape;410;p6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1" name="Google Shape;411;p6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12" name="Google Shape;412;p6"/>
          <p:cNvGrpSpPr/>
          <p:nvPr/>
        </p:nvGrpSpPr>
        <p:grpSpPr>
          <a:xfrm>
            <a:off x="11122057" y="2294792"/>
            <a:ext cx="759568" cy="507483"/>
            <a:chOff x="8341543" y="1721094"/>
            <a:chExt cx="569676" cy="380612"/>
          </a:xfrm>
        </p:grpSpPr>
        <p:sp>
          <p:nvSpPr>
            <p:cNvPr id="413" name="Google Shape;413;p6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" name="Google Shape;414;p6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15" name="Google Shape;415;p6"/>
          <p:cNvGrpSpPr/>
          <p:nvPr/>
        </p:nvGrpSpPr>
        <p:grpSpPr>
          <a:xfrm>
            <a:off x="11128364" y="1578123"/>
            <a:ext cx="757981" cy="517352"/>
            <a:chOff x="8346273" y="1183592"/>
            <a:chExt cx="568486" cy="388014"/>
          </a:xfrm>
        </p:grpSpPr>
        <p:sp>
          <p:nvSpPr>
            <p:cNvPr id="416" name="Google Shape;416;p6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6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18" name="Google Shape;418;p6"/>
          <p:cNvGrpSpPr/>
          <p:nvPr/>
        </p:nvGrpSpPr>
        <p:grpSpPr>
          <a:xfrm>
            <a:off x="11122057" y="808847"/>
            <a:ext cx="759568" cy="517352"/>
            <a:chOff x="8341543" y="606635"/>
            <a:chExt cx="569676" cy="388014"/>
          </a:xfrm>
        </p:grpSpPr>
        <p:sp>
          <p:nvSpPr>
            <p:cNvPr id="419" name="Google Shape;419;p6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6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21" name="Google Shape;421;p6"/>
          <p:cNvGrpSpPr/>
          <p:nvPr/>
        </p:nvGrpSpPr>
        <p:grpSpPr>
          <a:xfrm>
            <a:off x="11122057" y="3790577"/>
            <a:ext cx="759568" cy="507483"/>
            <a:chOff x="8341543" y="2282008"/>
            <a:chExt cx="569676" cy="380612"/>
          </a:xfrm>
        </p:grpSpPr>
        <p:sp>
          <p:nvSpPr>
            <p:cNvPr id="422" name="Google Shape;422;p6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6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24" name="Google Shape;424;p6"/>
          <p:cNvGrpSpPr/>
          <p:nvPr/>
        </p:nvGrpSpPr>
        <p:grpSpPr>
          <a:xfrm>
            <a:off x="11122057" y="4538477"/>
            <a:ext cx="759568" cy="507483"/>
            <a:chOff x="8341543" y="2282008"/>
            <a:chExt cx="569676" cy="380612"/>
          </a:xfrm>
        </p:grpSpPr>
        <p:sp>
          <p:nvSpPr>
            <p:cNvPr id="425" name="Google Shape;425;p6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6" name="Google Shape;426;p6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27" name="Google Shape;427;p6"/>
          <p:cNvSpPr/>
          <p:nvPr/>
        </p:nvSpPr>
        <p:spPr>
          <a:xfrm>
            <a:off x="11122057" y="5823925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8" name="Google Shape;428;p6"/>
          <p:cNvSpPr/>
          <p:nvPr/>
        </p:nvSpPr>
        <p:spPr>
          <a:xfrm>
            <a:off x="527859" y="292693"/>
            <a:ext cx="10737917" cy="6384375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9" name="Google Shape;429;p6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0" name="Google Shape;430;p6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1" name="Google Shape;431;p6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2" name="Google Shape;432;p6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3" name="Google Shape;433;p6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4" name="Google Shape;434;p6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5" name="Google Shape;435;p6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6" name="Google Shape;436;p6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7" name="Google Shape;437;p6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8" name="Google Shape;438;p6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9" name="Google Shape;439;p6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0" name="Google Shape;440;p6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1" name="Google Shape;441;p6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2" name="Google Shape;442;p6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3" name="Google Shape;443;p6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4" name="Google Shape;444;p6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5" name="Google Shape;445;p6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6" name="Google Shape;446;p6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7" name="Google Shape;447;p6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8" name="Google Shape;448;p6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9" name="Google Shape;449;p6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0" name="Google Shape;450;p6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1" name="Google Shape;451;p6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2" name="Google Shape;452;p6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3" name="Google Shape;453;p6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4" name="Google Shape;454;p6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5" name="Google Shape;455;p6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6" name="Google Shape;456;p6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7" name="Google Shape;457;p6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8" name="Google Shape;458;p6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9" name="Google Shape;459;p6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0" name="Google Shape;460;p6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1" name="Google Shape;461;p6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2" name="Google Shape;462;p6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3" name="Google Shape;463;p6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4" name="Google Shape;464;p6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5" name="Google Shape;465;p6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6" name="Google Shape;466;p6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7" name="Google Shape;467;p6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8" name="Google Shape;468;p6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9" name="Google Shape;469;p6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0" name="Google Shape;470;p6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1" name="Google Shape;471;p6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2" name="Google Shape;472;p6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3" name="Google Shape;473;p6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4" name="Google Shape;474;p6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5" name="Google Shape;475;p6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6" name="Google Shape;476;p6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7" name="Google Shape;477;p6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8" name="Google Shape;478;p6"/>
          <p:cNvSpPr/>
          <p:nvPr/>
        </p:nvSpPr>
        <p:spPr>
          <a:xfrm>
            <a:off x="305201" y="180913"/>
            <a:ext cx="1059620" cy="91561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9" name="Google Shape;479;p6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0" name="Google Shape;480;p6"/>
          <p:cNvSpPr txBox="1">
            <a:spLocks noGrp="1"/>
          </p:cNvSpPr>
          <p:nvPr>
            <p:ph type="title"/>
          </p:nvPr>
        </p:nvSpPr>
        <p:spPr>
          <a:xfrm>
            <a:off x="968300" y="588467"/>
            <a:ext cx="1025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81" name="Google Shape;481;p6"/>
          <p:cNvGrpSpPr/>
          <p:nvPr/>
        </p:nvGrpSpPr>
        <p:grpSpPr>
          <a:xfrm>
            <a:off x="968285" y="6000567"/>
            <a:ext cx="388500" cy="375167"/>
            <a:chOff x="3243875" y="2372825"/>
            <a:chExt cx="291375" cy="281375"/>
          </a:xfrm>
        </p:grpSpPr>
        <p:sp>
          <p:nvSpPr>
            <p:cNvPr id="482" name="Google Shape;482;p6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6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6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5" name="Google Shape;485;p6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6" name="Google Shape;486;p6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7" name="Google Shape;487;p6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8" name="Google Shape;488;p6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6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6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1" name="Google Shape;491;p6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92" name="Google Shape;492;p6"/>
          <p:cNvSpPr/>
          <p:nvPr/>
        </p:nvSpPr>
        <p:spPr>
          <a:xfrm>
            <a:off x="9780800" y="677434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93" name="Google Shape;493;p6"/>
          <p:cNvGrpSpPr/>
          <p:nvPr/>
        </p:nvGrpSpPr>
        <p:grpSpPr>
          <a:xfrm>
            <a:off x="2019934" y="606334"/>
            <a:ext cx="222233" cy="224767"/>
            <a:chOff x="4954425" y="2036375"/>
            <a:chExt cx="166675" cy="168575"/>
          </a:xfrm>
        </p:grpSpPr>
        <p:sp>
          <p:nvSpPr>
            <p:cNvPr id="494" name="Google Shape;494;p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5" name="Google Shape;495;p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96" name="Google Shape;496;p6"/>
          <p:cNvSpPr/>
          <p:nvPr/>
        </p:nvSpPr>
        <p:spPr>
          <a:xfrm>
            <a:off x="1903933" y="6375718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9520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7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499" name="Google Shape;499;p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500" name="Google Shape;500;p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501" name="Google Shape;501;p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02" name="Google Shape;502;p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503" name="Google Shape;503;p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504" name="Google Shape;504;p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505" name="Google Shape;505;p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06" name="Google Shape;506;p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507" name="Google Shape;507;p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508" name="Google Shape;508;p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09" name="Google Shape;509;p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510" name="Google Shape;510;p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511" name="Google Shape;511;p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12" name="Google Shape;512;p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513" name="Google Shape;513;p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514" name="Google Shape;514;p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15" name="Google Shape;515;p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516" name="Google Shape;516;p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517" name="Google Shape;517;p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18" name="Google Shape;518;p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519" name="Google Shape;519;p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0" name="Google Shape;520;p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21" name="Google Shape;521;p7"/>
          <p:cNvSpPr txBox="1">
            <a:spLocks noGrp="1"/>
          </p:cNvSpPr>
          <p:nvPr>
            <p:ph type="title"/>
          </p:nvPr>
        </p:nvSpPr>
        <p:spPr>
          <a:xfrm>
            <a:off x="968300" y="588467"/>
            <a:ext cx="1025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2" name="Google Shape;522;p7"/>
          <p:cNvSpPr txBox="1">
            <a:spLocks noGrp="1"/>
          </p:cNvSpPr>
          <p:nvPr>
            <p:ph type="subTitle" idx="1"/>
          </p:nvPr>
        </p:nvSpPr>
        <p:spPr>
          <a:xfrm>
            <a:off x="7411580" y="2812467"/>
            <a:ext cx="3223200" cy="5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23" name="Google Shape;523;p7"/>
          <p:cNvSpPr txBox="1">
            <a:spLocks noGrp="1"/>
          </p:cNvSpPr>
          <p:nvPr>
            <p:ph type="subTitle" idx="2"/>
          </p:nvPr>
        </p:nvSpPr>
        <p:spPr>
          <a:xfrm>
            <a:off x="7408351" y="3284396"/>
            <a:ext cx="3223200" cy="17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endParaRPr/>
          </a:p>
        </p:txBody>
      </p:sp>
      <p:sp>
        <p:nvSpPr>
          <p:cNvPr id="524" name="Google Shape;524;p7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25" name="Google Shape;525;p7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26" name="Google Shape;526;p7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27" name="Google Shape;527;p7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28" name="Google Shape;528;p7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29" name="Google Shape;529;p7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0" name="Google Shape;530;p7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1" name="Google Shape;531;p7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2" name="Google Shape;532;p7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3" name="Google Shape;533;p7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4" name="Google Shape;534;p7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5" name="Google Shape;535;p7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6" name="Google Shape;536;p7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7" name="Google Shape;537;p7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8" name="Google Shape;538;p7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9" name="Google Shape;539;p7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0" name="Google Shape;540;p7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1" name="Google Shape;541;p7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2" name="Google Shape;542;p7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3" name="Google Shape;543;p7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4" name="Google Shape;544;p7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5" name="Google Shape;545;p7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6" name="Google Shape;546;p7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7" name="Google Shape;547;p7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8" name="Google Shape;548;p7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9" name="Google Shape;549;p7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0" name="Google Shape;550;p7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1" name="Google Shape;551;p7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2" name="Google Shape;552;p7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3" name="Google Shape;553;p7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4" name="Google Shape;554;p7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5" name="Google Shape;555;p7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6" name="Google Shape;556;p7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7" name="Google Shape;557;p7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8" name="Google Shape;558;p7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9" name="Google Shape;559;p7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0" name="Google Shape;560;p7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1" name="Google Shape;561;p7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2" name="Google Shape;562;p7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3" name="Google Shape;563;p7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4" name="Google Shape;564;p7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5" name="Google Shape;565;p7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6" name="Google Shape;566;p7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7" name="Google Shape;567;p7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8" name="Google Shape;568;p7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9" name="Google Shape;569;p7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70" name="Google Shape;570;p7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71" name="Google Shape;571;p7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72" name="Google Shape;572;p7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73" name="Google Shape;573;p7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4846514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5" name="Google Shape;575;p8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576" name="Google Shape;576;p8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577" name="Google Shape;577;p8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578" name="Google Shape;578;p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79" name="Google Shape;579;p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580" name="Google Shape;580;p8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581" name="Google Shape;581;p8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582" name="Google Shape;582;p8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83" name="Google Shape;583;p8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584" name="Google Shape;584;p8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585" name="Google Shape;585;p8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86" name="Google Shape;586;p8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587" name="Google Shape;587;p8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588" name="Google Shape;588;p8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89" name="Google Shape;589;p8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590" name="Google Shape;590;p8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591" name="Google Shape;591;p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92" name="Google Shape;592;p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593" name="Google Shape;593;p8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594" name="Google Shape;594;p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95" name="Google Shape;595;p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596" name="Google Shape;596;p8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7" name="Google Shape;597;p8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98" name="Google Shape;598;p8"/>
          <p:cNvSpPr txBox="1">
            <a:spLocks noGrp="1"/>
          </p:cNvSpPr>
          <p:nvPr>
            <p:ph type="title"/>
          </p:nvPr>
        </p:nvSpPr>
        <p:spPr>
          <a:xfrm>
            <a:off x="2039400" y="2243400"/>
            <a:ext cx="8113200" cy="9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99" name="Google Shape;599;p8"/>
          <p:cNvSpPr txBox="1">
            <a:spLocks noGrp="1"/>
          </p:cNvSpPr>
          <p:nvPr>
            <p:ph type="subTitle" idx="1"/>
          </p:nvPr>
        </p:nvSpPr>
        <p:spPr>
          <a:xfrm>
            <a:off x="2046433" y="3207000"/>
            <a:ext cx="8113200" cy="14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00" name="Google Shape;600;p8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1" name="Google Shape;601;p8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2" name="Google Shape;602;p8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3" name="Google Shape;603;p8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4" name="Google Shape;604;p8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5" name="Google Shape;605;p8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6" name="Google Shape;606;p8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7" name="Google Shape;607;p8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8" name="Google Shape;608;p8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9" name="Google Shape;609;p8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0" name="Google Shape;610;p8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1" name="Google Shape;611;p8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2" name="Google Shape;612;p8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3" name="Google Shape;613;p8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4" name="Google Shape;614;p8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5" name="Google Shape;615;p8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6" name="Google Shape;616;p8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7" name="Google Shape;617;p8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8" name="Google Shape;618;p8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9" name="Google Shape;619;p8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0" name="Google Shape;620;p8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1" name="Google Shape;621;p8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2" name="Google Shape;622;p8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3" name="Google Shape;623;p8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4" name="Google Shape;624;p8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5" name="Google Shape;625;p8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6" name="Google Shape;626;p8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7" name="Google Shape;627;p8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8" name="Google Shape;628;p8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9" name="Google Shape;629;p8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0" name="Google Shape;630;p8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1" name="Google Shape;631;p8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2" name="Google Shape;632;p8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3" name="Google Shape;633;p8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4" name="Google Shape;634;p8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5" name="Google Shape;635;p8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6" name="Google Shape;636;p8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7" name="Google Shape;637;p8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8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9" name="Google Shape;639;p8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0" name="Google Shape;640;p8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1" name="Google Shape;641;p8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2" name="Google Shape;642;p8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3" name="Google Shape;643;p8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4" name="Google Shape;644;p8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5" name="Google Shape;645;p8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6" name="Google Shape;646;p8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7" name="Google Shape;647;p8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8" name="Google Shape;648;p8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9" name="Google Shape;649;p8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8187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97490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1" name="Google Shape;651;p9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652" name="Google Shape;652;p9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653" name="Google Shape;653;p9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654" name="Google Shape;654;p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5" name="Google Shape;655;p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656" name="Google Shape;656;p9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657" name="Google Shape;657;p9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658" name="Google Shape;658;p9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9" name="Google Shape;659;p9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660" name="Google Shape;660;p9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661" name="Google Shape;661;p9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2" name="Google Shape;662;p9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663" name="Google Shape;663;p9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664" name="Google Shape;664;p9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5" name="Google Shape;665;p9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666" name="Google Shape;666;p9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667" name="Google Shape;667;p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8" name="Google Shape;668;p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669" name="Google Shape;669;p9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670" name="Google Shape;670;p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1" name="Google Shape;671;p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672" name="Google Shape;672;p9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3" name="Google Shape;673;p9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74" name="Google Shape;674;p9"/>
          <p:cNvSpPr txBox="1">
            <a:spLocks noGrp="1"/>
          </p:cNvSpPr>
          <p:nvPr>
            <p:ph type="title"/>
          </p:nvPr>
        </p:nvSpPr>
        <p:spPr>
          <a:xfrm>
            <a:off x="2686400" y="1976933"/>
            <a:ext cx="6819200" cy="185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4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5" name="Google Shape;675;p9"/>
          <p:cNvSpPr txBox="1">
            <a:spLocks noGrp="1"/>
          </p:cNvSpPr>
          <p:nvPr>
            <p:ph type="subTitle" idx="1"/>
          </p:nvPr>
        </p:nvSpPr>
        <p:spPr>
          <a:xfrm>
            <a:off x="3459000" y="3667733"/>
            <a:ext cx="5274000" cy="132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endParaRPr/>
          </a:p>
        </p:txBody>
      </p:sp>
      <p:sp>
        <p:nvSpPr>
          <p:cNvPr id="676" name="Google Shape;676;p9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7" name="Google Shape;677;p9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8" name="Google Shape;678;p9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9" name="Google Shape;679;p9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0" name="Google Shape;680;p9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1" name="Google Shape;681;p9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2" name="Google Shape;682;p9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3" name="Google Shape;683;p9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4" name="Google Shape;684;p9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5" name="Google Shape;685;p9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6" name="Google Shape;686;p9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7" name="Google Shape;687;p9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8" name="Google Shape;688;p9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9" name="Google Shape;689;p9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0" name="Google Shape;690;p9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1" name="Google Shape;691;p9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2" name="Google Shape;692;p9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3" name="Google Shape;693;p9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4" name="Google Shape;694;p9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5" name="Google Shape;695;p9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6" name="Google Shape;696;p9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7" name="Google Shape;697;p9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8" name="Google Shape;698;p9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9" name="Google Shape;699;p9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0" name="Google Shape;700;p9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1" name="Google Shape;701;p9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2" name="Google Shape;702;p9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3" name="Google Shape;703;p9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4" name="Google Shape;704;p9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5" name="Google Shape;705;p9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6" name="Google Shape;706;p9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7" name="Google Shape;707;p9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8" name="Google Shape;708;p9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9" name="Google Shape;709;p9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0" name="Google Shape;710;p9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1" name="Google Shape;711;p9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2" name="Google Shape;712;p9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3" name="Google Shape;713;p9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4" name="Google Shape;714;p9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5" name="Google Shape;715;p9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6" name="Google Shape;716;p9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7" name="Google Shape;717;p9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8" name="Google Shape;718;p9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9" name="Google Shape;719;p9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0" name="Google Shape;720;p9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1" name="Google Shape;721;p9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2" name="Google Shape;722;p9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3" name="Google Shape;723;p9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4" name="Google Shape;724;p9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5" name="Google Shape;725;p9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94947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2" name="Google Shape;802;p11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803" name="Google Shape;803;p11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804" name="Google Shape;804;p11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805" name="Google Shape;805;p1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06" name="Google Shape;806;p1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07" name="Google Shape;807;p11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808" name="Google Shape;808;p11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809" name="Google Shape;809;p11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0" name="Google Shape;810;p11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811" name="Google Shape;811;p11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812" name="Google Shape;812;p11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3" name="Google Shape;813;p11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814" name="Google Shape;814;p11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815" name="Google Shape;815;p11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6" name="Google Shape;816;p11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817" name="Google Shape;817;p11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818" name="Google Shape;818;p1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9" name="Google Shape;819;p1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820" name="Google Shape;820;p11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821" name="Google Shape;821;p1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22" name="Google Shape;822;p1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23" name="Google Shape;823;p11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4" name="Google Shape;824;p11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25" name="Google Shape;825;p11"/>
          <p:cNvSpPr txBox="1">
            <a:spLocks noGrp="1"/>
          </p:cNvSpPr>
          <p:nvPr>
            <p:ph type="title" hasCustomPrompt="1"/>
          </p:nvPr>
        </p:nvSpPr>
        <p:spPr>
          <a:xfrm>
            <a:off x="2422484" y="2276784"/>
            <a:ext cx="7348800" cy="186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120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26" name="Google Shape;826;p11"/>
          <p:cNvSpPr txBox="1">
            <a:spLocks noGrp="1"/>
          </p:cNvSpPr>
          <p:nvPr>
            <p:ph type="subTitle" idx="1"/>
          </p:nvPr>
        </p:nvSpPr>
        <p:spPr>
          <a:xfrm>
            <a:off x="2420717" y="3962417"/>
            <a:ext cx="7348800" cy="61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827" name="Google Shape;827;p11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28" name="Google Shape;828;p11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29" name="Google Shape;829;p11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0" name="Google Shape;830;p11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1" name="Google Shape;831;p11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2" name="Google Shape;832;p11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3" name="Google Shape;833;p11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4" name="Google Shape;834;p11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5" name="Google Shape;835;p11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6" name="Google Shape;836;p11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7" name="Google Shape;837;p11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8" name="Google Shape;838;p11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9" name="Google Shape;839;p11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0" name="Google Shape;840;p11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1" name="Google Shape;841;p11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2" name="Google Shape;842;p11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3" name="Google Shape;843;p11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4" name="Google Shape;844;p11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5" name="Google Shape;845;p11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6" name="Google Shape;846;p11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7" name="Google Shape;847;p11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8" name="Google Shape;848;p11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9" name="Google Shape;849;p11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0" name="Google Shape;850;p11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1" name="Google Shape;851;p11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2" name="Google Shape;852;p11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3" name="Google Shape;853;p11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4" name="Google Shape;854;p11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5" name="Google Shape;855;p11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6" name="Google Shape;856;p11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7" name="Google Shape;857;p11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8" name="Google Shape;858;p11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9" name="Google Shape;859;p11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0" name="Google Shape;860;p11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1" name="Google Shape;861;p11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2" name="Google Shape;862;p11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3" name="Google Shape;863;p11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4" name="Google Shape;864;p11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5" name="Google Shape;865;p11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6" name="Google Shape;866;p11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7" name="Google Shape;867;p11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8" name="Google Shape;868;p11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9" name="Google Shape;869;p11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0" name="Google Shape;870;p11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1" name="Google Shape;871;p11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2" name="Google Shape;872;p11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3" name="Google Shape;873;p11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4" name="Google Shape;874;p11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5" name="Google Shape;875;p11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6" name="Google Shape;876;p11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909264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16459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Table of contents 1"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13"/>
          <p:cNvSpPr/>
          <p:nvPr/>
        </p:nvSpPr>
        <p:spPr>
          <a:xfrm>
            <a:off x="527900" y="388432"/>
            <a:ext cx="11114749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80" name="Google Shape;880;p13"/>
          <p:cNvSpPr/>
          <p:nvPr/>
        </p:nvSpPr>
        <p:spPr>
          <a:xfrm>
            <a:off x="881581" y="292693"/>
            <a:ext cx="10758425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81" name="Google Shape;881;p13"/>
          <p:cNvSpPr/>
          <p:nvPr/>
        </p:nvSpPr>
        <p:spPr>
          <a:xfrm>
            <a:off x="11122057" y="5930292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82" name="Google Shape;882;p13"/>
          <p:cNvGrpSpPr/>
          <p:nvPr/>
        </p:nvGrpSpPr>
        <p:grpSpPr>
          <a:xfrm>
            <a:off x="11122057" y="3042677"/>
            <a:ext cx="759568" cy="507483"/>
            <a:chOff x="8341543" y="2282008"/>
            <a:chExt cx="569676" cy="380612"/>
          </a:xfrm>
        </p:grpSpPr>
        <p:sp>
          <p:nvSpPr>
            <p:cNvPr id="883" name="Google Shape;883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4" name="Google Shape;884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85" name="Google Shape;885;p13"/>
          <p:cNvGrpSpPr/>
          <p:nvPr/>
        </p:nvGrpSpPr>
        <p:grpSpPr>
          <a:xfrm>
            <a:off x="11122057" y="2294792"/>
            <a:ext cx="759568" cy="507483"/>
            <a:chOff x="8341543" y="1721094"/>
            <a:chExt cx="569676" cy="380612"/>
          </a:xfrm>
        </p:grpSpPr>
        <p:sp>
          <p:nvSpPr>
            <p:cNvPr id="886" name="Google Shape;886;p13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7" name="Google Shape;887;p13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88" name="Google Shape;888;p13"/>
          <p:cNvGrpSpPr/>
          <p:nvPr/>
        </p:nvGrpSpPr>
        <p:grpSpPr>
          <a:xfrm>
            <a:off x="11128364" y="1578123"/>
            <a:ext cx="757981" cy="517352"/>
            <a:chOff x="8346273" y="1183592"/>
            <a:chExt cx="568486" cy="388014"/>
          </a:xfrm>
        </p:grpSpPr>
        <p:sp>
          <p:nvSpPr>
            <p:cNvPr id="889" name="Google Shape;889;p13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0" name="Google Shape;890;p13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91" name="Google Shape;891;p13"/>
          <p:cNvGrpSpPr/>
          <p:nvPr/>
        </p:nvGrpSpPr>
        <p:grpSpPr>
          <a:xfrm>
            <a:off x="11122057" y="808847"/>
            <a:ext cx="759568" cy="517352"/>
            <a:chOff x="8341543" y="606635"/>
            <a:chExt cx="569676" cy="388014"/>
          </a:xfrm>
        </p:grpSpPr>
        <p:sp>
          <p:nvSpPr>
            <p:cNvPr id="892" name="Google Shape;892;p13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3" name="Google Shape;893;p13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94" name="Google Shape;894;p13"/>
          <p:cNvGrpSpPr/>
          <p:nvPr/>
        </p:nvGrpSpPr>
        <p:grpSpPr>
          <a:xfrm>
            <a:off x="11122057" y="3790577"/>
            <a:ext cx="759568" cy="507483"/>
            <a:chOff x="8341543" y="2282008"/>
            <a:chExt cx="569676" cy="380612"/>
          </a:xfrm>
        </p:grpSpPr>
        <p:sp>
          <p:nvSpPr>
            <p:cNvPr id="895" name="Google Shape;895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6" name="Google Shape;896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97" name="Google Shape;897;p13"/>
          <p:cNvGrpSpPr/>
          <p:nvPr/>
        </p:nvGrpSpPr>
        <p:grpSpPr>
          <a:xfrm>
            <a:off x="11122057" y="4538477"/>
            <a:ext cx="759568" cy="507483"/>
            <a:chOff x="8341543" y="2282008"/>
            <a:chExt cx="569676" cy="380612"/>
          </a:xfrm>
        </p:grpSpPr>
        <p:sp>
          <p:nvSpPr>
            <p:cNvPr id="898" name="Google Shape;898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9" name="Google Shape;899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00" name="Google Shape;900;p13"/>
          <p:cNvSpPr/>
          <p:nvPr/>
        </p:nvSpPr>
        <p:spPr>
          <a:xfrm>
            <a:off x="11122057" y="5823925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1" name="Google Shape;901;p13"/>
          <p:cNvSpPr/>
          <p:nvPr/>
        </p:nvSpPr>
        <p:spPr>
          <a:xfrm>
            <a:off x="527859" y="292693"/>
            <a:ext cx="10737917" cy="6384375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2" name="Google Shape;902;p13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3" name="Google Shape;903;p13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4" name="Google Shape;904;p13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5" name="Google Shape;905;p13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6" name="Google Shape;906;p13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7" name="Google Shape;907;p13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8" name="Google Shape;908;p1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9" name="Google Shape;909;p13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0" name="Google Shape;910;p13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1" name="Google Shape;911;p13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2" name="Google Shape;912;p13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3" name="Google Shape;913;p13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4" name="Google Shape;914;p13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5" name="Google Shape;915;p13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6" name="Google Shape;916;p13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7" name="Google Shape;917;p13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8" name="Google Shape;918;p13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9" name="Google Shape;919;p13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13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1" name="Google Shape;921;p13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2" name="Google Shape;922;p13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3" name="Google Shape;923;p13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4" name="Google Shape;924;p13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5" name="Google Shape;925;p13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6" name="Google Shape;926;p13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7" name="Google Shape;927;p13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8" name="Google Shape;928;p1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13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13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1" name="Google Shape;931;p13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2" name="Google Shape;932;p13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3" name="Google Shape;933;p13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4" name="Google Shape;934;p13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5" name="Google Shape;935;p13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6" name="Google Shape;936;p13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7" name="Google Shape;937;p13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8" name="Google Shape;938;p13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9" name="Google Shape;939;p13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0" name="Google Shape;940;p13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1" name="Google Shape;941;p13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2" name="Google Shape;942;p13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3" name="Google Shape;943;p1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4" name="Google Shape;944;p13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5" name="Google Shape;945;p13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6" name="Google Shape;946;p13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7" name="Google Shape;947;p13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8" name="Google Shape;948;p13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9" name="Google Shape;949;p13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0" name="Google Shape;950;p13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1" name="Google Shape;951;p13"/>
          <p:cNvSpPr/>
          <p:nvPr/>
        </p:nvSpPr>
        <p:spPr>
          <a:xfrm>
            <a:off x="305201" y="180913"/>
            <a:ext cx="1059620" cy="91561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2" name="Google Shape;952;p13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3" name="Google Shape;953;p13"/>
          <p:cNvSpPr txBox="1">
            <a:spLocks noGrp="1"/>
          </p:cNvSpPr>
          <p:nvPr>
            <p:ph type="title"/>
          </p:nvPr>
        </p:nvSpPr>
        <p:spPr>
          <a:xfrm>
            <a:off x="958333" y="584416"/>
            <a:ext cx="1027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54" name="Google Shape;954;p13">
            <a:hlinkClick r:id="rId2" action="ppaction://hlinksldjump"/>
          </p:cNvPr>
          <p:cNvSpPr txBox="1">
            <a:spLocks noGrp="1"/>
          </p:cNvSpPr>
          <p:nvPr>
            <p:ph type="subTitle" idx="1"/>
          </p:nvPr>
        </p:nvSpPr>
        <p:spPr>
          <a:xfrm>
            <a:off x="2395791" y="1639600"/>
            <a:ext cx="3638400" cy="5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55" name="Google Shape;955;p13"/>
          <p:cNvSpPr txBox="1">
            <a:spLocks noGrp="1"/>
          </p:cNvSpPr>
          <p:nvPr>
            <p:ph type="subTitle" idx="2"/>
          </p:nvPr>
        </p:nvSpPr>
        <p:spPr>
          <a:xfrm>
            <a:off x="2394712" y="2056420"/>
            <a:ext cx="3640000" cy="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56" name="Google Shape;956;p13">
            <a:hlinkClick r:id="rId2" action="ppaction://hlinksldjump"/>
          </p:cNvPr>
          <p:cNvSpPr txBox="1">
            <a:spLocks noGrp="1"/>
          </p:cNvSpPr>
          <p:nvPr>
            <p:ph type="title" idx="3" hasCustomPrompt="1"/>
          </p:nvPr>
        </p:nvSpPr>
        <p:spPr>
          <a:xfrm>
            <a:off x="1577287" y="2059196"/>
            <a:ext cx="843600" cy="5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957" name="Google Shape;957;p13"/>
          <p:cNvSpPr txBox="1">
            <a:spLocks noGrp="1"/>
          </p:cNvSpPr>
          <p:nvPr>
            <p:ph type="subTitle" idx="4"/>
          </p:nvPr>
        </p:nvSpPr>
        <p:spPr>
          <a:xfrm>
            <a:off x="2399601" y="3230229"/>
            <a:ext cx="3649200" cy="5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58" name="Google Shape;958;p13"/>
          <p:cNvSpPr txBox="1">
            <a:spLocks noGrp="1"/>
          </p:cNvSpPr>
          <p:nvPr>
            <p:ph type="subTitle" idx="5"/>
          </p:nvPr>
        </p:nvSpPr>
        <p:spPr>
          <a:xfrm>
            <a:off x="2392816" y="3649817"/>
            <a:ext cx="364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59" name="Google Shape;959;p13"/>
          <p:cNvSpPr txBox="1">
            <a:spLocks noGrp="1"/>
          </p:cNvSpPr>
          <p:nvPr>
            <p:ph type="title" idx="6" hasCustomPrompt="1"/>
          </p:nvPr>
        </p:nvSpPr>
        <p:spPr>
          <a:xfrm>
            <a:off x="1578504" y="3675477"/>
            <a:ext cx="841200" cy="5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960" name="Google Shape;960;p13"/>
          <p:cNvSpPr txBox="1">
            <a:spLocks noGrp="1"/>
          </p:cNvSpPr>
          <p:nvPr>
            <p:ph type="subTitle" idx="7"/>
          </p:nvPr>
        </p:nvSpPr>
        <p:spPr>
          <a:xfrm>
            <a:off x="2401775" y="4822861"/>
            <a:ext cx="3640000" cy="5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61" name="Google Shape;961;p13"/>
          <p:cNvSpPr txBox="1">
            <a:spLocks noGrp="1"/>
          </p:cNvSpPr>
          <p:nvPr>
            <p:ph type="subTitle" idx="8"/>
          </p:nvPr>
        </p:nvSpPr>
        <p:spPr>
          <a:xfrm>
            <a:off x="2392816" y="5243275"/>
            <a:ext cx="364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62" name="Google Shape;962;p13"/>
          <p:cNvSpPr txBox="1">
            <a:spLocks noGrp="1"/>
          </p:cNvSpPr>
          <p:nvPr>
            <p:ph type="title" idx="9" hasCustomPrompt="1"/>
          </p:nvPr>
        </p:nvSpPr>
        <p:spPr>
          <a:xfrm>
            <a:off x="1578504" y="5234893"/>
            <a:ext cx="841200" cy="5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963" name="Google Shape;963;p13"/>
          <p:cNvSpPr txBox="1">
            <a:spLocks noGrp="1"/>
          </p:cNvSpPr>
          <p:nvPr>
            <p:ph type="subTitle" idx="13"/>
          </p:nvPr>
        </p:nvSpPr>
        <p:spPr>
          <a:xfrm>
            <a:off x="6958577" y="1642000"/>
            <a:ext cx="3656000" cy="5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64" name="Google Shape;964;p13"/>
          <p:cNvSpPr txBox="1">
            <a:spLocks noGrp="1"/>
          </p:cNvSpPr>
          <p:nvPr>
            <p:ph type="subTitle" idx="14"/>
          </p:nvPr>
        </p:nvSpPr>
        <p:spPr>
          <a:xfrm>
            <a:off x="6949579" y="2054220"/>
            <a:ext cx="3656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65" name="Google Shape;965;p13"/>
          <p:cNvSpPr txBox="1">
            <a:spLocks noGrp="1"/>
          </p:cNvSpPr>
          <p:nvPr>
            <p:ph type="title" idx="15" hasCustomPrompt="1"/>
          </p:nvPr>
        </p:nvSpPr>
        <p:spPr>
          <a:xfrm>
            <a:off x="6161423" y="2060396"/>
            <a:ext cx="841200" cy="5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966" name="Google Shape;966;p13"/>
          <p:cNvSpPr txBox="1">
            <a:spLocks noGrp="1"/>
          </p:cNvSpPr>
          <p:nvPr>
            <p:ph type="subTitle" idx="16"/>
          </p:nvPr>
        </p:nvSpPr>
        <p:spPr>
          <a:xfrm>
            <a:off x="6958577" y="3230229"/>
            <a:ext cx="3656000" cy="5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67" name="Google Shape;967;p13"/>
          <p:cNvSpPr txBox="1">
            <a:spLocks noGrp="1"/>
          </p:cNvSpPr>
          <p:nvPr>
            <p:ph type="subTitle" idx="17"/>
          </p:nvPr>
        </p:nvSpPr>
        <p:spPr>
          <a:xfrm>
            <a:off x="6949584" y="3649817"/>
            <a:ext cx="3656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68" name="Google Shape;968;p13"/>
          <p:cNvSpPr txBox="1">
            <a:spLocks noGrp="1"/>
          </p:cNvSpPr>
          <p:nvPr>
            <p:ph type="title" idx="18" hasCustomPrompt="1"/>
          </p:nvPr>
        </p:nvSpPr>
        <p:spPr>
          <a:xfrm>
            <a:off x="6161423" y="3675477"/>
            <a:ext cx="841200" cy="5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969" name="Google Shape;969;p13"/>
          <p:cNvSpPr txBox="1">
            <a:spLocks noGrp="1"/>
          </p:cNvSpPr>
          <p:nvPr>
            <p:ph type="subTitle" idx="19"/>
          </p:nvPr>
        </p:nvSpPr>
        <p:spPr>
          <a:xfrm>
            <a:off x="6958577" y="4822861"/>
            <a:ext cx="3656000" cy="5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70" name="Google Shape;970;p13"/>
          <p:cNvSpPr txBox="1">
            <a:spLocks noGrp="1"/>
          </p:cNvSpPr>
          <p:nvPr>
            <p:ph type="subTitle" idx="20"/>
          </p:nvPr>
        </p:nvSpPr>
        <p:spPr>
          <a:xfrm>
            <a:off x="6949584" y="5243275"/>
            <a:ext cx="3656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71" name="Google Shape;971;p13"/>
          <p:cNvSpPr txBox="1">
            <a:spLocks noGrp="1"/>
          </p:cNvSpPr>
          <p:nvPr>
            <p:ph type="title" idx="21" hasCustomPrompt="1"/>
          </p:nvPr>
        </p:nvSpPr>
        <p:spPr>
          <a:xfrm>
            <a:off x="6161423" y="5234893"/>
            <a:ext cx="841200" cy="5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grpSp>
        <p:nvGrpSpPr>
          <p:cNvPr id="972" name="Google Shape;972;p13"/>
          <p:cNvGrpSpPr/>
          <p:nvPr/>
        </p:nvGrpSpPr>
        <p:grpSpPr>
          <a:xfrm>
            <a:off x="1417667" y="1108234"/>
            <a:ext cx="592367" cy="531367"/>
            <a:chOff x="2495125" y="2142250"/>
            <a:chExt cx="444275" cy="398525"/>
          </a:xfrm>
        </p:grpSpPr>
        <p:sp>
          <p:nvSpPr>
            <p:cNvPr id="973" name="Google Shape;973;p1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4" name="Google Shape;974;p1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75" name="Google Shape;975;p13"/>
          <p:cNvGrpSpPr/>
          <p:nvPr/>
        </p:nvGrpSpPr>
        <p:grpSpPr>
          <a:xfrm>
            <a:off x="10419001" y="5951667"/>
            <a:ext cx="388500" cy="375167"/>
            <a:chOff x="3243875" y="2372825"/>
            <a:chExt cx="291375" cy="281375"/>
          </a:xfrm>
        </p:grpSpPr>
        <p:sp>
          <p:nvSpPr>
            <p:cNvPr id="976" name="Google Shape;976;p1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7" name="Google Shape;977;p1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8" name="Google Shape;978;p1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9" name="Google Shape;979;p1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0" name="Google Shape;980;p1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1" name="Google Shape;981;p1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2" name="Google Shape;982;p1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3" name="Google Shape;983;p1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4" name="Google Shape;984;p1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5" name="Google Shape;985;p1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86" name="Google Shape;986;p13"/>
          <p:cNvGrpSpPr/>
          <p:nvPr/>
        </p:nvGrpSpPr>
        <p:grpSpPr>
          <a:xfrm>
            <a:off x="10071401" y="934467"/>
            <a:ext cx="222233" cy="224767"/>
            <a:chOff x="4954425" y="2036375"/>
            <a:chExt cx="166675" cy="168575"/>
          </a:xfrm>
        </p:grpSpPr>
        <p:sp>
          <p:nvSpPr>
            <p:cNvPr id="987" name="Google Shape;987;p1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8" name="Google Shape;988;p1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89" name="Google Shape;989;p13"/>
          <p:cNvSpPr/>
          <p:nvPr/>
        </p:nvSpPr>
        <p:spPr>
          <a:xfrm>
            <a:off x="2503401" y="7187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90" name="Google Shape;990;p13"/>
          <p:cNvSpPr/>
          <p:nvPr/>
        </p:nvSpPr>
        <p:spPr>
          <a:xfrm>
            <a:off x="10958000" y="5420001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0119900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2" name="Google Shape;992;p14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993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994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995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96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997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998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999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000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001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002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003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004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005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006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007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008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009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010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011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012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013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4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15" name="Google Shape;1015;p14"/>
          <p:cNvSpPr txBox="1">
            <a:spLocks noGrp="1"/>
          </p:cNvSpPr>
          <p:nvPr>
            <p:ph type="title"/>
          </p:nvPr>
        </p:nvSpPr>
        <p:spPr>
          <a:xfrm>
            <a:off x="968300" y="588467"/>
            <a:ext cx="1025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016" name="Google Shape;1016;p14"/>
          <p:cNvGrpSpPr/>
          <p:nvPr/>
        </p:nvGrpSpPr>
        <p:grpSpPr>
          <a:xfrm>
            <a:off x="1033401" y="6048867"/>
            <a:ext cx="592367" cy="531367"/>
            <a:chOff x="2495125" y="2142250"/>
            <a:chExt cx="444275" cy="398525"/>
          </a:xfrm>
        </p:grpSpPr>
        <p:sp>
          <p:nvSpPr>
            <p:cNvPr id="1017" name="Google Shape;1017;p14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8" name="Google Shape;1018;p14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19" name="Google Shape;1019;p14"/>
          <p:cNvGrpSpPr/>
          <p:nvPr/>
        </p:nvGrpSpPr>
        <p:grpSpPr>
          <a:xfrm>
            <a:off x="9654334" y="531134"/>
            <a:ext cx="388500" cy="375167"/>
            <a:chOff x="3243875" y="2372825"/>
            <a:chExt cx="291375" cy="281375"/>
          </a:xfrm>
        </p:grpSpPr>
        <p:sp>
          <p:nvSpPr>
            <p:cNvPr id="1020" name="Google Shape;1020;p1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1" name="Google Shape;1021;p1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2" name="Google Shape;1022;p1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3" name="Google Shape;1023;p1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4" name="Google Shape;1024;p1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5" name="Google Shape;1025;p1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6" name="Google Shape;1026;p1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7" name="Google Shape;1027;p1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8" name="Google Shape;1028;p1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9" name="Google Shape;1029;p1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30" name="Google Shape;1030;p14"/>
          <p:cNvGrpSpPr/>
          <p:nvPr/>
        </p:nvGrpSpPr>
        <p:grpSpPr>
          <a:xfrm>
            <a:off x="10756001" y="1352051"/>
            <a:ext cx="222233" cy="224767"/>
            <a:chOff x="4954425" y="2036375"/>
            <a:chExt cx="166675" cy="168575"/>
          </a:xfrm>
        </p:grpSpPr>
        <p:sp>
          <p:nvSpPr>
            <p:cNvPr id="1031" name="Google Shape;1031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2" name="Google Shape;1032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33" name="Google Shape;1033;p14"/>
          <p:cNvSpPr/>
          <p:nvPr/>
        </p:nvSpPr>
        <p:spPr>
          <a:xfrm>
            <a:off x="2064234" y="6364967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34" name="Google Shape;1034;p14"/>
          <p:cNvSpPr/>
          <p:nvPr/>
        </p:nvSpPr>
        <p:spPr>
          <a:xfrm>
            <a:off x="10613567" y="58690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035" name="Google Shape;1035;p14"/>
          <p:cNvGrpSpPr/>
          <p:nvPr/>
        </p:nvGrpSpPr>
        <p:grpSpPr>
          <a:xfrm>
            <a:off x="1033401" y="5644334"/>
            <a:ext cx="222233" cy="224767"/>
            <a:chOff x="4954425" y="2036375"/>
            <a:chExt cx="166675" cy="168575"/>
          </a:xfrm>
        </p:grpSpPr>
        <p:sp>
          <p:nvSpPr>
            <p:cNvPr id="1036" name="Google Shape;1036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7" name="Google Shape;1037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38" name="Google Shape;1038;p14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39" name="Google Shape;1039;p14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0" name="Google Shape;1040;p14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1" name="Google Shape;1041;p14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2" name="Google Shape;1042;p14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3" name="Google Shape;1043;p14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4" name="Google Shape;1044;p14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5" name="Google Shape;1045;p14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6" name="Google Shape;1046;p14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7" name="Google Shape;1047;p14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8" name="Google Shape;1048;p14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9" name="Google Shape;1049;p14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0" name="Google Shape;1050;p14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1" name="Google Shape;1051;p14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2" name="Google Shape;1052;p14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3" name="Google Shape;1053;p14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4" name="Google Shape;1054;p14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5" name="Google Shape;1055;p14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6" name="Google Shape;1056;p14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7" name="Google Shape;1057;p14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8" name="Google Shape;1058;p14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9" name="Google Shape;1059;p14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0" name="Google Shape;1060;p14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1" name="Google Shape;1061;p14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2" name="Google Shape;1062;p14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3" name="Google Shape;1063;p14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4" name="Google Shape;1064;p14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5" name="Google Shape;1065;p14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6" name="Google Shape;1066;p14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7" name="Google Shape;1067;p14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8" name="Google Shape;1068;p14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9" name="Google Shape;1069;p14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0" name="Google Shape;1070;p14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1" name="Google Shape;1071;p14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2" name="Google Shape;1072;p14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3" name="Google Shape;1073;p14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4" name="Google Shape;1074;p14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5" name="Google Shape;1075;p14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6" name="Google Shape;1076;p14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7" name="Google Shape;1077;p14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8" name="Google Shape;1078;p14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9" name="Google Shape;1079;p14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0" name="Google Shape;1080;p14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1" name="Google Shape;1081;p14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2" name="Google Shape;1082;p14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3" name="Google Shape;1083;p14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4" name="Google Shape;1084;p14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5" name="Google Shape;1085;p14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6" name="Google Shape;1086;p14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7" name="Google Shape;1087;p14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6473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6" name="Google Shape;1276;p17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1277" name="Google Shape;1277;p1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278" name="Google Shape;1278;p1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279" name="Google Shape;1279;p1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80" name="Google Shape;1280;p1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281" name="Google Shape;1281;p1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282" name="Google Shape;1282;p1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283" name="Google Shape;1283;p1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84" name="Google Shape;1284;p1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285" name="Google Shape;1285;p1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286" name="Google Shape;1286;p1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87" name="Google Shape;1287;p1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288" name="Google Shape;1288;p1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289" name="Google Shape;1289;p1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90" name="Google Shape;1290;p1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291" name="Google Shape;1291;p1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292" name="Google Shape;1292;p1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93" name="Google Shape;1293;p1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294" name="Google Shape;1294;p1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295" name="Google Shape;1295;p1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96" name="Google Shape;1296;p1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297" name="Google Shape;1297;p1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8" name="Google Shape;1298;p1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99" name="Google Shape;1299;p17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0" name="Google Shape;1300;p17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1" name="Google Shape;1301;p17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2" name="Google Shape;1302;p17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3" name="Google Shape;1303;p17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4" name="Google Shape;1304;p17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5" name="Google Shape;1305;p17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6" name="Google Shape;1306;p17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7" name="Google Shape;1307;p17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8" name="Google Shape;1308;p17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9" name="Google Shape;1309;p17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0" name="Google Shape;1310;p17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1" name="Google Shape;1311;p17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2" name="Google Shape;1312;p17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3" name="Google Shape;1313;p17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4" name="Google Shape;1314;p17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5" name="Google Shape;1315;p17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6" name="Google Shape;1316;p17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7" name="Google Shape;1317;p17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8" name="Google Shape;1318;p17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9" name="Google Shape;1319;p17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0" name="Google Shape;1320;p17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1" name="Google Shape;1321;p17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2" name="Google Shape;1322;p17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3" name="Google Shape;1323;p17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4" name="Google Shape;1324;p17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5" name="Google Shape;1325;p17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6" name="Google Shape;1326;p17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7" name="Google Shape;1327;p17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8" name="Google Shape;1328;p17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9" name="Google Shape;1329;p17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30" name="Google Shape;1330;p17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31" name="Google Shape;1331;p17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32" name="Google Shape;1332;p17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33" name="Google Shape;1333;p17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34" name="Google Shape;1334;p17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35" name="Google Shape;1335;p17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36" name="Google Shape;1336;p17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37" name="Google Shape;1337;p17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38" name="Google Shape;1338;p17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39" name="Google Shape;1339;p17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0" name="Google Shape;1340;p17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1" name="Google Shape;1341;p17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2" name="Google Shape;1342;p17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3" name="Google Shape;1343;p17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4" name="Google Shape;1344;p17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5" name="Google Shape;1345;p17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6" name="Google Shape;1346;p17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7" name="Google Shape;1347;p17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8" name="Google Shape;1348;p17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49" name="Google Shape;1349;p17"/>
          <p:cNvGrpSpPr/>
          <p:nvPr/>
        </p:nvGrpSpPr>
        <p:grpSpPr>
          <a:xfrm>
            <a:off x="672118" y="425434"/>
            <a:ext cx="592367" cy="531367"/>
            <a:chOff x="2495125" y="2142250"/>
            <a:chExt cx="444275" cy="398525"/>
          </a:xfrm>
        </p:grpSpPr>
        <p:sp>
          <p:nvSpPr>
            <p:cNvPr id="1350" name="Google Shape;1350;p17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1" name="Google Shape;1351;p17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52" name="Google Shape;1352;p17"/>
          <p:cNvGrpSpPr/>
          <p:nvPr/>
        </p:nvGrpSpPr>
        <p:grpSpPr>
          <a:xfrm>
            <a:off x="10589718" y="5951685"/>
            <a:ext cx="388500" cy="375167"/>
            <a:chOff x="3243875" y="2372825"/>
            <a:chExt cx="291375" cy="281375"/>
          </a:xfrm>
        </p:grpSpPr>
        <p:sp>
          <p:nvSpPr>
            <p:cNvPr id="1353" name="Google Shape;1353;p17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4" name="Google Shape;1354;p17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5" name="Google Shape;1355;p17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6" name="Google Shape;1356;p17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7" name="Google Shape;1357;p17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8" name="Google Shape;1358;p17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9" name="Google Shape;1359;p17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0" name="Google Shape;1360;p17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1" name="Google Shape;1361;p17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2" name="Google Shape;1362;p17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63" name="Google Shape;1363;p17"/>
          <p:cNvGrpSpPr/>
          <p:nvPr/>
        </p:nvGrpSpPr>
        <p:grpSpPr>
          <a:xfrm>
            <a:off x="1648334" y="425418"/>
            <a:ext cx="222233" cy="224767"/>
            <a:chOff x="4954425" y="2036375"/>
            <a:chExt cx="166675" cy="168575"/>
          </a:xfrm>
        </p:grpSpPr>
        <p:sp>
          <p:nvSpPr>
            <p:cNvPr id="1364" name="Google Shape;1364;p1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5" name="Google Shape;1365;p1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366" name="Google Shape;1366;p17"/>
          <p:cNvSpPr/>
          <p:nvPr/>
        </p:nvSpPr>
        <p:spPr>
          <a:xfrm>
            <a:off x="10704568" y="483684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67" name="Google Shape;1367;p17"/>
          <p:cNvSpPr/>
          <p:nvPr/>
        </p:nvSpPr>
        <p:spPr>
          <a:xfrm>
            <a:off x="10865817" y="5591967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68" name="Google Shape;1368;p17"/>
          <p:cNvGrpSpPr/>
          <p:nvPr/>
        </p:nvGrpSpPr>
        <p:grpSpPr>
          <a:xfrm>
            <a:off x="9923034" y="6202167"/>
            <a:ext cx="222233" cy="224767"/>
            <a:chOff x="4954425" y="2036375"/>
            <a:chExt cx="166675" cy="168575"/>
          </a:xfrm>
        </p:grpSpPr>
        <p:sp>
          <p:nvSpPr>
            <p:cNvPr id="1369" name="Google Shape;1369;p1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0" name="Google Shape;1370;p1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397590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3" name="Google Shape;1593;p20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1594" name="Google Shape;1594;p20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595" name="Google Shape;1595;p20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596" name="Google Shape;1596;p2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97" name="Google Shape;1597;p2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598" name="Google Shape;1598;p20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599" name="Google Shape;1599;p20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600" name="Google Shape;1600;p20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601" name="Google Shape;1601;p20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602" name="Google Shape;1602;p20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603" name="Google Shape;1603;p20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604" name="Google Shape;1604;p20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605" name="Google Shape;1605;p20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606" name="Google Shape;1606;p20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607" name="Google Shape;1607;p20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608" name="Google Shape;1608;p20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609" name="Google Shape;1609;p2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610" name="Google Shape;1610;p2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611" name="Google Shape;1611;p20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612" name="Google Shape;1612;p2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613" name="Google Shape;1613;p2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614" name="Google Shape;1614;p20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20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16" name="Google Shape;1616;p20"/>
          <p:cNvSpPr txBox="1">
            <a:spLocks noGrp="1"/>
          </p:cNvSpPr>
          <p:nvPr>
            <p:ph type="title"/>
          </p:nvPr>
        </p:nvSpPr>
        <p:spPr>
          <a:xfrm>
            <a:off x="3101267" y="527700"/>
            <a:ext cx="5990400" cy="138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0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08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08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08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08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08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08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08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0800"/>
            </a:lvl9pPr>
          </a:lstStyle>
          <a:p>
            <a:endParaRPr/>
          </a:p>
        </p:txBody>
      </p:sp>
      <p:sp>
        <p:nvSpPr>
          <p:cNvPr id="1617" name="Google Shape;1617;p20"/>
          <p:cNvSpPr txBox="1">
            <a:spLocks noGrp="1"/>
          </p:cNvSpPr>
          <p:nvPr>
            <p:ph type="subTitle" idx="1"/>
          </p:nvPr>
        </p:nvSpPr>
        <p:spPr>
          <a:xfrm>
            <a:off x="3102721" y="2075201"/>
            <a:ext cx="5990400" cy="19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618" name="Google Shape;1618;p20"/>
          <p:cNvSpPr txBox="1"/>
          <p:nvPr/>
        </p:nvSpPr>
        <p:spPr>
          <a:xfrm>
            <a:off x="3414700" y="4698840"/>
            <a:ext cx="5366000" cy="8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600" b="1" kern="0">
                <a:solidFill>
                  <a:srgbClr val="A8BFE9"/>
                </a:solidFill>
                <a:latin typeface="Quicksand"/>
                <a:ea typeface="Quicksand"/>
                <a:cs typeface="Quicksand"/>
                <a:sym typeface="Quicksand"/>
              </a:rPr>
              <a:t>CREDITS:</a:t>
            </a:r>
            <a:r>
              <a:rPr lang="en" sz="1600" b="1" kern="0">
                <a:solidFill>
                  <a:srgbClr val="0E2A47"/>
                </a:solidFill>
                <a:latin typeface="Quicksand"/>
                <a:ea typeface="Quicksand"/>
                <a:cs typeface="Quicksand"/>
                <a:sym typeface="Quicksand"/>
              </a:rPr>
              <a:t> </a:t>
            </a:r>
            <a:r>
              <a:rPr lang="en" sz="1600" kern="0">
                <a:solidFill>
                  <a:srgbClr val="000000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This presentation template was created by </a:t>
            </a:r>
            <a:r>
              <a:rPr lang="en" sz="1600" b="1" kern="0">
                <a:solidFill>
                  <a:srgbClr val="A8BFE9"/>
                </a:solidFill>
                <a:uFill>
                  <a:noFill/>
                </a:uFill>
                <a:latin typeface="Quicksand"/>
                <a:ea typeface="Quicksand"/>
                <a:cs typeface="Quicksand"/>
                <a:sym typeface="Quicksand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000000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, including icon by</a:t>
            </a:r>
            <a:r>
              <a:rPr lang="en" sz="1600" kern="0">
                <a:solidFill>
                  <a:srgbClr val="174A80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 </a:t>
            </a:r>
            <a:r>
              <a:rPr lang="en" sz="1600" b="1" kern="0">
                <a:solidFill>
                  <a:srgbClr val="A8BFE9"/>
                </a:solidFill>
                <a:uFill>
                  <a:noFill/>
                </a:uFill>
                <a:latin typeface="Quicksand"/>
                <a:ea typeface="Quicksand"/>
                <a:cs typeface="Quicksand"/>
                <a:sym typeface="Quicksan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000000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, and infographics &amp; images from</a:t>
            </a:r>
            <a:r>
              <a:rPr lang="en" sz="1600" kern="0">
                <a:solidFill>
                  <a:srgbClr val="0E2A47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 </a:t>
            </a:r>
            <a:r>
              <a:rPr lang="en" sz="1600" b="1" kern="0">
                <a:solidFill>
                  <a:srgbClr val="A8BFE9"/>
                </a:solidFill>
                <a:uFill>
                  <a:noFill/>
                </a:uFill>
                <a:latin typeface="Quicksand"/>
                <a:ea typeface="Quicksand"/>
                <a:cs typeface="Quicksand"/>
                <a:sym typeface="Quicksan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b="1" kern="0">
              <a:solidFill>
                <a:srgbClr val="A8BFE9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619" name="Google Shape;1619;p20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0" name="Google Shape;1620;p20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1" name="Google Shape;1621;p20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2" name="Google Shape;1622;p20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3" name="Google Shape;1623;p20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4" name="Google Shape;1624;p20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5" name="Google Shape;1625;p20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6" name="Google Shape;1626;p20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7" name="Google Shape;1627;p20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8" name="Google Shape;1628;p20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9" name="Google Shape;1629;p20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0" name="Google Shape;1630;p20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1" name="Google Shape;1631;p20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2" name="Google Shape;1632;p20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3" name="Google Shape;1633;p20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4" name="Google Shape;1634;p20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5" name="Google Shape;1635;p20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6" name="Google Shape;1636;p20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7" name="Google Shape;1637;p20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8" name="Google Shape;1638;p20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9" name="Google Shape;1639;p20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0" name="Google Shape;1640;p20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1" name="Google Shape;1641;p20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2" name="Google Shape;1642;p20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3" name="Google Shape;1643;p20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4" name="Google Shape;1644;p20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5" name="Google Shape;1645;p20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6" name="Google Shape;1646;p20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7" name="Google Shape;1647;p20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8" name="Google Shape;1648;p20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9" name="Google Shape;1649;p20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0" name="Google Shape;1650;p20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1" name="Google Shape;1651;p20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2" name="Google Shape;1652;p20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3" name="Google Shape;1653;p20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4" name="Google Shape;1654;p20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5" name="Google Shape;1655;p20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6" name="Google Shape;1656;p20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7" name="Google Shape;1657;p20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8" name="Google Shape;1658;p20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9" name="Google Shape;1659;p20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60" name="Google Shape;1660;p20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61" name="Google Shape;1661;p20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62" name="Google Shape;1662;p20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63" name="Google Shape;1663;p20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64" name="Google Shape;1664;p20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65" name="Google Shape;1665;p20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66" name="Google Shape;1666;p20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67" name="Google Shape;1667;p20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68" name="Google Shape;1668;p20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69" name="Google Shape;1669;p20"/>
          <p:cNvGrpSpPr/>
          <p:nvPr/>
        </p:nvGrpSpPr>
        <p:grpSpPr>
          <a:xfrm>
            <a:off x="10211867" y="3932585"/>
            <a:ext cx="592367" cy="531367"/>
            <a:chOff x="2495125" y="2142250"/>
            <a:chExt cx="444275" cy="398525"/>
          </a:xfrm>
        </p:grpSpPr>
        <p:sp>
          <p:nvSpPr>
            <p:cNvPr id="1670" name="Google Shape;1670;p20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1" name="Google Shape;1671;p20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72" name="Google Shape;1672;p20"/>
          <p:cNvGrpSpPr/>
          <p:nvPr/>
        </p:nvGrpSpPr>
        <p:grpSpPr>
          <a:xfrm>
            <a:off x="1357401" y="2009301"/>
            <a:ext cx="388500" cy="375167"/>
            <a:chOff x="3243875" y="2372825"/>
            <a:chExt cx="291375" cy="281375"/>
          </a:xfrm>
        </p:grpSpPr>
        <p:sp>
          <p:nvSpPr>
            <p:cNvPr id="1673" name="Google Shape;1673;p20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4" name="Google Shape;1674;p20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5" name="Google Shape;1675;p20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6" name="Google Shape;1676;p20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7" name="Google Shape;1677;p20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8" name="Google Shape;1678;p20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9" name="Google Shape;1679;p20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0" name="Google Shape;1680;p20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1" name="Google Shape;1681;p20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2" name="Google Shape;1682;p20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83" name="Google Shape;1683;p20"/>
          <p:cNvGrpSpPr/>
          <p:nvPr/>
        </p:nvGrpSpPr>
        <p:grpSpPr>
          <a:xfrm>
            <a:off x="2761968" y="821285"/>
            <a:ext cx="222233" cy="224767"/>
            <a:chOff x="4954425" y="2036375"/>
            <a:chExt cx="166675" cy="168575"/>
          </a:xfrm>
        </p:grpSpPr>
        <p:sp>
          <p:nvSpPr>
            <p:cNvPr id="1684" name="Google Shape;1684;p20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5" name="Google Shape;1685;p20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86" name="Google Shape;1686;p20"/>
          <p:cNvSpPr/>
          <p:nvPr/>
        </p:nvSpPr>
        <p:spPr>
          <a:xfrm>
            <a:off x="9342634" y="8795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0"/>
                </a:moveTo>
                <a:cubicBezTo>
                  <a:pt x="255" y="0"/>
                  <a:pt x="1" y="2834"/>
                  <a:pt x="2006" y="3221"/>
                </a:cubicBezTo>
                <a:cubicBezTo>
                  <a:pt x="2122" y="3239"/>
                  <a:pt x="2233" y="3247"/>
                  <a:pt x="2340" y="3247"/>
                </a:cubicBezTo>
                <a:cubicBezTo>
                  <a:pt x="4296" y="3247"/>
                  <a:pt x="4764" y="345"/>
                  <a:pt x="2483" y="12"/>
                </a:cubicBezTo>
                <a:cubicBezTo>
                  <a:pt x="2404" y="4"/>
                  <a:pt x="2327" y="0"/>
                  <a:pt x="225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87" name="Google Shape;1687;p20"/>
          <p:cNvSpPr/>
          <p:nvPr/>
        </p:nvSpPr>
        <p:spPr>
          <a:xfrm>
            <a:off x="2428168" y="17128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88" name="Google Shape;1688;p20"/>
          <p:cNvSpPr/>
          <p:nvPr/>
        </p:nvSpPr>
        <p:spPr>
          <a:xfrm>
            <a:off x="1357400" y="1334201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89" name="Google Shape;1689;p20"/>
          <p:cNvSpPr/>
          <p:nvPr/>
        </p:nvSpPr>
        <p:spPr>
          <a:xfrm>
            <a:off x="10036933" y="55758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90" name="Google Shape;1690;p20"/>
          <p:cNvSpPr/>
          <p:nvPr/>
        </p:nvSpPr>
        <p:spPr>
          <a:xfrm>
            <a:off x="1472234" y="49454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91" name="Google Shape;1691;p20"/>
          <p:cNvGrpSpPr/>
          <p:nvPr/>
        </p:nvGrpSpPr>
        <p:grpSpPr>
          <a:xfrm>
            <a:off x="2039667" y="5713834"/>
            <a:ext cx="388500" cy="375167"/>
            <a:chOff x="3243875" y="2372825"/>
            <a:chExt cx="291375" cy="281375"/>
          </a:xfrm>
        </p:grpSpPr>
        <p:sp>
          <p:nvSpPr>
            <p:cNvPr id="1692" name="Google Shape;1692;p20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3" name="Google Shape;1693;p20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4" name="Google Shape;1694;p20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5" name="Google Shape;1695;p20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6" name="Google Shape;1696;p20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7" name="Google Shape;1697;p20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8" name="Google Shape;1698;p20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9" name="Google Shape;1699;p20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0" name="Google Shape;1700;p20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1" name="Google Shape;1701;p20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02" name="Google Shape;1702;p20"/>
          <p:cNvGrpSpPr/>
          <p:nvPr/>
        </p:nvGrpSpPr>
        <p:grpSpPr>
          <a:xfrm>
            <a:off x="1672318" y="3456701"/>
            <a:ext cx="592367" cy="531367"/>
            <a:chOff x="2495125" y="2142250"/>
            <a:chExt cx="444275" cy="398525"/>
          </a:xfrm>
        </p:grpSpPr>
        <p:sp>
          <p:nvSpPr>
            <p:cNvPr id="1703" name="Google Shape;1703;p20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4" name="Google Shape;1704;p20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05" name="Google Shape;1705;p20"/>
          <p:cNvGrpSpPr/>
          <p:nvPr/>
        </p:nvGrpSpPr>
        <p:grpSpPr>
          <a:xfrm>
            <a:off x="9301067" y="5825267"/>
            <a:ext cx="388500" cy="375167"/>
            <a:chOff x="3243875" y="2372825"/>
            <a:chExt cx="291375" cy="281375"/>
          </a:xfrm>
        </p:grpSpPr>
        <p:sp>
          <p:nvSpPr>
            <p:cNvPr id="1706" name="Google Shape;1706;p20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7" name="Google Shape;1707;p20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8" name="Google Shape;1708;p20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9" name="Google Shape;1709;p20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0" name="Google Shape;1710;p20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1" name="Google Shape;1711;p20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2" name="Google Shape;1712;p20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3" name="Google Shape;1713;p20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4" name="Google Shape;1714;p20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5" name="Google Shape;1715;p20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16" name="Google Shape;1716;p20"/>
          <p:cNvGrpSpPr/>
          <p:nvPr/>
        </p:nvGrpSpPr>
        <p:grpSpPr>
          <a:xfrm>
            <a:off x="9580334" y="2936201"/>
            <a:ext cx="222233" cy="224767"/>
            <a:chOff x="4954425" y="2036375"/>
            <a:chExt cx="166675" cy="168575"/>
          </a:xfrm>
        </p:grpSpPr>
        <p:sp>
          <p:nvSpPr>
            <p:cNvPr id="1717" name="Google Shape;1717;p20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8" name="Google Shape;1718;p20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19" name="Google Shape;1719;p20"/>
          <p:cNvGrpSpPr/>
          <p:nvPr/>
        </p:nvGrpSpPr>
        <p:grpSpPr>
          <a:xfrm>
            <a:off x="10211851" y="1501285"/>
            <a:ext cx="592367" cy="531367"/>
            <a:chOff x="2495125" y="2142250"/>
            <a:chExt cx="444275" cy="398525"/>
          </a:xfrm>
        </p:grpSpPr>
        <p:sp>
          <p:nvSpPr>
            <p:cNvPr id="1720" name="Google Shape;1720;p20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1" name="Google Shape;1721;p20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5028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2095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563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B1CF2E77-4E87-4338-A6B2-93E833A84A3C}" type="datetimeFigureOut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15/3/2023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796E19DA-92E0-4635-8627-DEB5FDE3EBA8}" type="slidenum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61670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3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0" y="4670432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0" y="5386378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7" y="5350753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4179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1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1" y="727829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899" y="3894236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14172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25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8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32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20" Type="http://schemas.openxmlformats.org/officeDocument/2006/relationships/slideLayout" Target="../slideLayouts/slideLayout27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24" Type="http://schemas.openxmlformats.org/officeDocument/2006/relationships/slideLayout" Target="../slideLayouts/slideLayout31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26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3261430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7669974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8300" y="588467"/>
            <a:ext cx="10255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Medium"/>
              <a:buChar char="●"/>
              <a:defRPr sz="1600">
                <a:solidFill>
                  <a:srgbClr val="174A80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Medium"/>
              <a:buChar char="○"/>
              <a:defRPr sz="1600">
                <a:solidFill>
                  <a:srgbClr val="174A80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Medium"/>
              <a:buChar char="■"/>
              <a:defRPr sz="1600">
                <a:solidFill>
                  <a:srgbClr val="174A80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Medium"/>
              <a:buChar char="●"/>
              <a:defRPr sz="1600">
                <a:solidFill>
                  <a:srgbClr val="174A80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Medium"/>
              <a:buChar char="○"/>
              <a:defRPr sz="1600">
                <a:solidFill>
                  <a:srgbClr val="174A80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Medium"/>
              <a:buChar char="■"/>
              <a:defRPr sz="1600">
                <a:solidFill>
                  <a:srgbClr val="174A80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Medium"/>
              <a:buChar char="●"/>
              <a:defRPr sz="1600">
                <a:solidFill>
                  <a:srgbClr val="174A80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Medium"/>
              <a:buChar char="○"/>
              <a:defRPr sz="1600">
                <a:solidFill>
                  <a:srgbClr val="174A80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Medium"/>
              <a:buChar char="■"/>
              <a:defRPr sz="1600">
                <a:solidFill>
                  <a:srgbClr val="174A80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571384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5" r:id="rId9"/>
    <p:sldLayoutId id="2147483706" r:id="rId10"/>
    <p:sldLayoutId id="2147483707" r:id="rId11"/>
    <p:sldLayoutId id="2147483708" r:id="rId12"/>
    <p:sldLayoutId id="2147483711" r:id="rId13"/>
    <p:sldLayoutId id="2147483714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6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microsoft.com/office/2007/relationships/hdphoto" Target="../media/hdphoto15.wdp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10.png"/><Relationship Id="rId34" Type="http://schemas.microsoft.com/office/2007/relationships/hdphoto" Target="../media/hdphoto14.wdp"/><Relationship Id="rId7" Type="http://schemas.microsoft.com/office/2007/relationships/hdphoto" Target="../media/hdphoto1.wdp"/><Relationship Id="rId12" Type="http://schemas.microsoft.com/office/2007/relationships/hdphoto" Target="../media/hdphoto3.wdp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33" Type="http://schemas.openxmlformats.org/officeDocument/2006/relationships/image" Target="../media/image16.png"/><Relationship Id="rId38" Type="http://schemas.openxmlformats.org/officeDocument/2006/relationships/image" Target="../media/image20.png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4.png"/><Relationship Id="rId41" Type="http://schemas.openxmlformats.org/officeDocument/2006/relationships/image" Target="../media/image22.pn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openxmlformats.org/officeDocument/2006/relationships/image" Target="../media/image19.gif"/><Relationship Id="rId40" Type="http://schemas.openxmlformats.org/officeDocument/2006/relationships/image" Target="../media/image21.jpeg"/><Relationship Id="rId5" Type="http://schemas.openxmlformats.org/officeDocument/2006/relationships/image" Target="../media/image1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microsoft.com/office/2007/relationships/hdphoto" Target="../media/hdphoto11.wdp"/><Relationship Id="rId36" Type="http://schemas.openxmlformats.org/officeDocument/2006/relationships/image" Target="../media/image18.png"/><Relationship Id="rId10" Type="http://schemas.microsoft.com/office/2007/relationships/hdphoto" Target="../media/hdphoto2.wdp"/><Relationship Id="rId19" Type="http://schemas.openxmlformats.org/officeDocument/2006/relationships/image" Target="../media/image9.png"/><Relationship Id="rId31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3.png"/><Relationship Id="rId30" Type="http://schemas.microsoft.com/office/2007/relationships/hdphoto" Target="../media/hdphoto12.wdp"/><Relationship Id="rId35" Type="http://schemas.openxmlformats.org/officeDocument/2006/relationships/image" Target="../media/image17.emf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slideLayout" Target="../slideLayouts/slideLayout42.xml"/><Relationship Id="rId7" Type="http://schemas.openxmlformats.org/officeDocument/2006/relationships/image" Target="../media/image43.png"/><Relationship Id="rId12" Type="http://schemas.openxmlformats.org/officeDocument/2006/relationships/image" Target="../media/image31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42.png"/><Relationship Id="rId11" Type="http://schemas.openxmlformats.org/officeDocument/2006/relationships/image" Target="../media/image47.jpg"/><Relationship Id="rId5" Type="http://schemas.openxmlformats.org/officeDocument/2006/relationships/image" Target="../media/image41.png"/><Relationship Id="rId10" Type="http://schemas.openxmlformats.org/officeDocument/2006/relationships/image" Target="../media/image44.emf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slideLayout" Target="../slideLayouts/slideLayout42.xml"/><Relationship Id="rId7" Type="http://schemas.openxmlformats.org/officeDocument/2006/relationships/image" Target="../media/image43.png"/><Relationship Id="rId12" Type="http://schemas.openxmlformats.org/officeDocument/2006/relationships/image" Target="../media/image31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42.png"/><Relationship Id="rId11" Type="http://schemas.openxmlformats.org/officeDocument/2006/relationships/image" Target="../media/image48.jpg"/><Relationship Id="rId5" Type="http://schemas.openxmlformats.org/officeDocument/2006/relationships/image" Target="../media/image41.png"/><Relationship Id="rId10" Type="http://schemas.openxmlformats.org/officeDocument/2006/relationships/image" Target="../media/image44.emf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slideLayout" Target="../slideLayouts/slideLayout31.xml"/><Relationship Id="rId7" Type="http://schemas.openxmlformats.org/officeDocument/2006/relationships/image" Target="../media/image50.tiff"/><Relationship Id="rId12" Type="http://schemas.microsoft.com/office/2007/relationships/hdphoto" Target="../media/hdphoto18.wdp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49.tiff"/><Relationship Id="rId11" Type="http://schemas.openxmlformats.org/officeDocument/2006/relationships/image" Target="../media/image53.png"/><Relationship Id="rId5" Type="http://schemas.openxmlformats.org/officeDocument/2006/relationships/image" Target="../media/image24.png"/><Relationship Id="rId10" Type="http://schemas.openxmlformats.org/officeDocument/2006/relationships/image" Target="../media/image18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13" Type="http://schemas.openxmlformats.org/officeDocument/2006/relationships/image" Target="../media/image18.png"/><Relationship Id="rId26" Type="http://schemas.openxmlformats.org/officeDocument/2006/relationships/audio" Target="../media/audio11.wav"/><Relationship Id="rId3" Type="http://schemas.openxmlformats.org/officeDocument/2006/relationships/slideLayout" Target="../slideLayouts/slideLayout42.xml"/><Relationship Id="rId7" Type="http://schemas.openxmlformats.org/officeDocument/2006/relationships/image" Target="../media/image55.jpeg"/><Relationship Id="rId12" Type="http://schemas.microsoft.com/office/2007/relationships/hdphoto" Target="../media/hdphoto19.wdp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54.jpg"/><Relationship Id="rId11" Type="http://schemas.openxmlformats.org/officeDocument/2006/relationships/image" Target="../media/image58.png"/><Relationship Id="rId5" Type="http://schemas.openxmlformats.org/officeDocument/2006/relationships/audio" Target="../media/audio2.wav"/><Relationship Id="rId10" Type="http://schemas.openxmlformats.org/officeDocument/2006/relationships/image" Target="../media/image57.jpeg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56.jpeg"/><Relationship Id="rId1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slideLayout" Target="../slideLayouts/slideLayout45.xml"/><Relationship Id="rId7" Type="http://schemas.openxmlformats.org/officeDocument/2006/relationships/image" Target="../media/image40.png"/><Relationship Id="rId2" Type="http://schemas.microsoft.com/office/2007/relationships/media" Target="../media/media12.wav"/><Relationship Id="rId1" Type="http://schemas.openxmlformats.org/officeDocument/2006/relationships/audio" Target="NULL" TargetMode="Externa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13" Type="http://schemas.openxmlformats.org/officeDocument/2006/relationships/image" Target="../media/image18.png"/><Relationship Id="rId3" Type="http://schemas.openxmlformats.org/officeDocument/2006/relationships/audio" Target="../media/media12.wav"/><Relationship Id="rId7" Type="http://schemas.openxmlformats.org/officeDocument/2006/relationships/image" Target="../media/image60.png"/><Relationship Id="rId12" Type="http://schemas.openxmlformats.org/officeDocument/2006/relationships/image" Target="../media/image39.png"/><Relationship Id="rId2" Type="http://schemas.microsoft.com/office/2007/relationships/media" Target="../media/media12.wav"/><Relationship Id="rId1" Type="http://schemas.openxmlformats.org/officeDocument/2006/relationships/audio" Target="NULL" TargetMode="External"/><Relationship Id="rId6" Type="http://schemas.openxmlformats.org/officeDocument/2006/relationships/image" Target="../media/image59.tiff"/><Relationship Id="rId11" Type="http://schemas.openxmlformats.org/officeDocument/2006/relationships/image" Target="../media/image24.png"/><Relationship Id="rId5" Type="http://schemas.openxmlformats.org/officeDocument/2006/relationships/notesSlide" Target="../notesSlides/notesSlide12.xml"/><Relationship Id="rId10" Type="http://schemas.microsoft.com/office/2007/relationships/hdphoto" Target="../media/hdphoto20.wdp"/><Relationship Id="rId4" Type="http://schemas.openxmlformats.org/officeDocument/2006/relationships/slideLayout" Target="../slideLayouts/slideLayout32.xml"/><Relationship Id="rId9" Type="http://schemas.openxmlformats.org/officeDocument/2006/relationships/image" Target="../media/image6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5.xml"/><Relationship Id="rId5" Type="http://schemas.microsoft.com/office/2007/relationships/hdphoto" Target="../media/hdphoto16.wdp"/><Relationship Id="rId4" Type="http://schemas.openxmlformats.org/officeDocument/2006/relationships/image" Target="../media/image6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5.xml"/><Relationship Id="rId4" Type="http://schemas.microsoft.com/office/2007/relationships/hdphoto" Target="../media/hdphoto2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5.xml"/><Relationship Id="rId4" Type="http://schemas.microsoft.com/office/2007/relationships/hdphoto" Target="../media/hdphoto16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42.xml"/><Relationship Id="rId7" Type="http://schemas.openxmlformats.org/officeDocument/2006/relationships/image" Target="../media/image18.png"/><Relationship Id="rId12" Type="http://schemas.openxmlformats.org/officeDocument/2006/relationships/image" Target="../media/image68.jpeg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6" Type="http://schemas.openxmlformats.org/officeDocument/2006/relationships/image" Target="../media/image54.jpg"/><Relationship Id="rId11" Type="http://schemas.openxmlformats.org/officeDocument/2006/relationships/image" Target="../media/image67.jpeg"/><Relationship Id="rId5" Type="http://schemas.openxmlformats.org/officeDocument/2006/relationships/audio" Target="../media/audio1.wav"/><Relationship Id="rId10" Type="http://schemas.openxmlformats.org/officeDocument/2006/relationships/image" Target="../media/image66.jpeg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6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2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slideLayout" Target="../slideLayouts/slideLayout32.xml"/><Relationship Id="rId7" Type="http://schemas.openxmlformats.org/officeDocument/2006/relationships/image" Target="../media/image71.png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70.png"/><Relationship Id="rId5" Type="http://schemas.openxmlformats.org/officeDocument/2006/relationships/image" Target="../media/image69.jpeg"/><Relationship Id="rId10" Type="http://schemas.openxmlformats.org/officeDocument/2006/relationships/image" Target="../media/image24.png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Relationship Id="rId5" Type="http://schemas.microsoft.com/office/2007/relationships/hdphoto" Target="../media/hdphoto16.wdp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28.jp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27.jpg"/><Relationship Id="rId2" Type="http://schemas.openxmlformats.org/officeDocument/2006/relationships/audio" Target="../media/media2.mp3"/><Relationship Id="rId16" Type="http://schemas.openxmlformats.org/officeDocument/2006/relationships/image" Target="../media/image31.png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24.png"/><Relationship Id="rId5" Type="http://schemas.microsoft.com/office/2007/relationships/media" Target="../media/media4.mp3"/><Relationship Id="rId15" Type="http://schemas.openxmlformats.org/officeDocument/2006/relationships/image" Target="../media/image30.png"/><Relationship Id="rId10" Type="http://schemas.openxmlformats.org/officeDocument/2006/relationships/image" Target="../media/image26.jp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9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audio" Target="../media/audio1.wav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3.jpeg"/><Relationship Id="rId5" Type="http://schemas.openxmlformats.org/officeDocument/2006/relationships/image" Target="../media/image26.jpg"/><Relationship Id="rId4" Type="http://schemas.openxmlformats.org/officeDocument/2006/relationships/image" Target="../media/image3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5.tiff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45.xml"/><Relationship Id="rId7" Type="http://schemas.openxmlformats.org/officeDocument/2006/relationships/image" Target="../media/image38.jpeg"/><Relationship Id="rId2" Type="http://schemas.microsoft.com/office/2007/relationships/media" Target="../media/media6.wav"/><Relationship Id="rId1" Type="http://schemas.openxmlformats.org/officeDocument/2006/relationships/audio" Target="NULL" TargetMode="External"/><Relationship Id="rId6" Type="http://schemas.openxmlformats.org/officeDocument/2006/relationships/image" Target="../media/image37.png"/><Relationship Id="rId11" Type="http://schemas.microsoft.com/office/2007/relationships/hdphoto" Target="../media/hdphoto16.wdp"/><Relationship Id="rId5" Type="http://schemas.openxmlformats.org/officeDocument/2006/relationships/image" Target="../media/image36.png"/><Relationship Id="rId10" Type="http://schemas.openxmlformats.org/officeDocument/2006/relationships/image" Target="../media/image40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slideLayout" Target="../slideLayouts/slideLayout42.xml"/><Relationship Id="rId7" Type="http://schemas.openxmlformats.org/officeDocument/2006/relationships/image" Target="../media/image43.png"/><Relationship Id="rId12" Type="http://schemas.openxmlformats.org/officeDocument/2006/relationships/image" Target="../media/image31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42.png"/><Relationship Id="rId11" Type="http://schemas.openxmlformats.org/officeDocument/2006/relationships/image" Target="../media/image24.png"/><Relationship Id="rId5" Type="http://schemas.openxmlformats.org/officeDocument/2006/relationships/image" Target="../media/image41.png"/><Relationship Id="rId10" Type="http://schemas.openxmlformats.org/officeDocument/2006/relationships/image" Target="../media/image45.jp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44.emf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slideLayout" Target="../slideLayouts/slideLayout42.xml"/><Relationship Id="rId7" Type="http://schemas.openxmlformats.org/officeDocument/2006/relationships/image" Target="../media/image43.png"/><Relationship Id="rId12" Type="http://schemas.openxmlformats.org/officeDocument/2006/relationships/image" Target="../media/image31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42.png"/><Relationship Id="rId11" Type="http://schemas.openxmlformats.org/officeDocument/2006/relationships/image" Target="../media/image46.tif"/><Relationship Id="rId5" Type="http://schemas.openxmlformats.org/officeDocument/2006/relationships/image" Target="../media/image41.png"/><Relationship Id="rId10" Type="http://schemas.openxmlformats.org/officeDocument/2006/relationships/image" Target="../media/image44.emf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foregroundMark x1="11379" y1="23482" x2="11379" y2="23482"/>
                        <a14:foregroundMark x1="19037" y1="37247" x2="36105" y2="34211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foregroundMark x1="67871" y1="33952" x2="67871" y2="33952"/>
                        <a14:foregroundMark x1="80723" y1="32653" x2="80723" y2="32653"/>
                        <a14:foregroundMark x1="74900" y1="76809" x2="79317" y2="64378"/>
                        <a14:foregroundMark x1="93574" y1="76809" x2="82731" y2="67718"/>
                        <a14:foregroundMark x1="67871" y1="53061" x2="77912" y2="51206"/>
                        <a14:foregroundMark x1="89157" y1="50464" x2="89960" y2="57699"/>
                        <a14:foregroundMark x1="65663" y1="53803" x2="65663" y2="53803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4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9900640" y="4927740"/>
            <a:ext cx="1159052" cy="1616166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2094744" y="537552"/>
            <a:ext cx="7619750" cy="331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127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15"/>
          <a:stretch/>
        </p:blipFill>
        <p:spPr>
          <a:xfrm>
            <a:off x="-371263" y="-323557"/>
            <a:ext cx="6997959" cy="599283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15"/>
          <a:stretch/>
        </p:blipFill>
        <p:spPr>
          <a:xfrm flipH="1">
            <a:off x="5562959" y="-323558"/>
            <a:ext cx="6997959" cy="59928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41012" y="3719680"/>
            <a:ext cx="3102384" cy="31383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9043" r="96809">
                        <a14:foregroundMark x1="69149" y1="26632" x2="71809" y2="35770"/>
                        <a14:backgroundMark x1="68617" y1="31070" x2="68617" y2="310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29" y="3885266"/>
            <a:ext cx="1648788" cy="297273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45831" y="139787"/>
            <a:ext cx="2664655" cy="715089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336699"/>
                </a:solidFill>
                <a:latin typeface="Comic Sans MS" panose="030F0702030302020204" pitchFamily="66" charset="0"/>
              </a:rPr>
              <a:t>New words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9856" y="272953"/>
            <a:ext cx="1704537" cy="817293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386628" y="6344519"/>
            <a:ext cx="1658447" cy="478307"/>
          </a:xfrm>
          <a:prstGeom prst="roundRect">
            <a:avLst/>
          </a:prstGeom>
          <a:solidFill>
            <a:srgbClr val="BFEEA0">
              <a:lumMod val="75000"/>
            </a:srgbClr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3200" b="1" kern="0" dirty="0">
                <a:solidFill>
                  <a:srgbClr val="000000"/>
                </a:solidFill>
                <a:latin typeface="Comic Sans MS" panose="030F0702030302020204" pitchFamily="66" charset="0"/>
              </a:rPr>
              <a:t>Sophie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540887" y="6330452"/>
            <a:ext cx="1356091" cy="478307"/>
          </a:xfrm>
          <a:prstGeom prst="roundRect">
            <a:avLst/>
          </a:prstGeom>
          <a:solidFill>
            <a:srgbClr val="BFEEA0">
              <a:lumMod val="75000"/>
            </a:srgbClr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3200" b="1" kern="0" dirty="0">
                <a:solidFill>
                  <a:srgbClr val="000000"/>
                </a:solidFill>
                <a:latin typeface="Comic Sans MS" panose="030F0702030302020204" pitchFamily="66" charset="0"/>
              </a:rPr>
              <a:t>Alex</a:t>
            </a:r>
          </a:p>
        </p:txBody>
      </p:sp>
      <p:sp>
        <p:nvSpPr>
          <p:cNvPr id="17" name="Rounded Rectangular Callout 16"/>
          <p:cNvSpPr/>
          <p:nvPr/>
        </p:nvSpPr>
        <p:spPr>
          <a:xfrm>
            <a:off x="5176911" y="421859"/>
            <a:ext cx="5079609" cy="4406179"/>
          </a:xfrm>
          <a:prstGeom prst="wedgeRoundRectCallout">
            <a:avLst>
              <a:gd name="adj1" fmla="val -74234"/>
              <a:gd name="adj2" fmla="val 31850"/>
              <a:gd name="adj3" fmla="val 16667"/>
            </a:avLst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6061491" y="5074884"/>
            <a:ext cx="3553449" cy="1262633"/>
            <a:chOff x="6120075" y="3044675"/>
            <a:chExt cx="1920240" cy="666750"/>
          </a:xfrm>
        </p:grpSpPr>
        <p:pic>
          <p:nvPicPr>
            <p:cNvPr id="19" name="图片 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179317" y="3044675"/>
              <a:ext cx="1855682" cy="666750"/>
            </a:xfrm>
            <a:prstGeom prst="rect">
              <a:avLst/>
            </a:prstGeom>
          </p:spPr>
        </p:pic>
        <p:sp>
          <p:nvSpPr>
            <p:cNvPr id="20" name="Rounded Rectangle 19"/>
            <p:cNvSpPr/>
            <p:nvPr/>
          </p:nvSpPr>
          <p:spPr>
            <a:xfrm>
              <a:off x="6120075" y="3138732"/>
              <a:ext cx="1920240" cy="4572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b="1" dirty="0">
                  <a:solidFill>
                    <a:sysClr val="windowText" lastClr="000000"/>
                  </a:solidFill>
                  <a:latin typeface="Comic Sans MS" panose="030F0702030302020204" pitchFamily="66" charset="0"/>
                </a:rPr>
                <a:t>pear</a:t>
              </a:r>
            </a:p>
          </p:txBody>
        </p:sp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2613" y="607478"/>
            <a:ext cx="3488643" cy="3829141"/>
          </a:xfrm>
          <a:prstGeom prst="rect">
            <a:avLst/>
          </a:prstGeom>
        </p:spPr>
      </p:pic>
      <p:pic>
        <p:nvPicPr>
          <p:cNvPr id="22" name="pea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041532" y="5253001"/>
            <a:ext cx="881045" cy="881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086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72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15"/>
          <a:stretch/>
        </p:blipFill>
        <p:spPr>
          <a:xfrm>
            <a:off x="-371263" y="-323557"/>
            <a:ext cx="6997959" cy="599283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15"/>
          <a:stretch/>
        </p:blipFill>
        <p:spPr>
          <a:xfrm flipH="1">
            <a:off x="5562959" y="-323558"/>
            <a:ext cx="6997959" cy="59928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41012" y="3719680"/>
            <a:ext cx="3102384" cy="31383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9043" r="96809">
                        <a14:foregroundMark x1="69149" y1="26632" x2="71809" y2="35770"/>
                        <a14:backgroundMark x1="68617" y1="31070" x2="68617" y2="310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29" y="3885266"/>
            <a:ext cx="1648788" cy="297273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45831" y="139787"/>
            <a:ext cx="2664655" cy="715089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336699"/>
                </a:solidFill>
                <a:latin typeface="Comic Sans MS" panose="030F0702030302020204" pitchFamily="66" charset="0"/>
              </a:rPr>
              <a:t>New words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9856" y="272953"/>
            <a:ext cx="1704537" cy="817293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386628" y="6344519"/>
            <a:ext cx="1658447" cy="478307"/>
          </a:xfrm>
          <a:prstGeom prst="roundRect">
            <a:avLst/>
          </a:prstGeom>
          <a:solidFill>
            <a:srgbClr val="BFEEA0">
              <a:lumMod val="75000"/>
            </a:srgbClr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3200" b="1" kern="0" dirty="0">
                <a:solidFill>
                  <a:srgbClr val="000000"/>
                </a:solidFill>
                <a:latin typeface="Comic Sans MS" panose="030F0702030302020204" pitchFamily="66" charset="0"/>
              </a:rPr>
              <a:t>Sophie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540887" y="6330452"/>
            <a:ext cx="1356091" cy="478307"/>
          </a:xfrm>
          <a:prstGeom prst="roundRect">
            <a:avLst/>
          </a:prstGeom>
          <a:solidFill>
            <a:srgbClr val="BFEEA0">
              <a:lumMod val="75000"/>
            </a:srgbClr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3200" b="1" kern="0" dirty="0">
                <a:solidFill>
                  <a:srgbClr val="000000"/>
                </a:solidFill>
                <a:latin typeface="Comic Sans MS" panose="030F0702030302020204" pitchFamily="66" charset="0"/>
              </a:rPr>
              <a:t>Alex</a:t>
            </a:r>
          </a:p>
        </p:txBody>
      </p:sp>
      <p:sp>
        <p:nvSpPr>
          <p:cNvPr id="23" name="Rounded Rectangular Callout 22"/>
          <p:cNvSpPr/>
          <p:nvPr/>
        </p:nvSpPr>
        <p:spPr>
          <a:xfrm>
            <a:off x="4695821" y="1090246"/>
            <a:ext cx="5744675" cy="3976827"/>
          </a:xfrm>
          <a:prstGeom prst="wedgeRoundRectCallout">
            <a:avLst>
              <a:gd name="adj1" fmla="val -61239"/>
              <a:gd name="adj2" fmla="val 30663"/>
              <a:gd name="adj3" fmla="val 16667"/>
            </a:avLst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5788196" y="5285784"/>
            <a:ext cx="3553449" cy="1262633"/>
            <a:chOff x="6120075" y="3044675"/>
            <a:chExt cx="1920240" cy="666750"/>
          </a:xfrm>
        </p:grpSpPr>
        <p:pic>
          <p:nvPicPr>
            <p:cNvPr id="25" name="图片 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179317" y="3044675"/>
              <a:ext cx="1855682" cy="666750"/>
            </a:xfrm>
            <a:prstGeom prst="rect">
              <a:avLst/>
            </a:prstGeom>
          </p:spPr>
        </p:pic>
        <p:sp>
          <p:nvSpPr>
            <p:cNvPr id="26" name="Rounded Rectangle 25"/>
            <p:cNvSpPr/>
            <p:nvPr/>
          </p:nvSpPr>
          <p:spPr>
            <a:xfrm>
              <a:off x="6120075" y="3138732"/>
              <a:ext cx="1920240" cy="4572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b="1" dirty="0">
                  <a:solidFill>
                    <a:sysClr val="windowText" lastClr="000000"/>
                  </a:solidFill>
                  <a:latin typeface="Comic Sans MS" panose="030F0702030302020204" pitchFamily="66" charset="0"/>
                </a:rPr>
                <a:t>tomato</a:t>
              </a:r>
            </a:p>
          </p:txBody>
        </p:sp>
      </p:grpSp>
      <p:pic>
        <p:nvPicPr>
          <p:cNvPr id="27" name="Picture 2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6331" y="1230656"/>
            <a:ext cx="5497179" cy="3664786"/>
          </a:xfrm>
          <a:prstGeom prst="rect">
            <a:avLst/>
          </a:prstGeom>
        </p:spPr>
      </p:pic>
      <p:pic>
        <p:nvPicPr>
          <p:cNvPr id="28" name="tomato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556576" y="5488740"/>
            <a:ext cx="883920" cy="883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984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960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9856" y="272953"/>
            <a:ext cx="1704537" cy="817293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50075" y="247478"/>
            <a:ext cx="3802489" cy="4994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Listen and point. Repeat.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08603" y="2015821"/>
            <a:ext cx="10825315" cy="3299473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9375" y="2015821"/>
            <a:ext cx="2098504" cy="20985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91763">
            <a:off x="6021949" y="2291934"/>
            <a:ext cx="2770672" cy="184037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60205" flipH="1">
            <a:off x="3779665" y="1847325"/>
            <a:ext cx="1671560" cy="23477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DD58F77-DD53-444B-809C-E27756C95E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816355">
            <a:off x="2126891" y="5553798"/>
            <a:ext cx="1108433" cy="59964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34432" y="4445965"/>
            <a:ext cx="16337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336699"/>
                </a:solidFill>
                <a:latin typeface="Myriad Pro" panose="020B0503030403020204" pitchFamily="34" charset="0"/>
              </a:rPr>
              <a:t>apple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10834" y="4417041"/>
            <a:ext cx="13404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336699"/>
                </a:solidFill>
                <a:latin typeface="Myriad Pro" panose="020B0503030403020204" pitchFamily="34" charset="0"/>
              </a:rPr>
              <a:t>pear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77456" y="4408420"/>
            <a:ext cx="21066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336699"/>
                </a:solidFill>
                <a:latin typeface="Myriad Pro" panose="020B0503030403020204" pitchFamily="34" charset="0"/>
              </a:rPr>
              <a:t>banana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254528" y="4417041"/>
            <a:ext cx="20679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336699"/>
                </a:solidFill>
                <a:latin typeface="Myriad Pro" panose="020B0503030403020204" pitchFamily="34" charset="0"/>
              </a:rPr>
              <a:t>tomato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DD58F77-DD53-444B-809C-E27756C95E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816355">
            <a:off x="4438250" y="5411266"/>
            <a:ext cx="1108433" cy="59964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DD58F77-DD53-444B-809C-E27756C95E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816355">
            <a:off x="7269493" y="5411266"/>
            <a:ext cx="1108433" cy="59964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DD58F77-DD53-444B-809C-E27756C95E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816355">
            <a:off x="10053736" y="5378879"/>
            <a:ext cx="1108433" cy="599645"/>
          </a:xfrm>
          <a:prstGeom prst="rect">
            <a:avLst/>
          </a:prstGeom>
        </p:spPr>
      </p:pic>
      <p:pic>
        <p:nvPicPr>
          <p:cNvPr id="17" name="9.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76250" y="61327"/>
            <a:ext cx="975016" cy="97501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9CBE6B7-BD23-4865-879B-4E62D0AD50D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082" y="1896745"/>
            <a:ext cx="2694158" cy="2453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233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862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125">
            <a:extLst>
              <a:ext uri="{FF2B5EF4-FFF2-40B4-BE49-F238E27FC236}">
                <a16:creationId xmlns:a16="http://schemas.microsoft.com/office/drawing/2014/main" id="{00C77286-59B0-49A7-BA52-A8F8E93B304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986" y="1332614"/>
            <a:ext cx="1929495" cy="2106527"/>
          </a:xfrm>
          <a:prstGeom prst="rect">
            <a:avLst/>
          </a:prstGeom>
        </p:spPr>
      </p:pic>
      <p:pic>
        <p:nvPicPr>
          <p:cNvPr id="127" name="Picture 126">
            <a:extLst>
              <a:ext uri="{FF2B5EF4-FFF2-40B4-BE49-F238E27FC236}">
                <a16:creationId xmlns:a16="http://schemas.microsoft.com/office/drawing/2014/main" id="{3957851E-92DE-4793-B0C5-09704322F0D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550" y="1332614"/>
            <a:ext cx="1933844" cy="2106527"/>
          </a:xfrm>
          <a:prstGeom prst="rect">
            <a:avLst/>
          </a:prstGeom>
        </p:spPr>
      </p:pic>
      <p:pic>
        <p:nvPicPr>
          <p:cNvPr id="128" name="Picture 127">
            <a:extLst>
              <a:ext uri="{FF2B5EF4-FFF2-40B4-BE49-F238E27FC236}">
                <a16:creationId xmlns:a16="http://schemas.microsoft.com/office/drawing/2014/main" id="{81476911-65F7-43B9-AFE5-33039FE4CA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993" y="3770247"/>
            <a:ext cx="2052711" cy="2254869"/>
          </a:xfrm>
          <a:prstGeom prst="rect">
            <a:avLst/>
          </a:prstGeom>
        </p:spPr>
      </p:pic>
      <p:pic>
        <p:nvPicPr>
          <p:cNvPr id="130" name="Picture 129">
            <a:extLst>
              <a:ext uri="{FF2B5EF4-FFF2-40B4-BE49-F238E27FC236}">
                <a16:creationId xmlns:a16="http://schemas.microsoft.com/office/drawing/2014/main" id="{59B67CAD-6475-487A-8A0A-296C04C592E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1126" y="3800726"/>
            <a:ext cx="1990503" cy="223417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8511126" y="1360669"/>
            <a:ext cx="1990503" cy="20784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tomato</a:t>
            </a:r>
          </a:p>
        </p:txBody>
      </p:sp>
      <p:sp>
        <p:nvSpPr>
          <p:cNvPr id="48" name="Rectangle 47"/>
          <p:cNvSpPr/>
          <p:nvPr/>
        </p:nvSpPr>
        <p:spPr>
          <a:xfrm>
            <a:off x="1898993" y="1332614"/>
            <a:ext cx="1990503" cy="210652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apple</a:t>
            </a:r>
          </a:p>
        </p:txBody>
      </p:sp>
      <p:sp>
        <p:nvSpPr>
          <p:cNvPr id="49" name="Rectangle 48"/>
          <p:cNvSpPr/>
          <p:nvPr/>
        </p:nvSpPr>
        <p:spPr>
          <a:xfrm>
            <a:off x="4182223" y="3800726"/>
            <a:ext cx="1990503" cy="221892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pear</a:t>
            </a:r>
          </a:p>
        </p:txBody>
      </p:sp>
      <p:sp>
        <p:nvSpPr>
          <p:cNvPr id="50" name="Rectangle 49"/>
          <p:cNvSpPr/>
          <p:nvPr/>
        </p:nvSpPr>
        <p:spPr>
          <a:xfrm>
            <a:off x="6319336" y="3800725"/>
            <a:ext cx="1990503" cy="221892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banana</a:t>
            </a:r>
          </a:p>
        </p:txBody>
      </p:sp>
      <p:pic>
        <p:nvPicPr>
          <p:cNvPr id="142" name="Picture 141">
            <a:extLst>
              <a:ext uri="{FF2B5EF4-FFF2-40B4-BE49-F238E27FC236}">
                <a16:creationId xmlns:a16="http://schemas.microsoft.com/office/drawing/2014/main" id="{BCE2E42A-B14A-44AB-9948-245D8FFD543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852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439" y="2978777"/>
            <a:ext cx="459719" cy="362299"/>
          </a:xfrm>
          <a:prstGeom prst="rect">
            <a:avLst/>
          </a:prstGeom>
        </p:spPr>
      </p:pic>
      <p:sp>
        <p:nvSpPr>
          <p:cNvPr id="146" name="Rectangle 145">
            <a:extLst>
              <a:ext uri="{FF2B5EF4-FFF2-40B4-BE49-F238E27FC236}">
                <a16:creationId xmlns:a16="http://schemas.microsoft.com/office/drawing/2014/main" id="{98269CC4-019C-4CFD-987A-911EE1432190}"/>
              </a:ext>
            </a:extLst>
          </p:cNvPr>
          <p:cNvSpPr/>
          <p:nvPr/>
        </p:nvSpPr>
        <p:spPr>
          <a:xfrm>
            <a:off x="6314636" y="1065811"/>
            <a:ext cx="2052712" cy="2369384"/>
          </a:xfrm>
          <a:prstGeom prst="rect">
            <a:avLst/>
          </a:prstGeom>
          <a:solidFill>
            <a:srgbClr val="00B0F0"/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en-US" sz="9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Teknical" panose="020B7200000000000000" pitchFamily="34" charset="0"/>
                <a:cs typeface="Poppins SemiBold" panose="00000700000000000000" pitchFamily="2" charset="0"/>
              </a:rPr>
              <a:t>3</a:t>
            </a:r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7CC2E1BD-1F1C-4A97-B2AF-0CA349C55F24}"/>
              </a:ext>
            </a:extLst>
          </p:cNvPr>
          <p:cNvSpPr/>
          <p:nvPr/>
        </p:nvSpPr>
        <p:spPr>
          <a:xfrm>
            <a:off x="8511126" y="3711143"/>
            <a:ext cx="2158821" cy="2413335"/>
          </a:xfrm>
          <a:prstGeom prst="rect">
            <a:avLst/>
          </a:prstGeom>
          <a:solidFill>
            <a:srgbClr val="00B0F0"/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en-US" sz="9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Teknical" panose="020B7200000000000000" pitchFamily="34" charset="0"/>
                <a:cs typeface="Poppins SemiBold" panose="00000700000000000000" pitchFamily="2" charset="0"/>
              </a:rPr>
              <a:t>8</a:t>
            </a:r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21FBED8A-4D82-4F02-9B0B-81803CE03482}"/>
              </a:ext>
            </a:extLst>
          </p:cNvPr>
          <p:cNvSpPr/>
          <p:nvPr/>
        </p:nvSpPr>
        <p:spPr>
          <a:xfrm>
            <a:off x="4112392" y="1065811"/>
            <a:ext cx="2041775" cy="2369384"/>
          </a:xfrm>
          <a:prstGeom prst="rect">
            <a:avLst/>
          </a:prstGeom>
          <a:solidFill>
            <a:srgbClr val="00B0F0"/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en-US" sz="9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Teknical" panose="020B7200000000000000" pitchFamily="34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0DF760B2-67BB-4816-8857-65289CA3FDE8}"/>
              </a:ext>
            </a:extLst>
          </p:cNvPr>
          <p:cNvSpPr/>
          <p:nvPr/>
        </p:nvSpPr>
        <p:spPr>
          <a:xfrm>
            <a:off x="1800552" y="3668044"/>
            <a:ext cx="2158821" cy="2413335"/>
          </a:xfrm>
          <a:prstGeom prst="rect">
            <a:avLst/>
          </a:prstGeom>
          <a:solidFill>
            <a:srgbClr val="00B0F0"/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en-US" sz="9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Teknical" panose="020B7200000000000000" pitchFamily="34" charset="0"/>
                <a:cs typeface="Poppins SemiBold" panose="00000700000000000000" pitchFamily="2" charset="0"/>
              </a:rPr>
              <a:t>5</a:t>
            </a:r>
          </a:p>
        </p:txBody>
      </p:sp>
      <p:sp>
        <p:nvSpPr>
          <p:cNvPr id="122" name="Google Shape;1625;p34">
            <a:extLst>
              <a:ext uri="{FF2B5EF4-FFF2-40B4-BE49-F238E27FC236}">
                <a16:creationId xmlns:a16="http://schemas.microsoft.com/office/drawing/2014/main" id="{90079B7C-62A7-4907-B36B-4F49EA839306}"/>
              </a:ext>
            </a:extLst>
          </p:cNvPr>
          <p:cNvSpPr txBox="1">
            <a:spLocks/>
          </p:cNvSpPr>
          <p:nvPr/>
        </p:nvSpPr>
        <p:spPr>
          <a:xfrm>
            <a:off x="997833" y="-268967"/>
            <a:ext cx="10542475" cy="1631577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8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Memory game</a:t>
            </a:r>
            <a:endParaRPr lang="vi-VN" sz="80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Patrick Hand" panose="00000500000000000000" pitchFamily="2" charset="0"/>
            </a:endParaRPr>
          </a:p>
        </p:txBody>
      </p:sp>
      <p:pic>
        <p:nvPicPr>
          <p:cNvPr id="123" name="nhacnen">
            <a:hlinkClick r:id="" action="ppaction://media"/>
            <a:extLst>
              <a:ext uri="{FF2B5EF4-FFF2-40B4-BE49-F238E27FC236}">
                <a16:creationId xmlns:a16="http://schemas.microsoft.com/office/drawing/2014/main" id="{59925223-AB11-4ED7-9460-ED327A6E43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347944" y="403884"/>
            <a:ext cx="411125" cy="411125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9856" y="272953"/>
            <a:ext cx="1704537" cy="817293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117231" y="48347"/>
            <a:ext cx="3600041" cy="919401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vi-VN" sz="4800" b="1" dirty="0">
                <a:solidFill>
                  <a:srgbClr val="336699"/>
                </a:solidFill>
                <a:latin typeface="Myriad Pro" panose="020B0503030403020204" pitchFamily="34" charset="0"/>
              </a:rPr>
              <a:t>Let’s check</a:t>
            </a:r>
            <a:endParaRPr lang="en-US" sz="4800" b="1" dirty="0">
              <a:solidFill>
                <a:srgbClr val="336699"/>
              </a:solidFill>
              <a:latin typeface="Myriad Pro" panose="020B0503030403020204" pitchFamily="34" charset="0"/>
            </a:endParaRPr>
          </a:p>
        </p:txBody>
      </p:sp>
      <p:sp>
        <p:nvSpPr>
          <p:cNvPr id="38" name="&quot;No&quot; Symbol 113">
            <a:extLst>
              <a:ext uri="{FF2B5EF4-FFF2-40B4-BE49-F238E27FC236}">
                <a16:creationId xmlns:a16="http://schemas.microsoft.com/office/drawing/2014/main" id="{24EFA375-F5D0-4B7E-BB5D-D0B4F673E279}"/>
              </a:ext>
            </a:extLst>
          </p:cNvPr>
          <p:cNvSpPr/>
          <p:nvPr/>
        </p:nvSpPr>
        <p:spPr>
          <a:xfrm>
            <a:off x="5640435" y="2944644"/>
            <a:ext cx="375701" cy="388007"/>
          </a:xfrm>
          <a:prstGeom prst="noSmoking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39" name="&quot;No&quot; Symbol 113">
            <a:extLst>
              <a:ext uri="{FF2B5EF4-FFF2-40B4-BE49-F238E27FC236}">
                <a16:creationId xmlns:a16="http://schemas.microsoft.com/office/drawing/2014/main" id="{24EFA375-F5D0-4B7E-BB5D-D0B4F673E279}"/>
              </a:ext>
            </a:extLst>
          </p:cNvPr>
          <p:cNvSpPr/>
          <p:nvPr/>
        </p:nvSpPr>
        <p:spPr>
          <a:xfrm>
            <a:off x="7829988" y="2944643"/>
            <a:ext cx="375701" cy="388007"/>
          </a:xfrm>
          <a:prstGeom prst="noSmoking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41" name="&quot;No&quot; Symbol 113">
            <a:extLst>
              <a:ext uri="{FF2B5EF4-FFF2-40B4-BE49-F238E27FC236}">
                <a16:creationId xmlns:a16="http://schemas.microsoft.com/office/drawing/2014/main" id="{24EFA375-F5D0-4B7E-BB5D-D0B4F673E279}"/>
              </a:ext>
            </a:extLst>
          </p:cNvPr>
          <p:cNvSpPr/>
          <p:nvPr/>
        </p:nvSpPr>
        <p:spPr>
          <a:xfrm>
            <a:off x="3529421" y="5561335"/>
            <a:ext cx="375701" cy="388007"/>
          </a:xfrm>
          <a:prstGeom prst="noSmoking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44" name="&quot;No&quot; Symbol 113">
            <a:extLst>
              <a:ext uri="{FF2B5EF4-FFF2-40B4-BE49-F238E27FC236}">
                <a16:creationId xmlns:a16="http://schemas.microsoft.com/office/drawing/2014/main" id="{24EFA375-F5D0-4B7E-BB5D-D0B4F673E279}"/>
              </a:ext>
            </a:extLst>
          </p:cNvPr>
          <p:cNvSpPr/>
          <p:nvPr/>
        </p:nvSpPr>
        <p:spPr>
          <a:xfrm>
            <a:off x="10141267" y="5489249"/>
            <a:ext cx="375701" cy="388007"/>
          </a:xfrm>
          <a:prstGeom prst="noSmoking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BCE2E42A-B14A-44AB-9948-245D8FFD543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852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9463" y="2951078"/>
            <a:ext cx="459719" cy="362299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BCE2E42A-B14A-44AB-9948-245D8FFD543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852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248" y="5595372"/>
            <a:ext cx="459719" cy="362299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BCE2E42A-B14A-44AB-9948-245D8FFD543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852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390" y="5559941"/>
            <a:ext cx="459719" cy="362299"/>
          </a:xfrm>
          <a:prstGeom prst="rect">
            <a:avLst/>
          </a:prstGeom>
        </p:spPr>
      </p:pic>
      <p:sp>
        <p:nvSpPr>
          <p:cNvPr id="140" name="Rectangle 139">
            <a:extLst>
              <a:ext uri="{FF2B5EF4-FFF2-40B4-BE49-F238E27FC236}">
                <a16:creationId xmlns:a16="http://schemas.microsoft.com/office/drawing/2014/main" id="{0858CE18-D46A-4760-B107-7F5B0A8F2EE8}"/>
              </a:ext>
            </a:extLst>
          </p:cNvPr>
          <p:cNvSpPr/>
          <p:nvPr/>
        </p:nvSpPr>
        <p:spPr>
          <a:xfrm>
            <a:off x="1774928" y="1065811"/>
            <a:ext cx="2158823" cy="2369384"/>
          </a:xfrm>
          <a:prstGeom prst="rect">
            <a:avLst/>
          </a:prstGeom>
          <a:solidFill>
            <a:srgbClr val="00B0F0"/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en-US" sz="9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Teknical" panose="020B7200000000000000" pitchFamily="34" charset="0"/>
                <a:cs typeface="Poppins SemiBold" panose="00000700000000000000" pitchFamily="2" charset="0"/>
              </a:rPr>
              <a:t>1</a:t>
            </a:r>
          </a:p>
        </p:txBody>
      </p:sp>
      <p:sp>
        <p:nvSpPr>
          <p:cNvPr id="141" name="&quot;No&quot; Symbol 113">
            <a:extLst>
              <a:ext uri="{FF2B5EF4-FFF2-40B4-BE49-F238E27FC236}">
                <a16:creationId xmlns:a16="http://schemas.microsoft.com/office/drawing/2014/main" id="{24EFA375-F5D0-4B7E-BB5D-D0B4F673E279}"/>
              </a:ext>
            </a:extLst>
          </p:cNvPr>
          <p:cNvSpPr/>
          <p:nvPr/>
        </p:nvSpPr>
        <p:spPr>
          <a:xfrm>
            <a:off x="3529422" y="2959695"/>
            <a:ext cx="375701" cy="388007"/>
          </a:xfrm>
          <a:prstGeom prst="noSmoking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2CA0914A-D710-47AD-89D6-A0185CA4B417}"/>
              </a:ext>
            </a:extLst>
          </p:cNvPr>
          <p:cNvSpPr/>
          <p:nvPr/>
        </p:nvSpPr>
        <p:spPr>
          <a:xfrm>
            <a:off x="4112392" y="3668044"/>
            <a:ext cx="2052712" cy="2413335"/>
          </a:xfrm>
          <a:prstGeom prst="rect">
            <a:avLst/>
          </a:prstGeom>
          <a:solidFill>
            <a:srgbClr val="00B0F0"/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en-US" sz="9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Teknical" panose="020B7200000000000000" pitchFamily="34" charset="0"/>
                <a:cs typeface="Poppins SemiBold" panose="00000700000000000000" pitchFamily="2" charset="0"/>
              </a:rPr>
              <a:t>6</a:t>
            </a:r>
          </a:p>
        </p:txBody>
      </p:sp>
      <p:sp>
        <p:nvSpPr>
          <p:cNvPr id="42" name="&quot;No&quot; Symbol 113">
            <a:extLst>
              <a:ext uri="{FF2B5EF4-FFF2-40B4-BE49-F238E27FC236}">
                <a16:creationId xmlns:a16="http://schemas.microsoft.com/office/drawing/2014/main" id="{24EFA375-F5D0-4B7E-BB5D-D0B4F673E279}"/>
              </a:ext>
            </a:extLst>
          </p:cNvPr>
          <p:cNvSpPr/>
          <p:nvPr/>
        </p:nvSpPr>
        <p:spPr>
          <a:xfrm>
            <a:off x="5749203" y="5561334"/>
            <a:ext cx="375701" cy="388007"/>
          </a:xfrm>
          <a:prstGeom prst="noSmoking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E1EFCC03-676F-4CCA-9CF5-67010F5CAA75}"/>
              </a:ext>
            </a:extLst>
          </p:cNvPr>
          <p:cNvSpPr/>
          <p:nvPr/>
        </p:nvSpPr>
        <p:spPr>
          <a:xfrm>
            <a:off x="8521447" y="1069757"/>
            <a:ext cx="2158823" cy="2369384"/>
          </a:xfrm>
          <a:prstGeom prst="rect">
            <a:avLst/>
          </a:prstGeom>
          <a:solidFill>
            <a:srgbClr val="00B0F0"/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en-US" sz="9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Teknical" panose="020B7200000000000000" pitchFamily="34" charset="0"/>
                <a:cs typeface="Poppins SemiBold" panose="00000700000000000000" pitchFamily="2" charset="0"/>
              </a:rPr>
              <a:t>4</a:t>
            </a:r>
          </a:p>
        </p:txBody>
      </p:sp>
      <p:sp>
        <p:nvSpPr>
          <p:cNvPr id="40" name="&quot;No&quot; Symbol 113">
            <a:extLst>
              <a:ext uri="{FF2B5EF4-FFF2-40B4-BE49-F238E27FC236}">
                <a16:creationId xmlns:a16="http://schemas.microsoft.com/office/drawing/2014/main" id="{24EFA375-F5D0-4B7E-BB5D-D0B4F673E279}"/>
              </a:ext>
            </a:extLst>
          </p:cNvPr>
          <p:cNvSpPr/>
          <p:nvPr/>
        </p:nvSpPr>
        <p:spPr>
          <a:xfrm>
            <a:off x="10035275" y="2957318"/>
            <a:ext cx="375701" cy="388007"/>
          </a:xfrm>
          <a:prstGeom prst="noSmoking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0C01A23A-74CC-446C-8A05-C60CB519F904}"/>
              </a:ext>
            </a:extLst>
          </p:cNvPr>
          <p:cNvSpPr/>
          <p:nvPr/>
        </p:nvSpPr>
        <p:spPr>
          <a:xfrm>
            <a:off x="6326191" y="3691013"/>
            <a:ext cx="2052712" cy="2413335"/>
          </a:xfrm>
          <a:prstGeom prst="rect">
            <a:avLst/>
          </a:prstGeom>
          <a:solidFill>
            <a:srgbClr val="00B0F0"/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en-US" sz="9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Teknical" panose="020B7200000000000000" pitchFamily="34" charset="0"/>
                <a:cs typeface="Poppins SemiBold" panose="00000700000000000000" pitchFamily="2" charset="0"/>
              </a:rPr>
              <a:t>7</a:t>
            </a:r>
          </a:p>
        </p:txBody>
      </p:sp>
      <p:sp>
        <p:nvSpPr>
          <p:cNvPr id="43" name="&quot;No&quot; Symbol 113">
            <a:extLst>
              <a:ext uri="{FF2B5EF4-FFF2-40B4-BE49-F238E27FC236}">
                <a16:creationId xmlns:a16="http://schemas.microsoft.com/office/drawing/2014/main" id="{24EFA375-F5D0-4B7E-BB5D-D0B4F673E279}"/>
              </a:ext>
            </a:extLst>
          </p:cNvPr>
          <p:cNvSpPr/>
          <p:nvPr/>
        </p:nvSpPr>
        <p:spPr>
          <a:xfrm>
            <a:off x="7826480" y="5489249"/>
            <a:ext cx="375701" cy="388007"/>
          </a:xfrm>
          <a:prstGeom prst="noSmoking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23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5" name="chimes.wav"/>
          </p:stSnd>
        </p:sndAc>
      </p:transition>
    </mc:Choice>
    <mc:Fallback xmlns="">
      <p:transition spd="slow">
        <p:sndAc>
          <p:stSnd>
            <p:snd r:embed="rId2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audio>
              <p:cMediaNode vol="88679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1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2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9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9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1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2" grpId="0" animBg="1"/>
      <p:bldP spid="48" grpId="0" animBg="1"/>
      <p:bldP spid="49" grpId="0" animBg="1"/>
      <p:bldP spid="50" grpId="0" animBg="1"/>
      <p:bldP spid="146" grpId="0" animBg="1"/>
      <p:bldP spid="146" grpId="1" animBg="1"/>
      <p:bldP spid="146" grpId="2" animBg="1"/>
      <p:bldP spid="149" grpId="0" animBg="1"/>
      <p:bldP spid="149" grpId="1" animBg="1"/>
      <p:bldP spid="149" grpId="2" animBg="1"/>
      <p:bldP spid="155" grpId="0" animBg="1"/>
      <p:bldP spid="155" grpId="1" animBg="1"/>
      <p:bldP spid="155" grpId="2" animBg="1"/>
      <p:bldP spid="161" grpId="0" animBg="1"/>
      <p:bldP spid="161" grpId="1" animBg="1"/>
      <p:bldP spid="161" grpId="2" animBg="1"/>
      <p:bldP spid="140" grpId="0" animBg="1"/>
      <p:bldP spid="140" grpId="1" animBg="1"/>
      <p:bldP spid="140" grpId="2" animBg="1"/>
      <p:bldP spid="158" grpId="0" animBg="1"/>
      <p:bldP spid="158" grpId="1" animBg="1"/>
      <p:bldP spid="158" grpId="2" animBg="1"/>
      <p:bldP spid="143" grpId="0" animBg="1"/>
      <p:bldP spid="143" grpId="1" animBg="1"/>
      <p:bldP spid="143" grpId="2" animBg="1"/>
      <p:bldP spid="152" grpId="0" animBg="1"/>
      <p:bldP spid="152" grpId="1" animBg="1"/>
      <p:bldP spid="152" grpId="2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4610" y="431646"/>
            <a:ext cx="1704537" cy="817293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4556636" y="4613678"/>
            <a:ext cx="2562589" cy="1297858"/>
            <a:chOff x="4295458" y="4586749"/>
            <a:chExt cx="2562589" cy="1297858"/>
          </a:xfrm>
        </p:grpSpPr>
        <p:pic>
          <p:nvPicPr>
            <p:cNvPr id="4" name="Picture 3" descr="29,362 Listening Icon Stock Photos, Pictures &amp; Royalty-Free Images - iStock">
              <a:extLst>
                <a:ext uri="{FF2B5EF4-FFF2-40B4-BE49-F238E27FC236}">
                  <a16:creationId xmlns:a16="http://schemas.microsoft.com/office/drawing/2014/main" id="{24084AA4-EAF3-498D-9203-05F271DAD7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293" y="4883730"/>
              <a:ext cx="696734" cy="6967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ounded Rectangle 15"/>
            <p:cNvSpPr/>
            <p:nvPr/>
          </p:nvSpPr>
          <p:spPr>
            <a:xfrm>
              <a:off x="4295458" y="4586749"/>
              <a:ext cx="2562589" cy="1297858"/>
            </a:xfrm>
            <a:prstGeom prst="roundRect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74" name="Google Shape;1794;p49"/>
            <p:cNvGrpSpPr/>
            <p:nvPr/>
          </p:nvGrpSpPr>
          <p:grpSpPr>
            <a:xfrm flipV="1">
              <a:off x="5630843" y="4885745"/>
              <a:ext cx="612155" cy="779695"/>
              <a:chOff x="2103825" y="2821000"/>
              <a:chExt cx="380725" cy="484925"/>
            </a:xfrm>
          </p:grpSpPr>
          <p:sp>
            <p:nvSpPr>
              <p:cNvPr id="75" name="Google Shape;1795;p49"/>
              <p:cNvSpPr/>
              <p:nvPr/>
            </p:nvSpPr>
            <p:spPr>
              <a:xfrm>
                <a:off x="2115725" y="2832025"/>
                <a:ext cx="357800" cy="464375"/>
              </a:xfrm>
              <a:custGeom>
                <a:avLst/>
                <a:gdLst/>
                <a:ahLst/>
                <a:cxnLst/>
                <a:rect l="l" t="t" r="r" b="b"/>
                <a:pathLst>
                  <a:path w="14312" h="18575" extrusionOk="0">
                    <a:moveTo>
                      <a:pt x="11562" y="120"/>
                    </a:moveTo>
                    <a:cubicBezTo>
                      <a:pt x="11562" y="310"/>
                      <a:pt x="11574" y="465"/>
                      <a:pt x="11574" y="608"/>
                    </a:cubicBezTo>
                    <a:cubicBezTo>
                      <a:pt x="11526" y="1334"/>
                      <a:pt x="11478" y="2084"/>
                      <a:pt x="11454" y="2810"/>
                    </a:cubicBezTo>
                    <a:cubicBezTo>
                      <a:pt x="11443" y="3049"/>
                      <a:pt x="11502" y="3120"/>
                      <a:pt x="11764" y="3144"/>
                    </a:cubicBezTo>
                    <a:cubicBezTo>
                      <a:pt x="12228" y="3168"/>
                      <a:pt x="12681" y="3179"/>
                      <a:pt x="13133" y="3215"/>
                    </a:cubicBezTo>
                    <a:cubicBezTo>
                      <a:pt x="13490" y="3227"/>
                      <a:pt x="13848" y="3251"/>
                      <a:pt x="14252" y="3251"/>
                    </a:cubicBezTo>
                    <a:cubicBezTo>
                      <a:pt x="14264" y="3489"/>
                      <a:pt x="14312" y="3691"/>
                      <a:pt x="14300" y="3882"/>
                    </a:cubicBezTo>
                    <a:cubicBezTo>
                      <a:pt x="14252" y="4787"/>
                      <a:pt x="14169" y="5716"/>
                      <a:pt x="14133" y="6620"/>
                    </a:cubicBezTo>
                    <a:cubicBezTo>
                      <a:pt x="14086" y="7621"/>
                      <a:pt x="14121" y="8621"/>
                      <a:pt x="14074" y="9609"/>
                    </a:cubicBezTo>
                    <a:cubicBezTo>
                      <a:pt x="14026" y="10728"/>
                      <a:pt x="13907" y="11859"/>
                      <a:pt x="13871" y="12978"/>
                    </a:cubicBezTo>
                    <a:cubicBezTo>
                      <a:pt x="13812" y="14633"/>
                      <a:pt x="13467" y="16253"/>
                      <a:pt x="13586" y="17919"/>
                    </a:cubicBezTo>
                    <a:lnTo>
                      <a:pt x="13586" y="17967"/>
                    </a:lnTo>
                    <a:cubicBezTo>
                      <a:pt x="13550" y="18515"/>
                      <a:pt x="13514" y="18574"/>
                      <a:pt x="12943" y="18574"/>
                    </a:cubicBezTo>
                    <a:lnTo>
                      <a:pt x="7502" y="18491"/>
                    </a:lnTo>
                    <a:cubicBezTo>
                      <a:pt x="6811" y="18491"/>
                      <a:pt x="6144" y="18527"/>
                      <a:pt x="5454" y="18527"/>
                    </a:cubicBezTo>
                    <a:cubicBezTo>
                      <a:pt x="4370" y="18527"/>
                      <a:pt x="3299" y="18503"/>
                      <a:pt x="2215" y="18491"/>
                    </a:cubicBezTo>
                    <a:cubicBezTo>
                      <a:pt x="1679" y="18491"/>
                      <a:pt x="1132" y="18491"/>
                      <a:pt x="596" y="18467"/>
                    </a:cubicBezTo>
                    <a:cubicBezTo>
                      <a:pt x="489" y="18467"/>
                      <a:pt x="394" y="18467"/>
                      <a:pt x="298" y="18455"/>
                    </a:cubicBezTo>
                    <a:cubicBezTo>
                      <a:pt x="96" y="18443"/>
                      <a:pt x="1" y="18348"/>
                      <a:pt x="1" y="18146"/>
                    </a:cubicBezTo>
                    <a:cubicBezTo>
                      <a:pt x="13" y="17824"/>
                      <a:pt x="1" y="17503"/>
                      <a:pt x="1" y="17193"/>
                    </a:cubicBezTo>
                    <a:cubicBezTo>
                      <a:pt x="13" y="15621"/>
                      <a:pt x="36" y="14050"/>
                      <a:pt x="60" y="12490"/>
                    </a:cubicBezTo>
                    <a:cubicBezTo>
                      <a:pt x="72" y="11788"/>
                      <a:pt x="120" y="11097"/>
                      <a:pt x="132" y="10407"/>
                    </a:cubicBezTo>
                    <a:cubicBezTo>
                      <a:pt x="155" y="9097"/>
                      <a:pt x="144" y="7799"/>
                      <a:pt x="179" y="6489"/>
                    </a:cubicBezTo>
                    <a:cubicBezTo>
                      <a:pt x="191" y="5406"/>
                      <a:pt x="251" y="4334"/>
                      <a:pt x="274" y="3251"/>
                    </a:cubicBezTo>
                    <a:cubicBezTo>
                      <a:pt x="298" y="2632"/>
                      <a:pt x="298" y="2025"/>
                      <a:pt x="310" y="1417"/>
                    </a:cubicBezTo>
                    <a:cubicBezTo>
                      <a:pt x="310" y="1191"/>
                      <a:pt x="334" y="965"/>
                      <a:pt x="382" y="763"/>
                    </a:cubicBezTo>
                    <a:cubicBezTo>
                      <a:pt x="394" y="667"/>
                      <a:pt x="489" y="548"/>
                      <a:pt x="572" y="536"/>
                    </a:cubicBezTo>
                    <a:cubicBezTo>
                      <a:pt x="858" y="465"/>
                      <a:pt x="1144" y="405"/>
                      <a:pt x="1429" y="405"/>
                    </a:cubicBezTo>
                    <a:cubicBezTo>
                      <a:pt x="2572" y="370"/>
                      <a:pt x="3727" y="370"/>
                      <a:pt x="4882" y="334"/>
                    </a:cubicBezTo>
                    <a:cubicBezTo>
                      <a:pt x="5751" y="298"/>
                      <a:pt x="6621" y="215"/>
                      <a:pt x="7502" y="155"/>
                    </a:cubicBezTo>
                    <a:cubicBezTo>
                      <a:pt x="8252" y="108"/>
                      <a:pt x="9014" y="36"/>
                      <a:pt x="9776" y="12"/>
                    </a:cubicBezTo>
                    <a:cubicBezTo>
                      <a:pt x="10359" y="1"/>
                      <a:pt x="10919" y="72"/>
                      <a:pt x="11562" y="120"/>
                    </a:cubicBezTo>
                    <a:close/>
                    <a:moveTo>
                      <a:pt x="12181" y="17038"/>
                    </a:moveTo>
                    <a:cubicBezTo>
                      <a:pt x="12181" y="16800"/>
                      <a:pt x="12062" y="16788"/>
                      <a:pt x="11931" y="16800"/>
                    </a:cubicBezTo>
                    <a:cubicBezTo>
                      <a:pt x="11633" y="16800"/>
                      <a:pt x="11323" y="16836"/>
                      <a:pt x="11026" y="16836"/>
                    </a:cubicBezTo>
                    <a:cubicBezTo>
                      <a:pt x="9728" y="16800"/>
                      <a:pt x="8418" y="16764"/>
                      <a:pt x="7121" y="16741"/>
                    </a:cubicBezTo>
                    <a:cubicBezTo>
                      <a:pt x="5573" y="16717"/>
                      <a:pt x="4025" y="16681"/>
                      <a:pt x="2465" y="16669"/>
                    </a:cubicBezTo>
                    <a:cubicBezTo>
                      <a:pt x="2406" y="16669"/>
                      <a:pt x="2346" y="16657"/>
                      <a:pt x="2299" y="16669"/>
                    </a:cubicBezTo>
                    <a:cubicBezTo>
                      <a:pt x="2239" y="16681"/>
                      <a:pt x="2179" y="16729"/>
                      <a:pt x="2060" y="16800"/>
                    </a:cubicBezTo>
                    <a:cubicBezTo>
                      <a:pt x="2191" y="16860"/>
                      <a:pt x="2275" y="16907"/>
                      <a:pt x="2346" y="16907"/>
                    </a:cubicBezTo>
                    <a:cubicBezTo>
                      <a:pt x="2668" y="16943"/>
                      <a:pt x="3013" y="16967"/>
                      <a:pt x="3346" y="16955"/>
                    </a:cubicBezTo>
                    <a:cubicBezTo>
                      <a:pt x="4025" y="16955"/>
                      <a:pt x="4727" y="16895"/>
                      <a:pt x="5406" y="16907"/>
                    </a:cubicBezTo>
                    <a:cubicBezTo>
                      <a:pt x="6716" y="16943"/>
                      <a:pt x="8049" y="17003"/>
                      <a:pt x="9359" y="17038"/>
                    </a:cubicBezTo>
                    <a:cubicBezTo>
                      <a:pt x="10204" y="17074"/>
                      <a:pt x="11038" y="17074"/>
                      <a:pt x="11883" y="17086"/>
                    </a:cubicBezTo>
                    <a:cubicBezTo>
                      <a:pt x="11978" y="17086"/>
                      <a:pt x="12074" y="17062"/>
                      <a:pt x="12181" y="17038"/>
                    </a:cubicBezTo>
                    <a:close/>
                    <a:moveTo>
                      <a:pt x="12669" y="9037"/>
                    </a:moveTo>
                    <a:lnTo>
                      <a:pt x="12669" y="8883"/>
                    </a:lnTo>
                    <a:cubicBezTo>
                      <a:pt x="12538" y="8871"/>
                      <a:pt x="12419" y="8823"/>
                      <a:pt x="12288" y="8823"/>
                    </a:cubicBezTo>
                    <a:cubicBezTo>
                      <a:pt x="12181" y="8823"/>
                      <a:pt x="12062" y="8859"/>
                      <a:pt x="11955" y="8859"/>
                    </a:cubicBezTo>
                    <a:cubicBezTo>
                      <a:pt x="10942" y="8847"/>
                      <a:pt x="9930" y="8847"/>
                      <a:pt x="8918" y="8823"/>
                    </a:cubicBezTo>
                    <a:cubicBezTo>
                      <a:pt x="7668" y="8811"/>
                      <a:pt x="6418" y="8799"/>
                      <a:pt x="5192" y="8799"/>
                    </a:cubicBezTo>
                    <a:cubicBezTo>
                      <a:pt x="4204" y="8811"/>
                      <a:pt x="3227" y="8883"/>
                      <a:pt x="2239" y="8716"/>
                    </a:cubicBezTo>
                    <a:cubicBezTo>
                      <a:pt x="2108" y="8704"/>
                      <a:pt x="2013" y="8740"/>
                      <a:pt x="2013" y="8906"/>
                    </a:cubicBezTo>
                    <a:cubicBezTo>
                      <a:pt x="2227" y="9049"/>
                      <a:pt x="2501" y="9014"/>
                      <a:pt x="2727" y="9014"/>
                    </a:cubicBezTo>
                    <a:cubicBezTo>
                      <a:pt x="3644" y="9002"/>
                      <a:pt x="4561" y="8942"/>
                      <a:pt x="5466" y="8942"/>
                    </a:cubicBezTo>
                    <a:cubicBezTo>
                      <a:pt x="7752" y="8954"/>
                      <a:pt x="10014" y="9014"/>
                      <a:pt x="12288" y="9049"/>
                    </a:cubicBezTo>
                    <a:cubicBezTo>
                      <a:pt x="12419" y="9085"/>
                      <a:pt x="12562" y="9049"/>
                      <a:pt x="12669" y="9037"/>
                    </a:cubicBezTo>
                    <a:close/>
                    <a:moveTo>
                      <a:pt x="1989" y="12276"/>
                    </a:moveTo>
                    <a:cubicBezTo>
                      <a:pt x="2001" y="12312"/>
                      <a:pt x="2025" y="12323"/>
                      <a:pt x="2049" y="12335"/>
                    </a:cubicBezTo>
                    <a:cubicBezTo>
                      <a:pt x="2084" y="12359"/>
                      <a:pt x="2120" y="12383"/>
                      <a:pt x="2168" y="12383"/>
                    </a:cubicBezTo>
                    <a:cubicBezTo>
                      <a:pt x="5585" y="12419"/>
                      <a:pt x="9002" y="12788"/>
                      <a:pt x="12419" y="12621"/>
                    </a:cubicBezTo>
                    <a:cubicBezTo>
                      <a:pt x="12478" y="12621"/>
                      <a:pt x="12526" y="12609"/>
                      <a:pt x="12586" y="12585"/>
                    </a:cubicBezTo>
                    <a:cubicBezTo>
                      <a:pt x="12597" y="12585"/>
                      <a:pt x="12621" y="12573"/>
                      <a:pt x="12621" y="12562"/>
                    </a:cubicBezTo>
                    <a:cubicBezTo>
                      <a:pt x="12621" y="12550"/>
                      <a:pt x="12621" y="12526"/>
                      <a:pt x="12633" y="12466"/>
                    </a:cubicBezTo>
                    <a:cubicBezTo>
                      <a:pt x="12562" y="12443"/>
                      <a:pt x="12478" y="12371"/>
                      <a:pt x="12407" y="12371"/>
                    </a:cubicBezTo>
                    <a:cubicBezTo>
                      <a:pt x="12181" y="12347"/>
                      <a:pt x="11966" y="12347"/>
                      <a:pt x="11740" y="12371"/>
                    </a:cubicBezTo>
                    <a:cubicBezTo>
                      <a:pt x="11181" y="12395"/>
                      <a:pt x="10633" y="12454"/>
                      <a:pt x="10085" y="12443"/>
                    </a:cubicBezTo>
                    <a:cubicBezTo>
                      <a:pt x="8883" y="12431"/>
                      <a:pt x="7668" y="12371"/>
                      <a:pt x="6466" y="12323"/>
                    </a:cubicBezTo>
                    <a:cubicBezTo>
                      <a:pt x="5418" y="12276"/>
                      <a:pt x="4370" y="12204"/>
                      <a:pt x="3311" y="12157"/>
                    </a:cubicBezTo>
                    <a:cubicBezTo>
                      <a:pt x="2977" y="12145"/>
                      <a:pt x="2632" y="12109"/>
                      <a:pt x="2275" y="12109"/>
                    </a:cubicBezTo>
                    <a:cubicBezTo>
                      <a:pt x="2156" y="12121"/>
                      <a:pt x="2025" y="12097"/>
                      <a:pt x="1989" y="12276"/>
                    </a:cubicBezTo>
                    <a:close/>
                    <a:moveTo>
                      <a:pt x="12597" y="10609"/>
                    </a:moveTo>
                    <a:cubicBezTo>
                      <a:pt x="12526" y="10407"/>
                      <a:pt x="12407" y="10407"/>
                      <a:pt x="12276" y="10418"/>
                    </a:cubicBezTo>
                    <a:cubicBezTo>
                      <a:pt x="11895" y="10454"/>
                      <a:pt x="11526" y="10490"/>
                      <a:pt x="11157" y="10490"/>
                    </a:cubicBezTo>
                    <a:cubicBezTo>
                      <a:pt x="9323" y="10490"/>
                      <a:pt x="7490" y="10490"/>
                      <a:pt x="5668" y="10478"/>
                    </a:cubicBezTo>
                    <a:lnTo>
                      <a:pt x="2537" y="10430"/>
                    </a:lnTo>
                    <a:cubicBezTo>
                      <a:pt x="2406" y="10430"/>
                      <a:pt x="2251" y="10418"/>
                      <a:pt x="2179" y="10657"/>
                    </a:cubicBezTo>
                    <a:cubicBezTo>
                      <a:pt x="2370" y="10668"/>
                      <a:pt x="2549" y="10704"/>
                      <a:pt x="2715" y="10704"/>
                    </a:cubicBezTo>
                    <a:cubicBezTo>
                      <a:pt x="4251" y="10645"/>
                      <a:pt x="5775" y="10657"/>
                      <a:pt x="7299" y="10692"/>
                    </a:cubicBezTo>
                    <a:cubicBezTo>
                      <a:pt x="8978" y="10716"/>
                      <a:pt x="10669" y="10692"/>
                      <a:pt x="12336" y="10692"/>
                    </a:cubicBezTo>
                    <a:cubicBezTo>
                      <a:pt x="12407" y="10668"/>
                      <a:pt x="12478" y="10645"/>
                      <a:pt x="12597" y="10609"/>
                    </a:cubicBezTo>
                    <a:close/>
                    <a:moveTo>
                      <a:pt x="12300" y="15098"/>
                    </a:moveTo>
                    <a:cubicBezTo>
                      <a:pt x="12324" y="15050"/>
                      <a:pt x="12324" y="15002"/>
                      <a:pt x="12336" y="14979"/>
                    </a:cubicBezTo>
                    <a:cubicBezTo>
                      <a:pt x="12169" y="14812"/>
                      <a:pt x="11943" y="14836"/>
                      <a:pt x="11740" y="14836"/>
                    </a:cubicBezTo>
                    <a:cubicBezTo>
                      <a:pt x="10514" y="14895"/>
                      <a:pt x="9299" y="14979"/>
                      <a:pt x="8097" y="15014"/>
                    </a:cubicBezTo>
                    <a:cubicBezTo>
                      <a:pt x="7037" y="15050"/>
                      <a:pt x="5989" y="15038"/>
                      <a:pt x="4930" y="15014"/>
                    </a:cubicBezTo>
                    <a:cubicBezTo>
                      <a:pt x="4144" y="15014"/>
                      <a:pt x="3358" y="14990"/>
                      <a:pt x="2572" y="14979"/>
                    </a:cubicBezTo>
                    <a:cubicBezTo>
                      <a:pt x="2441" y="14979"/>
                      <a:pt x="2251" y="14919"/>
                      <a:pt x="2179" y="15133"/>
                    </a:cubicBezTo>
                    <a:cubicBezTo>
                      <a:pt x="2239" y="15169"/>
                      <a:pt x="2287" y="15240"/>
                      <a:pt x="2346" y="15229"/>
                    </a:cubicBezTo>
                    <a:cubicBezTo>
                      <a:pt x="5656" y="15193"/>
                      <a:pt x="8966" y="15133"/>
                      <a:pt x="12300" y="1509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6" name="Google Shape;1796;p49"/>
              <p:cNvSpPr/>
              <p:nvPr/>
            </p:nvSpPr>
            <p:spPr>
              <a:xfrm>
                <a:off x="2408925" y="2843325"/>
                <a:ext cx="56575" cy="61050"/>
              </a:xfrm>
              <a:custGeom>
                <a:avLst/>
                <a:gdLst/>
                <a:ahLst/>
                <a:cxnLst/>
                <a:rect l="l" t="t" r="r" b="b"/>
                <a:pathLst>
                  <a:path w="2263" h="2442" extrusionOk="0">
                    <a:moveTo>
                      <a:pt x="2262" y="2358"/>
                    </a:moveTo>
                    <a:cubicBezTo>
                      <a:pt x="1465" y="2442"/>
                      <a:pt x="786" y="2418"/>
                      <a:pt x="60" y="2323"/>
                    </a:cubicBezTo>
                    <a:cubicBezTo>
                      <a:pt x="0" y="1525"/>
                      <a:pt x="36" y="775"/>
                      <a:pt x="191" y="1"/>
                    </a:cubicBezTo>
                    <a:cubicBezTo>
                      <a:pt x="1012" y="668"/>
                      <a:pt x="1620" y="1489"/>
                      <a:pt x="2262" y="2358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7" name="Google Shape;1797;p49"/>
              <p:cNvSpPr/>
              <p:nvPr/>
            </p:nvSpPr>
            <p:spPr>
              <a:xfrm>
                <a:off x="2166025" y="2966275"/>
                <a:ext cx="266425" cy="9550"/>
              </a:xfrm>
              <a:custGeom>
                <a:avLst/>
                <a:gdLst/>
                <a:ahLst/>
                <a:cxnLst/>
                <a:rect l="l" t="t" r="r" b="b"/>
                <a:pathLst>
                  <a:path w="10657" h="382" extrusionOk="0">
                    <a:moveTo>
                      <a:pt x="10657" y="334"/>
                    </a:moveTo>
                    <a:lnTo>
                      <a:pt x="10657" y="179"/>
                    </a:lnTo>
                    <a:cubicBezTo>
                      <a:pt x="10526" y="167"/>
                      <a:pt x="10407" y="119"/>
                      <a:pt x="10276" y="119"/>
                    </a:cubicBezTo>
                    <a:cubicBezTo>
                      <a:pt x="10169" y="119"/>
                      <a:pt x="10050" y="155"/>
                      <a:pt x="9943" y="155"/>
                    </a:cubicBezTo>
                    <a:cubicBezTo>
                      <a:pt x="8930" y="143"/>
                      <a:pt x="7918" y="143"/>
                      <a:pt x="6906" y="119"/>
                    </a:cubicBezTo>
                    <a:cubicBezTo>
                      <a:pt x="5656" y="107"/>
                      <a:pt x="4406" y="95"/>
                      <a:pt x="3180" y="95"/>
                    </a:cubicBezTo>
                    <a:cubicBezTo>
                      <a:pt x="2192" y="107"/>
                      <a:pt x="1215" y="179"/>
                      <a:pt x="227" y="12"/>
                    </a:cubicBezTo>
                    <a:cubicBezTo>
                      <a:pt x="96" y="0"/>
                      <a:pt x="1" y="36"/>
                      <a:pt x="1" y="203"/>
                    </a:cubicBezTo>
                    <a:cubicBezTo>
                      <a:pt x="215" y="346"/>
                      <a:pt x="489" y="310"/>
                      <a:pt x="715" y="310"/>
                    </a:cubicBezTo>
                    <a:cubicBezTo>
                      <a:pt x="1632" y="298"/>
                      <a:pt x="2549" y="238"/>
                      <a:pt x="3454" y="238"/>
                    </a:cubicBezTo>
                    <a:cubicBezTo>
                      <a:pt x="5740" y="262"/>
                      <a:pt x="8002" y="310"/>
                      <a:pt x="10276" y="346"/>
                    </a:cubicBezTo>
                    <a:cubicBezTo>
                      <a:pt x="10407" y="381"/>
                      <a:pt x="10550" y="346"/>
                      <a:pt x="10657" y="33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8" name="Google Shape;1798;p49"/>
              <p:cNvSpPr/>
              <p:nvPr/>
            </p:nvSpPr>
            <p:spPr>
              <a:xfrm>
                <a:off x="2170200" y="3008825"/>
                <a:ext cx="260475" cy="7775"/>
              </a:xfrm>
              <a:custGeom>
                <a:avLst/>
                <a:gdLst/>
                <a:ahLst/>
                <a:cxnLst/>
                <a:rect l="l" t="t" r="r" b="b"/>
                <a:pathLst>
                  <a:path w="10419" h="311" extrusionOk="0">
                    <a:moveTo>
                      <a:pt x="10418" y="203"/>
                    </a:moveTo>
                    <a:cubicBezTo>
                      <a:pt x="10347" y="1"/>
                      <a:pt x="10228" y="1"/>
                      <a:pt x="10097" y="13"/>
                    </a:cubicBezTo>
                    <a:cubicBezTo>
                      <a:pt x="9716" y="48"/>
                      <a:pt x="9347" y="84"/>
                      <a:pt x="8978" y="84"/>
                    </a:cubicBezTo>
                    <a:cubicBezTo>
                      <a:pt x="7144" y="84"/>
                      <a:pt x="5311" y="84"/>
                      <a:pt x="3489" y="72"/>
                    </a:cubicBezTo>
                    <a:lnTo>
                      <a:pt x="358" y="25"/>
                    </a:lnTo>
                    <a:cubicBezTo>
                      <a:pt x="227" y="25"/>
                      <a:pt x="72" y="13"/>
                      <a:pt x="0" y="251"/>
                    </a:cubicBezTo>
                    <a:cubicBezTo>
                      <a:pt x="191" y="263"/>
                      <a:pt x="370" y="298"/>
                      <a:pt x="536" y="298"/>
                    </a:cubicBezTo>
                    <a:cubicBezTo>
                      <a:pt x="2072" y="239"/>
                      <a:pt x="3596" y="251"/>
                      <a:pt x="5120" y="287"/>
                    </a:cubicBezTo>
                    <a:cubicBezTo>
                      <a:pt x="6799" y="310"/>
                      <a:pt x="8490" y="287"/>
                      <a:pt x="10157" y="287"/>
                    </a:cubicBezTo>
                    <a:cubicBezTo>
                      <a:pt x="10228" y="263"/>
                      <a:pt x="10299" y="239"/>
                      <a:pt x="10418" y="20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9" name="Google Shape;1799;p49"/>
              <p:cNvSpPr/>
              <p:nvPr/>
            </p:nvSpPr>
            <p:spPr>
              <a:xfrm>
                <a:off x="2166925" y="2922525"/>
                <a:ext cx="156000" cy="9550"/>
              </a:xfrm>
              <a:custGeom>
                <a:avLst/>
                <a:gdLst/>
                <a:ahLst/>
                <a:cxnLst/>
                <a:rect l="l" t="t" r="r" b="b"/>
                <a:pathLst>
                  <a:path w="6240" h="382" extrusionOk="0">
                    <a:moveTo>
                      <a:pt x="6239" y="202"/>
                    </a:moveTo>
                    <a:lnTo>
                      <a:pt x="6239" y="60"/>
                    </a:lnTo>
                    <a:cubicBezTo>
                      <a:pt x="6156" y="36"/>
                      <a:pt x="6085" y="12"/>
                      <a:pt x="6013" y="0"/>
                    </a:cubicBezTo>
                    <a:cubicBezTo>
                      <a:pt x="5954" y="0"/>
                      <a:pt x="5882" y="24"/>
                      <a:pt x="5823" y="24"/>
                    </a:cubicBezTo>
                    <a:cubicBezTo>
                      <a:pt x="5227" y="24"/>
                      <a:pt x="4632" y="24"/>
                      <a:pt x="4049" y="48"/>
                    </a:cubicBezTo>
                    <a:cubicBezTo>
                      <a:pt x="3322" y="48"/>
                      <a:pt x="2596" y="48"/>
                      <a:pt x="1858" y="71"/>
                    </a:cubicBezTo>
                    <a:cubicBezTo>
                      <a:pt x="1286" y="83"/>
                      <a:pt x="703" y="191"/>
                      <a:pt x="131" y="48"/>
                    </a:cubicBezTo>
                    <a:cubicBezTo>
                      <a:pt x="60" y="24"/>
                      <a:pt x="1" y="60"/>
                      <a:pt x="1" y="238"/>
                    </a:cubicBezTo>
                    <a:cubicBezTo>
                      <a:pt x="120" y="381"/>
                      <a:pt x="262" y="357"/>
                      <a:pt x="417" y="345"/>
                    </a:cubicBezTo>
                    <a:cubicBezTo>
                      <a:pt x="953" y="310"/>
                      <a:pt x="1489" y="238"/>
                      <a:pt x="2025" y="238"/>
                    </a:cubicBezTo>
                    <a:cubicBezTo>
                      <a:pt x="3358" y="226"/>
                      <a:pt x="4692" y="250"/>
                      <a:pt x="6025" y="250"/>
                    </a:cubicBezTo>
                    <a:cubicBezTo>
                      <a:pt x="6085" y="250"/>
                      <a:pt x="6156" y="226"/>
                      <a:pt x="6239" y="20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0" name="Google Shape;1800;p49"/>
              <p:cNvSpPr/>
              <p:nvPr/>
            </p:nvSpPr>
            <p:spPr>
              <a:xfrm>
                <a:off x="2103825" y="2821000"/>
                <a:ext cx="380725" cy="484925"/>
              </a:xfrm>
              <a:custGeom>
                <a:avLst/>
                <a:gdLst/>
                <a:ahLst/>
                <a:cxnLst/>
                <a:rect l="l" t="t" r="r" b="b"/>
                <a:pathLst>
                  <a:path w="15229" h="19397" extrusionOk="0">
                    <a:moveTo>
                      <a:pt x="14955" y="3097"/>
                    </a:moveTo>
                    <a:cubicBezTo>
                      <a:pt x="14121" y="2156"/>
                      <a:pt x="13288" y="1204"/>
                      <a:pt x="12526" y="299"/>
                    </a:cubicBezTo>
                    <a:cubicBezTo>
                      <a:pt x="12395" y="144"/>
                      <a:pt x="12264" y="37"/>
                      <a:pt x="12026" y="25"/>
                    </a:cubicBezTo>
                    <a:cubicBezTo>
                      <a:pt x="11692" y="13"/>
                      <a:pt x="11371" y="1"/>
                      <a:pt x="11026" y="1"/>
                    </a:cubicBezTo>
                    <a:cubicBezTo>
                      <a:pt x="9942" y="1"/>
                      <a:pt x="8835" y="84"/>
                      <a:pt x="7775" y="180"/>
                    </a:cubicBezTo>
                    <a:cubicBezTo>
                      <a:pt x="7513" y="203"/>
                      <a:pt x="7239" y="215"/>
                      <a:pt x="6989" y="239"/>
                    </a:cubicBezTo>
                    <a:lnTo>
                      <a:pt x="6846" y="251"/>
                    </a:lnTo>
                    <a:cubicBezTo>
                      <a:pt x="6454" y="275"/>
                      <a:pt x="6049" y="311"/>
                      <a:pt x="5668" y="322"/>
                    </a:cubicBezTo>
                    <a:cubicBezTo>
                      <a:pt x="5144" y="334"/>
                      <a:pt x="4608" y="334"/>
                      <a:pt x="4084" y="334"/>
                    </a:cubicBezTo>
                    <a:cubicBezTo>
                      <a:pt x="3048" y="334"/>
                      <a:pt x="1977" y="358"/>
                      <a:pt x="917" y="453"/>
                    </a:cubicBezTo>
                    <a:cubicBezTo>
                      <a:pt x="715" y="477"/>
                      <a:pt x="477" y="549"/>
                      <a:pt x="429" y="894"/>
                    </a:cubicBezTo>
                    <a:lnTo>
                      <a:pt x="429" y="930"/>
                    </a:lnTo>
                    <a:cubicBezTo>
                      <a:pt x="417" y="1096"/>
                      <a:pt x="393" y="1275"/>
                      <a:pt x="381" y="1442"/>
                    </a:cubicBezTo>
                    <a:cubicBezTo>
                      <a:pt x="381" y="1763"/>
                      <a:pt x="369" y="2108"/>
                      <a:pt x="369" y="2442"/>
                    </a:cubicBezTo>
                    <a:cubicBezTo>
                      <a:pt x="369" y="2751"/>
                      <a:pt x="369" y="3073"/>
                      <a:pt x="358" y="3394"/>
                    </a:cubicBezTo>
                    <a:cubicBezTo>
                      <a:pt x="322" y="5395"/>
                      <a:pt x="274" y="7407"/>
                      <a:pt x="239" y="9419"/>
                    </a:cubicBezTo>
                    <a:cubicBezTo>
                      <a:pt x="191" y="11669"/>
                      <a:pt x="143" y="13907"/>
                      <a:pt x="84" y="16158"/>
                    </a:cubicBezTo>
                    <a:cubicBezTo>
                      <a:pt x="72" y="16789"/>
                      <a:pt x="60" y="17420"/>
                      <a:pt x="24" y="18027"/>
                    </a:cubicBezTo>
                    <a:cubicBezTo>
                      <a:pt x="12" y="18301"/>
                      <a:pt x="0" y="18896"/>
                      <a:pt x="0" y="18896"/>
                    </a:cubicBezTo>
                    <a:lnTo>
                      <a:pt x="24" y="18944"/>
                    </a:lnTo>
                    <a:cubicBezTo>
                      <a:pt x="250" y="19206"/>
                      <a:pt x="500" y="19325"/>
                      <a:pt x="858" y="19325"/>
                    </a:cubicBezTo>
                    <a:lnTo>
                      <a:pt x="929" y="19325"/>
                    </a:lnTo>
                    <a:cubicBezTo>
                      <a:pt x="1334" y="19313"/>
                      <a:pt x="1763" y="19301"/>
                      <a:pt x="2179" y="19301"/>
                    </a:cubicBezTo>
                    <a:lnTo>
                      <a:pt x="2536" y="19301"/>
                    </a:lnTo>
                    <a:cubicBezTo>
                      <a:pt x="3013" y="19301"/>
                      <a:pt x="3489" y="19313"/>
                      <a:pt x="3965" y="19325"/>
                    </a:cubicBezTo>
                    <a:cubicBezTo>
                      <a:pt x="4549" y="19337"/>
                      <a:pt x="5156" y="19361"/>
                      <a:pt x="5739" y="19361"/>
                    </a:cubicBezTo>
                    <a:lnTo>
                      <a:pt x="5846" y="19361"/>
                    </a:lnTo>
                    <a:cubicBezTo>
                      <a:pt x="6192" y="19361"/>
                      <a:pt x="6549" y="19337"/>
                      <a:pt x="6870" y="19337"/>
                    </a:cubicBezTo>
                    <a:cubicBezTo>
                      <a:pt x="7216" y="19325"/>
                      <a:pt x="7561" y="19325"/>
                      <a:pt x="7894" y="19325"/>
                    </a:cubicBezTo>
                    <a:lnTo>
                      <a:pt x="8073" y="19325"/>
                    </a:lnTo>
                    <a:cubicBezTo>
                      <a:pt x="8990" y="19337"/>
                      <a:pt x="9906" y="19361"/>
                      <a:pt x="10811" y="19372"/>
                    </a:cubicBezTo>
                    <a:cubicBezTo>
                      <a:pt x="11454" y="19384"/>
                      <a:pt x="12097" y="19396"/>
                      <a:pt x="12752" y="19396"/>
                    </a:cubicBezTo>
                    <a:lnTo>
                      <a:pt x="12990" y="19396"/>
                    </a:lnTo>
                    <a:cubicBezTo>
                      <a:pt x="13300" y="19396"/>
                      <a:pt x="13633" y="19384"/>
                      <a:pt x="13931" y="19372"/>
                    </a:cubicBezTo>
                    <a:cubicBezTo>
                      <a:pt x="14288" y="19337"/>
                      <a:pt x="14419" y="19206"/>
                      <a:pt x="14466" y="18849"/>
                    </a:cubicBezTo>
                    <a:cubicBezTo>
                      <a:pt x="14490" y="18658"/>
                      <a:pt x="14490" y="18444"/>
                      <a:pt x="14490" y="18253"/>
                    </a:cubicBezTo>
                    <a:lnTo>
                      <a:pt x="14490" y="18087"/>
                    </a:lnTo>
                    <a:lnTo>
                      <a:pt x="14490" y="17491"/>
                    </a:lnTo>
                    <a:cubicBezTo>
                      <a:pt x="14490" y="17110"/>
                      <a:pt x="14490" y="16705"/>
                      <a:pt x="14502" y="16324"/>
                    </a:cubicBezTo>
                    <a:cubicBezTo>
                      <a:pt x="14538" y="15884"/>
                      <a:pt x="14562" y="15443"/>
                      <a:pt x="14597" y="15015"/>
                    </a:cubicBezTo>
                    <a:cubicBezTo>
                      <a:pt x="14621" y="14681"/>
                      <a:pt x="14657" y="14372"/>
                      <a:pt x="14669" y="14038"/>
                    </a:cubicBezTo>
                    <a:cubicBezTo>
                      <a:pt x="14705" y="13598"/>
                      <a:pt x="14728" y="13169"/>
                      <a:pt x="14740" y="12717"/>
                    </a:cubicBezTo>
                    <a:cubicBezTo>
                      <a:pt x="14764" y="12312"/>
                      <a:pt x="14788" y="11919"/>
                      <a:pt x="14824" y="11514"/>
                    </a:cubicBezTo>
                    <a:cubicBezTo>
                      <a:pt x="14836" y="11229"/>
                      <a:pt x="14859" y="10943"/>
                      <a:pt x="14883" y="10669"/>
                    </a:cubicBezTo>
                    <a:cubicBezTo>
                      <a:pt x="14907" y="10217"/>
                      <a:pt x="14955" y="9776"/>
                      <a:pt x="14967" y="9312"/>
                    </a:cubicBezTo>
                    <a:cubicBezTo>
                      <a:pt x="14978" y="8907"/>
                      <a:pt x="14978" y="8490"/>
                      <a:pt x="14978" y="8109"/>
                    </a:cubicBezTo>
                    <a:cubicBezTo>
                      <a:pt x="14978" y="7704"/>
                      <a:pt x="14978" y="7300"/>
                      <a:pt x="15002" y="6895"/>
                    </a:cubicBezTo>
                    <a:cubicBezTo>
                      <a:pt x="15038" y="5942"/>
                      <a:pt x="15098" y="4978"/>
                      <a:pt x="15157" y="4037"/>
                    </a:cubicBezTo>
                    <a:lnTo>
                      <a:pt x="15181" y="3787"/>
                    </a:lnTo>
                    <a:cubicBezTo>
                      <a:pt x="15228" y="3537"/>
                      <a:pt x="15157" y="3335"/>
                      <a:pt x="14955" y="3097"/>
                    </a:cubicBezTo>
                    <a:close/>
                    <a:moveTo>
                      <a:pt x="13907" y="18372"/>
                    </a:moveTo>
                    <a:lnTo>
                      <a:pt x="13907" y="18408"/>
                    </a:lnTo>
                    <a:cubicBezTo>
                      <a:pt x="13895" y="18872"/>
                      <a:pt x="13895" y="18872"/>
                      <a:pt x="13490" y="18872"/>
                    </a:cubicBezTo>
                    <a:lnTo>
                      <a:pt x="13419" y="18872"/>
                    </a:lnTo>
                    <a:cubicBezTo>
                      <a:pt x="12585" y="18849"/>
                      <a:pt x="11740" y="18837"/>
                      <a:pt x="10907" y="18825"/>
                    </a:cubicBezTo>
                    <a:cubicBezTo>
                      <a:pt x="9942" y="18813"/>
                      <a:pt x="8954" y="18789"/>
                      <a:pt x="7978" y="18777"/>
                    </a:cubicBezTo>
                    <a:lnTo>
                      <a:pt x="7859" y="18777"/>
                    </a:lnTo>
                    <a:cubicBezTo>
                      <a:pt x="7537" y="18777"/>
                      <a:pt x="7227" y="18789"/>
                      <a:pt x="6918" y="18789"/>
                    </a:cubicBezTo>
                    <a:cubicBezTo>
                      <a:pt x="6620" y="18813"/>
                      <a:pt x="6311" y="18813"/>
                      <a:pt x="5989" y="18813"/>
                    </a:cubicBezTo>
                    <a:lnTo>
                      <a:pt x="5930" y="18813"/>
                    </a:lnTo>
                    <a:cubicBezTo>
                      <a:pt x="5263" y="18813"/>
                      <a:pt x="4584" y="18789"/>
                      <a:pt x="3929" y="18777"/>
                    </a:cubicBezTo>
                    <a:cubicBezTo>
                      <a:pt x="3513" y="18765"/>
                      <a:pt x="3108" y="18765"/>
                      <a:pt x="2691" y="18765"/>
                    </a:cubicBezTo>
                    <a:lnTo>
                      <a:pt x="1632" y="18765"/>
                    </a:lnTo>
                    <a:lnTo>
                      <a:pt x="1072" y="18765"/>
                    </a:lnTo>
                    <a:cubicBezTo>
                      <a:pt x="977" y="18765"/>
                      <a:pt x="870" y="18765"/>
                      <a:pt x="786" y="18753"/>
                    </a:cubicBezTo>
                    <a:cubicBezTo>
                      <a:pt x="655" y="18729"/>
                      <a:pt x="620" y="18706"/>
                      <a:pt x="620" y="18587"/>
                    </a:cubicBezTo>
                    <a:lnTo>
                      <a:pt x="620" y="18015"/>
                    </a:lnTo>
                    <a:lnTo>
                      <a:pt x="620" y="17622"/>
                    </a:lnTo>
                    <a:lnTo>
                      <a:pt x="631" y="16491"/>
                    </a:lnTo>
                    <a:cubicBezTo>
                      <a:pt x="655" y="15312"/>
                      <a:pt x="667" y="14110"/>
                      <a:pt x="679" y="12919"/>
                    </a:cubicBezTo>
                    <a:cubicBezTo>
                      <a:pt x="679" y="12574"/>
                      <a:pt x="691" y="12229"/>
                      <a:pt x="715" y="11883"/>
                    </a:cubicBezTo>
                    <a:cubicBezTo>
                      <a:pt x="727" y="11550"/>
                      <a:pt x="739" y="11193"/>
                      <a:pt x="750" y="10836"/>
                    </a:cubicBezTo>
                    <a:cubicBezTo>
                      <a:pt x="774" y="10217"/>
                      <a:pt x="774" y="9597"/>
                      <a:pt x="774" y="8990"/>
                    </a:cubicBezTo>
                    <a:cubicBezTo>
                      <a:pt x="774" y="8312"/>
                      <a:pt x="786" y="7621"/>
                      <a:pt x="798" y="6930"/>
                    </a:cubicBezTo>
                    <a:cubicBezTo>
                      <a:pt x="810" y="6311"/>
                      <a:pt x="834" y="5668"/>
                      <a:pt x="858" y="5061"/>
                    </a:cubicBezTo>
                    <a:cubicBezTo>
                      <a:pt x="870" y="4597"/>
                      <a:pt x="893" y="4144"/>
                      <a:pt x="905" y="3692"/>
                    </a:cubicBezTo>
                    <a:cubicBezTo>
                      <a:pt x="917" y="3370"/>
                      <a:pt x="917" y="3061"/>
                      <a:pt x="917" y="2763"/>
                    </a:cubicBezTo>
                    <a:cubicBezTo>
                      <a:pt x="917" y="2466"/>
                      <a:pt x="917" y="2168"/>
                      <a:pt x="929" y="1858"/>
                    </a:cubicBezTo>
                    <a:cubicBezTo>
                      <a:pt x="929" y="1632"/>
                      <a:pt x="965" y="1430"/>
                      <a:pt x="1012" y="1227"/>
                    </a:cubicBezTo>
                    <a:cubicBezTo>
                      <a:pt x="1024" y="1192"/>
                      <a:pt x="1072" y="1120"/>
                      <a:pt x="1084" y="1108"/>
                    </a:cubicBezTo>
                    <a:cubicBezTo>
                      <a:pt x="1346" y="1049"/>
                      <a:pt x="1632" y="989"/>
                      <a:pt x="1905" y="977"/>
                    </a:cubicBezTo>
                    <a:cubicBezTo>
                      <a:pt x="2405" y="965"/>
                      <a:pt x="2941" y="953"/>
                      <a:pt x="3453" y="953"/>
                    </a:cubicBezTo>
                    <a:cubicBezTo>
                      <a:pt x="4072" y="930"/>
                      <a:pt x="4727" y="930"/>
                      <a:pt x="5370" y="906"/>
                    </a:cubicBezTo>
                    <a:cubicBezTo>
                      <a:pt x="5954" y="894"/>
                      <a:pt x="6549" y="846"/>
                      <a:pt x="7120" y="799"/>
                    </a:cubicBezTo>
                    <a:cubicBezTo>
                      <a:pt x="7406" y="787"/>
                      <a:pt x="7704" y="751"/>
                      <a:pt x="7989" y="739"/>
                    </a:cubicBezTo>
                    <a:lnTo>
                      <a:pt x="8609" y="692"/>
                    </a:lnTo>
                    <a:cubicBezTo>
                      <a:pt x="9144" y="656"/>
                      <a:pt x="9716" y="620"/>
                      <a:pt x="10264" y="608"/>
                    </a:cubicBezTo>
                    <a:lnTo>
                      <a:pt x="10371" y="608"/>
                    </a:lnTo>
                    <a:cubicBezTo>
                      <a:pt x="10716" y="608"/>
                      <a:pt x="11073" y="632"/>
                      <a:pt x="11442" y="668"/>
                    </a:cubicBezTo>
                    <a:cubicBezTo>
                      <a:pt x="11585" y="680"/>
                      <a:pt x="11740" y="692"/>
                      <a:pt x="11883" y="692"/>
                    </a:cubicBezTo>
                    <a:lnTo>
                      <a:pt x="11883" y="739"/>
                    </a:lnTo>
                    <a:cubicBezTo>
                      <a:pt x="11883" y="858"/>
                      <a:pt x="11907" y="953"/>
                      <a:pt x="11883" y="1037"/>
                    </a:cubicBezTo>
                    <a:cubicBezTo>
                      <a:pt x="11871" y="1465"/>
                      <a:pt x="11847" y="1906"/>
                      <a:pt x="11811" y="2335"/>
                    </a:cubicBezTo>
                    <a:cubicBezTo>
                      <a:pt x="11799" y="2632"/>
                      <a:pt x="11788" y="2930"/>
                      <a:pt x="11764" y="3239"/>
                    </a:cubicBezTo>
                    <a:cubicBezTo>
                      <a:pt x="11752" y="3573"/>
                      <a:pt x="11871" y="3704"/>
                      <a:pt x="12216" y="3728"/>
                    </a:cubicBezTo>
                    <a:cubicBezTo>
                      <a:pt x="12597" y="3763"/>
                      <a:pt x="12990" y="3775"/>
                      <a:pt x="13359" y="3787"/>
                    </a:cubicBezTo>
                    <a:lnTo>
                      <a:pt x="13597" y="3811"/>
                    </a:lnTo>
                    <a:cubicBezTo>
                      <a:pt x="13847" y="3823"/>
                      <a:pt x="14109" y="3823"/>
                      <a:pt x="14371" y="3835"/>
                    </a:cubicBezTo>
                    <a:lnTo>
                      <a:pt x="14597" y="3835"/>
                    </a:lnTo>
                    <a:cubicBezTo>
                      <a:pt x="14597" y="3871"/>
                      <a:pt x="14597" y="3894"/>
                      <a:pt x="14609" y="3930"/>
                    </a:cubicBezTo>
                    <a:cubicBezTo>
                      <a:pt x="14621" y="4073"/>
                      <a:pt x="14645" y="4192"/>
                      <a:pt x="14645" y="4323"/>
                    </a:cubicBezTo>
                    <a:cubicBezTo>
                      <a:pt x="14621" y="4704"/>
                      <a:pt x="14597" y="5073"/>
                      <a:pt x="14562" y="5442"/>
                    </a:cubicBezTo>
                    <a:cubicBezTo>
                      <a:pt x="14538" y="5978"/>
                      <a:pt x="14490" y="6526"/>
                      <a:pt x="14478" y="7061"/>
                    </a:cubicBezTo>
                    <a:cubicBezTo>
                      <a:pt x="14466" y="7538"/>
                      <a:pt x="14443" y="8038"/>
                      <a:pt x="14443" y="8514"/>
                    </a:cubicBezTo>
                    <a:cubicBezTo>
                      <a:pt x="14443" y="9014"/>
                      <a:pt x="14431" y="9550"/>
                      <a:pt x="14419" y="10062"/>
                    </a:cubicBezTo>
                    <a:cubicBezTo>
                      <a:pt x="14383" y="10598"/>
                      <a:pt x="14359" y="11133"/>
                      <a:pt x="14312" y="11669"/>
                    </a:cubicBezTo>
                    <a:cubicBezTo>
                      <a:pt x="14264" y="12241"/>
                      <a:pt x="14228" y="12836"/>
                      <a:pt x="14205" y="13419"/>
                    </a:cubicBezTo>
                    <a:cubicBezTo>
                      <a:pt x="14181" y="14050"/>
                      <a:pt x="14121" y="14681"/>
                      <a:pt x="14062" y="15300"/>
                    </a:cubicBezTo>
                    <a:cubicBezTo>
                      <a:pt x="13943" y="16313"/>
                      <a:pt x="13835" y="17336"/>
                      <a:pt x="13907" y="18372"/>
                    </a:cubicBezTo>
                    <a:close/>
                    <a:moveTo>
                      <a:pt x="12502" y="1168"/>
                    </a:moveTo>
                    <a:cubicBezTo>
                      <a:pt x="13121" y="1727"/>
                      <a:pt x="13633" y="2382"/>
                      <a:pt x="14193" y="3132"/>
                    </a:cubicBezTo>
                    <a:cubicBezTo>
                      <a:pt x="13966" y="3156"/>
                      <a:pt x="13764" y="3168"/>
                      <a:pt x="13550" y="3168"/>
                    </a:cubicBezTo>
                    <a:lnTo>
                      <a:pt x="13550" y="3168"/>
                    </a:lnTo>
                    <a:cubicBezTo>
                      <a:pt x="13181" y="3168"/>
                      <a:pt x="12800" y="3132"/>
                      <a:pt x="12407" y="3097"/>
                    </a:cubicBezTo>
                    <a:cubicBezTo>
                      <a:pt x="12347" y="2442"/>
                      <a:pt x="12395" y="1811"/>
                      <a:pt x="12502" y="116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1" name="Google Shape;1801;p49"/>
              <p:cNvSpPr/>
              <p:nvPr/>
            </p:nvSpPr>
            <p:spPr>
              <a:xfrm>
                <a:off x="2158600" y="3244575"/>
                <a:ext cx="266125" cy="18775"/>
              </a:xfrm>
              <a:custGeom>
                <a:avLst/>
                <a:gdLst/>
                <a:ahLst/>
                <a:cxnLst/>
                <a:rect l="l" t="t" r="r" b="b"/>
                <a:pathLst>
                  <a:path w="10645" h="751" extrusionOk="0">
                    <a:moveTo>
                      <a:pt x="10251" y="155"/>
                    </a:moveTo>
                    <a:lnTo>
                      <a:pt x="10216" y="155"/>
                    </a:lnTo>
                    <a:cubicBezTo>
                      <a:pt x="10109" y="155"/>
                      <a:pt x="9989" y="155"/>
                      <a:pt x="9882" y="167"/>
                    </a:cubicBezTo>
                    <a:cubicBezTo>
                      <a:pt x="9728" y="167"/>
                      <a:pt x="9573" y="179"/>
                      <a:pt x="9406" y="179"/>
                    </a:cubicBezTo>
                    <a:lnTo>
                      <a:pt x="9311" y="179"/>
                    </a:lnTo>
                    <a:cubicBezTo>
                      <a:pt x="8680" y="167"/>
                      <a:pt x="8037" y="155"/>
                      <a:pt x="7418" y="143"/>
                    </a:cubicBezTo>
                    <a:lnTo>
                      <a:pt x="5406" y="96"/>
                    </a:lnTo>
                    <a:cubicBezTo>
                      <a:pt x="4346" y="84"/>
                      <a:pt x="3310" y="48"/>
                      <a:pt x="2250" y="36"/>
                    </a:cubicBezTo>
                    <a:cubicBezTo>
                      <a:pt x="1750" y="24"/>
                      <a:pt x="1250" y="24"/>
                      <a:pt x="750" y="1"/>
                    </a:cubicBezTo>
                    <a:lnTo>
                      <a:pt x="703" y="1"/>
                    </a:lnTo>
                    <a:lnTo>
                      <a:pt x="631" y="1"/>
                    </a:lnTo>
                    <a:cubicBezTo>
                      <a:pt x="584" y="1"/>
                      <a:pt x="560" y="1"/>
                      <a:pt x="524" y="24"/>
                    </a:cubicBezTo>
                    <a:cubicBezTo>
                      <a:pt x="464" y="36"/>
                      <a:pt x="417" y="60"/>
                      <a:pt x="357" y="108"/>
                    </a:cubicBezTo>
                    <a:cubicBezTo>
                      <a:pt x="334" y="120"/>
                      <a:pt x="298" y="143"/>
                      <a:pt x="274" y="167"/>
                    </a:cubicBezTo>
                    <a:lnTo>
                      <a:pt x="0" y="322"/>
                    </a:lnTo>
                    <a:lnTo>
                      <a:pt x="286" y="441"/>
                    </a:lnTo>
                    <a:cubicBezTo>
                      <a:pt x="334" y="453"/>
                      <a:pt x="381" y="465"/>
                      <a:pt x="405" y="477"/>
                    </a:cubicBezTo>
                    <a:cubicBezTo>
                      <a:pt x="476" y="513"/>
                      <a:pt x="536" y="536"/>
                      <a:pt x="619" y="560"/>
                    </a:cubicBezTo>
                    <a:lnTo>
                      <a:pt x="738" y="572"/>
                    </a:lnTo>
                    <a:cubicBezTo>
                      <a:pt x="1000" y="584"/>
                      <a:pt x="1286" y="620"/>
                      <a:pt x="1572" y="620"/>
                    </a:cubicBezTo>
                    <a:lnTo>
                      <a:pt x="1631" y="620"/>
                    </a:lnTo>
                    <a:cubicBezTo>
                      <a:pt x="1905" y="620"/>
                      <a:pt x="2203" y="596"/>
                      <a:pt x="2489" y="584"/>
                    </a:cubicBezTo>
                    <a:cubicBezTo>
                      <a:pt x="2822" y="572"/>
                      <a:pt x="3143" y="548"/>
                      <a:pt x="3477" y="548"/>
                    </a:cubicBezTo>
                    <a:lnTo>
                      <a:pt x="3715" y="548"/>
                    </a:lnTo>
                    <a:cubicBezTo>
                      <a:pt x="4501" y="572"/>
                      <a:pt x="5298" y="596"/>
                      <a:pt x="6096" y="632"/>
                    </a:cubicBezTo>
                    <a:cubicBezTo>
                      <a:pt x="6608" y="643"/>
                      <a:pt x="7132" y="667"/>
                      <a:pt x="7656" y="691"/>
                    </a:cubicBezTo>
                    <a:cubicBezTo>
                      <a:pt x="8335" y="703"/>
                      <a:pt x="9025" y="715"/>
                      <a:pt x="9692" y="727"/>
                    </a:cubicBezTo>
                    <a:lnTo>
                      <a:pt x="10204" y="751"/>
                    </a:lnTo>
                    <a:cubicBezTo>
                      <a:pt x="10275" y="751"/>
                      <a:pt x="10335" y="727"/>
                      <a:pt x="10406" y="715"/>
                    </a:cubicBezTo>
                    <a:cubicBezTo>
                      <a:pt x="10442" y="715"/>
                      <a:pt x="10466" y="703"/>
                      <a:pt x="10513" y="703"/>
                    </a:cubicBezTo>
                    <a:lnTo>
                      <a:pt x="10644" y="691"/>
                    </a:lnTo>
                    <a:lnTo>
                      <a:pt x="10644" y="548"/>
                    </a:lnTo>
                    <a:cubicBezTo>
                      <a:pt x="10644" y="417"/>
                      <a:pt x="10621" y="310"/>
                      <a:pt x="10537" y="251"/>
                    </a:cubicBezTo>
                    <a:cubicBezTo>
                      <a:pt x="10442" y="155"/>
                      <a:pt x="10335" y="155"/>
                      <a:pt x="10251" y="1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2" name="Google Shape;1802;p49"/>
              <p:cNvSpPr/>
              <p:nvPr/>
            </p:nvSpPr>
            <p:spPr>
              <a:xfrm>
                <a:off x="2162450" y="3046625"/>
                <a:ext cx="273575" cy="16400"/>
              </a:xfrm>
              <a:custGeom>
                <a:avLst/>
                <a:gdLst/>
                <a:ahLst/>
                <a:cxnLst/>
                <a:rect l="l" t="t" r="r" b="b"/>
                <a:pathLst>
                  <a:path w="10943" h="656" extrusionOk="0">
                    <a:moveTo>
                      <a:pt x="10728" y="144"/>
                    </a:moveTo>
                    <a:cubicBezTo>
                      <a:pt x="10645" y="120"/>
                      <a:pt x="10538" y="108"/>
                      <a:pt x="10455" y="96"/>
                    </a:cubicBezTo>
                    <a:lnTo>
                      <a:pt x="10419" y="96"/>
                    </a:lnTo>
                    <a:cubicBezTo>
                      <a:pt x="10359" y="96"/>
                      <a:pt x="10300" y="108"/>
                      <a:pt x="10240" y="108"/>
                    </a:cubicBezTo>
                    <a:cubicBezTo>
                      <a:pt x="10193" y="108"/>
                      <a:pt x="10145" y="120"/>
                      <a:pt x="10109" y="120"/>
                    </a:cubicBezTo>
                    <a:lnTo>
                      <a:pt x="10109" y="120"/>
                    </a:lnTo>
                    <a:cubicBezTo>
                      <a:pt x="9550" y="120"/>
                      <a:pt x="8990" y="108"/>
                      <a:pt x="8442" y="108"/>
                    </a:cubicBezTo>
                    <a:cubicBezTo>
                      <a:pt x="7978" y="108"/>
                      <a:pt x="7526" y="96"/>
                      <a:pt x="7073" y="96"/>
                    </a:cubicBezTo>
                    <a:cubicBezTo>
                      <a:pt x="6728" y="96"/>
                      <a:pt x="6395" y="96"/>
                      <a:pt x="6061" y="84"/>
                    </a:cubicBezTo>
                    <a:cubicBezTo>
                      <a:pt x="5371" y="60"/>
                      <a:pt x="4656" y="60"/>
                      <a:pt x="3954" y="60"/>
                    </a:cubicBezTo>
                    <a:lnTo>
                      <a:pt x="3323" y="60"/>
                    </a:lnTo>
                    <a:cubicBezTo>
                      <a:pt x="3097" y="60"/>
                      <a:pt x="2858" y="60"/>
                      <a:pt x="2632" y="84"/>
                    </a:cubicBezTo>
                    <a:cubicBezTo>
                      <a:pt x="2370" y="84"/>
                      <a:pt x="2085" y="96"/>
                      <a:pt x="1811" y="96"/>
                    </a:cubicBezTo>
                    <a:cubicBezTo>
                      <a:pt x="1251" y="96"/>
                      <a:pt x="822" y="60"/>
                      <a:pt x="406" y="1"/>
                    </a:cubicBezTo>
                    <a:lnTo>
                      <a:pt x="310" y="1"/>
                    </a:lnTo>
                    <a:cubicBezTo>
                      <a:pt x="227" y="1"/>
                      <a:pt x="144" y="37"/>
                      <a:pt x="84" y="96"/>
                    </a:cubicBezTo>
                    <a:cubicBezTo>
                      <a:pt x="25" y="156"/>
                      <a:pt x="1" y="239"/>
                      <a:pt x="1" y="346"/>
                    </a:cubicBezTo>
                    <a:lnTo>
                      <a:pt x="1" y="418"/>
                    </a:lnTo>
                    <a:lnTo>
                      <a:pt x="60" y="465"/>
                    </a:lnTo>
                    <a:cubicBezTo>
                      <a:pt x="251" y="596"/>
                      <a:pt x="465" y="620"/>
                      <a:pt x="644" y="620"/>
                    </a:cubicBezTo>
                    <a:lnTo>
                      <a:pt x="775" y="620"/>
                    </a:lnTo>
                    <a:lnTo>
                      <a:pt x="846" y="620"/>
                    </a:lnTo>
                    <a:cubicBezTo>
                      <a:pt x="1203" y="620"/>
                      <a:pt x="1561" y="596"/>
                      <a:pt x="1906" y="584"/>
                    </a:cubicBezTo>
                    <a:cubicBezTo>
                      <a:pt x="2394" y="572"/>
                      <a:pt x="2906" y="537"/>
                      <a:pt x="3394" y="537"/>
                    </a:cubicBezTo>
                    <a:lnTo>
                      <a:pt x="3573" y="537"/>
                    </a:lnTo>
                    <a:cubicBezTo>
                      <a:pt x="5085" y="561"/>
                      <a:pt x="6621" y="584"/>
                      <a:pt x="8109" y="620"/>
                    </a:cubicBezTo>
                    <a:lnTo>
                      <a:pt x="10383" y="656"/>
                    </a:lnTo>
                    <a:lnTo>
                      <a:pt x="10407" y="656"/>
                    </a:lnTo>
                    <a:cubicBezTo>
                      <a:pt x="10490" y="656"/>
                      <a:pt x="10586" y="644"/>
                      <a:pt x="10669" y="632"/>
                    </a:cubicBezTo>
                    <a:cubicBezTo>
                      <a:pt x="10717" y="632"/>
                      <a:pt x="10740" y="620"/>
                      <a:pt x="10788" y="620"/>
                    </a:cubicBezTo>
                    <a:lnTo>
                      <a:pt x="10919" y="584"/>
                    </a:lnTo>
                    <a:lnTo>
                      <a:pt x="10943" y="180"/>
                    </a:lnTo>
                    <a:lnTo>
                      <a:pt x="10800" y="168"/>
                    </a:lnTo>
                    <a:cubicBezTo>
                      <a:pt x="10800" y="156"/>
                      <a:pt x="10764" y="156"/>
                      <a:pt x="10728" y="1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3" name="Google Shape;1803;p49"/>
              <p:cNvSpPr/>
              <p:nvPr/>
            </p:nvSpPr>
            <p:spPr>
              <a:xfrm>
                <a:off x="2161275" y="3131175"/>
                <a:ext cx="275350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11014" h="822" extrusionOk="0">
                    <a:moveTo>
                      <a:pt x="10823" y="357"/>
                    </a:moveTo>
                    <a:cubicBezTo>
                      <a:pt x="10764" y="322"/>
                      <a:pt x="10692" y="286"/>
                      <a:pt x="10597" y="262"/>
                    </a:cubicBezTo>
                    <a:cubicBezTo>
                      <a:pt x="10514" y="262"/>
                      <a:pt x="10406" y="250"/>
                      <a:pt x="10323" y="250"/>
                    </a:cubicBezTo>
                    <a:cubicBezTo>
                      <a:pt x="10180" y="250"/>
                      <a:pt x="10061" y="250"/>
                      <a:pt x="9930" y="262"/>
                    </a:cubicBezTo>
                    <a:cubicBezTo>
                      <a:pt x="9740" y="286"/>
                      <a:pt x="9549" y="286"/>
                      <a:pt x="9347" y="298"/>
                    </a:cubicBezTo>
                    <a:cubicBezTo>
                      <a:pt x="9037" y="310"/>
                      <a:pt x="8716" y="346"/>
                      <a:pt x="8382" y="346"/>
                    </a:cubicBezTo>
                    <a:lnTo>
                      <a:pt x="8275" y="346"/>
                    </a:lnTo>
                    <a:cubicBezTo>
                      <a:pt x="7025" y="322"/>
                      <a:pt x="5763" y="262"/>
                      <a:pt x="4668" y="226"/>
                    </a:cubicBezTo>
                    <a:cubicBezTo>
                      <a:pt x="3953" y="191"/>
                      <a:pt x="3239" y="155"/>
                      <a:pt x="2536" y="107"/>
                    </a:cubicBezTo>
                    <a:cubicBezTo>
                      <a:pt x="2191" y="96"/>
                      <a:pt x="1846" y="60"/>
                      <a:pt x="1512" y="48"/>
                    </a:cubicBezTo>
                    <a:cubicBezTo>
                      <a:pt x="1167" y="36"/>
                      <a:pt x="810" y="0"/>
                      <a:pt x="465" y="0"/>
                    </a:cubicBezTo>
                    <a:lnTo>
                      <a:pt x="441" y="0"/>
                    </a:lnTo>
                    <a:lnTo>
                      <a:pt x="357" y="0"/>
                    </a:lnTo>
                    <a:cubicBezTo>
                      <a:pt x="96" y="0"/>
                      <a:pt x="36" y="179"/>
                      <a:pt x="24" y="286"/>
                    </a:cubicBezTo>
                    <a:lnTo>
                      <a:pt x="0" y="346"/>
                    </a:lnTo>
                    <a:lnTo>
                      <a:pt x="48" y="393"/>
                    </a:lnTo>
                    <a:lnTo>
                      <a:pt x="60" y="405"/>
                    </a:lnTo>
                    <a:cubicBezTo>
                      <a:pt x="84" y="429"/>
                      <a:pt x="107" y="465"/>
                      <a:pt x="155" y="488"/>
                    </a:cubicBezTo>
                    <a:cubicBezTo>
                      <a:pt x="215" y="524"/>
                      <a:pt x="274" y="548"/>
                      <a:pt x="346" y="548"/>
                    </a:cubicBezTo>
                    <a:cubicBezTo>
                      <a:pt x="1703" y="572"/>
                      <a:pt x="3084" y="631"/>
                      <a:pt x="4406" y="691"/>
                    </a:cubicBezTo>
                    <a:cubicBezTo>
                      <a:pt x="5858" y="762"/>
                      <a:pt x="7358" y="822"/>
                      <a:pt x="8835" y="822"/>
                    </a:cubicBezTo>
                    <a:cubicBezTo>
                      <a:pt x="9466" y="822"/>
                      <a:pt x="10049" y="810"/>
                      <a:pt x="10621" y="774"/>
                    </a:cubicBezTo>
                    <a:cubicBezTo>
                      <a:pt x="10680" y="774"/>
                      <a:pt x="10740" y="762"/>
                      <a:pt x="10775" y="750"/>
                    </a:cubicBezTo>
                    <a:lnTo>
                      <a:pt x="10811" y="750"/>
                    </a:lnTo>
                    <a:cubicBezTo>
                      <a:pt x="10883" y="727"/>
                      <a:pt x="10918" y="691"/>
                      <a:pt x="10942" y="655"/>
                    </a:cubicBezTo>
                    <a:cubicBezTo>
                      <a:pt x="10954" y="619"/>
                      <a:pt x="10954" y="596"/>
                      <a:pt x="10978" y="584"/>
                    </a:cubicBezTo>
                    <a:lnTo>
                      <a:pt x="10990" y="536"/>
                    </a:lnTo>
                    <a:lnTo>
                      <a:pt x="11014" y="417"/>
                    </a:lnTo>
                    <a:lnTo>
                      <a:pt x="10918" y="357"/>
                    </a:lnTo>
                    <a:cubicBezTo>
                      <a:pt x="10871" y="369"/>
                      <a:pt x="10835" y="369"/>
                      <a:pt x="10823" y="35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4" name="Google Shape;1804;p49"/>
              <p:cNvSpPr/>
              <p:nvPr/>
            </p:nvSpPr>
            <p:spPr>
              <a:xfrm>
                <a:off x="2165425" y="3088300"/>
                <a:ext cx="270300" cy="14625"/>
              </a:xfrm>
              <a:custGeom>
                <a:avLst/>
                <a:gdLst/>
                <a:ahLst/>
                <a:cxnLst/>
                <a:rect l="l" t="t" r="r" b="b"/>
                <a:pathLst>
                  <a:path w="10812" h="585" extrusionOk="0">
                    <a:moveTo>
                      <a:pt x="692" y="584"/>
                    </a:moveTo>
                    <a:lnTo>
                      <a:pt x="727" y="584"/>
                    </a:lnTo>
                    <a:cubicBezTo>
                      <a:pt x="1442" y="548"/>
                      <a:pt x="2204" y="537"/>
                      <a:pt x="3073" y="537"/>
                    </a:cubicBezTo>
                    <a:cubicBezTo>
                      <a:pt x="3859" y="537"/>
                      <a:pt x="4633" y="560"/>
                      <a:pt x="5299" y="572"/>
                    </a:cubicBezTo>
                    <a:cubicBezTo>
                      <a:pt x="5823" y="584"/>
                      <a:pt x="6383" y="584"/>
                      <a:pt x="7014" y="584"/>
                    </a:cubicBezTo>
                    <a:cubicBezTo>
                      <a:pt x="7669" y="584"/>
                      <a:pt x="8312" y="584"/>
                      <a:pt x="8966" y="572"/>
                    </a:cubicBezTo>
                    <a:cubicBezTo>
                      <a:pt x="9419" y="572"/>
                      <a:pt x="9871" y="572"/>
                      <a:pt x="10336" y="560"/>
                    </a:cubicBezTo>
                    <a:cubicBezTo>
                      <a:pt x="10407" y="560"/>
                      <a:pt x="10467" y="537"/>
                      <a:pt x="10526" y="525"/>
                    </a:cubicBezTo>
                    <a:cubicBezTo>
                      <a:pt x="10550" y="525"/>
                      <a:pt x="10586" y="513"/>
                      <a:pt x="10633" y="489"/>
                    </a:cubicBezTo>
                    <a:lnTo>
                      <a:pt x="10812" y="465"/>
                    </a:lnTo>
                    <a:lnTo>
                      <a:pt x="10752" y="298"/>
                    </a:lnTo>
                    <a:cubicBezTo>
                      <a:pt x="10669" y="108"/>
                      <a:pt x="10550" y="1"/>
                      <a:pt x="10359" y="1"/>
                    </a:cubicBezTo>
                    <a:lnTo>
                      <a:pt x="10276" y="1"/>
                    </a:lnTo>
                    <a:cubicBezTo>
                      <a:pt x="10169" y="13"/>
                      <a:pt x="10062" y="13"/>
                      <a:pt x="9943" y="36"/>
                    </a:cubicBezTo>
                    <a:cubicBezTo>
                      <a:pt x="9693" y="60"/>
                      <a:pt x="9419" y="72"/>
                      <a:pt x="9157" y="72"/>
                    </a:cubicBezTo>
                    <a:lnTo>
                      <a:pt x="9050" y="72"/>
                    </a:lnTo>
                    <a:cubicBezTo>
                      <a:pt x="7371" y="72"/>
                      <a:pt x="5609" y="72"/>
                      <a:pt x="3668" y="60"/>
                    </a:cubicBezTo>
                    <a:cubicBezTo>
                      <a:pt x="2989" y="60"/>
                      <a:pt x="2323" y="48"/>
                      <a:pt x="1656" y="36"/>
                    </a:cubicBezTo>
                    <a:cubicBezTo>
                      <a:pt x="1287" y="36"/>
                      <a:pt x="906" y="13"/>
                      <a:pt x="549" y="13"/>
                    </a:cubicBezTo>
                    <a:lnTo>
                      <a:pt x="489" y="13"/>
                    </a:lnTo>
                    <a:cubicBezTo>
                      <a:pt x="406" y="13"/>
                      <a:pt x="168" y="13"/>
                      <a:pt x="61" y="334"/>
                    </a:cubicBezTo>
                    <a:lnTo>
                      <a:pt x="1" y="513"/>
                    </a:lnTo>
                    <a:lnTo>
                      <a:pt x="191" y="525"/>
                    </a:lnTo>
                    <a:cubicBezTo>
                      <a:pt x="251" y="525"/>
                      <a:pt x="311" y="537"/>
                      <a:pt x="370" y="537"/>
                    </a:cubicBezTo>
                    <a:cubicBezTo>
                      <a:pt x="477" y="584"/>
                      <a:pt x="584" y="584"/>
                      <a:pt x="692" y="58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5" name="Google Shape;1805;p49"/>
              <p:cNvSpPr/>
              <p:nvPr/>
            </p:nvSpPr>
            <p:spPr>
              <a:xfrm>
                <a:off x="2162750" y="2963300"/>
                <a:ext cx="273575" cy="16400"/>
              </a:xfrm>
              <a:custGeom>
                <a:avLst/>
                <a:gdLst/>
                <a:ahLst/>
                <a:cxnLst/>
                <a:rect l="l" t="t" r="r" b="b"/>
                <a:pathLst>
                  <a:path w="10943" h="656" extrusionOk="0">
                    <a:moveTo>
                      <a:pt x="10716" y="131"/>
                    </a:moveTo>
                    <a:cubicBezTo>
                      <a:pt x="10633" y="119"/>
                      <a:pt x="10526" y="107"/>
                      <a:pt x="10443" y="95"/>
                    </a:cubicBezTo>
                    <a:lnTo>
                      <a:pt x="10407" y="95"/>
                    </a:lnTo>
                    <a:cubicBezTo>
                      <a:pt x="10347" y="95"/>
                      <a:pt x="10288" y="107"/>
                      <a:pt x="10228" y="107"/>
                    </a:cubicBezTo>
                    <a:cubicBezTo>
                      <a:pt x="10181" y="107"/>
                      <a:pt x="10133" y="119"/>
                      <a:pt x="10097" y="119"/>
                    </a:cubicBezTo>
                    <a:lnTo>
                      <a:pt x="10097" y="119"/>
                    </a:lnTo>
                    <a:cubicBezTo>
                      <a:pt x="9538" y="119"/>
                      <a:pt x="8990" y="107"/>
                      <a:pt x="8430" y="107"/>
                    </a:cubicBezTo>
                    <a:cubicBezTo>
                      <a:pt x="7966" y="107"/>
                      <a:pt x="7514" y="95"/>
                      <a:pt x="7061" y="95"/>
                    </a:cubicBezTo>
                    <a:cubicBezTo>
                      <a:pt x="6728" y="95"/>
                      <a:pt x="6383" y="95"/>
                      <a:pt x="6061" y="84"/>
                    </a:cubicBezTo>
                    <a:cubicBezTo>
                      <a:pt x="5371" y="60"/>
                      <a:pt x="4644" y="60"/>
                      <a:pt x="3942" y="60"/>
                    </a:cubicBezTo>
                    <a:lnTo>
                      <a:pt x="3323" y="60"/>
                    </a:lnTo>
                    <a:cubicBezTo>
                      <a:pt x="3096" y="60"/>
                      <a:pt x="2858" y="84"/>
                      <a:pt x="2632" y="84"/>
                    </a:cubicBezTo>
                    <a:cubicBezTo>
                      <a:pt x="2370" y="84"/>
                      <a:pt x="2084" y="95"/>
                      <a:pt x="1822" y="95"/>
                    </a:cubicBezTo>
                    <a:cubicBezTo>
                      <a:pt x="1251" y="95"/>
                      <a:pt x="822" y="60"/>
                      <a:pt x="406" y="0"/>
                    </a:cubicBezTo>
                    <a:lnTo>
                      <a:pt x="310" y="0"/>
                    </a:lnTo>
                    <a:cubicBezTo>
                      <a:pt x="227" y="0"/>
                      <a:pt x="156" y="36"/>
                      <a:pt x="96" y="95"/>
                    </a:cubicBezTo>
                    <a:cubicBezTo>
                      <a:pt x="37" y="155"/>
                      <a:pt x="1" y="238"/>
                      <a:pt x="1" y="345"/>
                    </a:cubicBezTo>
                    <a:lnTo>
                      <a:pt x="1" y="417"/>
                    </a:lnTo>
                    <a:lnTo>
                      <a:pt x="60" y="465"/>
                    </a:lnTo>
                    <a:cubicBezTo>
                      <a:pt x="251" y="595"/>
                      <a:pt x="465" y="619"/>
                      <a:pt x="644" y="619"/>
                    </a:cubicBezTo>
                    <a:lnTo>
                      <a:pt x="775" y="619"/>
                    </a:lnTo>
                    <a:lnTo>
                      <a:pt x="846" y="619"/>
                    </a:lnTo>
                    <a:cubicBezTo>
                      <a:pt x="1203" y="619"/>
                      <a:pt x="1561" y="595"/>
                      <a:pt x="1906" y="584"/>
                    </a:cubicBezTo>
                    <a:cubicBezTo>
                      <a:pt x="2394" y="572"/>
                      <a:pt x="2906" y="536"/>
                      <a:pt x="3394" y="536"/>
                    </a:cubicBezTo>
                    <a:lnTo>
                      <a:pt x="3573" y="536"/>
                    </a:lnTo>
                    <a:cubicBezTo>
                      <a:pt x="5073" y="560"/>
                      <a:pt x="6621" y="584"/>
                      <a:pt x="8097" y="619"/>
                    </a:cubicBezTo>
                    <a:cubicBezTo>
                      <a:pt x="8859" y="631"/>
                      <a:pt x="9621" y="643"/>
                      <a:pt x="10395" y="655"/>
                    </a:cubicBezTo>
                    <a:lnTo>
                      <a:pt x="10407" y="655"/>
                    </a:lnTo>
                    <a:cubicBezTo>
                      <a:pt x="10490" y="655"/>
                      <a:pt x="10585" y="643"/>
                      <a:pt x="10669" y="631"/>
                    </a:cubicBezTo>
                    <a:cubicBezTo>
                      <a:pt x="10716" y="631"/>
                      <a:pt x="10752" y="607"/>
                      <a:pt x="10788" y="607"/>
                    </a:cubicBezTo>
                    <a:lnTo>
                      <a:pt x="10931" y="595"/>
                    </a:lnTo>
                    <a:lnTo>
                      <a:pt x="10943" y="191"/>
                    </a:lnTo>
                    <a:lnTo>
                      <a:pt x="10812" y="179"/>
                    </a:lnTo>
                    <a:cubicBezTo>
                      <a:pt x="10788" y="155"/>
                      <a:pt x="10752" y="131"/>
                      <a:pt x="10716" y="13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6" name="Google Shape;1806;p49"/>
              <p:cNvSpPr/>
              <p:nvPr/>
            </p:nvSpPr>
            <p:spPr>
              <a:xfrm>
                <a:off x="2162750" y="2919250"/>
                <a:ext cx="163750" cy="15500"/>
              </a:xfrm>
              <a:custGeom>
                <a:avLst/>
                <a:gdLst/>
                <a:ahLst/>
                <a:cxnLst/>
                <a:rect l="l" t="t" r="r" b="b"/>
                <a:pathLst>
                  <a:path w="6550" h="620" extrusionOk="0">
                    <a:moveTo>
                      <a:pt x="441" y="619"/>
                    </a:moveTo>
                    <a:lnTo>
                      <a:pt x="537" y="619"/>
                    </a:lnTo>
                    <a:lnTo>
                      <a:pt x="584" y="619"/>
                    </a:lnTo>
                    <a:lnTo>
                      <a:pt x="1215" y="572"/>
                    </a:lnTo>
                    <a:cubicBezTo>
                      <a:pt x="1537" y="548"/>
                      <a:pt x="1870" y="512"/>
                      <a:pt x="2180" y="512"/>
                    </a:cubicBezTo>
                    <a:lnTo>
                      <a:pt x="2918" y="512"/>
                    </a:lnTo>
                    <a:cubicBezTo>
                      <a:pt x="3561" y="512"/>
                      <a:pt x="4204" y="512"/>
                      <a:pt x="4823" y="536"/>
                    </a:cubicBezTo>
                    <a:cubicBezTo>
                      <a:pt x="5275" y="536"/>
                      <a:pt x="5716" y="536"/>
                      <a:pt x="6168" y="548"/>
                    </a:cubicBezTo>
                    <a:cubicBezTo>
                      <a:pt x="6240" y="548"/>
                      <a:pt x="6299" y="536"/>
                      <a:pt x="6359" y="512"/>
                    </a:cubicBezTo>
                    <a:cubicBezTo>
                      <a:pt x="6371" y="512"/>
                      <a:pt x="6406" y="500"/>
                      <a:pt x="6418" y="500"/>
                    </a:cubicBezTo>
                    <a:lnTo>
                      <a:pt x="6537" y="476"/>
                    </a:lnTo>
                    <a:lnTo>
                      <a:pt x="6549" y="83"/>
                    </a:lnTo>
                    <a:lnTo>
                      <a:pt x="6430" y="60"/>
                    </a:lnTo>
                    <a:cubicBezTo>
                      <a:pt x="6418" y="60"/>
                      <a:pt x="6394" y="36"/>
                      <a:pt x="6371" y="36"/>
                    </a:cubicBezTo>
                    <a:cubicBezTo>
                      <a:pt x="6311" y="24"/>
                      <a:pt x="6252" y="12"/>
                      <a:pt x="6180" y="0"/>
                    </a:cubicBezTo>
                    <a:lnTo>
                      <a:pt x="6168" y="0"/>
                    </a:lnTo>
                    <a:cubicBezTo>
                      <a:pt x="6121" y="0"/>
                      <a:pt x="6073" y="12"/>
                      <a:pt x="6037" y="24"/>
                    </a:cubicBezTo>
                    <a:cubicBezTo>
                      <a:pt x="6013" y="24"/>
                      <a:pt x="5990" y="36"/>
                      <a:pt x="5978" y="36"/>
                    </a:cubicBezTo>
                    <a:lnTo>
                      <a:pt x="5001" y="36"/>
                    </a:lnTo>
                    <a:lnTo>
                      <a:pt x="4204" y="36"/>
                    </a:lnTo>
                    <a:lnTo>
                      <a:pt x="3608" y="36"/>
                    </a:lnTo>
                    <a:cubicBezTo>
                      <a:pt x="3085" y="36"/>
                      <a:pt x="2537" y="36"/>
                      <a:pt x="2001" y="71"/>
                    </a:cubicBezTo>
                    <a:cubicBezTo>
                      <a:pt x="1870" y="71"/>
                      <a:pt x="1727" y="83"/>
                      <a:pt x="1596" y="95"/>
                    </a:cubicBezTo>
                    <a:cubicBezTo>
                      <a:pt x="1406" y="119"/>
                      <a:pt x="1191" y="131"/>
                      <a:pt x="1001" y="131"/>
                    </a:cubicBezTo>
                    <a:cubicBezTo>
                      <a:pt x="739" y="131"/>
                      <a:pt x="513" y="95"/>
                      <a:pt x="322" y="60"/>
                    </a:cubicBezTo>
                    <a:cubicBezTo>
                      <a:pt x="287" y="60"/>
                      <a:pt x="275" y="36"/>
                      <a:pt x="239" y="36"/>
                    </a:cubicBezTo>
                    <a:cubicBezTo>
                      <a:pt x="168" y="36"/>
                      <a:pt x="1" y="71"/>
                      <a:pt x="1" y="381"/>
                    </a:cubicBezTo>
                    <a:lnTo>
                      <a:pt x="1" y="441"/>
                    </a:lnTo>
                    <a:lnTo>
                      <a:pt x="37" y="488"/>
                    </a:lnTo>
                    <a:cubicBezTo>
                      <a:pt x="168" y="607"/>
                      <a:pt x="334" y="619"/>
                      <a:pt x="441" y="61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7" name="Google Shape;1807;p49"/>
              <p:cNvSpPr/>
              <p:nvPr/>
            </p:nvSpPr>
            <p:spPr>
              <a:xfrm>
                <a:off x="2165425" y="3005250"/>
                <a:ext cx="270300" cy="14625"/>
              </a:xfrm>
              <a:custGeom>
                <a:avLst/>
                <a:gdLst/>
                <a:ahLst/>
                <a:cxnLst/>
                <a:rect l="l" t="t" r="r" b="b"/>
                <a:pathLst>
                  <a:path w="10812" h="585" extrusionOk="0">
                    <a:moveTo>
                      <a:pt x="358" y="561"/>
                    </a:moveTo>
                    <a:cubicBezTo>
                      <a:pt x="465" y="572"/>
                      <a:pt x="561" y="584"/>
                      <a:pt x="692" y="584"/>
                    </a:cubicBezTo>
                    <a:lnTo>
                      <a:pt x="727" y="584"/>
                    </a:lnTo>
                    <a:cubicBezTo>
                      <a:pt x="1442" y="561"/>
                      <a:pt x="2204" y="549"/>
                      <a:pt x="3073" y="549"/>
                    </a:cubicBezTo>
                    <a:cubicBezTo>
                      <a:pt x="3859" y="549"/>
                      <a:pt x="4633" y="561"/>
                      <a:pt x="5299" y="572"/>
                    </a:cubicBezTo>
                    <a:cubicBezTo>
                      <a:pt x="5823" y="584"/>
                      <a:pt x="6383" y="584"/>
                      <a:pt x="7014" y="584"/>
                    </a:cubicBezTo>
                    <a:cubicBezTo>
                      <a:pt x="7669" y="584"/>
                      <a:pt x="8312" y="584"/>
                      <a:pt x="8966" y="572"/>
                    </a:cubicBezTo>
                    <a:cubicBezTo>
                      <a:pt x="9419" y="572"/>
                      <a:pt x="9871" y="572"/>
                      <a:pt x="10336" y="561"/>
                    </a:cubicBezTo>
                    <a:cubicBezTo>
                      <a:pt x="10407" y="561"/>
                      <a:pt x="10467" y="549"/>
                      <a:pt x="10526" y="525"/>
                    </a:cubicBezTo>
                    <a:cubicBezTo>
                      <a:pt x="10550" y="525"/>
                      <a:pt x="10586" y="513"/>
                      <a:pt x="10633" y="501"/>
                    </a:cubicBezTo>
                    <a:lnTo>
                      <a:pt x="10812" y="465"/>
                    </a:lnTo>
                    <a:lnTo>
                      <a:pt x="10752" y="299"/>
                    </a:lnTo>
                    <a:cubicBezTo>
                      <a:pt x="10669" y="108"/>
                      <a:pt x="10550" y="1"/>
                      <a:pt x="10359" y="1"/>
                    </a:cubicBezTo>
                    <a:lnTo>
                      <a:pt x="10276" y="1"/>
                    </a:lnTo>
                    <a:cubicBezTo>
                      <a:pt x="10169" y="25"/>
                      <a:pt x="10062" y="25"/>
                      <a:pt x="9943" y="37"/>
                    </a:cubicBezTo>
                    <a:cubicBezTo>
                      <a:pt x="9693" y="72"/>
                      <a:pt x="9419" y="84"/>
                      <a:pt x="9157" y="84"/>
                    </a:cubicBezTo>
                    <a:lnTo>
                      <a:pt x="9050" y="84"/>
                    </a:lnTo>
                    <a:cubicBezTo>
                      <a:pt x="7371" y="84"/>
                      <a:pt x="5609" y="84"/>
                      <a:pt x="3668" y="60"/>
                    </a:cubicBezTo>
                    <a:cubicBezTo>
                      <a:pt x="2989" y="60"/>
                      <a:pt x="2323" y="49"/>
                      <a:pt x="1656" y="37"/>
                    </a:cubicBezTo>
                    <a:cubicBezTo>
                      <a:pt x="1287" y="37"/>
                      <a:pt x="906" y="25"/>
                      <a:pt x="549" y="25"/>
                    </a:cubicBezTo>
                    <a:lnTo>
                      <a:pt x="489" y="25"/>
                    </a:lnTo>
                    <a:cubicBezTo>
                      <a:pt x="406" y="25"/>
                      <a:pt x="168" y="25"/>
                      <a:pt x="61" y="334"/>
                    </a:cubicBezTo>
                    <a:lnTo>
                      <a:pt x="1" y="513"/>
                    </a:lnTo>
                    <a:lnTo>
                      <a:pt x="191" y="525"/>
                    </a:lnTo>
                    <a:cubicBezTo>
                      <a:pt x="239" y="537"/>
                      <a:pt x="299" y="537"/>
                      <a:pt x="358" y="56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8" name="Google Shape;1808;p49"/>
              <p:cNvSpPr/>
              <p:nvPr/>
            </p:nvSpPr>
            <p:spPr>
              <a:xfrm>
                <a:off x="2165150" y="3199025"/>
                <a:ext cx="262550" cy="17900"/>
              </a:xfrm>
              <a:custGeom>
                <a:avLst/>
                <a:gdLst/>
                <a:ahLst/>
                <a:cxnLst/>
                <a:rect l="l" t="t" r="r" b="b"/>
                <a:pathLst>
                  <a:path w="10502" h="716" extrusionOk="0">
                    <a:moveTo>
                      <a:pt x="9942" y="1"/>
                    </a:moveTo>
                    <a:lnTo>
                      <a:pt x="9775" y="1"/>
                    </a:lnTo>
                    <a:lnTo>
                      <a:pt x="9727" y="1"/>
                    </a:lnTo>
                    <a:cubicBezTo>
                      <a:pt x="9346" y="13"/>
                      <a:pt x="8954" y="37"/>
                      <a:pt x="8573" y="60"/>
                    </a:cubicBezTo>
                    <a:cubicBezTo>
                      <a:pt x="7751" y="96"/>
                      <a:pt x="6918" y="144"/>
                      <a:pt x="6084" y="179"/>
                    </a:cubicBezTo>
                    <a:cubicBezTo>
                      <a:pt x="5679" y="191"/>
                      <a:pt x="5263" y="191"/>
                      <a:pt x="4774" y="191"/>
                    </a:cubicBezTo>
                    <a:lnTo>
                      <a:pt x="3536" y="191"/>
                    </a:lnTo>
                    <a:lnTo>
                      <a:pt x="2941" y="191"/>
                    </a:lnTo>
                    <a:cubicBezTo>
                      <a:pt x="2488" y="191"/>
                      <a:pt x="2024" y="179"/>
                      <a:pt x="1548" y="156"/>
                    </a:cubicBezTo>
                    <a:cubicBezTo>
                      <a:pt x="1215" y="156"/>
                      <a:pt x="893" y="144"/>
                      <a:pt x="560" y="144"/>
                    </a:cubicBezTo>
                    <a:lnTo>
                      <a:pt x="500" y="144"/>
                    </a:lnTo>
                    <a:lnTo>
                      <a:pt x="405" y="144"/>
                    </a:lnTo>
                    <a:cubicBezTo>
                      <a:pt x="202" y="144"/>
                      <a:pt x="83" y="227"/>
                      <a:pt x="24" y="430"/>
                    </a:cubicBezTo>
                    <a:lnTo>
                      <a:pt x="0" y="525"/>
                    </a:lnTo>
                    <a:lnTo>
                      <a:pt x="107" y="584"/>
                    </a:lnTo>
                    <a:cubicBezTo>
                      <a:pt x="119" y="608"/>
                      <a:pt x="131" y="608"/>
                      <a:pt x="131" y="620"/>
                    </a:cubicBezTo>
                    <a:cubicBezTo>
                      <a:pt x="179" y="668"/>
                      <a:pt x="250" y="715"/>
                      <a:pt x="345" y="715"/>
                    </a:cubicBezTo>
                    <a:lnTo>
                      <a:pt x="345" y="715"/>
                    </a:lnTo>
                    <a:cubicBezTo>
                      <a:pt x="3679" y="668"/>
                      <a:pt x="6989" y="608"/>
                      <a:pt x="10323" y="560"/>
                    </a:cubicBezTo>
                    <a:lnTo>
                      <a:pt x="10442" y="549"/>
                    </a:lnTo>
                    <a:lnTo>
                      <a:pt x="10501" y="227"/>
                    </a:lnTo>
                    <a:lnTo>
                      <a:pt x="10442" y="179"/>
                    </a:lnTo>
                    <a:cubicBezTo>
                      <a:pt x="10299" y="25"/>
                      <a:pt x="10085" y="1"/>
                      <a:pt x="994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grpSp>
        <p:nvGrpSpPr>
          <p:cNvPr id="45" name="Google Shape;1494;p49"/>
          <p:cNvGrpSpPr/>
          <p:nvPr/>
        </p:nvGrpSpPr>
        <p:grpSpPr>
          <a:xfrm>
            <a:off x="6017034" y="4928313"/>
            <a:ext cx="367599" cy="503544"/>
            <a:chOff x="1731150" y="1748550"/>
            <a:chExt cx="228625" cy="313175"/>
          </a:xfrm>
        </p:grpSpPr>
        <p:sp>
          <p:nvSpPr>
            <p:cNvPr id="46" name="Google Shape;1495;p49"/>
            <p:cNvSpPr/>
            <p:nvPr/>
          </p:nvSpPr>
          <p:spPr>
            <a:xfrm>
              <a:off x="1775500" y="1809575"/>
              <a:ext cx="134275" cy="179800"/>
            </a:xfrm>
            <a:custGeom>
              <a:avLst/>
              <a:gdLst/>
              <a:ahLst/>
              <a:cxnLst/>
              <a:rect l="l" t="t" r="r" b="b"/>
              <a:pathLst>
                <a:path w="5371" h="7192" extrusionOk="0">
                  <a:moveTo>
                    <a:pt x="5335" y="584"/>
                  </a:moveTo>
                  <a:cubicBezTo>
                    <a:pt x="5335" y="560"/>
                    <a:pt x="5335" y="548"/>
                    <a:pt x="5347" y="525"/>
                  </a:cubicBezTo>
                  <a:lnTo>
                    <a:pt x="5371" y="429"/>
                  </a:lnTo>
                  <a:lnTo>
                    <a:pt x="5299" y="370"/>
                  </a:lnTo>
                  <a:lnTo>
                    <a:pt x="5228" y="310"/>
                  </a:lnTo>
                  <a:cubicBezTo>
                    <a:pt x="5109" y="215"/>
                    <a:pt x="4954" y="108"/>
                    <a:pt x="4763" y="36"/>
                  </a:cubicBezTo>
                  <a:lnTo>
                    <a:pt x="4656" y="1"/>
                  </a:lnTo>
                  <a:lnTo>
                    <a:pt x="4585" y="72"/>
                  </a:lnTo>
                  <a:cubicBezTo>
                    <a:pt x="4573" y="108"/>
                    <a:pt x="4537" y="120"/>
                    <a:pt x="4525" y="132"/>
                  </a:cubicBezTo>
                  <a:cubicBezTo>
                    <a:pt x="4478" y="179"/>
                    <a:pt x="4442" y="227"/>
                    <a:pt x="4406" y="286"/>
                  </a:cubicBezTo>
                  <a:lnTo>
                    <a:pt x="4228" y="548"/>
                  </a:lnTo>
                  <a:cubicBezTo>
                    <a:pt x="4168" y="655"/>
                    <a:pt x="4097" y="751"/>
                    <a:pt x="4037" y="834"/>
                  </a:cubicBezTo>
                  <a:lnTo>
                    <a:pt x="2394" y="3156"/>
                  </a:lnTo>
                  <a:cubicBezTo>
                    <a:pt x="1656" y="4215"/>
                    <a:pt x="929" y="5251"/>
                    <a:pt x="179" y="6311"/>
                  </a:cubicBezTo>
                  <a:cubicBezTo>
                    <a:pt x="132" y="6370"/>
                    <a:pt x="120" y="6418"/>
                    <a:pt x="96" y="6478"/>
                  </a:cubicBezTo>
                  <a:cubicBezTo>
                    <a:pt x="72" y="6501"/>
                    <a:pt x="72" y="6525"/>
                    <a:pt x="60" y="6549"/>
                  </a:cubicBezTo>
                  <a:lnTo>
                    <a:pt x="1" y="6668"/>
                  </a:lnTo>
                  <a:lnTo>
                    <a:pt x="608" y="7097"/>
                  </a:lnTo>
                  <a:lnTo>
                    <a:pt x="703" y="6978"/>
                  </a:lnTo>
                  <a:lnTo>
                    <a:pt x="703" y="6978"/>
                  </a:lnTo>
                  <a:lnTo>
                    <a:pt x="608" y="7097"/>
                  </a:lnTo>
                  <a:lnTo>
                    <a:pt x="727" y="7192"/>
                  </a:lnTo>
                  <a:lnTo>
                    <a:pt x="822" y="7073"/>
                  </a:lnTo>
                  <a:cubicBezTo>
                    <a:pt x="2323" y="4930"/>
                    <a:pt x="3799" y="2834"/>
                    <a:pt x="5275" y="727"/>
                  </a:cubicBezTo>
                  <a:cubicBezTo>
                    <a:pt x="5311" y="667"/>
                    <a:pt x="5335" y="608"/>
                    <a:pt x="5335" y="58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7" name="Google Shape;1496;p49"/>
            <p:cNvSpPr/>
            <p:nvPr/>
          </p:nvSpPr>
          <p:spPr>
            <a:xfrm>
              <a:off x="1760925" y="1797675"/>
              <a:ext cx="126825" cy="174450"/>
            </a:xfrm>
            <a:custGeom>
              <a:avLst/>
              <a:gdLst/>
              <a:ahLst/>
              <a:cxnLst/>
              <a:rect l="l" t="t" r="r" b="b"/>
              <a:pathLst>
                <a:path w="5073" h="6978" extrusionOk="0">
                  <a:moveTo>
                    <a:pt x="2477" y="4060"/>
                  </a:moveTo>
                  <a:lnTo>
                    <a:pt x="3858" y="2096"/>
                  </a:lnTo>
                  <a:cubicBezTo>
                    <a:pt x="4025" y="1858"/>
                    <a:pt x="4203" y="1620"/>
                    <a:pt x="4382" y="1382"/>
                  </a:cubicBezTo>
                  <a:cubicBezTo>
                    <a:pt x="4560" y="1143"/>
                    <a:pt x="4727" y="905"/>
                    <a:pt x="4882" y="667"/>
                  </a:cubicBezTo>
                  <a:cubicBezTo>
                    <a:pt x="4930" y="608"/>
                    <a:pt x="4965" y="536"/>
                    <a:pt x="4989" y="477"/>
                  </a:cubicBezTo>
                  <a:cubicBezTo>
                    <a:pt x="5001" y="441"/>
                    <a:pt x="5001" y="429"/>
                    <a:pt x="5013" y="405"/>
                  </a:cubicBezTo>
                  <a:lnTo>
                    <a:pt x="5072" y="286"/>
                  </a:lnTo>
                  <a:lnTo>
                    <a:pt x="4680" y="0"/>
                  </a:lnTo>
                  <a:lnTo>
                    <a:pt x="4584" y="60"/>
                  </a:lnTo>
                  <a:cubicBezTo>
                    <a:pt x="4572" y="72"/>
                    <a:pt x="4560" y="72"/>
                    <a:pt x="4560" y="84"/>
                  </a:cubicBezTo>
                  <a:cubicBezTo>
                    <a:pt x="4525" y="108"/>
                    <a:pt x="4477" y="131"/>
                    <a:pt x="4441" y="179"/>
                  </a:cubicBezTo>
                  <a:cubicBezTo>
                    <a:pt x="4299" y="369"/>
                    <a:pt x="4156" y="548"/>
                    <a:pt x="4001" y="727"/>
                  </a:cubicBezTo>
                  <a:cubicBezTo>
                    <a:pt x="3810" y="965"/>
                    <a:pt x="3608" y="1203"/>
                    <a:pt x="3441" y="1489"/>
                  </a:cubicBezTo>
                  <a:cubicBezTo>
                    <a:pt x="3227" y="1834"/>
                    <a:pt x="2989" y="2155"/>
                    <a:pt x="2775" y="2477"/>
                  </a:cubicBezTo>
                  <a:lnTo>
                    <a:pt x="2667" y="2632"/>
                  </a:lnTo>
                  <a:cubicBezTo>
                    <a:pt x="2429" y="2977"/>
                    <a:pt x="2144" y="3382"/>
                    <a:pt x="1965" y="3822"/>
                  </a:cubicBezTo>
                  <a:cubicBezTo>
                    <a:pt x="1941" y="3918"/>
                    <a:pt x="1882" y="3989"/>
                    <a:pt x="1822" y="4084"/>
                  </a:cubicBezTo>
                  <a:cubicBezTo>
                    <a:pt x="1501" y="4513"/>
                    <a:pt x="1203" y="4953"/>
                    <a:pt x="893" y="5394"/>
                  </a:cubicBezTo>
                  <a:lnTo>
                    <a:pt x="155" y="6465"/>
                  </a:lnTo>
                  <a:cubicBezTo>
                    <a:pt x="119" y="6501"/>
                    <a:pt x="108" y="6537"/>
                    <a:pt x="96" y="6585"/>
                  </a:cubicBezTo>
                  <a:cubicBezTo>
                    <a:pt x="96" y="6596"/>
                    <a:pt x="72" y="6608"/>
                    <a:pt x="60" y="6620"/>
                  </a:cubicBezTo>
                  <a:lnTo>
                    <a:pt x="0" y="6763"/>
                  </a:lnTo>
                  <a:lnTo>
                    <a:pt x="393" y="6977"/>
                  </a:lnTo>
                  <a:lnTo>
                    <a:pt x="465" y="6906"/>
                  </a:lnTo>
                  <a:lnTo>
                    <a:pt x="512" y="6858"/>
                  </a:lnTo>
                  <a:cubicBezTo>
                    <a:pt x="536" y="6835"/>
                    <a:pt x="572" y="6799"/>
                    <a:pt x="596" y="6763"/>
                  </a:cubicBezTo>
                  <a:cubicBezTo>
                    <a:pt x="750" y="6549"/>
                    <a:pt x="893" y="6346"/>
                    <a:pt x="1048" y="6144"/>
                  </a:cubicBezTo>
                  <a:cubicBezTo>
                    <a:pt x="1251" y="5823"/>
                    <a:pt x="2477" y="4060"/>
                    <a:pt x="2477" y="406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8" name="Google Shape;1497;p49"/>
            <p:cNvSpPr/>
            <p:nvPr/>
          </p:nvSpPr>
          <p:spPr>
            <a:xfrm>
              <a:off x="1799625" y="1824750"/>
              <a:ext cx="126525" cy="172075"/>
            </a:xfrm>
            <a:custGeom>
              <a:avLst/>
              <a:gdLst/>
              <a:ahLst/>
              <a:cxnLst/>
              <a:rect l="l" t="t" r="r" b="b"/>
              <a:pathLst>
                <a:path w="5061" h="6883" extrusionOk="0">
                  <a:moveTo>
                    <a:pt x="4667" y="1"/>
                  </a:moveTo>
                  <a:lnTo>
                    <a:pt x="4572" y="60"/>
                  </a:lnTo>
                  <a:cubicBezTo>
                    <a:pt x="4560" y="72"/>
                    <a:pt x="4548" y="72"/>
                    <a:pt x="4525" y="96"/>
                  </a:cubicBezTo>
                  <a:cubicBezTo>
                    <a:pt x="4501" y="120"/>
                    <a:pt x="4453" y="132"/>
                    <a:pt x="4429" y="179"/>
                  </a:cubicBezTo>
                  <a:cubicBezTo>
                    <a:pt x="3548" y="1501"/>
                    <a:pt x="2620" y="2835"/>
                    <a:pt x="1715" y="4097"/>
                  </a:cubicBezTo>
                  <a:cubicBezTo>
                    <a:pt x="1215" y="4811"/>
                    <a:pt x="691" y="5561"/>
                    <a:pt x="179" y="6287"/>
                  </a:cubicBezTo>
                  <a:cubicBezTo>
                    <a:pt x="143" y="6347"/>
                    <a:pt x="107" y="6418"/>
                    <a:pt x="84" y="6478"/>
                  </a:cubicBezTo>
                  <a:cubicBezTo>
                    <a:pt x="60" y="6502"/>
                    <a:pt x="48" y="6525"/>
                    <a:pt x="48" y="6549"/>
                  </a:cubicBezTo>
                  <a:lnTo>
                    <a:pt x="0" y="6621"/>
                  </a:lnTo>
                  <a:lnTo>
                    <a:pt x="48" y="6704"/>
                  </a:lnTo>
                  <a:cubicBezTo>
                    <a:pt x="84" y="6752"/>
                    <a:pt x="155" y="6883"/>
                    <a:pt x="298" y="6883"/>
                  </a:cubicBezTo>
                  <a:cubicBezTo>
                    <a:pt x="345" y="6883"/>
                    <a:pt x="381" y="6859"/>
                    <a:pt x="417" y="6847"/>
                  </a:cubicBezTo>
                  <a:lnTo>
                    <a:pt x="465" y="6835"/>
                  </a:lnTo>
                  <a:lnTo>
                    <a:pt x="917" y="6192"/>
                  </a:lnTo>
                  <a:cubicBezTo>
                    <a:pt x="1310" y="5609"/>
                    <a:pt x="1727" y="5037"/>
                    <a:pt x="2131" y="4454"/>
                  </a:cubicBezTo>
                  <a:lnTo>
                    <a:pt x="2167" y="4418"/>
                  </a:lnTo>
                  <a:cubicBezTo>
                    <a:pt x="2250" y="4299"/>
                    <a:pt x="2322" y="4180"/>
                    <a:pt x="2429" y="4097"/>
                  </a:cubicBezTo>
                  <a:cubicBezTo>
                    <a:pt x="2715" y="3847"/>
                    <a:pt x="2941" y="3525"/>
                    <a:pt x="3155" y="3227"/>
                  </a:cubicBezTo>
                  <a:lnTo>
                    <a:pt x="3239" y="3132"/>
                  </a:lnTo>
                  <a:lnTo>
                    <a:pt x="3453" y="2811"/>
                  </a:lnTo>
                  <a:cubicBezTo>
                    <a:pt x="3667" y="2513"/>
                    <a:pt x="3882" y="2204"/>
                    <a:pt x="4132" y="1906"/>
                  </a:cubicBezTo>
                  <a:cubicBezTo>
                    <a:pt x="4322" y="1656"/>
                    <a:pt x="4477" y="1382"/>
                    <a:pt x="4644" y="1120"/>
                  </a:cubicBezTo>
                  <a:cubicBezTo>
                    <a:pt x="4763" y="930"/>
                    <a:pt x="4870" y="751"/>
                    <a:pt x="5001" y="549"/>
                  </a:cubicBezTo>
                  <a:cubicBezTo>
                    <a:pt x="5037" y="513"/>
                    <a:pt x="5048" y="453"/>
                    <a:pt x="5048" y="406"/>
                  </a:cubicBezTo>
                  <a:lnTo>
                    <a:pt x="5048" y="358"/>
                  </a:lnTo>
                  <a:lnTo>
                    <a:pt x="5060" y="251"/>
                  </a:ln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9" name="Google Shape;1498;p49"/>
            <p:cNvSpPr/>
            <p:nvPr/>
          </p:nvSpPr>
          <p:spPr>
            <a:xfrm>
              <a:off x="1749900" y="1968525"/>
              <a:ext cx="51225" cy="58075"/>
            </a:xfrm>
            <a:custGeom>
              <a:avLst/>
              <a:gdLst/>
              <a:ahLst/>
              <a:cxnLst/>
              <a:rect l="l" t="t" r="r" b="b"/>
              <a:pathLst>
                <a:path w="2049" h="2323" extrusionOk="0">
                  <a:moveTo>
                    <a:pt x="346" y="1"/>
                  </a:moveTo>
                  <a:lnTo>
                    <a:pt x="287" y="191"/>
                  </a:lnTo>
                  <a:cubicBezTo>
                    <a:pt x="263" y="227"/>
                    <a:pt x="251" y="251"/>
                    <a:pt x="251" y="286"/>
                  </a:cubicBezTo>
                  <a:cubicBezTo>
                    <a:pt x="227" y="358"/>
                    <a:pt x="203" y="417"/>
                    <a:pt x="191" y="477"/>
                  </a:cubicBezTo>
                  <a:cubicBezTo>
                    <a:pt x="144" y="655"/>
                    <a:pt x="120" y="846"/>
                    <a:pt x="72" y="1024"/>
                  </a:cubicBezTo>
                  <a:lnTo>
                    <a:pt x="60" y="1132"/>
                  </a:lnTo>
                  <a:cubicBezTo>
                    <a:pt x="48" y="1203"/>
                    <a:pt x="25" y="1275"/>
                    <a:pt x="25" y="1358"/>
                  </a:cubicBezTo>
                  <a:cubicBezTo>
                    <a:pt x="1" y="1572"/>
                    <a:pt x="72" y="1775"/>
                    <a:pt x="263" y="1894"/>
                  </a:cubicBezTo>
                  <a:cubicBezTo>
                    <a:pt x="382" y="1965"/>
                    <a:pt x="906" y="2322"/>
                    <a:pt x="906" y="2322"/>
                  </a:cubicBezTo>
                  <a:lnTo>
                    <a:pt x="1120" y="2167"/>
                  </a:lnTo>
                  <a:cubicBezTo>
                    <a:pt x="1203" y="2108"/>
                    <a:pt x="1299" y="2048"/>
                    <a:pt x="1382" y="1977"/>
                  </a:cubicBezTo>
                  <a:cubicBezTo>
                    <a:pt x="1477" y="1906"/>
                    <a:pt x="1561" y="1846"/>
                    <a:pt x="1656" y="1775"/>
                  </a:cubicBezTo>
                  <a:lnTo>
                    <a:pt x="1715" y="1715"/>
                  </a:lnTo>
                  <a:cubicBezTo>
                    <a:pt x="1811" y="1620"/>
                    <a:pt x="1953" y="1489"/>
                    <a:pt x="2025" y="1263"/>
                  </a:cubicBezTo>
                  <a:lnTo>
                    <a:pt x="2049" y="1155"/>
                  </a:ln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50" name="Google Shape;1499;p49"/>
            <p:cNvSpPr/>
            <p:nvPr/>
          </p:nvSpPr>
          <p:spPr>
            <a:xfrm>
              <a:off x="1896950" y="1757775"/>
              <a:ext cx="53900" cy="48550"/>
            </a:xfrm>
            <a:custGeom>
              <a:avLst/>
              <a:gdLst/>
              <a:ahLst/>
              <a:cxnLst/>
              <a:rect l="l" t="t" r="r" b="b"/>
              <a:pathLst>
                <a:path w="2156" h="1942" extrusionOk="0">
                  <a:moveTo>
                    <a:pt x="2120" y="977"/>
                  </a:moveTo>
                  <a:cubicBezTo>
                    <a:pt x="1727" y="382"/>
                    <a:pt x="1429" y="168"/>
                    <a:pt x="751" y="25"/>
                  </a:cubicBezTo>
                  <a:lnTo>
                    <a:pt x="691" y="1"/>
                  </a:lnTo>
                  <a:lnTo>
                    <a:pt x="655" y="37"/>
                  </a:lnTo>
                  <a:cubicBezTo>
                    <a:pt x="417" y="156"/>
                    <a:pt x="132" y="299"/>
                    <a:pt x="24" y="656"/>
                  </a:cubicBezTo>
                  <a:lnTo>
                    <a:pt x="1" y="751"/>
                  </a:lnTo>
                  <a:lnTo>
                    <a:pt x="72" y="811"/>
                  </a:lnTo>
                  <a:cubicBezTo>
                    <a:pt x="513" y="1227"/>
                    <a:pt x="1036" y="1584"/>
                    <a:pt x="1620" y="1894"/>
                  </a:cubicBezTo>
                  <a:lnTo>
                    <a:pt x="1703" y="1942"/>
                  </a:lnTo>
                  <a:lnTo>
                    <a:pt x="1786" y="1882"/>
                  </a:lnTo>
                  <a:cubicBezTo>
                    <a:pt x="2108" y="1644"/>
                    <a:pt x="2144" y="1299"/>
                    <a:pt x="2156" y="1049"/>
                  </a:cubicBezTo>
                  <a:lnTo>
                    <a:pt x="2156" y="989"/>
                  </a:ln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51" name="Google Shape;1500;p49"/>
            <p:cNvSpPr/>
            <p:nvPr/>
          </p:nvSpPr>
          <p:spPr>
            <a:xfrm>
              <a:off x="1878200" y="1780700"/>
              <a:ext cx="62825" cy="50625"/>
            </a:xfrm>
            <a:custGeom>
              <a:avLst/>
              <a:gdLst/>
              <a:ahLst/>
              <a:cxnLst/>
              <a:rect l="l" t="t" r="r" b="b"/>
              <a:pathLst>
                <a:path w="2513" h="2025" extrusionOk="0">
                  <a:moveTo>
                    <a:pt x="2394" y="1346"/>
                  </a:moveTo>
                  <a:cubicBezTo>
                    <a:pt x="2334" y="1203"/>
                    <a:pt x="2251" y="1096"/>
                    <a:pt x="2120" y="989"/>
                  </a:cubicBezTo>
                  <a:cubicBezTo>
                    <a:pt x="1834" y="798"/>
                    <a:pt x="1560" y="608"/>
                    <a:pt x="1286" y="417"/>
                  </a:cubicBezTo>
                  <a:lnTo>
                    <a:pt x="905" y="144"/>
                  </a:lnTo>
                  <a:cubicBezTo>
                    <a:pt x="893" y="144"/>
                    <a:pt x="893" y="132"/>
                    <a:pt x="882" y="120"/>
                  </a:cubicBezTo>
                  <a:cubicBezTo>
                    <a:pt x="834" y="84"/>
                    <a:pt x="774" y="36"/>
                    <a:pt x="703" y="25"/>
                  </a:cubicBezTo>
                  <a:cubicBezTo>
                    <a:pt x="608" y="13"/>
                    <a:pt x="524" y="1"/>
                    <a:pt x="429" y="1"/>
                  </a:cubicBezTo>
                  <a:cubicBezTo>
                    <a:pt x="393" y="1"/>
                    <a:pt x="334" y="1"/>
                    <a:pt x="286" y="13"/>
                  </a:cubicBezTo>
                  <a:cubicBezTo>
                    <a:pt x="120" y="36"/>
                    <a:pt x="0" y="203"/>
                    <a:pt x="0" y="394"/>
                  </a:cubicBezTo>
                  <a:lnTo>
                    <a:pt x="0" y="489"/>
                  </a:lnTo>
                  <a:lnTo>
                    <a:pt x="72" y="537"/>
                  </a:lnTo>
                  <a:cubicBezTo>
                    <a:pt x="96" y="548"/>
                    <a:pt x="108" y="548"/>
                    <a:pt x="131" y="560"/>
                  </a:cubicBezTo>
                  <a:cubicBezTo>
                    <a:pt x="179" y="596"/>
                    <a:pt x="239" y="620"/>
                    <a:pt x="298" y="656"/>
                  </a:cubicBezTo>
                  <a:cubicBezTo>
                    <a:pt x="584" y="775"/>
                    <a:pt x="774" y="906"/>
                    <a:pt x="953" y="1072"/>
                  </a:cubicBezTo>
                  <a:cubicBezTo>
                    <a:pt x="1108" y="1203"/>
                    <a:pt x="1286" y="1310"/>
                    <a:pt x="1465" y="1394"/>
                  </a:cubicBezTo>
                  <a:lnTo>
                    <a:pt x="1548" y="1441"/>
                  </a:lnTo>
                  <a:cubicBezTo>
                    <a:pt x="1655" y="1501"/>
                    <a:pt x="1763" y="1620"/>
                    <a:pt x="1858" y="1739"/>
                  </a:cubicBezTo>
                  <a:cubicBezTo>
                    <a:pt x="1917" y="1799"/>
                    <a:pt x="1965" y="1858"/>
                    <a:pt x="2025" y="1918"/>
                  </a:cubicBezTo>
                  <a:lnTo>
                    <a:pt x="2120" y="2025"/>
                  </a:lnTo>
                  <a:lnTo>
                    <a:pt x="2215" y="1930"/>
                  </a:lnTo>
                  <a:cubicBezTo>
                    <a:pt x="2358" y="1822"/>
                    <a:pt x="2513" y="1644"/>
                    <a:pt x="2394" y="1346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52" name="Google Shape;1501;p49"/>
            <p:cNvSpPr/>
            <p:nvPr/>
          </p:nvSpPr>
          <p:spPr>
            <a:xfrm>
              <a:off x="1731150" y="1748550"/>
              <a:ext cx="228625" cy="313175"/>
            </a:xfrm>
            <a:custGeom>
              <a:avLst/>
              <a:gdLst/>
              <a:ahLst/>
              <a:cxnLst/>
              <a:rect l="l" t="t" r="r" b="b"/>
              <a:pathLst>
                <a:path w="9145" h="12527" extrusionOk="0">
                  <a:moveTo>
                    <a:pt x="7609" y="1"/>
                  </a:moveTo>
                  <a:cubicBezTo>
                    <a:pt x="8097" y="346"/>
                    <a:pt x="8573" y="691"/>
                    <a:pt x="9050" y="1013"/>
                  </a:cubicBezTo>
                  <a:cubicBezTo>
                    <a:pt x="9145" y="1311"/>
                    <a:pt x="9109" y="1584"/>
                    <a:pt x="9038" y="1858"/>
                  </a:cubicBezTo>
                  <a:cubicBezTo>
                    <a:pt x="8990" y="2037"/>
                    <a:pt x="8883" y="2156"/>
                    <a:pt x="8799" y="2299"/>
                  </a:cubicBezTo>
                  <a:cubicBezTo>
                    <a:pt x="8692" y="2454"/>
                    <a:pt x="8561" y="2608"/>
                    <a:pt x="8609" y="2835"/>
                  </a:cubicBezTo>
                  <a:cubicBezTo>
                    <a:pt x="8621" y="2918"/>
                    <a:pt x="8561" y="3025"/>
                    <a:pt x="8514" y="3096"/>
                  </a:cubicBezTo>
                  <a:cubicBezTo>
                    <a:pt x="7716" y="4228"/>
                    <a:pt x="7002" y="5430"/>
                    <a:pt x="6192" y="6561"/>
                  </a:cubicBezTo>
                  <a:cubicBezTo>
                    <a:pt x="6013" y="6823"/>
                    <a:pt x="5823" y="7061"/>
                    <a:pt x="5609" y="7276"/>
                  </a:cubicBezTo>
                  <a:cubicBezTo>
                    <a:pt x="5418" y="7490"/>
                    <a:pt x="5240" y="7692"/>
                    <a:pt x="5097" y="7930"/>
                  </a:cubicBezTo>
                  <a:cubicBezTo>
                    <a:pt x="4704" y="8502"/>
                    <a:pt x="4299" y="9062"/>
                    <a:pt x="3918" y="9633"/>
                  </a:cubicBezTo>
                  <a:cubicBezTo>
                    <a:pt x="3739" y="9883"/>
                    <a:pt x="3561" y="10133"/>
                    <a:pt x="3382" y="10371"/>
                  </a:cubicBezTo>
                  <a:cubicBezTo>
                    <a:pt x="3335" y="10431"/>
                    <a:pt x="3275" y="10490"/>
                    <a:pt x="3227" y="10514"/>
                  </a:cubicBezTo>
                  <a:cubicBezTo>
                    <a:pt x="3037" y="10538"/>
                    <a:pt x="2965" y="10693"/>
                    <a:pt x="2846" y="10812"/>
                  </a:cubicBezTo>
                  <a:cubicBezTo>
                    <a:pt x="2739" y="10907"/>
                    <a:pt x="2596" y="10990"/>
                    <a:pt x="2489" y="11086"/>
                  </a:cubicBezTo>
                  <a:cubicBezTo>
                    <a:pt x="2013" y="11538"/>
                    <a:pt x="1465" y="11907"/>
                    <a:pt x="965" y="12336"/>
                  </a:cubicBezTo>
                  <a:cubicBezTo>
                    <a:pt x="751" y="12526"/>
                    <a:pt x="227" y="12431"/>
                    <a:pt x="60" y="12169"/>
                  </a:cubicBezTo>
                  <a:cubicBezTo>
                    <a:pt x="13" y="12098"/>
                    <a:pt x="1" y="12014"/>
                    <a:pt x="13" y="11931"/>
                  </a:cubicBezTo>
                  <a:cubicBezTo>
                    <a:pt x="36" y="11752"/>
                    <a:pt x="48" y="11562"/>
                    <a:pt x="96" y="11395"/>
                  </a:cubicBezTo>
                  <a:cubicBezTo>
                    <a:pt x="239" y="10919"/>
                    <a:pt x="334" y="10419"/>
                    <a:pt x="417" y="9931"/>
                  </a:cubicBezTo>
                  <a:cubicBezTo>
                    <a:pt x="477" y="9633"/>
                    <a:pt x="548" y="9335"/>
                    <a:pt x="644" y="9038"/>
                  </a:cubicBezTo>
                  <a:cubicBezTo>
                    <a:pt x="703" y="8823"/>
                    <a:pt x="810" y="8621"/>
                    <a:pt x="929" y="8419"/>
                  </a:cubicBezTo>
                  <a:cubicBezTo>
                    <a:pt x="1430" y="7561"/>
                    <a:pt x="2072" y="6799"/>
                    <a:pt x="2620" y="5966"/>
                  </a:cubicBezTo>
                  <a:cubicBezTo>
                    <a:pt x="2751" y="5775"/>
                    <a:pt x="2858" y="5549"/>
                    <a:pt x="2977" y="5347"/>
                  </a:cubicBezTo>
                  <a:cubicBezTo>
                    <a:pt x="3132" y="5109"/>
                    <a:pt x="3251" y="4847"/>
                    <a:pt x="3406" y="4632"/>
                  </a:cubicBezTo>
                  <a:cubicBezTo>
                    <a:pt x="4037" y="3739"/>
                    <a:pt x="4680" y="2846"/>
                    <a:pt x="5359" y="1977"/>
                  </a:cubicBezTo>
                  <a:cubicBezTo>
                    <a:pt x="5537" y="1751"/>
                    <a:pt x="5704" y="1501"/>
                    <a:pt x="5871" y="1251"/>
                  </a:cubicBezTo>
                  <a:cubicBezTo>
                    <a:pt x="5942" y="1144"/>
                    <a:pt x="6013" y="1037"/>
                    <a:pt x="6168" y="1025"/>
                  </a:cubicBezTo>
                  <a:cubicBezTo>
                    <a:pt x="6323" y="1001"/>
                    <a:pt x="6418" y="858"/>
                    <a:pt x="6502" y="739"/>
                  </a:cubicBezTo>
                  <a:cubicBezTo>
                    <a:pt x="6621" y="596"/>
                    <a:pt x="6716" y="429"/>
                    <a:pt x="6883" y="299"/>
                  </a:cubicBezTo>
                  <a:cubicBezTo>
                    <a:pt x="7073" y="132"/>
                    <a:pt x="7311" y="48"/>
                    <a:pt x="7609" y="1"/>
                  </a:cubicBezTo>
                  <a:close/>
                  <a:moveTo>
                    <a:pt x="2477" y="9407"/>
                  </a:moveTo>
                  <a:cubicBezTo>
                    <a:pt x="3977" y="7264"/>
                    <a:pt x="5454" y="5168"/>
                    <a:pt x="6918" y="3073"/>
                  </a:cubicBezTo>
                  <a:cubicBezTo>
                    <a:pt x="6942" y="3037"/>
                    <a:pt x="6954" y="2989"/>
                    <a:pt x="6966" y="2918"/>
                  </a:cubicBezTo>
                  <a:cubicBezTo>
                    <a:pt x="6823" y="2799"/>
                    <a:pt x="6692" y="2680"/>
                    <a:pt x="6478" y="2608"/>
                  </a:cubicBezTo>
                  <a:cubicBezTo>
                    <a:pt x="6418" y="2680"/>
                    <a:pt x="6359" y="2739"/>
                    <a:pt x="6311" y="2799"/>
                  </a:cubicBezTo>
                  <a:cubicBezTo>
                    <a:pt x="6180" y="2977"/>
                    <a:pt x="6061" y="3168"/>
                    <a:pt x="5942" y="3370"/>
                  </a:cubicBezTo>
                  <a:cubicBezTo>
                    <a:pt x="4656" y="5192"/>
                    <a:pt x="3370" y="7014"/>
                    <a:pt x="2084" y="8847"/>
                  </a:cubicBezTo>
                  <a:cubicBezTo>
                    <a:pt x="2037" y="8907"/>
                    <a:pt x="2013" y="8978"/>
                    <a:pt x="1965" y="9050"/>
                  </a:cubicBezTo>
                  <a:cubicBezTo>
                    <a:pt x="2144" y="9169"/>
                    <a:pt x="2299" y="9276"/>
                    <a:pt x="2477" y="9407"/>
                  </a:cubicBezTo>
                  <a:close/>
                  <a:moveTo>
                    <a:pt x="1537" y="8740"/>
                  </a:moveTo>
                  <a:cubicBezTo>
                    <a:pt x="1584" y="8692"/>
                    <a:pt x="1632" y="8669"/>
                    <a:pt x="1656" y="8621"/>
                  </a:cubicBezTo>
                  <a:cubicBezTo>
                    <a:pt x="1811" y="8407"/>
                    <a:pt x="1953" y="8216"/>
                    <a:pt x="2108" y="8014"/>
                  </a:cubicBezTo>
                  <a:lnTo>
                    <a:pt x="3358" y="6228"/>
                  </a:lnTo>
                  <a:cubicBezTo>
                    <a:pt x="3870" y="5478"/>
                    <a:pt x="4394" y="4740"/>
                    <a:pt x="4930" y="3989"/>
                  </a:cubicBezTo>
                  <a:lnTo>
                    <a:pt x="5954" y="2561"/>
                  </a:lnTo>
                  <a:cubicBezTo>
                    <a:pt x="6013" y="2489"/>
                    <a:pt x="6049" y="2394"/>
                    <a:pt x="6073" y="2311"/>
                  </a:cubicBezTo>
                  <a:cubicBezTo>
                    <a:pt x="5990" y="2251"/>
                    <a:pt x="5930" y="2204"/>
                    <a:pt x="5859" y="2156"/>
                  </a:cubicBezTo>
                  <a:cubicBezTo>
                    <a:pt x="5811" y="2192"/>
                    <a:pt x="5763" y="2204"/>
                    <a:pt x="5740" y="2227"/>
                  </a:cubicBezTo>
                  <a:cubicBezTo>
                    <a:pt x="5418" y="2680"/>
                    <a:pt x="5037" y="3073"/>
                    <a:pt x="4739" y="3525"/>
                  </a:cubicBezTo>
                  <a:cubicBezTo>
                    <a:pt x="4501" y="3918"/>
                    <a:pt x="4227" y="4299"/>
                    <a:pt x="3966" y="4668"/>
                  </a:cubicBezTo>
                  <a:cubicBezTo>
                    <a:pt x="3716" y="5049"/>
                    <a:pt x="3454" y="5418"/>
                    <a:pt x="3275" y="5835"/>
                  </a:cubicBezTo>
                  <a:cubicBezTo>
                    <a:pt x="3239" y="5942"/>
                    <a:pt x="3180" y="6025"/>
                    <a:pt x="3096" y="6121"/>
                  </a:cubicBezTo>
                  <a:cubicBezTo>
                    <a:pt x="2549" y="6906"/>
                    <a:pt x="1989" y="7692"/>
                    <a:pt x="1430" y="8502"/>
                  </a:cubicBezTo>
                  <a:cubicBezTo>
                    <a:pt x="1406" y="8538"/>
                    <a:pt x="1394" y="8585"/>
                    <a:pt x="1358" y="8645"/>
                  </a:cubicBezTo>
                  <a:cubicBezTo>
                    <a:pt x="1430" y="8681"/>
                    <a:pt x="1477" y="8704"/>
                    <a:pt x="1537" y="8740"/>
                  </a:cubicBezTo>
                  <a:close/>
                  <a:moveTo>
                    <a:pt x="7418" y="3227"/>
                  </a:moveTo>
                  <a:cubicBezTo>
                    <a:pt x="7371" y="3275"/>
                    <a:pt x="7323" y="3287"/>
                    <a:pt x="7299" y="3323"/>
                  </a:cubicBezTo>
                  <a:cubicBezTo>
                    <a:pt x="5930" y="5394"/>
                    <a:pt x="4466" y="7383"/>
                    <a:pt x="3061" y="9419"/>
                  </a:cubicBezTo>
                  <a:cubicBezTo>
                    <a:pt x="3001" y="9502"/>
                    <a:pt x="2965" y="9585"/>
                    <a:pt x="2918" y="9657"/>
                  </a:cubicBezTo>
                  <a:cubicBezTo>
                    <a:pt x="2965" y="9752"/>
                    <a:pt x="3013" y="9800"/>
                    <a:pt x="3120" y="9752"/>
                  </a:cubicBezTo>
                  <a:cubicBezTo>
                    <a:pt x="3656" y="8978"/>
                    <a:pt x="4216" y="8192"/>
                    <a:pt x="4763" y="7395"/>
                  </a:cubicBezTo>
                  <a:cubicBezTo>
                    <a:pt x="4870" y="7264"/>
                    <a:pt x="4966" y="7121"/>
                    <a:pt x="5085" y="7014"/>
                  </a:cubicBezTo>
                  <a:cubicBezTo>
                    <a:pt x="5394" y="6740"/>
                    <a:pt x="5621" y="6406"/>
                    <a:pt x="5859" y="6073"/>
                  </a:cubicBezTo>
                  <a:cubicBezTo>
                    <a:pt x="6156" y="5656"/>
                    <a:pt x="6430" y="5240"/>
                    <a:pt x="6752" y="4859"/>
                  </a:cubicBezTo>
                  <a:cubicBezTo>
                    <a:pt x="7073" y="4442"/>
                    <a:pt x="7311" y="3966"/>
                    <a:pt x="7621" y="3513"/>
                  </a:cubicBezTo>
                  <a:cubicBezTo>
                    <a:pt x="7645" y="3489"/>
                    <a:pt x="7645" y="3442"/>
                    <a:pt x="7656" y="3382"/>
                  </a:cubicBezTo>
                  <a:cubicBezTo>
                    <a:pt x="7561" y="3335"/>
                    <a:pt x="7490" y="3275"/>
                    <a:pt x="7418" y="3227"/>
                  </a:cubicBezTo>
                  <a:close/>
                  <a:moveTo>
                    <a:pt x="1632" y="10943"/>
                  </a:moveTo>
                  <a:cubicBezTo>
                    <a:pt x="1775" y="10836"/>
                    <a:pt x="1894" y="10764"/>
                    <a:pt x="2013" y="10669"/>
                  </a:cubicBezTo>
                  <a:cubicBezTo>
                    <a:pt x="2120" y="10585"/>
                    <a:pt x="2239" y="10490"/>
                    <a:pt x="2346" y="10407"/>
                  </a:cubicBezTo>
                  <a:cubicBezTo>
                    <a:pt x="2465" y="10300"/>
                    <a:pt x="2549" y="10193"/>
                    <a:pt x="2596" y="10026"/>
                  </a:cubicBezTo>
                  <a:cubicBezTo>
                    <a:pt x="2120" y="9693"/>
                    <a:pt x="1644" y="9359"/>
                    <a:pt x="1156" y="9014"/>
                  </a:cubicBezTo>
                  <a:cubicBezTo>
                    <a:pt x="1120" y="9121"/>
                    <a:pt x="1072" y="9216"/>
                    <a:pt x="1060" y="9300"/>
                  </a:cubicBezTo>
                  <a:cubicBezTo>
                    <a:pt x="1013" y="9526"/>
                    <a:pt x="965" y="9728"/>
                    <a:pt x="929" y="9954"/>
                  </a:cubicBezTo>
                  <a:cubicBezTo>
                    <a:pt x="918" y="10026"/>
                    <a:pt x="894" y="10085"/>
                    <a:pt x="894" y="10169"/>
                  </a:cubicBezTo>
                  <a:cubicBezTo>
                    <a:pt x="882" y="10324"/>
                    <a:pt x="929" y="10466"/>
                    <a:pt x="1072" y="10562"/>
                  </a:cubicBezTo>
                  <a:cubicBezTo>
                    <a:pt x="1275" y="10693"/>
                    <a:pt x="1453" y="10824"/>
                    <a:pt x="1632" y="10943"/>
                  </a:cubicBezTo>
                  <a:close/>
                  <a:moveTo>
                    <a:pt x="6811" y="1084"/>
                  </a:moveTo>
                  <a:cubicBezTo>
                    <a:pt x="7264" y="1501"/>
                    <a:pt x="7776" y="1858"/>
                    <a:pt x="8323" y="2156"/>
                  </a:cubicBezTo>
                  <a:cubicBezTo>
                    <a:pt x="8597" y="1965"/>
                    <a:pt x="8621" y="1703"/>
                    <a:pt x="8633" y="1430"/>
                  </a:cubicBezTo>
                  <a:cubicBezTo>
                    <a:pt x="8252" y="858"/>
                    <a:pt x="7978" y="680"/>
                    <a:pt x="7359" y="549"/>
                  </a:cubicBezTo>
                  <a:cubicBezTo>
                    <a:pt x="7121" y="656"/>
                    <a:pt x="6894" y="787"/>
                    <a:pt x="6811" y="1084"/>
                  </a:cubicBezTo>
                  <a:close/>
                  <a:moveTo>
                    <a:pt x="8002" y="3108"/>
                  </a:moveTo>
                  <a:cubicBezTo>
                    <a:pt x="8157" y="2966"/>
                    <a:pt x="8192" y="2846"/>
                    <a:pt x="8133" y="2692"/>
                  </a:cubicBezTo>
                  <a:cubicBezTo>
                    <a:pt x="8085" y="2573"/>
                    <a:pt x="8014" y="2489"/>
                    <a:pt x="7895" y="2418"/>
                  </a:cubicBezTo>
                  <a:lnTo>
                    <a:pt x="6680" y="1561"/>
                  </a:lnTo>
                  <a:cubicBezTo>
                    <a:pt x="6644" y="1537"/>
                    <a:pt x="6597" y="1489"/>
                    <a:pt x="6549" y="1477"/>
                  </a:cubicBezTo>
                  <a:cubicBezTo>
                    <a:pt x="6430" y="1465"/>
                    <a:pt x="6299" y="1442"/>
                    <a:pt x="6180" y="1465"/>
                  </a:cubicBezTo>
                  <a:cubicBezTo>
                    <a:pt x="6085" y="1477"/>
                    <a:pt x="6013" y="1561"/>
                    <a:pt x="6013" y="1703"/>
                  </a:cubicBezTo>
                  <a:cubicBezTo>
                    <a:pt x="6073" y="1727"/>
                    <a:pt x="6144" y="1787"/>
                    <a:pt x="6228" y="1823"/>
                  </a:cubicBezTo>
                  <a:cubicBezTo>
                    <a:pt x="6478" y="1942"/>
                    <a:pt x="6716" y="2061"/>
                    <a:pt x="6906" y="2251"/>
                  </a:cubicBezTo>
                  <a:cubicBezTo>
                    <a:pt x="7073" y="2394"/>
                    <a:pt x="7275" y="2489"/>
                    <a:pt x="7478" y="2608"/>
                  </a:cubicBezTo>
                  <a:cubicBezTo>
                    <a:pt x="7680" y="2715"/>
                    <a:pt x="7823" y="2918"/>
                    <a:pt x="8002" y="3108"/>
                  </a:cubicBezTo>
                  <a:close/>
                </a:path>
              </a:pathLst>
            </a:custGeom>
            <a:solidFill>
              <a:sysClr val="windowText" lastClr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  <p:pic>
        <p:nvPicPr>
          <p:cNvPr id="36" name="9.2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7030.541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457912" y="168784"/>
            <a:ext cx="609600" cy="609600"/>
          </a:xfrm>
          <a:prstGeom prst="rect">
            <a:avLst/>
          </a:prstGeom>
        </p:spPr>
      </p:pic>
      <p:grpSp>
        <p:nvGrpSpPr>
          <p:cNvPr id="37" name="Group 36"/>
          <p:cNvGrpSpPr/>
          <p:nvPr/>
        </p:nvGrpSpPr>
        <p:grpSpPr>
          <a:xfrm>
            <a:off x="1560680" y="2315193"/>
            <a:ext cx="9229240" cy="1722234"/>
            <a:chOff x="3064767" y="4889581"/>
            <a:chExt cx="5774959" cy="1273996"/>
          </a:xfrm>
        </p:grpSpPr>
        <p:sp>
          <p:nvSpPr>
            <p:cNvPr id="38" name="Google Shape;2833;p71"/>
            <p:cNvSpPr/>
            <p:nvPr/>
          </p:nvSpPr>
          <p:spPr>
            <a:xfrm>
              <a:off x="3122682" y="4889581"/>
              <a:ext cx="5717044" cy="1225128"/>
            </a:xfrm>
            <a:custGeom>
              <a:avLst/>
              <a:gdLst/>
              <a:ahLst/>
              <a:cxnLst/>
              <a:rect l="l" t="t" r="r" b="b"/>
              <a:pathLst>
                <a:path w="13994" h="3585" extrusionOk="0">
                  <a:moveTo>
                    <a:pt x="13248" y="0"/>
                  </a:moveTo>
                  <a:cubicBezTo>
                    <a:pt x="13248" y="0"/>
                    <a:pt x="11756" y="60"/>
                    <a:pt x="11688" y="78"/>
                  </a:cubicBezTo>
                  <a:cubicBezTo>
                    <a:pt x="11674" y="80"/>
                    <a:pt x="11606" y="81"/>
                    <a:pt x="11499" y="81"/>
                  </a:cubicBezTo>
                  <a:cubicBezTo>
                    <a:pt x="11168" y="81"/>
                    <a:pt x="10471" y="72"/>
                    <a:pt x="9929" y="72"/>
                  </a:cubicBezTo>
                  <a:cubicBezTo>
                    <a:pt x="9710" y="72"/>
                    <a:pt x="9516" y="73"/>
                    <a:pt x="9382" y="78"/>
                  </a:cubicBezTo>
                  <a:cubicBezTo>
                    <a:pt x="9191" y="82"/>
                    <a:pt x="8551" y="84"/>
                    <a:pt x="7763" y="84"/>
                  </a:cubicBezTo>
                  <a:cubicBezTo>
                    <a:pt x="6188" y="84"/>
                    <a:pt x="4022" y="78"/>
                    <a:pt x="3680" y="78"/>
                  </a:cubicBezTo>
                  <a:cubicBezTo>
                    <a:pt x="3166" y="78"/>
                    <a:pt x="1733" y="91"/>
                    <a:pt x="1415" y="137"/>
                  </a:cubicBezTo>
                  <a:cubicBezTo>
                    <a:pt x="1241" y="162"/>
                    <a:pt x="823" y="168"/>
                    <a:pt x="487" y="168"/>
                  </a:cubicBezTo>
                  <a:cubicBezTo>
                    <a:pt x="218" y="168"/>
                    <a:pt x="1" y="164"/>
                    <a:pt x="1" y="164"/>
                  </a:cubicBezTo>
                  <a:lnTo>
                    <a:pt x="1" y="164"/>
                  </a:lnTo>
                  <a:cubicBezTo>
                    <a:pt x="1" y="164"/>
                    <a:pt x="642" y="1101"/>
                    <a:pt x="801" y="1269"/>
                  </a:cubicBezTo>
                  <a:cubicBezTo>
                    <a:pt x="960" y="1433"/>
                    <a:pt x="1288" y="1933"/>
                    <a:pt x="1288" y="1933"/>
                  </a:cubicBezTo>
                  <a:lnTo>
                    <a:pt x="928" y="2370"/>
                  </a:lnTo>
                  <a:cubicBezTo>
                    <a:pt x="928" y="2370"/>
                    <a:pt x="287" y="3093"/>
                    <a:pt x="169" y="3170"/>
                  </a:cubicBezTo>
                  <a:cubicBezTo>
                    <a:pt x="55" y="3247"/>
                    <a:pt x="1" y="3520"/>
                    <a:pt x="1" y="3520"/>
                  </a:cubicBezTo>
                  <a:cubicBezTo>
                    <a:pt x="1" y="3520"/>
                    <a:pt x="1720" y="3585"/>
                    <a:pt x="2280" y="3585"/>
                  </a:cubicBezTo>
                  <a:cubicBezTo>
                    <a:pt x="2368" y="3585"/>
                    <a:pt x="2428" y="3583"/>
                    <a:pt x="2447" y="3579"/>
                  </a:cubicBezTo>
                  <a:cubicBezTo>
                    <a:pt x="2593" y="3548"/>
                    <a:pt x="4853" y="3502"/>
                    <a:pt x="5185" y="3488"/>
                  </a:cubicBezTo>
                  <a:cubicBezTo>
                    <a:pt x="5294" y="3482"/>
                    <a:pt x="5685" y="3480"/>
                    <a:pt x="6166" y="3480"/>
                  </a:cubicBezTo>
                  <a:cubicBezTo>
                    <a:pt x="7128" y="3480"/>
                    <a:pt x="8449" y="3488"/>
                    <a:pt x="8591" y="3488"/>
                  </a:cubicBezTo>
                  <a:cubicBezTo>
                    <a:pt x="8809" y="3488"/>
                    <a:pt x="12074" y="3411"/>
                    <a:pt x="12416" y="3366"/>
                  </a:cubicBezTo>
                  <a:cubicBezTo>
                    <a:pt x="12761" y="3320"/>
                    <a:pt x="13994" y="3106"/>
                    <a:pt x="13994" y="3106"/>
                  </a:cubicBezTo>
                  <a:cubicBezTo>
                    <a:pt x="13994" y="3106"/>
                    <a:pt x="13348" y="2597"/>
                    <a:pt x="13261" y="2493"/>
                  </a:cubicBezTo>
                  <a:cubicBezTo>
                    <a:pt x="13175" y="2388"/>
                    <a:pt x="12729" y="1838"/>
                    <a:pt x="12729" y="1838"/>
                  </a:cubicBezTo>
                  <a:cubicBezTo>
                    <a:pt x="12729" y="1838"/>
                    <a:pt x="13075" y="1328"/>
                    <a:pt x="13234" y="1087"/>
                  </a:cubicBezTo>
                  <a:cubicBezTo>
                    <a:pt x="13389" y="846"/>
                    <a:pt x="13921" y="0"/>
                    <a:pt x="13921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39" name="Google Shape;2836;p71"/>
            <p:cNvSpPr/>
            <p:nvPr/>
          </p:nvSpPr>
          <p:spPr>
            <a:xfrm>
              <a:off x="3064767" y="4889581"/>
              <a:ext cx="5726158" cy="1273996"/>
            </a:xfrm>
            <a:custGeom>
              <a:avLst/>
              <a:gdLst/>
              <a:ahLst/>
              <a:cxnLst/>
              <a:rect l="l" t="t" r="r" b="b"/>
              <a:pathLst>
                <a:path w="14136" h="3728" extrusionOk="0">
                  <a:moveTo>
                    <a:pt x="7779" y="142"/>
                  </a:moveTo>
                  <a:cubicBezTo>
                    <a:pt x="9155" y="142"/>
                    <a:pt x="10532" y="145"/>
                    <a:pt x="11911" y="148"/>
                  </a:cubicBezTo>
                  <a:lnTo>
                    <a:pt x="13430" y="148"/>
                  </a:lnTo>
                  <a:cubicBezTo>
                    <a:pt x="13512" y="148"/>
                    <a:pt x="13598" y="148"/>
                    <a:pt x="13680" y="152"/>
                  </a:cubicBezTo>
                  <a:cubicBezTo>
                    <a:pt x="13698" y="152"/>
                    <a:pt x="13724" y="148"/>
                    <a:pt x="13747" y="148"/>
                  </a:cubicBezTo>
                  <a:cubicBezTo>
                    <a:pt x="13758" y="148"/>
                    <a:pt x="13768" y="149"/>
                    <a:pt x="13775" y="152"/>
                  </a:cubicBezTo>
                  <a:cubicBezTo>
                    <a:pt x="13848" y="175"/>
                    <a:pt x="13844" y="216"/>
                    <a:pt x="13821" y="284"/>
                  </a:cubicBezTo>
                  <a:cubicBezTo>
                    <a:pt x="13766" y="425"/>
                    <a:pt x="13657" y="557"/>
                    <a:pt x="13580" y="684"/>
                  </a:cubicBezTo>
                  <a:cubicBezTo>
                    <a:pt x="13502" y="807"/>
                    <a:pt x="13421" y="925"/>
                    <a:pt x="13343" y="1044"/>
                  </a:cubicBezTo>
                  <a:cubicBezTo>
                    <a:pt x="13157" y="1316"/>
                    <a:pt x="12966" y="1580"/>
                    <a:pt x="12761" y="1839"/>
                  </a:cubicBezTo>
                  <a:cubicBezTo>
                    <a:pt x="12738" y="1867"/>
                    <a:pt x="12734" y="1903"/>
                    <a:pt x="12761" y="1935"/>
                  </a:cubicBezTo>
                  <a:cubicBezTo>
                    <a:pt x="13166" y="2344"/>
                    <a:pt x="13575" y="2753"/>
                    <a:pt x="13980" y="3162"/>
                  </a:cubicBezTo>
                  <a:lnTo>
                    <a:pt x="13980" y="3162"/>
                  </a:lnTo>
                  <a:cubicBezTo>
                    <a:pt x="13980" y="3163"/>
                    <a:pt x="13980" y="3163"/>
                    <a:pt x="13980" y="3163"/>
                  </a:cubicBezTo>
                  <a:cubicBezTo>
                    <a:pt x="14016" y="3226"/>
                    <a:pt x="13643" y="3236"/>
                    <a:pt x="13616" y="3236"/>
                  </a:cubicBezTo>
                  <a:cubicBezTo>
                    <a:pt x="13489" y="3240"/>
                    <a:pt x="13366" y="3245"/>
                    <a:pt x="13243" y="3249"/>
                  </a:cubicBezTo>
                  <a:cubicBezTo>
                    <a:pt x="12975" y="3263"/>
                    <a:pt x="12707" y="3276"/>
                    <a:pt x="12438" y="3286"/>
                  </a:cubicBezTo>
                  <a:cubicBezTo>
                    <a:pt x="11920" y="3308"/>
                    <a:pt x="11401" y="3327"/>
                    <a:pt x="10883" y="3349"/>
                  </a:cubicBezTo>
                  <a:cubicBezTo>
                    <a:pt x="9833" y="3386"/>
                    <a:pt x="8782" y="3422"/>
                    <a:pt x="7732" y="3454"/>
                  </a:cubicBezTo>
                  <a:cubicBezTo>
                    <a:pt x="5649" y="3513"/>
                    <a:pt x="3566" y="3549"/>
                    <a:pt x="1479" y="3572"/>
                  </a:cubicBezTo>
                  <a:cubicBezTo>
                    <a:pt x="1188" y="3577"/>
                    <a:pt x="892" y="3577"/>
                    <a:pt x="596" y="3581"/>
                  </a:cubicBezTo>
                  <a:lnTo>
                    <a:pt x="405" y="3581"/>
                  </a:lnTo>
                  <a:cubicBezTo>
                    <a:pt x="374" y="3581"/>
                    <a:pt x="326" y="3590"/>
                    <a:pt x="284" y="3590"/>
                  </a:cubicBezTo>
                  <a:cubicBezTo>
                    <a:pt x="227" y="3590"/>
                    <a:pt x="179" y="3574"/>
                    <a:pt x="187" y="3499"/>
                  </a:cubicBezTo>
                  <a:cubicBezTo>
                    <a:pt x="192" y="3467"/>
                    <a:pt x="278" y="3386"/>
                    <a:pt x="301" y="3363"/>
                  </a:cubicBezTo>
                  <a:cubicBezTo>
                    <a:pt x="351" y="3299"/>
                    <a:pt x="401" y="3240"/>
                    <a:pt x="451" y="3181"/>
                  </a:cubicBezTo>
                  <a:cubicBezTo>
                    <a:pt x="806" y="2767"/>
                    <a:pt x="1183" y="2381"/>
                    <a:pt x="1583" y="2012"/>
                  </a:cubicBezTo>
                  <a:cubicBezTo>
                    <a:pt x="1610" y="1985"/>
                    <a:pt x="1606" y="1944"/>
                    <a:pt x="1583" y="1917"/>
                  </a:cubicBezTo>
                  <a:lnTo>
                    <a:pt x="414" y="589"/>
                  </a:lnTo>
                  <a:cubicBezTo>
                    <a:pt x="364" y="530"/>
                    <a:pt x="123" y="325"/>
                    <a:pt x="214" y="248"/>
                  </a:cubicBezTo>
                  <a:cubicBezTo>
                    <a:pt x="223" y="240"/>
                    <a:pt x="244" y="238"/>
                    <a:pt x="269" y="238"/>
                  </a:cubicBezTo>
                  <a:cubicBezTo>
                    <a:pt x="319" y="238"/>
                    <a:pt x="387" y="248"/>
                    <a:pt x="414" y="248"/>
                  </a:cubicBezTo>
                  <a:lnTo>
                    <a:pt x="646" y="248"/>
                  </a:lnTo>
                  <a:cubicBezTo>
                    <a:pt x="915" y="248"/>
                    <a:pt x="1188" y="211"/>
                    <a:pt x="1456" y="198"/>
                  </a:cubicBezTo>
                  <a:cubicBezTo>
                    <a:pt x="1679" y="190"/>
                    <a:pt x="1895" y="169"/>
                    <a:pt x="2116" y="169"/>
                  </a:cubicBezTo>
                  <a:cubicBezTo>
                    <a:pt x="2152" y="169"/>
                    <a:pt x="2188" y="169"/>
                    <a:pt x="2224" y="170"/>
                  </a:cubicBezTo>
                  <a:cubicBezTo>
                    <a:pt x="2318" y="174"/>
                    <a:pt x="2411" y="177"/>
                    <a:pt x="2504" y="177"/>
                  </a:cubicBezTo>
                  <a:cubicBezTo>
                    <a:pt x="2543" y="177"/>
                    <a:pt x="2581" y="176"/>
                    <a:pt x="2620" y="175"/>
                  </a:cubicBezTo>
                  <a:cubicBezTo>
                    <a:pt x="2734" y="171"/>
                    <a:pt x="2842" y="155"/>
                    <a:pt x="2951" y="155"/>
                  </a:cubicBezTo>
                  <a:cubicBezTo>
                    <a:pt x="2973" y="155"/>
                    <a:pt x="2994" y="155"/>
                    <a:pt x="3016" y="157"/>
                  </a:cubicBezTo>
                  <a:cubicBezTo>
                    <a:pt x="3087" y="164"/>
                    <a:pt x="3159" y="166"/>
                    <a:pt x="3232" y="166"/>
                  </a:cubicBezTo>
                  <a:cubicBezTo>
                    <a:pt x="3430" y="166"/>
                    <a:pt x="3630" y="147"/>
                    <a:pt x="3829" y="147"/>
                  </a:cubicBezTo>
                  <a:cubicBezTo>
                    <a:pt x="3844" y="147"/>
                    <a:pt x="3860" y="148"/>
                    <a:pt x="3875" y="148"/>
                  </a:cubicBezTo>
                  <a:cubicBezTo>
                    <a:pt x="3972" y="149"/>
                    <a:pt x="4070" y="150"/>
                    <a:pt x="4168" y="150"/>
                  </a:cubicBezTo>
                  <a:cubicBezTo>
                    <a:pt x="4363" y="150"/>
                    <a:pt x="4560" y="148"/>
                    <a:pt x="4757" y="148"/>
                  </a:cubicBezTo>
                  <a:cubicBezTo>
                    <a:pt x="5765" y="144"/>
                    <a:pt x="6772" y="142"/>
                    <a:pt x="7779" y="142"/>
                  </a:cubicBezTo>
                  <a:close/>
                  <a:moveTo>
                    <a:pt x="13767" y="0"/>
                  </a:moveTo>
                  <a:cubicBezTo>
                    <a:pt x="13672" y="0"/>
                    <a:pt x="13567" y="16"/>
                    <a:pt x="13493" y="16"/>
                  </a:cubicBezTo>
                  <a:lnTo>
                    <a:pt x="12984" y="16"/>
                  </a:lnTo>
                  <a:cubicBezTo>
                    <a:pt x="11670" y="11"/>
                    <a:pt x="10351" y="11"/>
                    <a:pt x="9032" y="7"/>
                  </a:cubicBezTo>
                  <a:cubicBezTo>
                    <a:pt x="7700" y="7"/>
                    <a:pt x="6372" y="7"/>
                    <a:pt x="5044" y="11"/>
                  </a:cubicBezTo>
                  <a:cubicBezTo>
                    <a:pt x="4716" y="11"/>
                    <a:pt x="4389" y="16"/>
                    <a:pt x="4062" y="16"/>
                  </a:cubicBezTo>
                  <a:cubicBezTo>
                    <a:pt x="3789" y="16"/>
                    <a:pt x="3513" y="32"/>
                    <a:pt x="3241" y="32"/>
                  </a:cubicBezTo>
                  <a:cubicBezTo>
                    <a:pt x="3187" y="32"/>
                    <a:pt x="3133" y="31"/>
                    <a:pt x="3079" y="30"/>
                  </a:cubicBezTo>
                  <a:cubicBezTo>
                    <a:pt x="3016" y="25"/>
                    <a:pt x="2957" y="7"/>
                    <a:pt x="2897" y="7"/>
                  </a:cubicBezTo>
                  <a:cubicBezTo>
                    <a:pt x="2825" y="11"/>
                    <a:pt x="2752" y="34"/>
                    <a:pt x="2684" y="39"/>
                  </a:cubicBezTo>
                  <a:cubicBezTo>
                    <a:pt x="2632" y="43"/>
                    <a:pt x="2580" y="45"/>
                    <a:pt x="2528" y="45"/>
                  </a:cubicBezTo>
                  <a:cubicBezTo>
                    <a:pt x="2417" y="45"/>
                    <a:pt x="2306" y="37"/>
                    <a:pt x="2197" y="34"/>
                  </a:cubicBezTo>
                  <a:cubicBezTo>
                    <a:pt x="2163" y="33"/>
                    <a:pt x="2130" y="32"/>
                    <a:pt x="2096" y="32"/>
                  </a:cubicBezTo>
                  <a:cubicBezTo>
                    <a:pt x="1853" y="32"/>
                    <a:pt x="1614" y="58"/>
                    <a:pt x="1374" y="70"/>
                  </a:cubicBezTo>
                  <a:cubicBezTo>
                    <a:pt x="1024" y="89"/>
                    <a:pt x="678" y="116"/>
                    <a:pt x="328" y="116"/>
                  </a:cubicBezTo>
                  <a:cubicBezTo>
                    <a:pt x="289" y="114"/>
                    <a:pt x="245" y="108"/>
                    <a:pt x="202" y="108"/>
                  </a:cubicBezTo>
                  <a:cubicBezTo>
                    <a:pt x="143" y="108"/>
                    <a:pt x="87" y="119"/>
                    <a:pt x="51" y="166"/>
                  </a:cubicBezTo>
                  <a:cubicBezTo>
                    <a:pt x="1" y="230"/>
                    <a:pt x="10" y="311"/>
                    <a:pt x="51" y="375"/>
                  </a:cubicBezTo>
                  <a:cubicBezTo>
                    <a:pt x="137" y="512"/>
                    <a:pt x="273" y="630"/>
                    <a:pt x="383" y="753"/>
                  </a:cubicBezTo>
                  <a:cubicBezTo>
                    <a:pt x="505" y="894"/>
                    <a:pt x="628" y="1035"/>
                    <a:pt x="751" y="1171"/>
                  </a:cubicBezTo>
                  <a:cubicBezTo>
                    <a:pt x="981" y="1435"/>
                    <a:pt x="1211" y="1695"/>
                    <a:pt x="1438" y="1959"/>
                  </a:cubicBezTo>
                  <a:lnTo>
                    <a:pt x="1438" y="1959"/>
                  </a:lnTo>
                  <a:cubicBezTo>
                    <a:pt x="1058" y="2315"/>
                    <a:pt x="692" y="2688"/>
                    <a:pt x="355" y="3085"/>
                  </a:cubicBezTo>
                  <a:cubicBezTo>
                    <a:pt x="273" y="3181"/>
                    <a:pt x="192" y="3281"/>
                    <a:pt x="110" y="3381"/>
                  </a:cubicBezTo>
                  <a:cubicBezTo>
                    <a:pt x="60" y="3440"/>
                    <a:pt x="5" y="3499"/>
                    <a:pt x="14" y="3581"/>
                  </a:cubicBezTo>
                  <a:cubicBezTo>
                    <a:pt x="31" y="3703"/>
                    <a:pt x="133" y="3727"/>
                    <a:pt x="241" y="3727"/>
                  </a:cubicBezTo>
                  <a:cubicBezTo>
                    <a:pt x="310" y="3727"/>
                    <a:pt x="382" y="3718"/>
                    <a:pt x="437" y="3718"/>
                  </a:cubicBezTo>
                  <a:cubicBezTo>
                    <a:pt x="1606" y="3709"/>
                    <a:pt x="2775" y="3695"/>
                    <a:pt x="3943" y="3677"/>
                  </a:cubicBezTo>
                  <a:cubicBezTo>
                    <a:pt x="6285" y="3636"/>
                    <a:pt x="8632" y="3568"/>
                    <a:pt x="10979" y="3481"/>
                  </a:cubicBezTo>
                  <a:cubicBezTo>
                    <a:pt x="11620" y="3454"/>
                    <a:pt x="12261" y="3431"/>
                    <a:pt x="12902" y="3404"/>
                  </a:cubicBezTo>
                  <a:cubicBezTo>
                    <a:pt x="13221" y="3390"/>
                    <a:pt x="13543" y="3372"/>
                    <a:pt x="13862" y="3358"/>
                  </a:cubicBezTo>
                  <a:cubicBezTo>
                    <a:pt x="13948" y="3354"/>
                    <a:pt x="14044" y="3367"/>
                    <a:pt x="14098" y="3290"/>
                  </a:cubicBezTo>
                  <a:cubicBezTo>
                    <a:pt x="14135" y="3233"/>
                    <a:pt x="14135" y="3173"/>
                    <a:pt x="14109" y="3115"/>
                  </a:cubicBezTo>
                  <a:lnTo>
                    <a:pt x="14109" y="3115"/>
                  </a:lnTo>
                  <a:cubicBezTo>
                    <a:pt x="14106" y="3103"/>
                    <a:pt x="14100" y="3092"/>
                    <a:pt x="14089" y="3081"/>
                  </a:cubicBezTo>
                  <a:cubicBezTo>
                    <a:pt x="13694" y="2681"/>
                    <a:pt x="13298" y="2281"/>
                    <a:pt x="12903" y="1882"/>
                  </a:cubicBezTo>
                  <a:lnTo>
                    <a:pt x="12903" y="1882"/>
                  </a:lnTo>
                  <a:cubicBezTo>
                    <a:pt x="13251" y="1434"/>
                    <a:pt x="13573" y="965"/>
                    <a:pt x="13862" y="480"/>
                  </a:cubicBezTo>
                  <a:cubicBezTo>
                    <a:pt x="13930" y="366"/>
                    <a:pt x="14126" y="120"/>
                    <a:pt x="13921" y="25"/>
                  </a:cubicBezTo>
                  <a:cubicBezTo>
                    <a:pt x="13879" y="6"/>
                    <a:pt x="13825" y="0"/>
                    <a:pt x="137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4246849" y="1012625"/>
            <a:ext cx="360066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0000"/>
                </a:solidFill>
                <a:latin typeface="Comic Sans MS" pitchFamily="66" charset="0"/>
              </a:rPr>
              <a:t>3 PRACTICE</a:t>
            </a:r>
          </a:p>
        </p:txBody>
      </p:sp>
      <p:sp>
        <p:nvSpPr>
          <p:cNvPr id="41" name="Rectangle 40"/>
          <p:cNvSpPr/>
          <p:nvPr/>
        </p:nvSpPr>
        <p:spPr>
          <a:xfrm>
            <a:off x="2814827" y="2738670"/>
            <a:ext cx="670407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kern="0" dirty="0">
                <a:solidFill>
                  <a:srgbClr val="241826"/>
                </a:solidFill>
                <a:latin typeface="Comic Sans MS" panose="030F0702030302020204" pitchFamily="66" charset="0"/>
              </a:rPr>
              <a:t>Task 2 </a:t>
            </a:r>
            <a:r>
              <a:rPr lang="en-US" sz="4400" dirty="0">
                <a:latin typeface="Comic Sans MS" panose="030F0702030302020204" pitchFamily="66" charset="0"/>
              </a:rPr>
              <a:t>Listen and write.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5994" y="4148807"/>
            <a:ext cx="4506529" cy="294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187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00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961" y="-30768"/>
            <a:ext cx="10485859" cy="6888768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2483957" y="5767754"/>
            <a:ext cx="6777501" cy="1041009"/>
          </a:xfrm>
          <a:prstGeom prst="roundRect">
            <a:avLst/>
          </a:prstGeom>
          <a:solidFill>
            <a:srgbClr val="BFEEA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  </a:t>
            </a:r>
            <a:r>
              <a:rPr lang="en-US" sz="2800" kern="0" noProof="0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That man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yriad Pro" panose="020B0503030403020204" pitchFamily="34" charset="0"/>
                <a:ea typeface="+mn-ea"/>
                <a:cs typeface="+mn-cs"/>
              </a:rPr>
              <a:t> is throwing a __________.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9043" r="96809">
                        <a14:foregroundMark x1="69149" y1="26632" x2="71809" y2="35770"/>
                        <a14:foregroundMark x1="73404" y1="20888" x2="76064" y2="33681"/>
                        <a14:backgroundMark x1="68617" y1="31070" x2="68617" y2="310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80" y="3859023"/>
            <a:ext cx="1761768" cy="309068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17" b="98191" l="4717" r="98585">
                        <a14:foregroundMark x1="29245" y1="25840" x2="40566" y2="30491"/>
                        <a14:backgroundMark x1="37264" y1="29199" x2="37264" y2="291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880" y="3859023"/>
            <a:ext cx="1924141" cy="30203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78792" y="322132"/>
            <a:ext cx="1704537" cy="817293"/>
          </a:xfrm>
          <a:prstGeom prst="rect">
            <a:avLst/>
          </a:prstGeom>
        </p:spPr>
      </p:pic>
      <p:sp>
        <p:nvSpPr>
          <p:cNvPr id="29" name="Oval Callout 28"/>
          <p:cNvSpPr/>
          <p:nvPr/>
        </p:nvSpPr>
        <p:spPr>
          <a:xfrm>
            <a:off x="204454" y="1444225"/>
            <a:ext cx="3467893" cy="1329455"/>
          </a:xfrm>
          <a:prstGeom prst="wedgeEllipseCallout">
            <a:avLst>
              <a:gd name="adj1" fmla="val -16155"/>
              <a:gd name="adj2" fmla="val 76922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6">
                    <a:lumMod val="25000"/>
                  </a:schemeClr>
                </a:solidFill>
                <a:latin typeface="Comic Sans MS" pitchFamily="66" charset="0"/>
              </a:rPr>
              <a:t>Look! A lot of tomatoes !</a:t>
            </a:r>
          </a:p>
        </p:txBody>
      </p:sp>
      <p:sp>
        <p:nvSpPr>
          <p:cNvPr id="31" name="Oval Callout 30"/>
          <p:cNvSpPr/>
          <p:nvPr/>
        </p:nvSpPr>
        <p:spPr>
          <a:xfrm>
            <a:off x="6459809" y="1260518"/>
            <a:ext cx="5681984" cy="2153098"/>
          </a:xfrm>
          <a:prstGeom prst="wedgeEllipseCallout">
            <a:avLst>
              <a:gd name="adj1" fmla="val 25369"/>
              <a:gd name="adj2" fmla="val 71405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6">
                    <a:lumMod val="25000"/>
                  </a:schemeClr>
                </a:solidFill>
                <a:latin typeface="Comic Sans MS" pitchFamily="66" charset="0"/>
              </a:rPr>
              <a:t>Yes! There are many tomatoes! And look at that man over there. What’s he doing ?</a:t>
            </a:r>
          </a:p>
        </p:txBody>
      </p:sp>
      <p:sp>
        <p:nvSpPr>
          <p:cNvPr id="32" name="Oval Callout 31"/>
          <p:cNvSpPr/>
          <p:nvPr/>
        </p:nvSpPr>
        <p:spPr>
          <a:xfrm>
            <a:off x="2118831" y="2883876"/>
            <a:ext cx="3839363" cy="1323536"/>
          </a:xfrm>
          <a:prstGeom prst="wedgeEllipseCallout">
            <a:avLst>
              <a:gd name="adj1" fmla="val -27363"/>
              <a:gd name="adj2" fmla="val 66957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6">
                    <a:lumMod val="25000"/>
                  </a:schemeClr>
                </a:solidFill>
                <a:latin typeface="Comic Sans MS" pitchFamily="66" charset="0"/>
              </a:rPr>
              <a:t>He is throwing a tomato!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93891" y="5950329"/>
            <a:ext cx="1859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tomato</a:t>
            </a:r>
          </a:p>
        </p:txBody>
      </p:sp>
      <p:pic>
        <p:nvPicPr>
          <p:cNvPr id="33" name="9.2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000" end="13370.6689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374880" y="121178"/>
            <a:ext cx="609600" cy="609600"/>
          </a:xfrm>
          <a:prstGeom prst="rect">
            <a:avLst/>
          </a:prstGeom>
        </p:spPr>
      </p:pic>
      <p:pic>
        <p:nvPicPr>
          <p:cNvPr id="34" name="9.2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000" end="3830.5417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300257" y="834625"/>
            <a:ext cx="609600" cy="609600"/>
          </a:xfrm>
          <a:prstGeom prst="rect">
            <a:avLst/>
          </a:prstGeom>
        </p:spPr>
      </p:pic>
      <p:pic>
        <p:nvPicPr>
          <p:cNvPr id="35" name="9.2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8000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394850" y="1669273"/>
            <a:ext cx="609600" cy="609600"/>
          </a:xfrm>
          <a:prstGeom prst="rect">
            <a:avLst/>
          </a:prstGeom>
        </p:spPr>
      </p:pic>
      <p:pic>
        <p:nvPicPr>
          <p:cNvPr id="2" name="9.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001322" y="25341"/>
            <a:ext cx="609600" cy="6096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50079" y="57977"/>
            <a:ext cx="2728453" cy="4994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Listen and write.</a:t>
            </a:r>
          </a:p>
        </p:txBody>
      </p:sp>
    </p:spTree>
    <p:extLst>
      <p:ext uri="{BB962C8B-B14F-4D97-AF65-F5344CB8AC3E}">
        <p14:creationId xmlns:p14="http://schemas.microsoft.com/office/powerpoint/2010/main" val="4077080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325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8800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363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216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4" grpId="0" animBg="1"/>
      <p:bldP spid="29" grpId="0" animBg="1"/>
      <p:bldP spid="31" grpId="0" animBg="1"/>
      <p:bldP spid="32" grpId="0" animBg="1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560680" y="2315193"/>
            <a:ext cx="9229240" cy="1722234"/>
            <a:chOff x="3064767" y="4889581"/>
            <a:chExt cx="5774959" cy="1273996"/>
          </a:xfrm>
        </p:grpSpPr>
        <p:sp>
          <p:nvSpPr>
            <p:cNvPr id="7" name="Google Shape;2833;p71"/>
            <p:cNvSpPr/>
            <p:nvPr/>
          </p:nvSpPr>
          <p:spPr>
            <a:xfrm>
              <a:off x="3122682" y="4889581"/>
              <a:ext cx="5717044" cy="1225128"/>
            </a:xfrm>
            <a:custGeom>
              <a:avLst/>
              <a:gdLst/>
              <a:ahLst/>
              <a:cxnLst/>
              <a:rect l="l" t="t" r="r" b="b"/>
              <a:pathLst>
                <a:path w="13994" h="3585" extrusionOk="0">
                  <a:moveTo>
                    <a:pt x="13248" y="0"/>
                  </a:moveTo>
                  <a:cubicBezTo>
                    <a:pt x="13248" y="0"/>
                    <a:pt x="11756" y="60"/>
                    <a:pt x="11688" y="78"/>
                  </a:cubicBezTo>
                  <a:cubicBezTo>
                    <a:pt x="11674" y="80"/>
                    <a:pt x="11606" y="81"/>
                    <a:pt x="11499" y="81"/>
                  </a:cubicBezTo>
                  <a:cubicBezTo>
                    <a:pt x="11168" y="81"/>
                    <a:pt x="10471" y="72"/>
                    <a:pt x="9929" y="72"/>
                  </a:cubicBezTo>
                  <a:cubicBezTo>
                    <a:pt x="9710" y="72"/>
                    <a:pt x="9516" y="73"/>
                    <a:pt x="9382" y="78"/>
                  </a:cubicBezTo>
                  <a:cubicBezTo>
                    <a:pt x="9191" y="82"/>
                    <a:pt x="8551" y="84"/>
                    <a:pt x="7763" y="84"/>
                  </a:cubicBezTo>
                  <a:cubicBezTo>
                    <a:pt x="6188" y="84"/>
                    <a:pt x="4022" y="78"/>
                    <a:pt x="3680" y="78"/>
                  </a:cubicBezTo>
                  <a:cubicBezTo>
                    <a:pt x="3166" y="78"/>
                    <a:pt x="1733" y="91"/>
                    <a:pt x="1415" y="137"/>
                  </a:cubicBezTo>
                  <a:cubicBezTo>
                    <a:pt x="1241" y="162"/>
                    <a:pt x="823" y="168"/>
                    <a:pt x="487" y="168"/>
                  </a:cubicBezTo>
                  <a:cubicBezTo>
                    <a:pt x="218" y="168"/>
                    <a:pt x="1" y="164"/>
                    <a:pt x="1" y="164"/>
                  </a:cubicBezTo>
                  <a:lnTo>
                    <a:pt x="1" y="164"/>
                  </a:lnTo>
                  <a:cubicBezTo>
                    <a:pt x="1" y="164"/>
                    <a:pt x="642" y="1101"/>
                    <a:pt x="801" y="1269"/>
                  </a:cubicBezTo>
                  <a:cubicBezTo>
                    <a:pt x="960" y="1433"/>
                    <a:pt x="1288" y="1933"/>
                    <a:pt x="1288" y="1933"/>
                  </a:cubicBezTo>
                  <a:lnTo>
                    <a:pt x="928" y="2370"/>
                  </a:lnTo>
                  <a:cubicBezTo>
                    <a:pt x="928" y="2370"/>
                    <a:pt x="287" y="3093"/>
                    <a:pt x="169" y="3170"/>
                  </a:cubicBezTo>
                  <a:cubicBezTo>
                    <a:pt x="55" y="3247"/>
                    <a:pt x="1" y="3520"/>
                    <a:pt x="1" y="3520"/>
                  </a:cubicBezTo>
                  <a:cubicBezTo>
                    <a:pt x="1" y="3520"/>
                    <a:pt x="1720" y="3585"/>
                    <a:pt x="2280" y="3585"/>
                  </a:cubicBezTo>
                  <a:cubicBezTo>
                    <a:pt x="2368" y="3585"/>
                    <a:pt x="2428" y="3583"/>
                    <a:pt x="2447" y="3579"/>
                  </a:cubicBezTo>
                  <a:cubicBezTo>
                    <a:pt x="2593" y="3548"/>
                    <a:pt x="4853" y="3502"/>
                    <a:pt x="5185" y="3488"/>
                  </a:cubicBezTo>
                  <a:cubicBezTo>
                    <a:pt x="5294" y="3482"/>
                    <a:pt x="5685" y="3480"/>
                    <a:pt x="6166" y="3480"/>
                  </a:cubicBezTo>
                  <a:cubicBezTo>
                    <a:pt x="7128" y="3480"/>
                    <a:pt x="8449" y="3488"/>
                    <a:pt x="8591" y="3488"/>
                  </a:cubicBezTo>
                  <a:cubicBezTo>
                    <a:pt x="8809" y="3488"/>
                    <a:pt x="12074" y="3411"/>
                    <a:pt x="12416" y="3366"/>
                  </a:cubicBezTo>
                  <a:cubicBezTo>
                    <a:pt x="12761" y="3320"/>
                    <a:pt x="13994" y="3106"/>
                    <a:pt x="13994" y="3106"/>
                  </a:cubicBezTo>
                  <a:cubicBezTo>
                    <a:pt x="13994" y="3106"/>
                    <a:pt x="13348" y="2597"/>
                    <a:pt x="13261" y="2493"/>
                  </a:cubicBezTo>
                  <a:cubicBezTo>
                    <a:pt x="13175" y="2388"/>
                    <a:pt x="12729" y="1838"/>
                    <a:pt x="12729" y="1838"/>
                  </a:cubicBezTo>
                  <a:cubicBezTo>
                    <a:pt x="12729" y="1838"/>
                    <a:pt x="13075" y="1328"/>
                    <a:pt x="13234" y="1087"/>
                  </a:cubicBezTo>
                  <a:cubicBezTo>
                    <a:pt x="13389" y="846"/>
                    <a:pt x="13921" y="0"/>
                    <a:pt x="13921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0" name="Google Shape;2836;p71"/>
            <p:cNvSpPr/>
            <p:nvPr/>
          </p:nvSpPr>
          <p:spPr>
            <a:xfrm>
              <a:off x="3064767" y="4889581"/>
              <a:ext cx="5726158" cy="1273996"/>
            </a:xfrm>
            <a:custGeom>
              <a:avLst/>
              <a:gdLst/>
              <a:ahLst/>
              <a:cxnLst/>
              <a:rect l="l" t="t" r="r" b="b"/>
              <a:pathLst>
                <a:path w="14136" h="3728" extrusionOk="0">
                  <a:moveTo>
                    <a:pt x="7779" y="142"/>
                  </a:moveTo>
                  <a:cubicBezTo>
                    <a:pt x="9155" y="142"/>
                    <a:pt x="10532" y="145"/>
                    <a:pt x="11911" y="148"/>
                  </a:cubicBezTo>
                  <a:lnTo>
                    <a:pt x="13430" y="148"/>
                  </a:lnTo>
                  <a:cubicBezTo>
                    <a:pt x="13512" y="148"/>
                    <a:pt x="13598" y="148"/>
                    <a:pt x="13680" y="152"/>
                  </a:cubicBezTo>
                  <a:cubicBezTo>
                    <a:pt x="13698" y="152"/>
                    <a:pt x="13724" y="148"/>
                    <a:pt x="13747" y="148"/>
                  </a:cubicBezTo>
                  <a:cubicBezTo>
                    <a:pt x="13758" y="148"/>
                    <a:pt x="13768" y="149"/>
                    <a:pt x="13775" y="152"/>
                  </a:cubicBezTo>
                  <a:cubicBezTo>
                    <a:pt x="13848" y="175"/>
                    <a:pt x="13844" y="216"/>
                    <a:pt x="13821" y="284"/>
                  </a:cubicBezTo>
                  <a:cubicBezTo>
                    <a:pt x="13766" y="425"/>
                    <a:pt x="13657" y="557"/>
                    <a:pt x="13580" y="684"/>
                  </a:cubicBezTo>
                  <a:cubicBezTo>
                    <a:pt x="13502" y="807"/>
                    <a:pt x="13421" y="925"/>
                    <a:pt x="13343" y="1044"/>
                  </a:cubicBezTo>
                  <a:cubicBezTo>
                    <a:pt x="13157" y="1316"/>
                    <a:pt x="12966" y="1580"/>
                    <a:pt x="12761" y="1839"/>
                  </a:cubicBezTo>
                  <a:cubicBezTo>
                    <a:pt x="12738" y="1867"/>
                    <a:pt x="12734" y="1903"/>
                    <a:pt x="12761" y="1935"/>
                  </a:cubicBezTo>
                  <a:cubicBezTo>
                    <a:pt x="13166" y="2344"/>
                    <a:pt x="13575" y="2753"/>
                    <a:pt x="13980" y="3162"/>
                  </a:cubicBezTo>
                  <a:lnTo>
                    <a:pt x="13980" y="3162"/>
                  </a:lnTo>
                  <a:cubicBezTo>
                    <a:pt x="13980" y="3163"/>
                    <a:pt x="13980" y="3163"/>
                    <a:pt x="13980" y="3163"/>
                  </a:cubicBezTo>
                  <a:cubicBezTo>
                    <a:pt x="14016" y="3226"/>
                    <a:pt x="13643" y="3236"/>
                    <a:pt x="13616" y="3236"/>
                  </a:cubicBezTo>
                  <a:cubicBezTo>
                    <a:pt x="13489" y="3240"/>
                    <a:pt x="13366" y="3245"/>
                    <a:pt x="13243" y="3249"/>
                  </a:cubicBezTo>
                  <a:cubicBezTo>
                    <a:pt x="12975" y="3263"/>
                    <a:pt x="12707" y="3276"/>
                    <a:pt x="12438" y="3286"/>
                  </a:cubicBezTo>
                  <a:cubicBezTo>
                    <a:pt x="11920" y="3308"/>
                    <a:pt x="11401" y="3327"/>
                    <a:pt x="10883" y="3349"/>
                  </a:cubicBezTo>
                  <a:cubicBezTo>
                    <a:pt x="9833" y="3386"/>
                    <a:pt x="8782" y="3422"/>
                    <a:pt x="7732" y="3454"/>
                  </a:cubicBezTo>
                  <a:cubicBezTo>
                    <a:pt x="5649" y="3513"/>
                    <a:pt x="3566" y="3549"/>
                    <a:pt x="1479" y="3572"/>
                  </a:cubicBezTo>
                  <a:cubicBezTo>
                    <a:pt x="1188" y="3577"/>
                    <a:pt x="892" y="3577"/>
                    <a:pt x="596" y="3581"/>
                  </a:cubicBezTo>
                  <a:lnTo>
                    <a:pt x="405" y="3581"/>
                  </a:lnTo>
                  <a:cubicBezTo>
                    <a:pt x="374" y="3581"/>
                    <a:pt x="326" y="3590"/>
                    <a:pt x="284" y="3590"/>
                  </a:cubicBezTo>
                  <a:cubicBezTo>
                    <a:pt x="227" y="3590"/>
                    <a:pt x="179" y="3574"/>
                    <a:pt x="187" y="3499"/>
                  </a:cubicBezTo>
                  <a:cubicBezTo>
                    <a:pt x="192" y="3467"/>
                    <a:pt x="278" y="3386"/>
                    <a:pt x="301" y="3363"/>
                  </a:cubicBezTo>
                  <a:cubicBezTo>
                    <a:pt x="351" y="3299"/>
                    <a:pt x="401" y="3240"/>
                    <a:pt x="451" y="3181"/>
                  </a:cubicBezTo>
                  <a:cubicBezTo>
                    <a:pt x="806" y="2767"/>
                    <a:pt x="1183" y="2381"/>
                    <a:pt x="1583" y="2012"/>
                  </a:cubicBezTo>
                  <a:cubicBezTo>
                    <a:pt x="1610" y="1985"/>
                    <a:pt x="1606" y="1944"/>
                    <a:pt x="1583" y="1917"/>
                  </a:cubicBezTo>
                  <a:lnTo>
                    <a:pt x="414" y="589"/>
                  </a:lnTo>
                  <a:cubicBezTo>
                    <a:pt x="364" y="530"/>
                    <a:pt x="123" y="325"/>
                    <a:pt x="214" y="248"/>
                  </a:cubicBezTo>
                  <a:cubicBezTo>
                    <a:pt x="223" y="240"/>
                    <a:pt x="244" y="238"/>
                    <a:pt x="269" y="238"/>
                  </a:cubicBezTo>
                  <a:cubicBezTo>
                    <a:pt x="319" y="238"/>
                    <a:pt x="387" y="248"/>
                    <a:pt x="414" y="248"/>
                  </a:cubicBezTo>
                  <a:lnTo>
                    <a:pt x="646" y="248"/>
                  </a:lnTo>
                  <a:cubicBezTo>
                    <a:pt x="915" y="248"/>
                    <a:pt x="1188" y="211"/>
                    <a:pt x="1456" y="198"/>
                  </a:cubicBezTo>
                  <a:cubicBezTo>
                    <a:pt x="1679" y="190"/>
                    <a:pt x="1895" y="169"/>
                    <a:pt x="2116" y="169"/>
                  </a:cubicBezTo>
                  <a:cubicBezTo>
                    <a:pt x="2152" y="169"/>
                    <a:pt x="2188" y="169"/>
                    <a:pt x="2224" y="170"/>
                  </a:cubicBezTo>
                  <a:cubicBezTo>
                    <a:pt x="2318" y="174"/>
                    <a:pt x="2411" y="177"/>
                    <a:pt x="2504" y="177"/>
                  </a:cubicBezTo>
                  <a:cubicBezTo>
                    <a:pt x="2543" y="177"/>
                    <a:pt x="2581" y="176"/>
                    <a:pt x="2620" y="175"/>
                  </a:cubicBezTo>
                  <a:cubicBezTo>
                    <a:pt x="2734" y="171"/>
                    <a:pt x="2842" y="155"/>
                    <a:pt x="2951" y="155"/>
                  </a:cubicBezTo>
                  <a:cubicBezTo>
                    <a:pt x="2973" y="155"/>
                    <a:pt x="2994" y="155"/>
                    <a:pt x="3016" y="157"/>
                  </a:cubicBezTo>
                  <a:cubicBezTo>
                    <a:pt x="3087" y="164"/>
                    <a:pt x="3159" y="166"/>
                    <a:pt x="3232" y="166"/>
                  </a:cubicBezTo>
                  <a:cubicBezTo>
                    <a:pt x="3430" y="166"/>
                    <a:pt x="3630" y="147"/>
                    <a:pt x="3829" y="147"/>
                  </a:cubicBezTo>
                  <a:cubicBezTo>
                    <a:pt x="3844" y="147"/>
                    <a:pt x="3860" y="148"/>
                    <a:pt x="3875" y="148"/>
                  </a:cubicBezTo>
                  <a:cubicBezTo>
                    <a:pt x="3972" y="149"/>
                    <a:pt x="4070" y="150"/>
                    <a:pt x="4168" y="150"/>
                  </a:cubicBezTo>
                  <a:cubicBezTo>
                    <a:pt x="4363" y="150"/>
                    <a:pt x="4560" y="148"/>
                    <a:pt x="4757" y="148"/>
                  </a:cubicBezTo>
                  <a:cubicBezTo>
                    <a:pt x="5765" y="144"/>
                    <a:pt x="6772" y="142"/>
                    <a:pt x="7779" y="142"/>
                  </a:cubicBezTo>
                  <a:close/>
                  <a:moveTo>
                    <a:pt x="13767" y="0"/>
                  </a:moveTo>
                  <a:cubicBezTo>
                    <a:pt x="13672" y="0"/>
                    <a:pt x="13567" y="16"/>
                    <a:pt x="13493" y="16"/>
                  </a:cubicBezTo>
                  <a:lnTo>
                    <a:pt x="12984" y="16"/>
                  </a:lnTo>
                  <a:cubicBezTo>
                    <a:pt x="11670" y="11"/>
                    <a:pt x="10351" y="11"/>
                    <a:pt x="9032" y="7"/>
                  </a:cubicBezTo>
                  <a:cubicBezTo>
                    <a:pt x="7700" y="7"/>
                    <a:pt x="6372" y="7"/>
                    <a:pt x="5044" y="11"/>
                  </a:cubicBezTo>
                  <a:cubicBezTo>
                    <a:pt x="4716" y="11"/>
                    <a:pt x="4389" y="16"/>
                    <a:pt x="4062" y="16"/>
                  </a:cubicBezTo>
                  <a:cubicBezTo>
                    <a:pt x="3789" y="16"/>
                    <a:pt x="3513" y="32"/>
                    <a:pt x="3241" y="32"/>
                  </a:cubicBezTo>
                  <a:cubicBezTo>
                    <a:pt x="3187" y="32"/>
                    <a:pt x="3133" y="31"/>
                    <a:pt x="3079" y="30"/>
                  </a:cubicBezTo>
                  <a:cubicBezTo>
                    <a:pt x="3016" y="25"/>
                    <a:pt x="2957" y="7"/>
                    <a:pt x="2897" y="7"/>
                  </a:cubicBezTo>
                  <a:cubicBezTo>
                    <a:pt x="2825" y="11"/>
                    <a:pt x="2752" y="34"/>
                    <a:pt x="2684" y="39"/>
                  </a:cubicBezTo>
                  <a:cubicBezTo>
                    <a:pt x="2632" y="43"/>
                    <a:pt x="2580" y="45"/>
                    <a:pt x="2528" y="45"/>
                  </a:cubicBezTo>
                  <a:cubicBezTo>
                    <a:pt x="2417" y="45"/>
                    <a:pt x="2306" y="37"/>
                    <a:pt x="2197" y="34"/>
                  </a:cubicBezTo>
                  <a:cubicBezTo>
                    <a:pt x="2163" y="33"/>
                    <a:pt x="2130" y="32"/>
                    <a:pt x="2096" y="32"/>
                  </a:cubicBezTo>
                  <a:cubicBezTo>
                    <a:pt x="1853" y="32"/>
                    <a:pt x="1614" y="58"/>
                    <a:pt x="1374" y="70"/>
                  </a:cubicBezTo>
                  <a:cubicBezTo>
                    <a:pt x="1024" y="89"/>
                    <a:pt x="678" y="116"/>
                    <a:pt x="328" y="116"/>
                  </a:cubicBezTo>
                  <a:cubicBezTo>
                    <a:pt x="289" y="114"/>
                    <a:pt x="245" y="108"/>
                    <a:pt x="202" y="108"/>
                  </a:cubicBezTo>
                  <a:cubicBezTo>
                    <a:pt x="143" y="108"/>
                    <a:pt x="87" y="119"/>
                    <a:pt x="51" y="166"/>
                  </a:cubicBezTo>
                  <a:cubicBezTo>
                    <a:pt x="1" y="230"/>
                    <a:pt x="10" y="311"/>
                    <a:pt x="51" y="375"/>
                  </a:cubicBezTo>
                  <a:cubicBezTo>
                    <a:pt x="137" y="512"/>
                    <a:pt x="273" y="630"/>
                    <a:pt x="383" y="753"/>
                  </a:cubicBezTo>
                  <a:cubicBezTo>
                    <a:pt x="505" y="894"/>
                    <a:pt x="628" y="1035"/>
                    <a:pt x="751" y="1171"/>
                  </a:cubicBezTo>
                  <a:cubicBezTo>
                    <a:pt x="981" y="1435"/>
                    <a:pt x="1211" y="1695"/>
                    <a:pt x="1438" y="1959"/>
                  </a:cubicBezTo>
                  <a:lnTo>
                    <a:pt x="1438" y="1959"/>
                  </a:lnTo>
                  <a:cubicBezTo>
                    <a:pt x="1058" y="2315"/>
                    <a:pt x="692" y="2688"/>
                    <a:pt x="355" y="3085"/>
                  </a:cubicBezTo>
                  <a:cubicBezTo>
                    <a:pt x="273" y="3181"/>
                    <a:pt x="192" y="3281"/>
                    <a:pt x="110" y="3381"/>
                  </a:cubicBezTo>
                  <a:cubicBezTo>
                    <a:pt x="60" y="3440"/>
                    <a:pt x="5" y="3499"/>
                    <a:pt x="14" y="3581"/>
                  </a:cubicBezTo>
                  <a:cubicBezTo>
                    <a:pt x="31" y="3703"/>
                    <a:pt x="133" y="3727"/>
                    <a:pt x="241" y="3727"/>
                  </a:cubicBezTo>
                  <a:cubicBezTo>
                    <a:pt x="310" y="3727"/>
                    <a:pt x="382" y="3718"/>
                    <a:pt x="437" y="3718"/>
                  </a:cubicBezTo>
                  <a:cubicBezTo>
                    <a:pt x="1606" y="3709"/>
                    <a:pt x="2775" y="3695"/>
                    <a:pt x="3943" y="3677"/>
                  </a:cubicBezTo>
                  <a:cubicBezTo>
                    <a:pt x="6285" y="3636"/>
                    <a:pt x="8632" y="3568"/>
                    <a:pt x="10979" y="3481"/>
                  </a:cubicBezTo>
                  <a:cubicBezTo>
                    <a:pt x="11620" y="3454"/>
                    <a:pt x="12261" y="3431"/>
                    <a:pt x="12902" y="3404"/>
                  </a:cubicBezTo>
                  <a:cubicBezTo>
                    <a:pt x="13221" y="3390"/>
                    <a:pt x="13543" y="3372"/>
                    <a:pt x="13862" y="3358"/>
                  </a:cubicBezTo>
                  <a:cubicBezTo>
                    <a:pt x="13948" y="3354"/>
                    <a:pt x="14044" y="3367"/>
                    <a:pt x="14098" y="3290"/>
                  </a:cubicBezTo>
                  <a:cubicBezTo>
                    <a:pt x="14135" y="3233"/>
                    <a:pt x="14135" y="3173"/>
                    <a:pt x="14109" y="3115"/>
                  </a:cubicBezTo>
                  <a:lnTo>
                    <a:pt x="14109" y="3115"/>
                  </a:lnTo>
                  <a:cubicBezTo>
                    <a:pt x="14106" y="3103"/>
                    <a:pt x="14100" y="3092"/>
                    <a:pt x="14089" y="3081"/>
                  </a:cubicBezTo>
                  <a:cubicBezTo>
                    <a:pt x="13694" y="2681"/>
                    <a:pt x="13298" y="2281"/>
                    <a:pt x="12903" y="1882"/>
                  </a:cubicBezTo>
                  <a:lnTo>
                    <a:pt x="12903" y="1882"/>
                  </a:lnTo>
                  <a:cubicBezTo>
                    <a:pt x="13251" y="1434"/>
                    <a:pt x="13573" y="965"/>
                    <a:pt x="13862" y="480"/>
                  </a:cubicBezTo>
                  <a:cubicBezTo>
                    <a:pt x="13930" y="366"/>
                    <a:pt x="14126" y="120"/>
                    <a:pt x="13921" y="25"/>
                  </a:cubicBezTo>
                  <a:cubicBezTo>
                    <a:pt x="13879" y="6"/>
                    <a:pt x="13825" y="0"/>
                    <a:pt x="137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3593713" y="1112714"/>
            <a:ext cx="466826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0000"/>
                </a:solidFill>
                <a:latin typeface="Comic Sans MS" pitchFamily="66" charset="0"/>
              </a:rPr>
              <a:t>4.PRODUCTION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4610" y="431646"/>
            <a:ext cx="1704537" cy="81729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446030" y="2838759"/>
            <a:ext cx="75328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kern="0" dirty="0">
                <a:solidFill>
                  <a:srgbClr val="241826"/>
                </a:solidFill>
                <a:latin typeface="Comic Sans MS" panose="030F0702030302020204" pitchFamily="66" charset="0"/>
              </a:rPr>
              <a:t>Task 3 </a:t>
            </a:r>
            <a:r>
              <a:rPr lang="en-US" sz="3600" dirty="0">
                <a:latin typeface="Comic Sans MS" panose="030F0702030302020204" pitchFamily="66" charset="0"/>
              </a:rPr>
              <a:t>Look at 1. Draw and guess.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4148" y="3657176"/>
            <a:ext cx="5267062" cy="3447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37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4610" y="431646"/>
            <a:ext cx="1704537" cy="817293"/>
          </a:xfrm>
          <a:prstGeom prst="rect">
            <a:avLst/>
          </a:prstGeom>
        </p:spPr>
      </p:pic>
      <p:grpSp>
        <p:nvGrpSpPr>
          <p:cNvPr id="24" name="Group 23"/>
          <p:cNvGrpSpPr/>
          <p:nvPr/>
        </p:nvGrpSpPr>
        <p:grpSpPr>
          <a:xfrm>
            <a:off x="2390258" y="785443"/>
            <a:ext cx="7411484" cy="5287113"/>
            <a:chOff x="2390258" y="785443"/>
            <a:chExt cx="7411484" cy="528711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505" b="98198" l="1157" r="98072">
                          <a14:foregroundMark x1="10283" y1="37658" x2="10283" y2="42883"/>
                          <a14:foregroundMark x1="23008" y1="22703" x2="25964" y2="23784"/>
                          <a14:foregroundMark x1="25321" y1="20000" x2="25321" y2="16577"/>
                          <a14:foregroundMark x1="43188" y1="36216" x2="45116" y2="41441"/>
                          <a14:foregroundMark x1="35990" y1="66667" x2="44216" y2="67027"/>
                          <a14:foregroundMark x1="40488" y1="63604" x2="40360" y2="58378"/>
                          <a14:foregroundMark x1="30206" y1="63784" x2="62082" y2="67928"/>
                          <a14:foregroundMark x1="50386" y1="70090" x2="64139" y2="64144"/>
                          <a14:foregroundMark x1="66710" y1="66486" x2="62982" y2="61802"/>
                          <a14:foregroundMark x1="55398" y1="17117" x2="57584" y2="17658"/>
                          <a14:foregroundMark x1="44859" y1="20000" x2="52442" y2="19459"/>
                          <a14:foregroundMark x1="8483" y1="38559" x2="11311" y2="36216"/>
                          <a14:foregroundMark x1="12339" y1="38739" x2="12339" y2="38739"/>
                          <a14:foregroundMark x1="17095" y1="14054" x2="17866" y2="30991"/>
                          <a14:foregroundMark x1="14653" y1="11712" x2="16324" y2="29009"/>
                          <a14:foregroundMark x1="17095" y1="12793" x2="25064" y2="14775"/>
                          <a14:foregroundMark x1="32134" y1="24865" x2="33805" y2="34955"/>
                          <a14:foregroundMark x1="18895" y1="30090" x2="30463" y2="32072"/>
                          <a14:foregroundMark x1="31105" y1="20541" x2="30077" y2="17658"/>
                          <a14:foregroundMark x1="27378" y1="16937" x2="28149" y2="15495"/>
                          <a14:foregroundMark x1="19794" y1="4505" x2="21979" y2="5586"/>
                          <a14:foregroundMark x1="8612" y1="38198" x2="8612" y2="3819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90258" y="785443"/>
              <a:ext cx="7411484" cy="5287113"/>
            </a:xfrm>
            <a:prstGeom prst="rect">
              <a:avLst/>
            </a:prstGeom>
          </p:spPr>
        </p:pic>
        <p:cxnSp>
          <p:nvCxnSpPr>
            <p:cNvPr id="11" name="Straight Connector 10"/>
            <p:cNvCxnSpPr/>
            <p:nvPr/>
          </p:nvCxnSpPr>
          <p:spPr>
            <a:xfrm flipV="1">
              <a:off x="4160520" y="1214834"/>
              <a:ext cx="457200" cy="3410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4617720" y="1180729"/>
              <a:ext cx="350520" cy="150151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Oval 22"/>
            <p:cNvSpPr/>
            <p:nvPr/>
          </p:nvSpPr>
          <p:spPr>
            <a:xfrm rot="21040673">
              <a:off x="5699760" y="1432560"/>
              <a:ext cx="975360" cy="27432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5" name="Rectangular Callout 24"/>
          <p:cNvSpPr/>
          <p:nvPr/>
        </p:nvSpPr>
        <p:spPr>
          <a:xfrm>
            <a:off x="883920" y="1784066"/>
            <a:ext cx="2238762" cy="730534"/>
          </a:xfrm>
          <a:prstGeom prst="wedgeRectCallout">
            <a:avLst>
              <a:gd name="adj1" fmla="val 49963"/>
              <a:gd name="adj2" fmla="val 72931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mic Sans MS" pitchFamily="66" charset="0"/>
              </a:rPr>
              <a:t>Are you drawing an apple?</a:t>
            </a:r>
          </a:p>
        </p:txBody>
      </p:sp>
      <p:sp>
        <p:nvSpPr>
          <p:cNvPr id="53" name="Rectangular Callout 52"/>
          <p:cNvSpPr/>
          <p:nvPr/>
        </p:nvSpPr>
        <p:spPr>
          <a:xfrm>
            <a:off x="4160520" y="519393"/>
            <a:ext cx="2238762" cy="730534"/>
          </a:xfrm>
          <a:prstGeom prst="wedgeRectCallout">
            <a:avLst>
              <a:gd name="adj1" fmla="val 22053"/>
              <a:gd name="adj2" fmla="val 81276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mic Sans MS" pitchFamily="66" charset="0"/>
              </a:rPr>
              <a:t>No, I’m not.</a:t>
            </a:r>
          </a:p>
        </p:txBody>
      </p:sp>
      <p:sp>
        <p:nvSpPr>
          <p:cNvPr id="54" name="Rectangular Callout 53"/>
          <p:cNvSpPr/>
          <p:nvPr/>
        </p:nvSpPr>
        <p:spPr>
          <a:xfrm>
            <a:off x="8885229" y="2150319"/>
            <a:ext cx="2238762" cy="730534"/>
          </a:xfrm>
          <a:prstGeom prst="wedgeRectCallout">
            <a:avLst>
              <a:gd name="adj1" fmla="val -65081"/>
              <a:gd name="adj2" fmla="val 75017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mic Sans MS" pitchFamily="66" charset="0"/>
              </a:rPr>
              <a:t>Are you drawing a tomato ?</a:t>
            </a:r>
          </a:p>
        </p:txBody>
      </p:sp>
      <p:sp>
        <p:nvSpPr>
          <p:cNvPr id="55" name="Rectangular Callout 54"/>
          <p:cNvSpPr/>
          <p:nvPr/>
        </p:nvSpPr>
        <p:spPr>
          <a:xfrm>
            <a:off x="7132320" y="763166"/>
            <a:ext cx="2238762" cy="730534"/>
          </a:xfrm>
          <a:prstGeom prst="wedgeRectCallout">
            <a:avLst>
              <a:gd name="adj1" fmla="val -48743"/>
              <a:gd name="adj2" fmla="val 77104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mic Sans MS" pitchFamily="66" charset="0"/>
              </a:rPr>
              <a:t>Yes, I am.</a:t>
            </a:r>
          </a:p>
        </p:txBody>
      </p:sp>
      <p:sp>
        <p:nvSpPr>
          <p:cNvPr id="2" name="Rectangle 1"/>
          <p:cNvSpPr/>
          <p:nvPr/>
        </p:nvSpPr>
        <p:spPr>
          <a:xfrm>
            <a:off x="3726420" y="1514991"/>
            <a:ext cx="956603" cy="8905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319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53" grpId="0" animBg="1"/>
      <p:bldP spid="54" grpId="0" animBg="1"/>
      <p:bldP spid="55" grpId="0" animBg="1"/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3026900" y="1855241"/>
            <a:ext cx="6137688" cy="1273996"/>
            <a:chOff x="3137661" y="194485"/>
            <a:chExt cx="5499387" cy="1273996"/>
          </a:xfrm>
        </p:grpSpPr>
        <p:sp>
          <p:nvSpPr>
            <p:cNvPr id="7" name="Google Shape;2833;p71"/>
            <p:cNvSpPr/>
            <p:nvPr/>
          </p:nvSpPr>
          <p:spPr>
            <a:xfrm>
              <a:off x="3146775" y="201496"/>
              <a:ext cx="5444144" cy="1225128"/>
            </a:xfrm>
            <a:custGeom>
              <a:avLst/>
              <a:gdLst/>
              <a:ahLst/>
              <a:cxnLst/>
              <a:rect l="l" t="t" r="r" b="b"/>
              <a:pathLst>
                <a:path w="13994" h="3585" extrusionOk="0">
                  <a:moveTo>
                    <a:pt x="13248" y="0"/>
                  </a:moveTo>
                  <a:cubicBezTo>
                    <a:pt x="13248" y="0"/>
                    <a:pt x="11756" y="60"/>
                    <a:pt x="11688" y="78"/>
                  </a:cubicBezTo>
                  <a:cubicBezTo>
                    <a:pt x="11674" y="80"/>
                    <a:pt x="11606" y="81"/>
                    <a:pt x="11499" y="81"/>
                  </a:cubicBezTo>
                  <a:cubicBezTo>
                    <a:pt x="11168" y="81"/>
                    <a:pt x="10471" y="72"/>
                    <a:pt x="9929" y="72"/>
                  </a:cubicBezTo>
                  <a:cubicBezTo>
                    <a:pt x="9710" y="72"/>
                    <a:pt x="9516" y="73"/>
                    <a:pt x="9382" y="78"/>
                  </a:cubicBezTo>
                  <a:cubicBezTo>
                    <a:pt x="9191" y="82"/>
                    <a:pt x="8551" y="84"/>
                    <a:pt x="7763" y="84"/>
                  </a:cubicBezTo>
                  <a:cubicBezTo>
                    <a:pt x="6188" y="84"/>
                    <a:pt x="4022" y="78"/>
                    <a:pt x="3680" y="78"/>
                  </a:cubicBezTo>
                  <a:cubicBezTo>
                    <a:pt x="3166" y="78"/>
                    <a:pt x="1733" y="91"/>
                    <a:pt x="1415" y="137"/>
                  </a:cubicBezTo>
                  <a:cubicBezTo>
                    <a:pt x="1241" y="162"/>
                    <a:pt x="823" y="168"/>
                    <a:pt x="487" y="168"/>
                  </a:cubicBezTo>
                  <a:cubicBezTo>
                    <a:pt x="218" y="168"/>
                    <a:pt x="1" y="164"/>
                    <a:pt x="1" y="164"/>
                  </a:cubicBezTo>
                  <a:lnTo>
                    <a:pt x="1" y="164"/>
                  </a:lnTo>
                  <a:cubicBezTo>
                    <a:pt x="1" y="164"/>
                    <a:pt x="642" y="1101"/>
                    <a:pt x="801" y="1269"/>
                  </a:cubicBezTo>
                  <a:cubicBezTo>
                    <a:pt x="960" y="1433"/>
                    <a:pt x="1288" y="1933"/>
                    <a:pt x="1288" y="1933"/>
                  </a:cubicBezTo>
                  <a:lnTo>
                    <a:pt x="928" y="2370"/>
                  </a:lnTo>
                  <a:cubicBezTo>
                    <a:pt x="928" y="2370"/>
                    <a:pt x="287" y="3093"/>
                    <a:pt x="169" y="3170"/>
                  </a:cubicBezTo>
                  <a:cubicBezTo>
                    <a:pt x="55" y="3247"/>
                    <a:pt x="1" y="3520"/>
                    <a:pt x="1" y="3520"/>
                  </a:cubicBezTo>
                  <a:cubicBezTo>
                    <a:pt x="1" y="3520"/>
                    <a:pt x="1720" y="3585"/>
                    <a:pt x="2280" y="3585"/>
                  </a:cubicBezTo>
                  <a:cubicBezTo>
                    <a:pt x="2368" y="3585"/>
                    <a:pt x="2428" y="3583"/>
                    <a:pt x="2447" y="3579"/>
                  </a:cubicBezTo>
                  <a:cubicBezTo>
                    <a:pt x="2593" y="3548"/>
                    <a:pt x="4853" y="3502"/>
                    <a:pt x="5185" y="3488"/>
                  </a:cubicBezTo>
                  <a:cubicBezTo>
                    <a:pt x="5294" y="3482"/>
                    <a:pt x="5685" y="3480"/>
                    <a:pt x="6166" y="3480"/>
                  </a:cubicBezTo>
                  <a:cubicBezTo>
                    <a:pt x="7128" y="3480"/>
                    <a:pt x="8449" y="3488"/>
                    <a:pt x="8591" y="3488"/>
                  </a:cubicBezTo>
                  <a:cubicBezTo>
                    <a:pt x="8809" y="3488"/>
                    <a:pt x="12074" y="3411"/>
                    <a:pt x="12416" y="3366"/>
                  </a:cubicBezTo>
                  <a:cubicBezTo>
                    <a:pt x="12761" y="3320"/>
                    <a:pt x="13994" y="3106"/>
                    <a:pt x="13994" y="3106"/>
                  </a:cubicBezTo>
                  <a:cubicBezTo>
                    <a:pt x="13994" y="3106"/>
                    <a:pt x="13348" y="2597"/>
                    <a:pt x="13261" y="2493"/>
                  </a:cubicBezTo>
                  <a:cubicBezTo>
                    <a:pt x="13175" y="2388"/>
                    <a:pt x="12729" y="1838"/>
                    <a:pt x="12729" y="1838"/>
                  </a:cubicBezTo>
                  <a:cubicBezTo>
                    <a:pt x="12729" y="1838"/>
                    <a:pt x="13075" y="1328"/>
                    <a:pt x="13234" y="1087"/>
                  </a:cubicBezTo>
                  <a:cubicBezTo>
                    <a:pt x="13389" y="846"/>
                    <a:pt x="13921" y="0"/>
                    <a:pt x="13921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8" name="Google Shape;2834;p71"/>
            <p:cNvSpPr/>
            <p:nvPr/>
          </p:nvSpPr>
          <p:spPr>
            <a:xfrm>
              <a:off x="3353665" y="409772"/>
              <a:ext cx="5127471" cy="207093"/>
            </a:xfrm>
            <a:custGeom>
              <a:avLst/>
              <a:gdLst/>
              <a:ahLst/>
              <a:cxnLst/>
              <a:rect l="l" t="t" r="r" b="b"/>
              <a:pathLst>
                <a:path w="13180" h="606" extrusionOk="0">
                  <a:moveTo>
                    <a:pt x="0" y="0"/>
                  </a:moveTo>
                  <a:cubicBezTo>
                    <a:pt x="214" y="241"/>
                    <a:pt x="432" y="487"/>
                    <a:pt x="505" y="564"/>
                  </a:cubicBezTo>
                  <a:cubicBezTo>
                    <a:pt x="514" y="573"/>
                    <a:pt x="528" y="587"/>
                    <a:pt x="541" y="605"/>
                  </a:cubicBezTo>
                  <a:lnTo>
                    <a:pt x="12788" y="605"/>
                  </a:lnTo>
                  <a:cubicBezTo>
                    <a:pt x="12847" y="523"/>
                    <a:pt x="12897" y="441"/>
                    <a:pt x="12938" y="382"/>
                  </a:cubicBezTo>
                  <a:cubicBezTo>
                    <a:pt x="12988" y="305"/>
                    <a:pt x="13079" y="159"/>
                    <a:pt x="13179" y="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9" name="Google Shape;2835;p71"/>
            <p:cNvSpPr/>
            <p:nvPr/>
          </p:nvSpPr>
          <p:spPr>
            <a:xfrm>
              <a:off x="3476493" y="942768"/>
              <a:ext cx="4886659" cy="207093"/>
            </a:xfrm>
            <a:custGeom>
              <a:avLst/>
              <a:gdLst/>
              <a:ahLst/>
              <a:cxnLst/>
              <a:rect l="l" t="t" r="r" b="b"/>
              <a:pathLst>
                <a:path w="12561" h="606" extrusionOk="0">
                  <a:moveTo>
                    <a:pt x="509" y="1"/>
                  </a:moveTo>
                  <a:lnTo>
                    <a:pt x="168" y="415"/>
                  </a:lnTo>
                  <a:cubicBezTo>
                    <a:pt x="168" y="415"/>
                    <a:pt x="96" y="497"/>
                    <a:pt x="0" y="606"/>
                  </a:cubicBezTo>
                  <a:lnTo>
                    <a:pt x="12561" y="606"/>
                  </a:lnTo>
                  <a:cubicBezTo>
                    <a:pt x="12533" y="574"/>
                    <a:pt x="12515" y="551"/>
                    <a:pt x="12501" y="538"/>
                  </a:cubicBezTo>
                  <a:cubicBezTo>
                    <a:pt x="12442" y="460"/>
                    <a:pt x="12206" y="169"/>
                    <a:pt x="12069" y="1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0" name="Google Shape;2836;p71"/>
            <p:cNvSpPr/>
            <p:nvPr/>
          </p:nvSpPr>
          <p:spPr>
            <a:xfrm>
              <a:off x="3137661" y="194485"/>
              <a:ext cx="5499387" cy="1273996"/>
            </a:xfrm>
            <a:custGeom>
              <a:avLst/>
              <a:gdLst/>
              <a:ahLst/>
              <a:cxnLst/>
              <a:rect l="l" t="t" r="r" b="b"/>
              <a:pathLst>
                <a:path w="14136" h="3728" extrusionOk="0">
                  <a:moveTo>
                    <a:pt x="7779" y="142"/>
                  </a:moveTo>
                  <a:cubicBezTo>
                    <a:pt x="9155" y="142"/>
                    <a:pt x="10532" y="145"/>
                    <a:pt x="11911" y="148"/>
                  </a:cubicBezTo>
                  <a:lnTo>
                    <a:pt x="13430" y="148"/>
                  </a:lnTo>
                  <a:cubicBezTo>
                    <a:pt x="13512" y="148"/>
                    <a:pt x="13598" y="148"/>
                    <a:pt x="13680" y="152"/>
                  </a:cubicBezTo>
                  <a:cubicBezTo>
                    <a:pt x="13698" y="152"/>
                    <a:pt x="13724" y="148"/>
                    <a:pt x="13747" y="148"/>
                  </a:cubicBezTo>
                  <a:cubicBezTo>
                    <a:pt x="13758" y="148"/>
                    <a:pt x="13768" y="149"/>
                    <a:pt x="13775" y="152"/>
                  </a:cubicBezTo>
                  <a:cubicBezTo>
                    <a:pt x="13848" y="175"/>
                    <a:pt x="13844" y="216"/>
                    <a:pt x="13821" y="284"/>
                  </a:cubicBezTo>
                  <a:cubicBezTo>
                    <a:pt x="13766" y="425"/>
                    <a:pt x="13657" y="557"/>
                    <a:pt x="13580" y="684"/>
                  </a:cubicBezTo>
                  <a:cubicBezTo>
                    <a:pt x="13502" y="807"/>
                    <a:pt x="13421" y="925"/>
                    <a:pt x="13343" y="1044"/>
                  </a:cubicBezTo>
                  <a:cubicBezTo>
                    <a:pt x="13157" y="1316"/>
                    <a:pt x="12966" y="1580"/>
                    <a:pt x="12761" y="1839"/>
                  </a:cubicBezTo>
                  <a:cubicBezTo>
                    <a:pt x="12738" y="1867"/>
                    <a:pt x="12734" y="1903"/>
                    <a:pt x="12761" y="1935"/>
                  </a:cubicBezTo>
                  <a:cubicBezTo>
                    <a:pt x="13166" y="2344"/>
                    <a:pt x="13575" y="2753"/>
                    <a:pt x="13980" y="3162"/>
                  </a:cubicBezTo>
                  <a:lnTo>
                    <a:pt x="13980" y="3162"/>
                  </a:lnTo>
                  <a:cubicBezTo>
                    <a:pt x="13980" y="3163"/>
                    <a:pt x="13980" y="3163"/>
                    <a:pt x="13980" y="3163"/>
                  </a:cubicBezTo>
                  <a:cubicBezTo>
                    <a:pt x="14016" y="3226"/>
                    <a:pt x="13643" y="3236"/>
                    <a:pt x="13616" y="3236"/>
                  </a:cubicBezTo>
                  <a:cubicBezTo>
                    <a:pt x="13489" y="3240"/>
                    <a:pt x="13366" y="3245"/>
                    <a:pt x="13243" y="3249"/>
                  </a:cubicBezTo>
                  <a:cubicBezTo>
                    <a:pt x="12975" y="3263"/>
                    <a:pt x="12707" y="3276"/>
                    <a:pt x="12438" y="3286"/>
                  </a:cubicBezTo>
                  <a:cubicBezTo>
                    <a:pt x="11920" y="3308"/>
                    <a:pt x="11401" y="3327"/>
                    <a:pt x="10883" y="3349"/>
                  </a:cubicBezTo>
                  <a:cubicBezTo>
                    <a:pt x="9833" y="3386"/>
                    <a:pt x="8782" y="3422"/>
                    <a:pt x="7732" y="3454"/>
                  </a:cubicBezTo>
                  <a:cubicBezTo>
                    <a:pt x="5649" y="3513"/>
                    <a:pt x="3566" y="3549"/>
                    <a:pt x="1479" y="3572"/>
                  </a:cubicBezTo>
                  <a:cubicBezTo>
                    <a:pt x="1188" y="3577"/>
                    <a:pt x="892" y="3577"/>
                    <a:pt x="596" y="3581"/>
                  </a:cubicBezTo>
                  <a:lnTo>
                    <a:pt x="405" y="3581"/>
                  </a:lnTo>
                  <a:cubicBezTo>
                    <a:pt x="374" y="3581"/>
                    <a:pt x="326" y="3590"/>
                    <a:pt x="284" y="3590"/>
                  </a:cubicBezTo>
                  <a:cubicBezTo>
                    <a:pt x="227" y="3590"/>
                    <a:pt x="179" y="3574"/>
                    <a:pt x="187" y="3499"/>
                  </a:cubicBezTo>
                  <a:cubicBezTo>
                    <a:pt x="192" y="3467"/>
                    <a:pt x="278" y="3386"/>
                    <a:pt x="301" y="3363"/>
                  </a:cubicBezTo>
                  <a:cubicBezTo>
                    <a:pt x="351" y="3299"/>
                    <a:pt x="401" y="3240"/>
                    <a:pt x="451" y="3181"/>
                  </a:cubicBezTo>
                  <a:cubicBezTo>
                    <a:pt x="806" y="2767"/>
                    <a:pt x="1183" y="2381"/>
                    <a:pt x="1583" y="2012"/>
                  </a:cubicBezTo>
                  <a:cubicBezTo>
                    <a:pt x="1610" y="1985"/>
                    <a:pt x="1606" y="1944"/>
                    <a:pt x="1583" y="1917"/>
                  </a:cubicBezTo>
                  <a:lnTo>
                    <a:pt x="414" y="589"/>
                  </a:lnTo>
                  <a:cubicBezTo>
                    <a:pt x="364" y="530"/>
                    <a:pt x="123" y="325"/>
                    <a:pt x="214" y="248"/>
                  </a:cubicBezTo>
                  <a:cubicBezTo>
                    <a:pt x="223" y="240"/>
                    <a:pt x="244" y="238"/>
                    <a:pt x="269" y="238"/>
                  </a:cubicBezTo>
                  <a:cubicBezTo>
                    <a:pt x="319" y="238"/>
                    <a:pt x="387" y="248"/>
                    <a:pt x="414" y="248"/>
                  </a:cubicBezTo>
                  <a:lnTo>
                    <a:pt x="646" y="248"/>
                  </a:lnTo>
                  <a:cubicBezTo>
                    <a:pt x="915" y="248"/>
                    <a:pt x="1188" y="211"/>
                    <a:pt x="1456" y="198"/>
                  </a:cubicBezTo>
                  <a:cubicBezTo>
                    <a:pt x="1679" y="190"/>
                    <a:pt x="1895" y="169"/>
                    <a:pt x="2116" y="169"/>
                  </a:cubicBezTo>
                  <a:cubicBezTo>
                    <a:pt x="2152" y="169"/>
                    <a:pt x="2188" y="169"/>
                    <a:pt x="2224" y="170"/>
                  </a:cubicBezTo>
                  <a:cubicBezTo>
                    <a:pt x="2318" y="174"/>
                    <a:pt x="2411" y="177"/>
                    <a:pt x="2504" y="177"/>
                  </a:cubicBezTo>
                  <a:cubicBezTo>
                    <a:pt x="2543" y="177"/>
                    <a:pt x="2581" y="176"/>
                    <a:pt x="2620" y="175"/>
                  </a:cubicBezTo>
                  <a:cubicBezTo>
                    <a:pt x="2734" y="171"/>
                    <a:pt x="2842" y="155"/>
                    <a:pt x="2951" y="155"/>
                  </a:cubicBezTo>
                  <a:cubicBezTo>
                    <a:pt x="2973" y="155"/>
                    <a:pt x="2994" y="155"/>
                    <a:pt x="3016" y="157"/>
                  </a:cubicBezTo>
                  <a:cubicBezTo>
                    <a:pt x="3087" y="164"/>
                    <a:pt x="3159" y="166"/>
                    <a:pt x="3232" y="166"/>
                  </a:cubicBezTo>
                  <a:cubicBezTo>
                    <a:pt x="3430" y="166"/>
                    <a:pt x="3630" y="147"/>
                    <a:pt x="3829" y="147"/>
                  </a:cubicBezTo>
                  <a:cubicBezTo>
                    <a:pt x="3844" y="147"/>
                    <a:pt x="3860" y="148"/>
                    <a:pt x="3875" y="148"/>
                  </a:cubicBezTo>
                  <a:cubicBezTo>
                    <a:pt x="3972" y="149"/>
                    <a:pt x="4070" y="150"/>
                    <a:pt x="4168" y="150"/>
                  </a:cubicBezTo>
                  <a:cubicBezTo>
                    <a:pt x="4363" y="150"/>
                    <a:pt x="4560" y="148"/>
                    <a:pt x="4757" y="148"/>
                  </a:cubicBezTo>
                  <a:cubicBezTo>
                    <a:pt x="5765" y="144"/>
                    <a:pt x="6772" y="142"/>
                    <a:pt x="7779" y="142"/>
                  </a:cubicBezTo>
                  <a:close/>
                  <a:moveTo>
                    <a:pt x="13767" y="0"/>
                  </a:moveTo>
                  <a:cubicBezTo>
                    <a:pt x="13672" y="0"/>
                    <a:pt x="13567" y="16"/>
                    <a:pt x="13493" y="16"/>
                  </a:cubicBezTo>
                  <a:lnTo>
                    <a:pt x="12984" y="16"/>
                  </a:lnTo>
                  <a:cubicBezTo>
                    <a:pt x="11670" y="11"/>
                    <a:pt x="10351" y="11"/>
                    <a:pt x="9032" y="7"/>
                  </a:cubicBezTo>
                  <a:cubicBezTo>
                    <a:pt x="7700" y="7"/>
                    <a:pt x="6372" y="7"/>
                    <a:pt x="5044" y="11"/>
                  </a:cubicBezTo>
                  <a:cubicBezTo>
                    <a:pt x="4716" y="11"/>
                    <a:pt x="4389" y="16"/>
                    <a:pt x="4062" y="16"/>
                  </a:cubicBezTo>
                  <a:cubicBezTo>
                    <a:pt x="3789" y="16"/>
                    <a:pt x="3513" y="32"/>
                    <a:pt x="3241" y="32"/>
                  </a:cubicBezTo>
                  <a:cubicBezTo>
                    <a:pt x="3187" y="32"/>
                    <a:pt x="3133" y="31"/>
                    <a:pt x="3079" y="30"/>
                  </a:cubicBezTo>
                  <a:cubicBezTo>
                    <a:pt x="3016" y="25"/>
                    <a:pt x="2957" y="7"/>
                    <a:pt x="2897" y="7"/>
                  </a:cubicBezTo>
                  <a:cubicBezTo>
                    <a:pt x="2825" y="11"/>
                    <a:pt x="2752" y="34"/>
                    <a:pt x="2684" y="39"/>
                  </a:cubicBezTo>
                  <a:cubicBezTo>
                    <a:pt x="2632" y="43"/>
                    <a:pt x="2580" y="45"/>
                    <a:pt x="2528" y="45"/>
                  </a:cubicBezTo>
                  <a:cubicBezTo>
                    <a:pt x="2417" y="45"/>
                    <a:pt x="2306" y="37"/>
                    <a:pt x="2197" y="34"/>
                  </a:cubicBezTo>
                  <a:cubicBezTo>
                    <a:pt x="2163" y="33"/>
                    <a:pt x="2130" y="32"/>
                    <a:pt x="2096" y="32"/>
                  </a:cubicBezTo>
                  <a:cubicBezTo>
                    <a:pt x="1853" y="32"/>
                    <a:pt x="1614" y="58"/>
                    <a:pt x="1374" y="70"/>
                  </a:cubicBezTo>
                  <a:cubicBezTo>
                    <a:pt x="1024" y="89"/>
                    <a:pt x="678" y="116"/>
                    <a:pt x="328" y="116"/>
                  </a:cubicBezTo>
                  <a:cubicBezTo>
                    <a:pt x="289" y="114"/>
                    <a:pt x="245" y="108"/>
                    <a:pt x="202" y="108"/>
                  </a:cubicBezTo>
                  <a:cubicBezTo>
                    <a:pt x="143" y="108"/>
                    <a:pt x="87" y="119"/>
                    <a:pt x="51" y="166"/>
                  </a:cubicBezTo>
                  <a:cubicBezTo>
                    <a:pt x="1" y="230"/>
                    <a:pt x="10" y="311"/>
                    <a:pt x="51" y="375"/>
                  </a:cubicBezTo>
                  <a:cubicBezTo>
                    <a:pt x="137" y="512"/>
                    <a:pt x="273" y="630"/>
                    <a:pt x="383" y="753"/>
                  </a:cubicBezTo>
                  <a:cubicBezTo>
                    <a:pt x="505" y="894"/>
                    <a:pt x="628" y="1035"/>
                    <a:pt x="751" y="1171"/>
                  </a:cubicBezTo>
                  <a:cubicBezTo>
                    <a:pt x="981" y="1435"/>
                    <a:pt x="1211" y="1695"/>
                    <a:pt x="1438" y="1959"/>
                  </a:cubicBezTo>
                  <a:lnTo>
                    <a:pt x="1438" y="1959"/>
                  </a:lnTo>
                  <a:cubicBezTo>
                    <a:pt x="1058" y="2315"/>
                    <a:pt x="692" y="2688"/>
                    <a:pt x="355" y="3085"/>
                  </a:cubicBezTo>
                  <a:cubicBezTo>
                    <a:pt x="273" y="3181"/>
                    <a:pt x="192" y="3281"/>
                    <a:pt x="110" y="3381"/>
                  </a:cubicBezTo>
                  <a:cubicBezTo>
                    <a:pt x="60" y="3440"/>
                    <a:pt x="5" y="3499"/>
                    <a:pt x="14" y="3581"/>
                  </a:cubicBezTo>
                  <a:cubicBezTo>
                    <a:pt x="31" y="3703"/>
                    <a:pt x="133" y="3727"/>
                    <a:pt x="241" y="3727"/>
                  </a:cubicBezTo>
                  <a:cubicBezTo>
                    <a:pt x="310" y="3727"/>
                    <a:pt x="382" y="3718"/>
                    <a:pt x="437" y="3718"/>
                  </a:cubicBezTo>
                  <a:cubicBezTo>
                    <a:pt x="1606" y="3709"/>
                    <a:pt x="2775" y="3695"/>
                    <a:pt x="3943" y="3677"/>
                  </a:cubicBezTo>
                  <a:cubicBezTo>
                    <a:pt x="6285" y="3636"/>
                    <a:pt x="8632" y="3568"/>
                    <a:pt x="10979" y="3481"/>
                  </a:cubicBezTo>
                  <a:cubicBezTo>
                    <a:pt x="11620" y="3454"/>
                    <a:pt x="12261" y="3431"/>
                    <a:pt x="12902" y="3404"/>
                  </a:cubicBezTo>
                  <a:cubicBezTo>
                    <a:pt x="13221" y="3390"/>
                    <a:pt x="13543" y="3372"/>
                    <a:pt x="13862" y="3358"/>
                  </a:cubicBezTo>
                  <a:cubicBezTo>
                    <a:pt x="13948" y="3354"/>
                    <a:pt x="14044" y="3367"/>
                    <a:pt x="14098" y="3290"/>
                  </a:cubicBezTo>
                  <a:cubicBezTo>
                    <a:pt x="14135" y="3233"/>
                    <a:pt x="14135" y="3173"/>
                    <a:pt x="14109" y="3115"/>
                  </a:cubicBezTo>
                  <a:lnTo>
                    <a:pt x="14109" y="3115"/>
                  </a:lnTo>
                  <a:cubicBezTo>
                    <a:pt x="14106" y="3103"/>
                    <a:pt x="14100" y="3092"/>
                    <a:pt x="14089" y="3081"/>
                  </a:cubicBezTo>
                  <a:cubicBezTo>
                    <a:pt x="13694" y="2681"/>
                    <a:pt x="13298" y="2281"/>
                    <a:pt x="12903" y="1882"/>
                  </a:cubicBezTo>
                  <a:lnTo>
                    <a:pt x="12903" y="1882"/>
                  </a:lnTo>
                  <a:cubicBezTo>
                    <a:pt x="13251" y="1434"/>
                    <a:pt x="13573" y="965"/>
                    <a:pt x="13862" y="480"/>
                  </a:cubicBezTo>
                  <a:cubicBezTo>
                    <a:pt x="13930" y="366"/>
                    <a:pt x="14126" y="120"/>
                    <a:pt x="13921" y="25"/>
                  </a:cubicBezTo>
                  <a:cubicBezTo>
                    <a:pt x="13879" y="6"/>
                    <a:pt x="13825" y="0"/>
                    <a:pt x="137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3772606" y="2085420"/>
            <a:ext cx="480612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0000"/>
                </a:solidFill>
                <a:latin typeface="Comic Sans MS" pitchFamily="66" charset="0"/>
              </a:rPr>
              <a:t>5.ASSESSMENT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4610" y="431646"/>
            <a:ext cx="1704537" cy="81729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900" y="3102272"/>
            <a:ext cx="5697585" cy="372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4682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466;p31">
            <a:extLst>
              <a:ext uri="{FF2B5EF4-FFF2-40B4-BE49-F238E27FC236}">
                <a16:creationId xmlns:a16="http://schemas.microsoft.com/office/drawing/2014/main" id="{FCD0373F-F28A-4E81-B61F-8FCCA4062D68}"/>
              </a:ext>
            </a:extLst>
          </p:cNvPr>
          <p:cNvSpPr/>
          <p:nvPr/>
        </p:nvSpPr>
        <p:spPr>
          <a:xfrm>
            <a:off x="86665" y="3812670"/>
            <a:ext cx="365359" cy="352340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endParaRPr/>
          </a:p>
        </p:txBody>
      </p:sp>
      <p:sp>
        <p:nvSpPr>
          <p:cNvPr id="101" name="Google Shape;1467;p31">
            <a:extLst>
              <a:ext uri="{FF2B5EF4-FFF2-40B4-BE49-F238E27FC236}">
                <a16:creationId xmlns:a16="http://schemas.microsoft.com/office/drawing/2014/main" id="{589A3651-243E-4C28-88C7-D7CCAA825ABC}"/>
              </a:ext>
            </a:extLst>
          </p:cNvPr>
          <p:cNvSpPr/>
          <p:nvPr/>
        </p:nvSpPr>
        <p:spPr>
          <a:xfrm>
            <a:off x="588013" y="6422836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endParaRPr/>
          </a:p>
        </p:txBody>
      </p:sp>
      <p:sp>
        <p:nvSpPr>
          <p:cNvPr id="102" name="Google Shape;1590;p31">
            <a:extLst>
              <a:ext uri="{FF2B5EF4-FFF2-40B4-BE49-F238E27FC236}">
                <a16:creationId xmlns:a16="http://schemas.microsoft.com/office/drawing/2014/main" id="{0CEFDA83-F2BD-4A59-853C-5CC06A39DE65}"/>
              </a:ext>
            </a:extLst>
          </p:cNvPr>
          <p:cNvSpPr/>
          <p:nvPr/>
        </p:nvSpPr>
        <p:spPr>
          <a:xfrm>
            <a:off x="2569332" y="6026473"/>
            <a:ext cx="209141" cy="212507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endParaRPr/>
          </a:p>
        </p:txBody>
      </p:sp>
      <p:sp>
        <p:nvSpPr>
          <p:cNvPr id="103" name="Google Shape;1466;p31">
            <a:extLst>
              <a:ext uri="{FF2B5EF4-FFF2-40B4-BE49-F238E27FC236}">
                <a16:creationId xmlns:a16="http://schemas.microsoft.com/office/drawing/2014/main" id="{FF10A58D-C532-42CA-8A96-7623526A1EFB}"/>
              </a:ext>
            </a:extLst>
          </p:cNvPr>
          <p:cNvSpPr/>
          <p:nvPr/>
        </p:nvSpPr>
        <p:spPr>
          <a:xfrm>
            <a:off x="8818303" y="6340222"/>
            <a:ext cx="365359" cy="352340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endParaRPr/>
          </a:p>
        </p:txBody>
      </p:sp>
      <p:sp>
        <p:nvSpPr>
          <p:cNvPr id="104" name="Google Shape;1466;p31">
            <a:extLst>
              <a:ext uri="{FF2B5EF4-FFF2-40B4-BE49-F238E27FC236}">
                <a16:creationId xmlns:a16="http://schemas.microsoft.com/office/drawing/2014/main" id="{2E34FAF7-EEC7-4C95-BF0E-FF2A6A67F84C}"/>
              </a:ext>
            </a:extLst>
          </p:cNvPr>
          <p:cNvSpPr/>
          <p:nvPr/>
        </p:nvSpPr>
        <p:spPr>
          <a:xfrm>
            <a:off x="11402089" y="1530918"/>
            <a:ext cx="242871" cy="228581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endParaRPr/>
          </a:p>
        </p:txBody>
      </p:sp>
      <p:sp>
        <p:nvSpPr>
          <p:cNvPr id="105" name="Google Shape;1590;p31">
            <a:extLst>
              <a:ext uri="{FF2B5EF4-FFF2-40B4-BE49-F238E27FC236}">
                <a16:creationId xmlns:a16="http://schemas.microsoft.com/office/drawing/2014/main" id="{77BD5679-F6F3-46B3-978B-D5AA71F1335C}"/>
              </a:ext>
            </a:extLst>
          </p:cNvPr>
          <p:cNvSpPr/>
          <p:nvPr/>
        </p:nvSpPr>
        <p:spPr>
          <a:xfrm>
            <a:off x="11707515" y="2898924"/>
            <a:ext cx="413019" cy="419664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endParaRPr/>
          </a:p>
        </p:txBody>
      </p:sp>
      <p:sp>
        <p:nvSpPr>
          <p:cNvPr id="106" name="Google Shape;1590;p31">
            <a:extLst>
              <a:ext uri="{FF2B5EF4-FFF2-40B4-BE49-F238E27FC236}">
                <a16:creationId xmlns:a16="http://schemas.microsoft.com/office/drawing/2014/main" id="{A5BE9315-DAAC-440D-AC3A-2E4BCBB8A09C}"/>
              </a:ext>
            </a:extLst>
          </p:cNvPr>
          <p:cNvSpPr/>
          <p:nvPr/>
        </p:nvSpPr>
        <p:spPr>
          <a:xfrm>
            <a:off x="11135417" y="5206297"/>
            <a:ext cx="196403" cy="199563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endParaRPr/>
          </a:p>
        </p:txBody>
      </p:sp>
      <p:sp>
        <p:nvSpPr>
          <p:cNvPr id="14" name="Flowchart: Process 13"/>
          <p:cNvSpPr/>
          <p:nvPr/>
        </p:nvSpPr>
        <p:spPr>
          <a:xfrm>
            <a:off x="1373121" y="957990"/>
            <a:ext cx="749677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108" name="Flowchart: Process 107"/>
          <p:cNvSpPr/>
          <p:nvPr/>
        </p:nvSpPr>
        <p:spPr>
          <a:xfrm>
            <a:off x="1373115" y="5127862"/>
            <a:ext cx="749677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124" name="Flowchart: Process 123"/>
          <p:cNvSpPr/>
          <p:nvPr/>
        </p:nvSpPr>
        <p:spPr>
          <a:xfrm>
            <a:off x="2869663" y="2344276"/>
            <a:ext cx="749677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F</a:t>
            </a:r>
          </a:p>
        </p:txBody>
      </p:sp>
      <p:sp>
        <p:nvSpPr>
          <p:cNvPr id="126" name="Flowchart: Process 125"/>
          <p:cNvSpPr/>
          <p:nvPr/>
        </p:nvSpPr>
        <p:spPr>
          <a:xfrm>
            <a:off x="2869660" y="3738463"/>
            <a:ext cx="749677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128" name="Flowchart: Process 127"/>
          <p:cNvSpPr/>
          <p:nvPr/>
        </p:nvSpPr>
        <p:spPr>
          <a:xfrm>
            <a:off x="2869659" y="5132630"/>
            <a:ext cx="749677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N</a:t>
            </a:r>
          </a:p>
        </p:txBody>
      </p:sp>
      <p:sp>
        <p:nvSpPr>
          <p:cNvPr id="122" name="Flowchart: Process 121"/>
          <p:cNvSpPr/>
          <p:nvPr/>
        </p:nvSpPr>
        <p:spPr>
          <a:xfrm>
            <a:off x="2869666" y="962758"/>
            <a:ext cx="749677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30" name="Flowchart: Process 129"/>
          <p:cNvSpPr/>
          <p:nvPr/>
        </p:nvSpPr>
        <p:spPr>
          <a:xfrm>
            <a:off x="3615554" y="962758"/>
            <a:ext cx="749677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H</a:t>
            </a:r>
          </a:p>
        </p:txBody>
      </p:sp>
      <p:sp>
        <p:nvSpPr>
          <p:cNvPr id="132" name="Flowchart: Process 131"/>
          <p:cNvSpPr/>
          <p:nvPr/>
        </p:nvSpPr>
        <p:spPr>
          <a:xfrm>
            <a:off x="3615551" y="2344276"/>
            <a:ext cx="749677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109" name="Flowchart: Process 108"/>
          <p:cNvSpPr/>
          <p:nvPr/>
        </p:nvSpPr>
        <p:spPr>
          <a:xfrm>
            <a:off x="1373115" y="5813435"/>
            <a:ext cx="749677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120" name="Flowchart: Process 119"/>
          <p:cNvSpPr/>
          <p:nvPr/>
        </p:nvSpPr>
        <p:spPr>
          <a:xfrm>
            <a:off x="2121387" y="5130246"/>
            <a:ext cx="749677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V</a:t>
            </a:r>
          </a:p>
        </p:txBody>
      </p:sp>
      <p:sp>
        <p:nvSpPr>
          <p:cNvPr id="127" name="Flowchart: Process 126"/>
          <p:cNvSpPr/>
          <p:nvPr/>
        </p:nvSpPr>
        <p:spPr>
          <a:xfrm>
            <a:off x="2869659" y="4443000"/>
            <a:ext cx="749677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H</a:t>
            </a:r>
          </a:p>
        </p:txBody>
      </p:sp>
      <p:sp>
        <p:nvSpPr>
          <p:cNvPr id="134" name="Flowchart: Process 133"/>
          <p:cNvSpPr/>
          <p:nvPr/>
        </p:nvSpPr>
        <p:spPr>
          <a:xfrm>
            <a:off x="3615548" y="3738463"/>
            <a:ext cx="749677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P</a:t>
            </a:r>
          </a:p>
        </p:txBody>
      </p:sp>
      <p:sp>
        <p:nvSpPr>
          <p:cNvPr id="135" name="Flowchart: Process 134"/>
          <p:cNvSpPr/>
          <p:nvPr/>
        </p:nvSpPr>
        <p:spPr>
          <a:xfrm>
            <a:off x="3615547" y="4443000"/>
            <a:ext cx="749677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P</a:t>
            </a:r>
          </a:p>
        </p:txBody>
      </p:sp>
      <p:sp>
        <p:nvSpPr>
          <p:cNvPr id="140" name="Flowchart: Process 139"/>
          <p:cNvSpPr/>
          <p:nvPr/>
        </p:nvSpPr>
        <p:spPr>
          <a:xfrm>
            <a:off x="4363823" y="2346660"/>
            <a:ext cx="749677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142" name="Flowchart: Process 141"/>
          <p:cNvSpPr/>
          <p:nvPr/>
        </p:nvSpPr>
        <p:spPr>
          <a:xfrm>
            <a:off x="4363820" y="3740847"/>
            <a:ext cx="749677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43" name="Flowchart: Process 142"/>
          <p:cNvSpPr/>
          <p:nvPr/>
        </p:nvSpPr>
        <p:spPr>
          <a:xfrm>
            <a:off x="4363819" y="4445384"/>
            <a:ext cx="749677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O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121387" y="960374"/>
            <a:ext cx="749684" cy="4169871"/>
            <a:chOff x="2121387" y="960374"/>
            <a:chExt cx="749684" cy="4169871"/>
          </a:xfrm>
        </p:grpSpPr>
        <p:sp>
          <p:nvSpPr>
            <p:cNvPr id="116" name="Flowchart: Process 115"/>
            <p:cNvSpPr/>
            <p:nvPr/>
          </p:nvSpPr>
          <p:spPr>
            <a:xfrm>
              <a:off x="2121391" y="2341892"/>
              <a:ext cx="749677" cy="689629"/>
            </a:xfrm>
            <a:prstGeom prst="flowChartProcess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/>
            <a:p>
              <a:pPr algn="ctr"/>
              <a:r>
                <a:rPr lang="en-US" sz="2700" dirty="0">
                  <a:solidFill>
                    <a:schemeClr val="tx1"/>
                  </a:solidFill>
                </a:rPr>
                <a:t>M</a:t>
              </a:r>
            </a:p>
          </p:txBody>
        </p:sp>
        <p:sp>
          <p:nvSpPr>
            <p:cNvPr id="117" name="Flowchart: Process 116"/>
            <p:cNvSpPr/>
            <p:nvPr/>
          </p:nvSpPr>
          <p:spPr>
            <a:xfrm>
              <a:off x="2121390" y="3038986"/>
              <a:ext cx="749677" cy="689629"/>
            </a:xfrm>
            <a:prstGeom prst="flowChartProcess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/>
            <a:p>
              <a:pPr algn="ctr"/>
              <a:r>
                <a:rPr lang="en-US" sz="27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118" name="Flowchart: Process 117"/>
            <p:cNvSpPr/>
            <p:nvPr/>
          </p:nvSpPr>
          <p:spPr>
            <a:xfrm>
              <a:off x="2121388" y="3736079"/>
              <a:ext cx="749677" cy="689629"/>
            </a:xfrm>
            <a:prstGeom prst="flowChartProcess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/>
            <a:p>
              <a:pPr algn="ctr"/>
              <a:r>
                <a:rPr lang="en-US" sz="2700" dirty="0">
                  <a:solidFill>
                    <a:schemeClr val="tx1"/>
                  </a:solidFill>
                </a:rPr>
                <a:t>T</a:t>
              </a:r>
            </a:p>
          </p:txBody>
        </p:sp>
        <p:sp>
          <p:nvSpPr>
            <p:cNvPr id="119" name="Flowchart: Process 118"/>
            <p:cNvSpPr/>
            <p:nvPr/>
          </p:nvSpPr>
          <p:spPr>
            <a:xfrm>
              <a:off x="2121387" y="4440616"/>
              <a:ext cx="749677" cy="689629"/>
            </a:xfrm>
            <a:prstGeom prst="flowChartProcess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/>
            <a:p>
              <a:pPr algn="ctr"/>
              <a:r>
                <a:rPr lang="en-US" sz="2700" dirty="0">
                  <a:solidFill>
                    <a:schemeClr val="tx1"/>
                  </a:solidFill>
                </a:rPr>
                <a:t>O</a:t>
              </a:r>
            </a:p>
          </p:txBody>
        </p:sp>
        <p:sp>
          <p:nvSpPr>
            <p:cNvPr id="114" name="Flowchart: Process 113"/>
            <p:cNvSpPr/>
            <p:nvPr/>
          </p:nvSpPr>
          <p:spPr>
            <a:xfrm>
              <a:off x="2121394" y="960374"/>
              <a:ext cx="749677" cy="689629"/>
            </a:xfrm>
            <a:prstGeom prst="flowChartProcess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700" dirty="0">
                  <a:solidFill>
                    <a:schemeClr val="tx1"/>
                  </a:solidFill>
                </a:rPr>
                <a:t>T</a:t>
              </a:r>
            </a:p>
          </p:txBody>
        </p:sp>
        <p:sp>
          <p:nvSpPr>
            <p:cNvPr id="115" name="Flowchart: Process 114"/>
            <p:cNvSpPr/>
            <p:nvPr/>
          </p:nvSpPr>
          <p:spPr>
            <a:xfrm>
              <a:off x="2121392" y="1655920"/>
              <a:ext cx="749677" cy="689629"/>
            </a:xfrm>
            <a:prstGeom prst="flowChartProcess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700" dirty="0">
                  <a:solidFill>
                    <a:schemeClr val="tx1"/>
                  </a:solidFill>
                </a:rPr>
                <a:t>O</a:t>
              </a:r>
            </a:p>
          </p:txBody>
        </p:sp>
      </p:grpSp>
      <p:sp>
        <p:nvSpPr>
          <p:cNvPr id="123" name="Flowchart: Process 122"/>
          <p:cNvSpPr/>
          <p:nvPr/>
        </p:nvSpPr>
        <p:spPr>
          <a:xfrm>
            <a:off x="2869664" y="1658304"/>
            <a:ext cx="749677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K</a:t>
            </a:r>
          </a:p>
        </p:txBody>
      </p:sp>
      <p:sp>
        <p:nvSpPr>
          <p:cNvPr id="131" name="Flowchart: Process 130"/>
          <p:cNvSpPr/>
          <p:nvPr/>
        </p:nvSpPr>
        <p:spPr>
          <a:xfrm>
            <a:off x="3615552" y="1658304"/>
            <a:ext cx="749677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U</a:t>
            </a:r>
          </a:p>
        </p:txBody>
      </p:sp>
      <p:sp>
        <p:nvSpPr>
          <p:cNvPr id="139" name="Flowchart: Process 138"/>
          <p:cNvSpPr/>
          <p:nvPr/>
        </p:nvSpPr>
        <p:spPr>
          <a:xfrm>
            <a:off x="4363824" y="1660688"/>
            <a:ext cx="749677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V</a:t>
            </a:r>
          </a:p>
        </p:txBody>
      </p:sp>
      <p:sp>
        <p:nvSpPr>
          <p:cNvPr id="147" name="Flowchart: Process 146"/>
          <p:cNvSpPr/>
          <p:nvPr/>
        </p:nvSpPr>
        <p:spPr>
          <a:xfrm>
            <a:off x="5126440" y="1663072"/>
            <a:ext cx="749677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48" name="Flowchart: Process 147"/>
          <p:cNvSpPr/>
          <p:nvPr/>
        </p:nvSpPr>
        <p:spPr>
          <a:xfrm>
            <a:off x="5126439" y="2349044"/>
            <a:ext cx="749677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150" name="Flowchart: Process 149"/>
          <p:cNvSpPr/>
          <p:nvPr/>
        </p:nvSpPr>
        <p:spPr>
          <a:xfrm>
            <a:off x="5126436" y="3743231"/>
            <a:ext cx="749677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151" name="Flowchart: Process 150"/>
          <p:cNvSpPr/>
          <p:nvPr/>
        </p:nvSpPr>
        <p:spPr>
          <a:xfrm>
            <a:off x="5126435" y="4447768"/>
            <a:ext cx="749677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55" name="Flowchart: Process 154"/>
          <p:cNvSpPr/>
          <p:nvPr/>
        </p:nvSpPr>
        <p:spPr>
          <a:xfrm>
            <a:off x="5884288" y="1660688"/>
            <a:ext cx="749677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P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4363826" y="965142"/>
            <a:ext cx="3016029" cy="692013"/>
            <a:chOff x="4363826" y="965142"/>
            <a:chExt cx="3016029" cy="692013"/>
          </a:xfrm>
        </p:grpSpPr>
        <p:sp>
          <p:nvSpPr>
            <p:cNvPr id="138" name="Flowchart: Process 137"/>
            <p:cNvSpPr/>
            <p:nvPr/>
          </p:nvSpPr>
          <p:spPr>
            <a:xfrm>
              <a:off x="4363826" y="965142"/>
              <a:ext cx="749677" cy="689629"/>
            </a:xfrm>
            <a:prstGeom prst="flowChartProcess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/>
            <a:p>
              <a:pPr algn="ctr"/>
              <a:r>
                <a:rPr lang="en-US" sz="2700" dirty="0">
                  <a:solidFill>
                    <a:schemeClr val="tx1"/>
                  </a:solidFill>
                </a:rPr>
                <a:t>P</a:t>
              </a:r>
            </a:p>
          </p:txBody>
        </p:sp>
        <p:sp>
          <p:nvSpPr>
            <p:cNvPr id="146" name="Flowchart: Process 145"/>
            <p:cNvSpPr/>
            <p:nvPr/>
          </p:nvSpPr>
          <p:spPr>
            <a:xfrm>
              <a:off x="5126442" y="967526"/>
              <a:ext cx="749677" cy="689629"/>
            </a:xfrm>
            <a:prstGeom prst="flowChartProcess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/>
            <a:p>
              <a:pPr algn="ctr"/>
              <a:r>
                <a:rPr lang="en-US" sz="2700" dirty="0">
                  <a:solidFill>
                    <a:schemeClr val="tx1"/>
                  </a:solidFill>
                </a:rPr>
                <a:t>E</a:t>
              </a:r>
            </a:p>
          </p:txBody>
        </p:sp>
        <p:sp>
          <p:nvSpPr>
            <p:cNvPr id="154" name="Flowchart: Process 153"/>
            <p:cNvSpPr/>
            <p:nvPr/>
          </p:nvSpPr>
          <p:spPr>
            <a:xfrm>
              <a:off x="5884290" y="965142"/>
              <a:ext cx="749677" cy="689629"/>
            </a:xfrm>
            <a:prstGeom prst="flowChartProcess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/>
            <a:p>
              <a:pPr algn="ctr"/>
              <a:r>
                <a:rPr lang="en-US" sz="27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162" name="Flowchart: Process 161"/>
            <p:cNvSpPr/>
            <p:nvPr/>
          </p:nvSpPr>
          <p:spPr>
            <a:xfrm>
              <a:off x="6630177" y="965142"/>
              <a:ext cx="749678" cy="689629"/>
            </a:xfrm>
            <a:prstGeom prst="flowChartProcess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700" dirty="0">
                  <a:solidFill>
                    <a:schemeClr val="tx1"/>
                  </a:solidFill>
                </a:rPr>
                <a:t>R</a:t>
              </a:r>
            </a:p>
          </p:txBody>
        </p:sp>
      </p:grpSp>
      <p:sp>
        <p:nvSpPr>
          <p:cNvPr id="163" name="Flowchart: Process 162"/>
          <p:cNvSpPr/>
          <p:nvPr/>
        </p:nvSpPr>
        <p:spPr>
          <a:xfrm>
            <a:off x="6630176" y="1660689"/>
            <a:ext cx="749678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U</a:t>
            </a:r>
          </a:p>
        </p:txBody>
      </p:sp>
      <p:sp>
        <p:nvSpPr>
          <p:cNvPr id="164" name="Flowchart: Process 163"/>
          <p:cNvSpPr/>
          <p:nvPr/>
        </p:nvSpPr>
        <p:spPr>
          <a:xfrm>
            <a:off x="6630175" y="2346661"/>
            <a:ext cx="749678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L</a:t>
            </a:r>
          </a:p>
        </p:txBody>
      </p:sp>
      <p:sp>
        <p:nvSpPr>
          <p:cNvPr id="165" name="Flowchart: Process 164"/>
          <p:cNvSpPr/>
          <p:nvPr/>
        </p:nvSpPr>
        <p:spPr>
          <a:xfrm>
            <a:off x="6630173" y="3043754"/>
            <a:ext cx="749678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166" name="Flowchart: Process 165"/>
          <p:cNvSpPr/>
          <p:nvPr/>
        </p:nvSpPr>
        <p:spPr>
          <a:xfrm>
            <a:off x="6630172" y="3740848"/>
            <a:ext cx="749678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167" name="Flowchart: Process 166"/>
          <p:cNvSpPr/>
          <p:nvPr/>
        </p:nvSpPr>
        <p:spPr>
          <a:xfrm>
            <a:off x="6644515" y="4445384"/>
            <a:ext cx="749677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36" name="Flowchart: Process 135"/>
          <p:cNvSpPr/>
          <p:nvPr/>
        </p:nvSpPr>
        <p:spPr>
          <a:xfrm>
            <a:off x="3615547" y="5132630"/>
            <a:ext cx="749677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144" name="Flowchart: Process 143"/>
          <p:cNvSpPr/>
          <p:nvPr/>
        </p:nvSpPr>
        <p:spPr>
          <a:xfrm>
            <a:off x="4363819" y="5135014"/>
            <a:ext cx="749677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F</a:t>
            </a:r>
          </a:p>
        </p:txBody>
      </p:sp>
      <p:sp>
        <p:nvSpPr>
          <p:cNvPr id="152" name="Flowchart: Process 151"/>
          <p:cNvSpPr/>
          <p:nvPr/>
        </p:nvSpPr>
        <p:spPr>
          <a:xfrm>
            <a:off x="5126435" y="5137398"/>
            <a:ext cx="749677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K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5884283" y="2346660"/>
            <a:ext cx="749681" cy="3477983"/>
            <a:chOff x="5884283" y="2346660"/>
            <a:chExt cx="749681" cy="3477983"/>
          </a:xfrm>
        </p:grpSpPr>
        <p:sp>
          <p:nvSpPr>
            <p:cNvPr id="156" name="Flowchart: Process 155"/>
            <p:cNvSpPr/>
            <p:nvPr/>
          </p:nvSpPr>
          <p:spPr>
            <a:xfrm>
              <a:off x="5884287" y="2346660"/>
              <a:ext cx="749677" cy="689629"/>
            </a:xfrm>
            <a:prstGeom prst="flowChartProcess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/>
            <a:p>
              <a:pPr algn="ctr"/>
              <a:r>
                <a:rPr lang="en-US" sz="27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157" name="Flowchart: Process 156"/>
            <p:cNvSpPr/>
            <p:nvPr/>
          </p:nvSpPr>
          <p:spPr>
            <a:xfrm>
              <a:off x="5884286" y="3043754"/>
              <a:ext cx="749677" cy="689629"/>
            </a:xfrm>
            <a:prstGeom prst="flowChartProcess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/>
            <a:p>
              <a:pPr algn="ctr"/>
              <a:r>
                <a:rPr lang="en-US" sz="2700" dirty="0">
                  <a:solidFill>
                    <a:schemeClr val="tx1"/>
                  </a:solidFill>
                </a:rPr>
                <a:t>P</a:t>
              </a:r>
            </a:p>
          </p:txBody>
        </p:sp>
        <p:sp>
          <p:nvSpPr>
            <p:cNvPr id="158" name="Flowchart: Process 157"/>
            <p:cNvSpPr/>
            <p:nvPr/>
          </p:nvSpPr>
          <p:spPr>
            <a:xfrm>
              <a:off x="5884284" y="3740847"/>
              <a:ext cx="749677" cy="689629"/>
            </a:xfrm>
            <a:prstGeom prst="flowChartProcess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/>
            <a:p>
              <a:pPr algn="ctr"/>
              <a:r>
                <a:rPr lang="en-US" sz="2700" dirty="0">
                  <a:solidFill>
                    <a:schemeClr val="tx1"/>
                  </a:solidFill>
                </a:rPr>
                <a:t>P</a:t>
              </a:r>
            </a:p>
          </p:txBody>
        </p:sp>
        <p:sp>
          <p:nvSpPr>
            <p:cNvPr id="159" name="Flowchart: Process 158"/>
            <p:cNvSpPr/>
            <p:nvPr/>
          </p:nvSpPr>
          <p:spPr>
            <a:xfrm>
              <a:off x="5884283" y="4445384"/>
              <a:ext cx="749677" cy="689629"/>
            </a:xfrm>
            <a:prstGeom prst="flowChartProcess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/>
            <a:p>
              <a:pPr algn="ctr"/>
              <a:r>
                <a:rPr lang="en-US" sz="2700" dirty="0">
                  <a:solidFill>
                    <a:schemeClr val="tx1"/>
                  </a:solidFill>
                </a:rPr>
                <a:t>L</a:t>
              </a:r>
            </a:p>
          </p:txBody>
        </p:sp>
        <p:sp>
          <p:nvSpPr>
            <p:cNvPr id="160" name="Flowchart: Process 159"/>
            <p:cNvSpPr/>
            <p:nvPr/>
          </p:nvSpPr>
          <p:spPr>
            <a:xfrm>
              <a:off x="5884283" y="5135014"/>
              <a:ext cx="749677" cy="689629"/>
            </a:xfrm>
            <a:prstGeom prst="flowChartProcess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700" dirty="0">
                  <a:solidFill>
                    <a:schemeClr val="tx1"/>
                  </a:solidFill>
                </a:rPr>
                <a:t>E</a:t>
              </a:r>
            </a:p>
          </p:txBody>
        </p:sp>
      </p:grpSp>
      <p:sp>
        <p:nvSpPr>
          <p:cNvPr id="168" name="Flowchart: Process 167"/>
          <p:cNvSpPr/>
          <p:nvPr/>
        </p:nvSpPr>
        <p:spPr>
          <a:xfrm>
            <a:off x="6644515" y="5135014"/>
            <a:ext cx="749677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121" name="Flowchart: Process 120"/>
          <p:cNvSpPr/>
          <p:nvPr/>
        </p:nvSpPr>
        <p:spPr>
          <a:xfrm>
            <a:off x="2121387" y="5815819"/>
            <a:ext cx="749677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129" name="Flowchart: Process 128"/>
          <p:cNvSpPr/>
          <p:nvPr/>
        </p:nvSpPr>
        <p:spPr>
          <a:xfrm>
            <a:off x="2869659" y="5818203"/>
            <a:ext cx="749677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137" name="Flowchart: Process 136"/>
          <p:cNvSpPr/>
          <p:nvPr/>
        </p:nvSpPr>
        <p:spPr>
          <a:xfrm>
            <a:off x="3615547" y="5818203"/>
            <a:ext cx="749677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145" name="Flowchart: Process 144"/>
          <p:cNvSpPr/>
          <p:nvPr/>
        </p:nvSpPr>
        <p:spPr>
          <a:xfrm>
            <a:off x="4363819" y="5820587"/>
            <a:ext cx="749677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153" name="Flowchart: Process 152"/>
          <p:cNvSpPr/>
          <p:nvPr/>
        </p:nvSpPr>
        <p:spPr>
          <a:xfrm>
            <a:off x="5126435" y="5822971"/>
            <a:ext cx="749677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161" name="Flowchart: Process 160"/>
          <p:cNvSpPr/>
          <p:nvPr/>
        </p:nvSpPr>
        <p:spPr>
          <a:xfrm>
            <a:off x="5884283" y="5820587"/>
            <a:ext cx="749677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169" name="Flowchart: Process 168"/>
          <p:cNvSpPr/>
          <p:nvPr/>
        </p:nvSpPr>
        <p:spPr>
          <a:xfrm>
            <a:off x="6644515" y="5820587"/>
            <a:ext cx="749677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96" name="Flowchart: Process 95"/>
          <p:cNvSpPr/>
          <p:nvPr/>
        </p:nvSpPr>
        <p:spPr>
          <a:xfrm>
            <a:off x="1373119" y="1653536"/>
            <a:ext cx="749678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97" name="Flowchart: Process 96"/>
          <p:cNvSpPr/>
          <p:nvPr/>
        </p:nvSpPr>
        <p:spPr>
          <a:xfrm>
            <a:off x="1373118" y="2339508"/>
            <a:ext cx="749678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X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1373117" y="3036601"/>
            <a:ext cx="4502998" cy="699166"/>
            <a:chOff x="1373117" y="3036601"/>
            <a:chExt cx="4502998" cy="699166"/>
          </a:xfrm>
        </p:grpSpPr>
        <p:sp>
          <p:nvSpPr>
            <p:cNvPr id="125" name="Flowchart: Process 124"/>
            <p:cNvSpPr/>
            <p:nvPr/>
          </p:nvSpPr>
          <p:spPr>
            <a:xfrm>
              <a:off x="2869662" y="3041370"/>
              <a:ext cx="749677" cy="689629"/>
            </a:xfrm>
            <a:prstGeom prst="flowChartProcess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/>
            <a:p>
              <a:pPr algn="ctr"/>
              <a:r>
                <a:rPr lang="en-US" sz="2700" dirty="0">
                  <a:solidFill>
                    <a:schemeClr val="tx1"/>
                  </a:solidFill>
                </a:rPr>
                <a:t>N</a:t>
              </a:r>
            </a:p>
          </p:txBody>
        </p:sp>
        <p:sp>
          <p:nvSpPr>
            <p:cNvPr id="133" name="Flowchart: Process 132"/>
            <p:cNvSpPr/>
            <p:nvPr/>
          </p:nvSpPr>
          <p:spPr>
            <a:xfrm>
              <a:off x="3615550" y="3041370"/>
              <a:ext cx="749677" cy="689629"/>
            </a:xfrm>
            <a:prstGeom prst="flowChartProcess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/>
            <a:p>
              <a:pPr algn="ctr"/>
              <a:r>
                <a:rPr lang="en-US" sz="27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141" name="Flowchart: Process 140"/>
            <p:cNvSpPr/>
            <p:nvPr/>
          </p:nvSpPr>
          <p:spPr>
            <a:xfrm>
              <a:off x="4363822" y="3043754"/>
              <a:ext cx="749677" cy="689629"/>
            </a:xfrm>
            <a:prstGeom prst="flowChartProcess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/>
            <a:p>
              <a:pPr algn="ctr"/>
              <a:r>
                <a:rPr lang="en-US" sz="2700" dirty="0">
                  <a:solidFill>
                    <a:schemeClr val="tx1"/>
                  </a:solidFill>
                </a:rPr>
                <a:t>N</a:t>
              </a:r>
            </a:p>
          </p:txBody>
        </p:sp>
        <p:sp>
          <p:nvSpPr>
            <p:cNvPr id="149" name="Flowchart: Process 148"/>
            <p:cNvSpPr/>
            <p:nvPr/>
          </p:nvSpPr>
          <p:spPr>
            <a:xfrm>
              <a:off x="5126438" y="3046138"/>
              <a:ext cx="749677" cy="689629"/>
            </a:xfrm>
            <a:prstGeom prst="flowChartProcess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/>
            <a:p>
              <a:pPr algn="ctr"/>
              <a:r>
                <a:rPr lang="en-US" sz="27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98" name="Flowchart: Process 97"/>
            <p:cNvSpPr/>
            <p:nvPr/>
          </p:nvSpPr>
          <p:spPr>
            <a:xfrm>
              <a:off x="1373117" y="3036601"/>
              <a:ext cx="749678" cy="689629"/>
            </a:xfrm>
            <a:prstGeom prst="flowChartProcess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700" dirty="0">
                  <a:solidFill>
                    <a:schemeClr val="tx1"/>
                  </a:solidFill>
                </a:rPr>
                <a:t>B</a:t>
              </a:r>
            </a:p>
          </p:txBody>
        </p:sp>
      </p:grpSp>
      <p:sp>
        <p:nvSpPr>
          <p:cNvPr id="99" name="Flowchart: Process 98"/>
          <p:cNvSpPr/>
          <p:nvPr/>
        </p:nvSpPr>
        <p:spPr>
          <a:xfrm>
            <a:off x="1373115" y="3733694"/>
            <a:ext cx="749678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107" name="Flowchart: Process 106"/>
          <p:cNvSpPr/>
          <p:nvPr/>
        </p:nvSpPr>
        <p:spPr>
          <a:xfrm>
            <a:off x="1373114" y="4438232"/>
            <a:ext cx="749678" cy="68962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A</a:t>
            </a:r>
          </a:p>
        </p:txBody>
      </p:sp>
      <p:grpSp>
        <p:nvGrpSpPr>
          <p:cNvPr id="239" name="Group 238"/>
          <p:cNvGrpSpPr/>
          <p:nvPr/>
        </p:nvGrpSpPr>
        <p:grpSpPr>
          <a:xfrm>
            <a:off x="1373114" y="3055446"/>
            <a:ext cx="4483885" cy="696781"/>
            <a:chOff x="1591040" y="4361864"/>
            <a:chExt cx="3362914" cy="522586"/>
          </a:xfrm>
          <a:solidFill>
            <a:srgbClr val="92D050"/>
          </a:solidFill>
        </p:grpSpPr>
        <p:sp>
          <p:nvSpPr>
            <p:cNvPr id="240" name="Flowchart: Process 239"/>
            <p:cNvSpPr/>
            <p:nvPr/>
          </p:nvSpPr>
          <p:spPr>
            <a:xfrm>
              <a:off x="1591040" y="4361864"/>
              <a:ext cx="562258" cy="517222"/>
            </a:xfrm>
            <a:prstGeom prst="flowChartProcess">
              <a:avLst/>
            </a:prstGeom>
            <a:grp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700" dirty="0">
                  <a:solidFill>
                    <a:schemeClr val="tx1"/>
                  </a:solidFill>
                </a:rPr>
                <a:t>B</a:t>
              </a:r>
            </a:p>
          </p:txBody>
        </p:sp>
        <p:sp>
          <p:nvSpPr>
            <p:cNvPr id="241" name="Flowchart: Process 240"/>
            <p:cNvSpPr/>
            <p:nvPr/>
          </p:nvSpPr>
          <p:spPr>
            <a:xfrm>
              <a:off x="2152244" y="4363652"/>
              <a:ext cx="562258" cy="517222"/>
            </a:xfrm>
            <a:prstGeom prst="flowChartProcess">
              <a:avLst/>
            </a:prstGeom>
            <a:grp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7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242" name="Flowchart: Process 241"/>
            <p:cNvSpPr/>
            <p:nvPr/>
          </p:nvSpPr>
          <p:spPr>
            <a:xfrm>
              <a:off x="2711660" y="4363652"/>
              <a:ext cx="562258" cy="517222"/>
            </a:xfrm>
            <a:prstGeom prst="flowChartProcess">
              <a:avLst/>
            </a:prstGeom>
            <a:grp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700" dirty="0">
                  <a:solidFill>
                    <a:schemeClr val="tx1"/>
                  </a:solidFill>
                </a:rPr>
                <a:t>N</a:t>
              </a:r>
            </a:p>
          </p:txBody>
        </p:sp>
        <p:sp>
          <p:nvSpPr>
            <p:cNvPr id="243" name="Flowchart: Process 242"/>
            <p:cNvSpPr/>
            <p:nvPr/>
          </p:nvSpPr>
          <p:spPr>
            <a:xfrm>
              <a:off x="3272864" y="4365440"/>
              <a:ext cx="562258" cy="517222"/>
            </a:xfrm>
            <a:prstGeom prst="flowChartProcess">
              <a:avLst/>
            </a:prstGeom>
            <a:grp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7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244" name="Flowchart: Process 243"/>
            <p:cNvSpPr/>
            <p:nvPr/>
          </p:nvSpPr>
          <p:spPr>
            <a:xfrm>
              <a:off x="3834068" y="4367228"/>
              <a:ext cx="562258" cy="517222"/>
            </a:xfrm>
            <a:prstGeom prst="flowChartProcess">
              <a:avLst/>
            </a:prstGeom>
            <a:grp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700" dirty="0">
                  <a:solidFill>
                    <a:schemeClr val="tx1"/>
                  </a:solidFill>
                </a:rPr>
                <a:t>N</a:t>
              </a:r>
            </a:p>
          </p:txBody>
        </p:sp>
        <p:sp>
          <p:nvSpPr>
            <p:cNvPr id="245" name="Flowchart: Process 244"/>
            <p:cNvSpPr/>
            <p:nvPr/>
          </p:nvSpPr>
          <p:spPr>
            <a:xfrm>
              <a:off x="4391696" y="4365440"/>
              <a:ext cx="562258" cy="517222"/>
            </a:xfrm>
            <a:prstGeom prst="flowChartProcess">
              <a:avLst/>
            </a:prstGeom>
            <a:grp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700" dirty="0">
                  <a:solidFill>
                    <a:schemeClr val="tx1"/>
                  </a:solidFill>
                </a:rPr>
                <a:t>A</a:t>
              </a:r>
            </a:p>
          </p:txBody>
        </p:sp>
      </p:grpSp>
      <p:grpSp>
        <p:nvGrpSpPr>
          <p:cNvPr id="264" name="Group 263"/>
          <p:cNvGrpSpPr/>
          <p:nvPr/>
        </p:nvGrpSpPr>
        <p:grpSpPr>
          <a:xfrm>
            <a:off x="5879596" y="2359204"/>
            <a:ext cx="749679" cy="3452913"/>
            <a:chOff x="2711659" y="3849472"/>
            <a:chExt cx="562259" cy="2589686"/>
          </a:xfrm>
          <a:solidFill>
            <a:schemeClr val="accent1">
              <a:lumMod val="75000"/>
            </a:schemeClr>
          </a:solidFill>
        </p:grpSpPr>
        <p:sp>
          <p:nvSpPr>
            <p:cNvPr id="265" name="Flowchart: Process 264"/>
            <p:cNvSpPr/>
            <p:nvPr/>
          </p:nvSpPr>
          <p:spPr>
            <a:xfrm>
              <a:off x="2711660" y="3849472"/>
              <a:ext cx="562258" cy="517222"/>
            </a:xfrm>
            <a:prstGeom prst="flowChartProcess">
              <a:avLst/>
            </a:prstGeom>
            <a:grp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7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266" name="Flowchart: Process 265"/>
            <p:cNvSpPr/>
            <p:nvPr/>
          </p:nvSpPr>
          <p:spPr>
            <a:xfrm>
              <a:off x="2711660" y="4370270"/>
              <a:ext cx="562258" cy="517222"/>
            </a:xfrm>
            <a:prstGeom prst="flowChartProcess">
              <a:avLst/>
            </a:prstGeom>
            <a:grp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700" dirty="0">
                  <a:solidFill>
                    <a:schemeClr val="tx1"/>
                  </a:solidFill>
                </a:rPr>
                <a:t>P</a:t>
              </a:r>
            </a:p>
          </p:txBody>
        </p:sp>
        <p:sp>
          <p:nvSpPr>
            <p:cNvPr id="267" name="Flowchart: Process 266"/>
            <p:cNvSpPr/>
            <p:nvPr/>
          </p:nvSpPr>
          <p:spPr>
            <a:xfrm>
              <a:off x="2711660" y="4887492"/>
              <a:ext cx="562258" cy="517222"/>
            </a:xfrm>
            <a:prstGeom prst="flowChartProcess">
              <a:avLst/>
            </a:prstGeom>
            <a:grp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700" dirty="0">
                  <a:solidFill>
                    <a:schemeClr val="tx1"/>
                  </a:solidFill>
                </a:rPr>
                <a:t>P</a:t>
              </a:r>
            </a:p>
          </p:txBody>
        </p:sp>
        <p:sp>
          <p:nvSpPr>
            <p:cNvPr id="268" name="Flowchart: Process 267"/>
            <p:cNvSpPr/>
            <p:nvPr/>
          </p:nvSpPr>
          <p:spPr>
            <a:xfrm>
              <a:off x="2711659" y="5404714"/>
              <a:ext cx="562258" cy="517222"/>
            </a:xfrm>
            <a:prstGeom prst="flowChartProcess">
              <a:avLst/>
            </a:prstGeom>
            <a:grp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700" dirty="0">
                  <a:solidFill>
                    <a:schemeClr val="tx1"/>
                  </a:solidFill>
                </a:rPr>
                <a:t>L</a:t>
              </a:r>
            </a:p>
          </p:txBody>
        </p:sp>
        <p:sp>
          <p:nvSpPr>
            <p:cNvPr id="269" name="Flowchart: Process 268"/>
            <p:cNvSpPr/>
            <p:nvPr/>
          </p:nvSpPr>
          <p:spPr>
            <a:xfrm>
              <a:off x="2711660" y="5921936"/>
              <a:ext cx="562258" cy="517222"/>
            </a:xfrm>
            <a:prstGeom prst="flowChartProcess">
              <a:avLst/>
            </a:prstGeom>
            <a:grp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700" dirty="0">
                  <a:solidFill>
                    <a:schemeClr val="tx1"/>
                  </a:solidFill>
                </a:rPr>
                <a:t>E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363818" y="984245"/>
            <a:ext cx="2986086" cy="691943"/>
            <a:chOff x="7592212" y="2761627"/>
            <a:chExt cx="2986086" cy="691943"/>
          </a:xfrm>
          <a:solidFill>
            <a:schemeClr val="accent2">
              <a:lumMod val="75000"/>
            </a:schemeClr>
          </a:solidFill>
        </p:grpSpPr>
        <p:sp>
          <p:nvSpPr>
            <p:cNvPr id="270" name="Flowchart: Process 269"/>
            <p:cNvSpPr/>
            <p:nvPr/>
          </p:nvSpPr>
          <p:spPr>
            <a:xfrm>
              <a:off x="7592212" y="2763941"/>
              <a:ext cx="749677" cy="689629"/>
            </a:xfrm>
            <a:prstGeom prst="flowChartProcess">
              <a:avLst/>
            </a:prstGeom>
            <a:grp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/>
            <a:p>
              <a:pPr algn="ctr"/>
              <a:r>
                <a:rPr lang="en-US" sz="2700" dirty="0">
                  <a:solidFill>
                    <a:schemeClr val="tx1"/>
                  </a:solidFill>
                </a:rPr>
                <a:t>P</a:t>
              </a:r>
            </a:p>
          </p:txBody>
        </p:sp>
        <p:sp>
          <p:nvSpPr>
            <p:cNvPr id="271" name="Flowchart: Process 270"/>
            <p:cNvSpPr/>
            <p:nvPr/>
          </p:nvSpPr>
          <p:spPr>
            <a:xfrm>
              <a:off x="8331912" y="2763941"/>
              <a:ext cx="749677" cy="689629"/>
            </a:xfrm>
            <a:prstGeom prst="flowChartProcess">
              <a:avLst/>
            </a:prstGeom>
            <a:grp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/>
            <a:p>
              <a:pPr algn="ctr"/>
              <a:r>
                <a:rPr lang="en-US" sz="2700" dirty="0">
                  <a:solidFill>
                    <a:schemeClr val="tx1"/>
                  </a:solidFill>
                </a:rPr>
                <a:t>E</a:t>
              </a:r>
            </a:p>
          </p:txBody>
        </p:sp>
        <p:sp>
          <p:nvSpPr>
            <p:cNvPr id="272" name="Flowchart: Process 271"/>
            <p:cNvSpPr/>
            <p:nvPr/>
          </p:nvSpPr>
          <p:spPr>
            <a:xfrm>
              <a:off x="9081698" y="2763941"/>
              <a:ext cx="749677" cy="689629"/>
            </a:xfrm>
            <a:prstGeom prst="flowChartProcess">
              <a:avLst/>
            </a:prstGeom>
            <a:grp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/>
            <a:p>
              <a:pPr algn="ctr"/>
              <a:r>
                <a:rPr lang="en-US" sz="27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273" name="Flowchart: Process 272"/>
            <p:cNvSpPr/>
            <p:nvPr/>
          </p:nvSpPr>
          <p:spPr>
            <a:xfrm>
              <a:off x="9828621" y="2761627"/>
              <a:ext cx="749677" cy="689629"/>
            </a:xfrm>
            <a:prstGeom prst="flowChartProcess">
              <a:avLst/>
            </a:prstGeom>
            <a:grp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/>
            <a:p>
              <a:pPr algn="ctr"/>
              <a:r>
                <a:rPr lang="en-US" sz="2700" dirty="0">
                  <a:solidFill>
                    <a:schemeClr val="tx1"/>
                  </a:solidFill>
                </a:rPr>
                <a:t>R</a:t>
              </a:r>
            </a:p>
          </p:txBody>
        </p:sp>
      </p:grpSp>
      <p:pic>
        <p:nvPicPr>
          <p:cNvPr id="286" name="Yankee Dood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222243" y="4939692"/>
            <a:ext cx="496168" cy="496168"/>
          </a:xfrm>
          <a:prstGeom prst="rect">
            <a:avLst/>
          </a:prstGeom>
        </p:spPr>
      </p:pic>
      <p:pic>
        <p:nvPicPr>
          <p:cNvPr id="182" name="Picture 18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4610" y="431646"/>
            <a:ext cx="1704537" cy="817293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2113067" y="986559"/>
            <a:ext cx="761725" cy="4119158"/>
            <a:chOff x="2132177" y="207344"/>
            <a:chExt cx="761725" cy="4119158"/>
          </a:xfrm>
        </p:grpSpPr>
        <p:grpSp>
          <p:nvGrpSpPr>
            <p:cNvPr id="274" name="Group 273"/>
            <p:cNvGrpSpPr/>
            <p:nvPr/>
          </p:nvGrpSpPr>
          <p:grpSpPr>
            <a:xfrm>
              <a:off x="2139922" y="207344"/>
              <a:ext cx="753980" cy="3448907"/>
              <a:chOff x="1601514" y="152856"/>
              <a:chExt cx="565485" cy="2586682"/>
            </a:xfrm>
            <a:solidFill>
              <a:srgbClr val="00B050"/>
            </a:solidFill>
          </p:grpSpPr>
          <p:sp>
            <p:nvSpPr>
              <p:cNvPr id="275" name="Flowchart: Process 274"/>
              <p:cNvSpPr/>
              <p:nvPr/>
            </p:nvSpPr>
            <p:spPr>
              <a:xfrm>
                <a:off x="1604741" y="152856"/>
                <a:ext cx="562258" cy="517222"/>
              </a:xfrm>
              <a:prstGeom prst="flowChartProcess">
                <a:avLst/>
              </a:prstGeom>
              <a:grpFill/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700" dirty="0">
                    <a:solidFill>
                      <a:schemeClr val="tx1"/>
                    </a:solidFill>
                  </a:rPr>
                  <a:t>T</a:t>
                </a:r>
              </a:p>
            </p:txBody>
          </p:sp>
          <p:sp>
            <p:nvSpPr>
              <p:cNvPr id="276" name="Flowchart: Process 275"/>
              <p:cNvSpPr/>
              <p:nvPr/>
            </p:nvSpPr>
            <p:spPr>
              <a:xfrm>
                <a:off x="1601515" y="670078"/>
                <a:ext cx="562258" cy="517222"/>
              </a:xfrm>
              <a:prstGeom prst="flowChartProcess">
                <a:avLst/>
              </a:prstGeom>
              <a:grpFill/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700" dirty="0">
                    <a:solidFill>
                      <a:schemeClr val="tx1"/>
                    </a:solidFill>
                  </a:rPr>
                  <a:t>O</a:t>
                </a:r>
              </a:p>
            </p:txBody>
          </p:sp>
          <p:sp>
            <p:nvSpPr>
              <p:cNvPr id="277" name="Flowchart: Process 276"/>
              <p:cNvSpPr/>
              <p:nvPr/>
            </p:nvSpPr>
            <p:spPr>
              <a:xfrm>
                <a:off x="1604741" y="1187300"/>
                <a:ext cx="562258" cy="517222"/>
              </a:xfrm>
              <a:prstGeom prst="flowChartProcess">
                <a:avLst/>
              </a:prstGeom>
              <a:grpFill/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700" dirty="0">
                    <a:solidFill>
                      <a:schemeClr val="tx1"/>
                    </a:solidFill>
                  </a:rPr>
                  <a:t>M</a:t>
                </a:r>
              </a:p>
            </p:txBody>
          </p:sp>
          <p:sp>
            <p:nvSpPr>
              <p:cNvPr id="278" name="Flowchart: Process 277"/>
              <p:cNvSpPr/>
              <p:nvPr/>
            </p:nvSpPr>
            <p:spPr>
              <a:xfrm>
                <a:off x="1604740" y="1704298"/>
                <a:ext cx="562258" cy="517222"/>
              </a:xfrm>
              <a:prstGeom prst="flowChartProcess">
                <a:avLst/>
              </a:prstGeom>
              <a:grpFill/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700" dirty="0">
                    <a:solidFill>
                      <a:schemeClr val="tx1"/>
                    </a:solidFill>
                  </a:rPr>
                  <a:t>A</a:t>
                </a:r>
              </a:p>
            </p:txBody>
          </p:sp>
          <p:sp>
            <p:nvSpPr>
              <p:cNvPr id="279" name="Flowchart: Process 278"/>
              <p:cNvSpPr/>
              <p:nvPr/>
            </p:nvSpPr>
            <p:spPr>
              <a:xfrm>
                <a:off x="1604741" y="2222316"/>
                <a:ext cx="562258" cy="517222"/>
              </a:xfrm>
              <a:prstGeom prst="flowChartProcess">
                <a:avLst/>
              </a:prstGeom>
              <a:grpFill/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700" dirty="0">
                    <a:solidFill>
                      <a:schemeClr val="tx1"/>
                    </a:solidFill>
                  </a:rPr>
                  <a:t>T</a:t>
                </a:r>
              </a:p>
            </p:txBody>
          </p:sp>
        </p:grpSp>
        <p:sp>
          <p:nvSpPr>
            <p:cNvPr id="183" name="Flowchart: Process 182"/>
            <p:cNvSpPr/>
            <p:nvPr/>
          </p:nvSpPr>
          <p:spPr>
            <a:xfrm>
              <a:off x="2132177" y="3636873"/>
              <a:ext cx="749677" cy="689629"/>
            </a:xfrm>
            <a:prstGeom prst="flowChartProcess">
              <a:avLst/>
            </a:prstGeom>
            <a:solidFill>
              <a:srgbClr val="00B050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700" dirty="0">
                  <a:solidFill>
                    <a:schemeClr val="tx1"/>
                  </a:solidFill>
                </a:rPr>
                <a:t>O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7257935" y="3311549"/>
            <a:ext cx="27127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latin typeface="Comic Sans MS" pitchFamily="66" charset="0"/>
              </a:rPr>
              <a:t>FIND AND CIRCLE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8901" y="3466843"/>
            <a:ext cx="1327224" cy="132573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2099" y="1975316"/>
            <a:ext cx="1301308" cy="113343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1764">
            <a:off x="9488583" y="5125356"/>
            <a:ext cx="1194105" cy="142978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565" y="847521"/>
            <a:ext cx="1443875" cy="1286079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4274383" y="843547"/>
            <a:ext cx="3310972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/>
          <p:nvPr/>
        </p:nvSpPr>
        <p:spPr>
          <a:xfrm>
            <a:off x="1168783" y="2928974"/>
            <a:ext cx="4684412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/>
          <p:nvPr/>
        </p:nvSpPr>
        <p:spPr>
          <a:xfrm rot="5400000">
            <a:off x="4634736" y="3621308"/>
            <a:ext cx="3310972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/>
          <p:nvPr/>
        </p:nvSpPr>
        <p:spPr>
          <a:xfrm rot="5400000">
            <a:off x="364864" y="2668979"/>
            <a:ext cx="4248724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97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83" fill="hold"/>
                                        <p:tgtEl>
                                          <p:spTgt spid="28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 animBg="1"/>
      <p:bldP spid="111" grpId="0" animBg="1"/>
      <p:bldP spid="112" grpId="0" animBg="1"/>
      <p:bldP spid="1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394459" y="30480"/>
            <a:ext cx="9052560" cy="19304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7200" dirty="0">
                <a:solidFill>
                  <a:schemeClr val="bg1"/>
                </a:solidFill>
                <a:latin typeface="Comic Sans MS" panose="030F0702030302020204" pitchFamily="66" charset="0"/>
              </a:rPr>
              <a:t>Unit 9: </a:t>
            </a:r>
            <a:br>
              <a:rPr lang="en-US" sz="7200" dirty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en-US" sz="7200" dirty="0">
                <a:solidFill>
                  <a:schemeClr val="bg1"/>
                </a:solidFill>
                <a:latin typeface="Comic Sans MS" panose="030F0702030302020204" pitchFamily="66" charset="0"/>
              </a:rPr>
              <a:t>My </a:t>
            </a:r>
            <a:r>
              <a:rPr lang="en-US" sz="72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Favourite</a:t>
            </a:r>
            <a:r>
              <a:rPr lang="en-US" sz="7200" dirty="0">
                <a:solidFill>
                  <a:schemeClr val="bg1"/>
                </a:solidFill>
                <a:latin typeface="Comic Sans MS" panose="030F0702030302020204" pitchFamily="66" charset="0"/>
              </a:rPr>
              <a:t> Food</a:t>
            </a:r>
          </a:p>
        </p:txBody>
      </p:sp>
      <p:sp>
        <p:nvSpPr>
          <p:cNvPr id="7" name="Google Shape;792;p29"/>
          <p:cNvSpPr txBox="1">
            <a:spLocks/>
          </p:cNvSpPr>
          <p:nvPr/>
        </p:nvSpPr>
        <p:spPr>
          <a:xfrm>
            <a:off x="2758440" y="4477124"/>
            <a:ext cx="6324599" cy="64351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600" b="1" dirty="0">
                <a:solidFill>
                  <a:schemeClr val="bg1"/>
                </a:solidFill>
                <a:latin typeface="Comic Sans MS" panose="030F0702030302020204" pitchFamily="66" charset="0"/>
              </a:rPr>
              <a:t>Lesson 1 – Task 1, 2, 3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3978" y="326656"/>
            <a:ext cx="1704537" cy="817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784605"/>
      </p:ext>
    </p:extLst>
  </p:cSld>
  <p:clrMapOvr>
    <a:masterClrMapping/>
  </p:clrMapOvr>
  <p:transition spd="med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738" y="700852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328275" y="3272655"/>
            <a:ext cx="6786995" cy="230832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1085912">
              <a:spcBef>
                <a:spcPct val="50000"/>
              </a:spcBef>
            </a:pPr>
            <a:r>
              <a:rPr lang="en-US" altLang="zh-CN" sz="72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720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7800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4610" y="327998"/>
            <a:ext cx="1704537" cy="920942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1560680" y="2315193"/>
            <a:ext cx="9229240" cy="1722234"/>
            <a:chOff x="3064767" y="4889581"/>
            <a:chExt cx="5774959" cy="1273996"/>
          </a:xfrm>
        </p:grpSpPr>
        <p:sp>
          <p:nvSpPr>
            <p:cNvPr id="14" name="Google Shape;2833;p71"/>
            <p:cNvSpPr/>
            <p:nvPr/>
          </p:nvSpPr>
          <p:spPr>
            <a:xfrm>
              <a:off x="3122682" y="4889581"/>
              <a:ext cx="5717044" cy="1225128"/>
            </a:xfrm>
            <a:custGeom>
              <a:avLst/>
              <a:gdLst/>
              <a:ahLst/>
              <a:cxnLst/>
              <a:rect l="l" t="t" r="r" b="b"/>
              <a:pathLst>
                <a:path w="13994" h="3585" extrusionOk="0">
                  <a:moveTo>
                    <a:pt x="13248" y="0"/>
                  </a:moveTo>
                  <a:cubicBezTo>
                    <a:pt x="13248" y="0"/>
                    <a:pt x="11756" y="60"/>
                    <a:pt x="11688" y="78"/>
                  </a:cubicBezTo>
                  <a:cubicBezTo>
                    <a:pt x="11674" y="80"/>
                    <a:pt x="11606" y="81"/>
                    <a:pt x="11499" y="81"/>
                  </a:cubicBezTo>
                  <a:cubicBezTo>
                    <a:pt x="11168" y="81"/>
                    <a:pt x="10471" y="72"/>
                    <a:pt x="9929" y="72"/>
                  </a:cubicBezTo>
                  <a:cubicBezTo>
                    <a:pt x="9710" y="72"/>
                    <a:pt x="9516" y="73"/>
                    <a:pt x="9382" y="78"/>
                  </a:cubicBezTo>
                  <a:cubicBezTo>
                    <a:pt x="9191" y="82"/>
                    <a:pt x="8551" y="84"/>
                    <a:pt x="7763" y="84"/>
                  </a:cubicBezTo>
                  <a:cubicBezTo>
                    <a:pt x="6188" y="84"/>
                    <a:pt x="4022" y="78"/>
                    <a:pt x="3680" y="78"/>
                  </a:cubicBezTo>
                  <a:cubicBezTo>
                    <a:pt x="3166" y="78"/>
                    <a:pt x="1733" y="91"/>
                    <a:pt x="1415" y="137"/>
                  </a:cubicBezTo>
                  <a:cubicBezTo>
                    <a:pt x="1241" y="162"/>
                    <a:pt x="823" y="168"/>
                    <a:pt x="487" y="168"/>
                  </a:cubicBezTo>
                  <a:cubicBezTo>
                    <a:pt x="218" y="168"/>
                    <a:pt x="1" y="164"/>
                    <a:pt x="1" y="164"/>
                  </a:cubicBezTo>
                  <a:lnTo>
                    <a:pt x="1" y="164"/>
                  </a:lnTo>
                  <a:cubicBezTo>
                    <a:pt x="1" y="164"/>
                    <a:pt x="642" y="1101"/>
                    <a:pt x="801" y="1269"/>
                  </a:cubicBezTo>
                  <a:cubicBezTo>
                    <a:pt x="960" y="1433"/>
                    <a:pt x="1288" y="1933"/>
                    <a:pt x="1288" y="1933"/>
                  </a:cubicBezTo>
                  <a:lnTo>
                    <a:pt x="928" y="2370"/>
                  </a:lnTo>
                  <a:cubicBezTo>
                    <a:pt x="928" y="2370"/>
                    <a:pt x="287" y="3093"/>
                    <a:pt x="169" y="3170"/>
                  </a:cubicBezTo>
                  <a:cubicBezTo>
                    <a:pt x="55" y="3247"/>
                    <a:pt x="1" y="3520"/>
                    <a:pt x="1" y="3520"/>
                  </a:cubicBezTo>
                  <a:cubicBezTo>
                    <a:pt x="1" y="3520"/>
                    <a:pt x="1720" y="3585"/>
                    <a:pt x="2280" y="3585"/>
                  </a:cubicBezTo>
                  <a:cubicBezTo>
                    <a:pt x="2368" y="3585"/>
                    <a:pt x="2428" y="3583"/>
                    <a:pt x="2447" y="3579"/>
                  </a:cubicBezTo>
                  <a:cubicBezTo>
                    <a:pt x="2593" y="3548"/>
                    <a:pt x="4853" y="3502"/>
                    <a:pt x="5185" y="3488"/>
                  </a:cubicBezTo>
                  <a:cubicBezTo>
                    <a:pt x="5294" y="3482"/>
                    <a:pt x="5685" y="3480"/>
                    <a:pt x="6166" y="3480"/>
                  </a:cubicBezTo>
                  <a:cubicBezTo>
                    <a:pt x="7128" y="3480"/>
                    <a:pt x="8449" y="3488"/>
                    <a:pt x="8591" y="3488"/>
                  </a:cubicBezTo>
                  <a:cubicBezTo>
                    <a:pt x="8809" y="3488"/>
                    <a:pt x="12074" y="3411"/>
                    <a:pt x="12416" y="3366"/>
                  </a:cubicBezTo>
                  <a:cubicBezTo>
                    <a:pt x="12761" y="3320"/>
                    <a:pt x="13994" y="3106"/>
                    <a:pt x="13994" y="3106"/>
                  </a:cubicBezTo>
                  <a:cubicBezTo>
                    <a:pt x="13994" y="3106"/>
                    <a:pt x="13348" y="2597"/>
                    <a:pt x="13261" y="2493"/>
                  </a:cubicBezTo>
                  <a:cubicBezTo>
                    <a:pt x="13175" y="2388"/>
                    <a:pt x="12729" y="1838"/>
                    <a:pt x="12729" y="1838"/>
                  </a:cubicBezTo>
                  <a:cubicBezTo>
                    <a:pt x="12729" y="1838"/>
                    <a:pt x="13075" y="1328"/>
                    <a:pt x="13234" y="1087"/>
                  </a:cubicBezTo>
                  <a:cubicBezTo>
                    <a:pt x="13389" y="846"/>
                    <a:pt x="13921" y="0"/>
                    <a:pt x="13921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6" name="Google Shape;2836;p71"/>
            <p:cNvSpPr/>
            <p:nvPr/>
          </p:nvSpPr>
          <p:spPr>
            <a:xfrm>
              <a:off x="3064767" y="4889581"/>
              <a:ext cx="5726158" cy="1273996"/>
            </a:xfrm>
            <a:custGeom>
              <a:avLst/>
              <a:gdLst/>
              <a:ahLst/>
              <a:cxnLst/>
              <a:rect l="l" t="t" r="r" b="b"/>
              <a:pathLst>
                <a:path w="14136" h="3728" extrusionOk="0">
                  <a:moveTo>
                    <a:pt x="7779" y="142"/>
                  </a:moveTo>
                  <a:cubicBezTo>
                    <a:pt x="9155" y="142"/>
                    <a:pt x="10532" y="145"/>
                    <a:pt x="11911" y="148"/>
                  </a:cubicBezTo>
                  <a:lnTo>
                    <a:pt x="13430" y="148"/>
                  </a:lnTo>
                  <a:cubicBezTo>
                    <a:pt x="13512" y="148"/>
                    <a:pt x="13598" y="148"/>
                    <a:pt x="13680" y="152"/>
                  </a:cubicBezTo>
                  <a:cubicBezTo>
                    <a:pt x="13698" y="152"/>
                    <a:pt x="13724" y="148"/>
                    <a:pt x="13747" y="148"/>
                  </a:cubicBezTo>
                  <a:cubicBezTo>
                    <a:pt x="13758" y="148"/>
                    <a:pt x="13768" y="149"/>
                    <a:pt x="13775" y="152"/>
                  </a:cubicBezTo>
                  <a:cubicBezTo>
                    <a:pt x="13848" y="175"/>
                    <a:pt x="13844" y="216"/>
                    <a:pt x="13821" y="284"/>
                  </a:cubicBezTo>
                  <a:cubicBezTo>
                    <a:pt x="13766" y="425"/>
                    <a:pt x="13657" y="557"/>
                    <a:pt x="13580" y="684"/>
                  </a:cubicBezTo>
                  <a:cubicBezTo>
                    <a:pt x="13502" y="807"/>
                    <a:pt x="13421" y="925"/>
                    <a:pt x="13343" y="1044"/>
                  </a:cubicBezTo>
                  <a:cubicBezTo>
                    <a:pt x="13157" y="1316"/>
                    <a:pt x="12966" y="1580"/>
                    <a:pt x="12761" y="1839"/>
                  </a:cubicBezTo>
                  <a:cubicBezTo>
                    <a:pt x="12738" y="1867"/>
                    <a:pt x="12734" y="1903"/>
                    <a:pt x="12761" y="1935"/>
                  </a:cubicBezTo>
                  <a:cubicBezTo>
                    <a:pt x="13166" y="2344"/>
                    <a:pt x="13575" y="2753"/>
                    <a:pt x="13980" y="3162"/>
                  </a:cubicBezTo>
                  <a:lnTo>
                    <a:pt x="13980" y="3162"/>
                  </a:lnTo>
                  <a:cubicBezTo>
                    <a:pt x="13980" y="3163"/>
                    <a:pt x="13980" y="3163"/>
                    <a:pt x="13980" y="3163"/>
                  </a:cubicBezTo>
                  <a:cubicBezTo>
                    <a:pt x="14016" y="3226"/>
                    <a:pt x="13643" y="3236"/>
                    <a:pt x="13616" y="3236"/>
                  </a:cubicBezTo>
                  <a:cubicBezTo>
                    <a:pt x="13489" y="3240"/>
                    <a:pt x="13366" y="3245"/>
                    <a:pt x="13243" y="3249"/>
                  </a:cubicBezTo>
                  <a:cubicBezTo>
                    <a:pt x="12975" y="3263"/>
                    <a:pt x="12707" y="3276"/>
                    <a:pt x="12438" y="3286"/>
                  </a:cubicBezTo>
                  <a:cubicBezTo>
                    <a:pt x="11920" y="3308"/>
                    <a:pt x="11401" y="3327"/>
                    <a:pt x="10883" y="3349"/>
                  </a:cubicBezTo>
                  <a:cubicBezTo>
                    <a:pt x="9833" y="3386"/>
                    <a:pt x="8782" y="3422"/>
                    <a:pt x="7732" y="3454"/>
                  </a:cubicBezTo>
                  <a:cubicBezTo>
                    <a:pt x="5649" y="3513"/>
                    <a:pt x="3566" y="3549"/>
                    <a:pt x="1479" y="3572"/>
                  </a:cubicBezTo>
                  <a:cubicBezTo>
                    <a:pt x="1188" y="3577"/>
                    <a:pt x="892" y="3577"/>
                    <a:pt x="596" y="3581"/>
                  </a:cubicBezTo>
                  <a:lnTo>
                    <a:pt x="405" y="3581"/>
                  </a:lnTo>
                  <a:cubicBezTo>
                    <a:pt x="374" y="3581"/>
                    <a:pt x="326" y="3590"/>
                    <a:pt x="284" y="3590"/>
                  </a:cubicBezTo>
                  <a:cubicBezTo>
                    <a:pt x="227" y="3590"/>
                    <a:pt x="179" y="3574"/>
                    <a:pt x="187" y="3499"/>
                  </a:cubicBezTo>
                  <a:cubicBezTo>
                    <a:pt x="192" y="3467"/>
                    <a:pt x="278" y="3386"/>
                    <a:pt x="301" y="3363"/>
                  </a:cubicBezTo>
                  <a:cubicBezTo>
                    <a:pt x="351" y="3299"/>
                    <a:pt x="401" y="3240"/>
                    <a:pt x="451" y="3181"/>
                  </a:cubicBezTo>
                  <a:cubicBezTo>
                    <a:pt x="806" y="2767"/>
                    <a:pt x="1183" y="2381"/>
                    <a:pt x="1583" y="2012"/>
                  </a:cubicBezTo>
                  <a:cubicBezTo>
                    <a:pt x="1610" y="1985"/>
                    <a:pt x="1606" y="1944"/>
                    <a:pt x="1583" y="1917"/>
                  </a:cubicBezTo>
                  <a:lnTo>
                    <a:pt x="414" y="589"/>
                  </a:lnTo>
                  <a:cubicBezTo>
                    <a:pt x="364" y="530"/>
                    <a:pt x="123" y="325"/>
                    <a:pt x="214" y="248"/>
                  </a:cubicBezTo>
                  <a:cubicBezTo>
                    <a:pt x="223" y="240"/>
                    <a:pt x="244" y="238"/>
                    <a:pt x="269" y="238"/>
                  </a:cubicBezTo>
                  <a:cubicBezTo>
                    <a:pt x="319" y="238"/>
                    <a:pt x="387" y="248"/>
                    <a:pt x="414" y="248"/>
                  </a:cubicBezTo>
                  <a:lnTo>
                    <a:pt x="646" y="248"/>
                  </a:lnTo>
                  <a:cubicBezTo>
                    <a:pt x="915" y="248"/>
                    <a:pt x="1188" y="211"/>
                    <a:pt x="1456" y="198"/>
                  </a:cubicBezTo>
                  <a:cubicBezTo>
                    <a:pt x="1679" y="190"/>
                    <a:pt x="1895" y="169"/>
                    <a:pt x="2116" y="169"/>
                  </a:cubicBezTo>
                  <a:cubicBezTo>
                    <a:pt x="2152" y="169"/>
                    <a:pt x="2188" y="169"/>
                    <a:pt x="2224" y="170"/>
                  </a:cubicBezTo>
                  <a:cubicBezTo>
                    <a:pt x="2318" y="174"/>
                    <a:pt x="2411" y="177"/>
                    <a:pt x="2504" y="177"/>
                  </a:cubicBezTo>
                  <a:cubicBezTo>
                    <a:pt x="2543" y="177"/>
                    <a:pt x="2581" y="176"/>
                    <a:pt x="2620" y="175"/>
                  </a:cubicBezTo>
                  <a:cubicBezTo>
                    <a:pt x="2734" y="171"/>
                    <a:pt x="2842" y="155"/>
                    <a:pt x="2951" y="155"/>
                  </a:cubicBezTo>
                  <a:cubicBezTo>
                    <a:pt x="2973" y="155"/>
                    <a:pt x="2994" y="155"/>
                    <a:pt x="3016" y="157"/>
                  </a:cubicBezTo>
                  <a:cubicBezTo>
                    <a:pt x="3087" y="164"/>
                    <a:pt x="3159" y="166"/>
                    <a:pt x="3232" y="166"/>
                  </a:cubicBezTo>
                  <a:cubicBezTo>
                    <a:pt x="3430" y="166"/>
                    <a:pt x="3630" y="147"/>
                    <a:pt x="3829" y="147"/>
                  </a:cubicBezTo>
                  <a:cubicBezTo>
                    <a:pt x="3844" y="147"/>
                    <a:pt x="3860" y="148"/>
                    <a:pt x="3875" y="148"/>
                  </a:cubicBezTo>
                  <a:cubicBezTo>
                    <a:pt x="3972" y="149"/>
                    <a:pt x="4070" y="150"/>
                    <a:pt x="4168" y="150"/>
                  </a:cubicBezTo>
                  <a:cubicBezTo>
                    <a:pt x="4363" y="150"/>
                    <a:pt x="4560" y="148"/>
                    <a:pt x="4757" y="148"/>
                  </a:cubicBezTo>
                  <a:cubicBezTo>
                    <a:pt x="5765" y="144"/>
                    <a:pt x="6772" y="142"/>
                    <a:pt x="7779" y="142"/>
                  </a:cubicBezTo>
                  <a:close/>
                  <a:moveTo>
                    <a:pt x="13767" y="0"/>
                  </a:moveTo>
                  <a:cubicBezTo>
                    <a:pt x="13672" y="0"/>
                    <a:pt x="13567" y="16"/>
                    <a:pt x="13493" y="16"/>
                  </a:cubicBezTo>
                  <a:lnTo>
                    <a:pt x="12984" y="16"/>
                  </a:lnTo>
                  <a:cubicBezTo>
                    <a:pt x="11670" y="11"/>
                    <a:pt x="10351" y="11"/>
                    <a:pt x="9032" y="7"/>
                  </a:cubicBezTo>
                  <a:cubicBezTo>
                    <a:pt x="7700" y="7"/>
                    <a:pt x="6372" y="7"/>
                    <a:pt x="5044" y="11"/>
                  </a:cubicBezTo>
                  <a:cubicBezTo>
                    <a:pt x="4716" y="11"/>
                    <a:pt x="4389" y="16"/>
                    <a:pt x="4062" y="16"/>
                  </a:cubicBezTo>
                  <a:cubicBezTo>
                    <a:pt x="3789" y="16"/>
                    <a:pt x="3513" y="32"/>
                    <a:pt x="3241" y="32"/>
                  </a:cubicBezTo>
                  <a:cubicBezTo>
                    <a:pt x="3187" y="32"/>
                    <a:pt x="3133" y="31"/>
                    <a:pt x="3079" y="30"/>
                  </a:cubicBezTo>
                  <a:cubicBezTo>
                    <a:pt x="3016" y="25"/>
                    <a:pt x="2957" y="7"/>
                    <a:pt x="2897" y="7"/>
                  </a:cubicBezTo>
                  <a:cubicBezTo>
                    <a:pt x="2825" y="11"/>
                    <a:pt x="2752" y="34"/>
                    <a:pt x="2684" y="39"/>
                  </a:cubicBezTo>
                  <a:cubicBezTo>
                    <a:pt x="2632" y="43"/>
                    <a:pt x="2580" y="45"/>
                    <a:pt x="2528" y="45"/>
                  </a:cubicBezTo>
                  <a:cubicBezTo>
                    <a:pt x="2417" y="45"/>
                    <a:pt x="2306" y="37"/>
                    <a:pt x="2197" y="34"/>
                  </a:cubicBezTo>
                  <a:cubicBezTo>
                    <a:pt x="2163" y="33"/>
                    <a:pt x="2130" y="32"/>
                    <a:pt x="2096" y="32"/>
                  </a:cubicBezTo>
                  <a:cubicBezTo>
                    <a:pt x="1853" y="32"/>
                    <a:pt x="1614" y="58"/>
                    <a:pt x="1374" y="70"/>
                  </a:cubicBezTo>
                  <a:cubicBezTo>
                    <a:pt x="1024" y="89"/>
                    <a:pt x="678" y="116"/>
                    <a:pt x="328" y="116"/>
                  </a:cubicBezTo>
                  <a:cubicBezTo>
                    <a:pt x="289" y="114"/>
                    <a:pt x="245" y="108"/>
                    <a:pt x="202" y="108"/>
                  </a:cubicBezTo>
                  <a:cubicBezTo>
                    <a:pt x="143" y="108"/>
                    <a:pt x="87" y="119"/>
                    <a:pt x="51" y="166"/>
                  </a:cubicBezTo>
                  <a:cubicBezTo>
                    <a:pt x="1" y="230"/>
                    <a:pt x="10" y="311"/>
                    <a:pt x="51" y="375"/>
                  </a:cubicBezTo>
                  <a:cubicBezTo>
                    <a:pt x="137" y="512"/>
                    <a:pt x="273" y="630"/>
                    <a:pt x="383" y="753"/>
                  </a:cubicBezTo>
                  <a:cubicBezTo>
                    <a:pt x="505" y="894"/>
                    <a:pt x="628" y="1035"/>
                    <a:pt x="751" y="1171"/>
                  </a:cubicBezTo>
                  <a:cubicBezTo>
                    <a:pt x="981" y="1435"/>
                    <a:pt x="1211" y="1695"/>
                    <a:pt x="1438" y="1959"/>
                  </a:cubicBezTo>
                  <a:lnTo>
                    <a:pt x="1438" y="1959"/>
                  </a:lnTo>
                  <a:cubicBezTo>
                    <a:pt x="1058" y="2315"/>
                    <a:pt x="692" y="2688"/>
                    <a:pt x="355" y="3085"/>
                  </a:cubicBezTo>
                  <a:cubicBezTo>
                    <a:pt x="273" y="3181"/>
                    <a:pt x="192" y="3281"/>
                    <a:pt x="110" y="3381"/>
                  </a:cubicBezTo>
                  <a:cubicBezTo>
                    <a:pt x="60" y="3440"/>
                    <a:pt x="5" y="3499"/>
                    <a:pt x="14" y="3581"/>
                  </a:cubicBezTo>
                  <a:cubicBezTo>
                    <a:pt x="31" y="3703"/>
                    <a:pt x="133" y="3727"/>
                    <a:pt x="241" y="3727"/>
                  </a:cubicBezTo>
                  <a:cubicBezTo>
                    <a:pt x="310" y="3727"/>
                    <a:pt x="382" y="3718"/>
                    <a:pt x="437" y="3718"/>
                  </a:cubicBezTo>
                  <a:cubicBezTo>
                    <a:pt x="1606" y="3709"/>
                    <a:pt x="2775" y="3695"/>
                    <a:pt x="3943" y="3677"/>
                  </a:cubicBezTo>
                  <a:cubicBezTo>
                    <a:pt x="6285" y="3636"/>
                    <a:pt x="8632" y="3568"/>
                    <a:pt x="10979" y="3481"/>
                  </a:cubicBezTo>
                  <a:cubicBezTo>
                    <a:pt x="11620" y="3454"/>
                    <a:pt x="12261" y="3431"/>
                    <a:pt x="12902" y="3404"/>
                  </a:cubicBezTo>
                  <a:cubicBezTo>
                    <a:pt x="13221" y="3390"/>
                    <a:pt x="13543" y="3372"/>
                    <a:pt x="13862" y="3358"/>
                  </a:cubicBezTo>
                  <a:cubicBezTo>
                    <a:pt x="13948" y="3354"/>
                    <a:pt x="14044" y="3367"/>
                    <a:pt x="14098" y="3290"/>
                  </a:cubicBezTo>
                  <a:cubicBezTo>
                    <a:pt x="14135" y="3233"/>
                    <a:pt x="14135" y="3173"/>
                    <a:pt x="14109" y="3115"/>
                  </a:cubicBezTo>
                  <a:lnTo>
                    <a:pt x="14109" y="3115"/>
                  </a:lnTo>
                  <a:cubicBezTo>
                    <a:pt x="14106" y="3103"/>
                    <a:pt x="14100" y="3092"/>
                    <a:pt x="14089" y="3081"/>
                  </a:cubicBezTo>
                  <a:cubicBezTo>
                    <a:pt x="13694" y="2681"/>
                    <a:pt x="13298" y="2281"/>
                    <a:pt x="12903" y="1882"/>
                  </a:cubicBezTo>
                  <a:lnTo>
                    <a:pt x="12903" y="1882"/>
                  </a:lnTo>
                  <a:cubicBezTo>
                    <a:pt x="13251" y="1434"/>
                    <a:pt x="13573" y="965"/>
                    <a:pt x="13862" y="480"/>
                  </a:cubicBezTo>
                  <a:cubicBezTo>
                    <a:pt x="13930" y="366"/>
                    <a:pt x="14126" y="120"/>
                    <a:pt x="13921" y="25"/>
                  </a:cubicBezTo>
                  <a:cubicBezTo>
                    <a:pt x="13879" y="6"/>
                    <a:pt x="13825" y="0"/>
                    <a:pt x="137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4246849" y="1012625"/>
            <a:ext cx="359425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0000"/>
                </a:solidFill>
                <a:latin typeface="Comic Sans MS" pitchFamily="66" charset="0"/>
              </a:rPr>
              <a:t>1 WARM UP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775722" y="2758558"/>
            <a:ext cx="472116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kern="0" dirty="0">
                <a:solidFill>
                  <a:srgbClr val="241826"/>
                </a:solidFill>
                <a:latin typeface="Comic Sans MS" panose="030F0702030302020204" pitchFamily="66" charset="0"/>
              </a:rPr>
              <a:t>Movement Game</a:t>
            </a:r>
            <a:r>
              <a:rPr lang="en-US" sz="4400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676" y="3206583"/>
            <a:ext cx="5797563" cy="379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052446"/>
      </p:ext>
    </p:extLst>
  </p:cSld>
  <p:clrMapOvr>
    <a:masterClrMapping/>
  </p:clrMapOvr>
  <p:transition spd="med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1036048" y="437110"/>
            <a:ext cx="10325686" cy="583496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3239603" y="976036"/>
            <a:ext cx="5183096" cy="4811881"/>
            <a:chOff x="2629331" y="1199482"/>
            <a:chExt cx="5183096" cy="481188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29331" y="1199482"/>
              <a:ext cx="5183096" cy="4164005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4595626" y="4995700"/>
              <a:ext cx="142361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eat</a:t>
              </a: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4610" y="327998"/>
            <a:ext cx="1704537" cy="920942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3233335" y="852685"/>
            <a:ext cx="5046209" cy="5035625"/>
            <a:chOff x="2005503" y="1874569"/>
            <a:chExt cx="4544565" cy="5035625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5503" y="1874569"/>
              <a:ext cx="4544565" cy="4164005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3497508" y="5894531"/>
              <a:ext cx="20918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dance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2774362" y="683408"/>
            <a:ext cx="6645351" cy="5196609"/>
            <a:chOff x="3053205" y="884596"/>
            <a:chExt cx="5984736" cy="5196609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3205" y="884596"/>
              <a:ext cx="5984736" cy="4316405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5136880" y="5065542"/>
              <a:ext cx="20918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cook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059574" y="1224769"/>
            <a:ext cx="5543154" cy="4543163"/>
            <a:chOff x="3053204" y="1036996"/>
            <a:chExt cx="5984734" cy="5044209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3204" y="1036996"/>
              <a:ext cx="5984734" cy="4164005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5136880" y="5065542"/>
              <a:ext cx="20918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read</a:t>
              </a:r>
            </a:p>
          </p:txBody>
        </p:sp>
      </p:grpSp>
      <p:pic>
        <p:nvPicPr>
          <p:cNvPr id="3" name="ea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670519" y="132310"/>
            <a:ext cx="609600" cy="609600"/>
          </a:xfrm>
          <a:prstGeom prst="rect">
            <a:avLst/>
          </a:prstGeom>
        </p:spPr>
      </p:pic>
      <p:pic>
        <p:nvPicPr>
          <p:cNvPr id="8" name="read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640039" y="976036"/>
            <a:ext cx="609600" cy="609600"/>
          </a:xfrm>
          <a:prstGeom prst="rect">
            <a:avLst/>
          </a:prstGeom>
        </p:spPr>
      </p:pic>
      <p:pic>
        <p:nvPicPr>
          <p:cNvPr id="9" name="cook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670519" y="1844040"/>
            <a:ext cx="609600" cy="609600"/>
          </a:xfrm>
          <a:prstGeom prst="rect">
            <a:avLst/>
          </a:prstGeom>
        </p:spPr>
      </p:pic>
      <p:pic>
        <p:nvPicPr>
          <p:cNvPr id="10" name="dance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670519" y="2819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278453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84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55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79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3420" y="1035577"/>
            <a:ext cx="2677551" cy="17957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112" y="1106477"/>
            <a:ext cx="2380957" cy="17957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944" y="1035577"/>
            <a:ext cx="2176258" cy="17957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6935" y="1035577"/>
            <a:ext cx="2350477" cy="17957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2195" y="177760"/>
            <a:ext cx="1704537" cy="817293"/>
          </a:xfrm>
          <a:prstGeom prst="rect">
            <a:avLst/>
          </a:prstGeom>
        </p:spPr>
      </p:pic>
      <p:cxnSp>
        <p:nvCxnSpPr>
          <p:cNvPr id="13" name="Straight Connector 12"/>
          <p:cNvCxnSpPr>
            <a:stCxn id="9" idx="1"/>
            <a:endCxn id="36" idx="3"/>
          </p:cNvCxnSpPr>
          <p:nvPr/>
        </p:nvCxnSpPr>
        <p:spPr>
          <a:xfrm>
            <a:off x="1957073" y="2831371"/>
            <a:ext cx="8440555" cy="162491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7" idx="3"/>
            <a:endCxn id="10" idx="1"/>
          </p:cNvCxnSpPr>
          <p:nvPr/>
        </p:nvCxnSpPr>
        <p:spPr>
          <a:xfrm flipV="1">
            <a:off x="1834148" y="2831371"/>
            <a:ext cx="2828026" cy="166999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25" idx="3"/>
            <a:endCxn id="8" idx="1"/>
          </p:cNvCxnSpPr>
          <p:nvPr/>
        </p:nvCxnSpPr>
        <p:spPr>
          <a:xfrm flipV="1">
            <a:off x="4615922" y="2902271"/>
            <a:ext cx="2709669" cy="159909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26" idx="3"/>
            <a:endCxn id="3" idx="1"/>
          </p:cNvCxnSpPr>
          <p:nvPr/>
        </p:nvCxnSpPr>
        <p:spPr>
          <a:xfrm flipV="1">
            <a:off x="7461827" y="2831371"/>
            <a:ext cx="2660369" cy="162491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53772" y="35976"/>
            <a:ext cx="3155852" cy="783193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336699"/>
                </a:solidFill>
                <a:latin typeface="Comic Sans MS" panose="030F0702030302020204" pitchFamily="66" charset="0"/>
                <a:ea typeface="Microsoft YaHei UI Light" panose="020B0502040204020203" pitchFamily="34" charset="-122"/>
              </a:rPr>
              <a:t>Matching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88124" y="3047779"/>
            <a:ext cx="3153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504491" y="3004291"/>
            <a:ext cx="3153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B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152800" y="3004291"/>
            <a:ext cx="3153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917034" y="3004290"/>
            <a:ext cx="3153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D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666974" y="6087732"/>
            <a:ext cx="3153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1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504492" y="6078312"/>
            <a:ext cx="3153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2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126996" y="6078312"/>
            <a:ext cx="3153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3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964514" y="6078312"/>
            <a:ext cx="3153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4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553988" y="4501363"/>
            <a:ext cx="2560320" cy="1371600"/>
          </a:xfrm>
          <a:prstGeom prst="round2Diag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  <a:latin typeface="Comic Sans MS" panose="030F0702030302020204" pitchFamily="66" charset="0"/>
              </a:rPr>
              <a:t>book</a:t>
            </a:r>
          </a:p>
        </p:txBody>
      </p:sp>
      <p:sp>
        <p:nvSpPr>
          <p:cNvPr id="25" name="Round Diagonal Corner Rectangle 24"/>
          <p:cNvSpPr/>
          <p:nvPr/>
        </p:nvSpPr>
        <p:spPr>
          <a:xfrm>
            <a:off x="3335762" y="4501362"/>
            <a:ext cx="2560320" cy="1371600"/>
          </a:xfrm>
          <a:prstGeom prst="round2Diag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  <a:latin typeface="Comic Sans MS" panose="030F0702030302020204" pitchFamily="66" charset="0"/>
              </a:rPr>
              <a:t>food</a:t>
            </a:r>
          </a:p>
        </p:txBody>
      </p:sp>
      <p:sp>
        <p:nvSpPr>
          <p:cNvPr id="26" name="Round Diagonal Corner Rectangle 25"/>
          <p:cNvSpPr/>
          <p:nvPr/>
        </p:nvSpPr>
        <p:spPr>
          <a:xfrm>
            <a:off x="6181667" y="4456284"/>
            <a:ext cx="2560320" cy="1371600"/>
          </a:xfrm>
          <a:prstGeom prst="round2Diag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  <a:latin typeface="Comic Sans MS" panose="030F0702030302020204" pitchFamily="66" charset="0"/>
              </a:rPr>
              <a:t>kitchen</a:t>
            </a:r>
          </a:p>
        </p:txBody>
      </p:sp>
      <p:sp>
        <p:nvSpPr>
          <p:cNvPr id="36" name="Round Diagonal Corner Rectangle 35"/>
          <p:cNvSpPr/>
          <p:nvPr/>
        </p:nvSpPr>
        <p:spPr>
          <a:xfrm>
            <a:off x="9117468" y="4456284"/>
            <a:ext cx="2560320" cy="1371600"/>
          </a:xfrm>
          <a:prstGeom prst="round2Diag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  <a:latin typeface="Comic Sans MS" panose="030F0702030302020204" pitchFamily="66" charset="0"/>
              </a:rPr>
              <a:t>music</a:t>
            </a:r>
          </a:p>
        </p:txBody>
      </p:sp>
    </p:spTree>
    <p:extLst>
      <p:ext uri="{BB962C8B-B14F-4D97-AF65-F5344CB8AC3E}">
        <p14:creationId xmlns:p14="http://schemas.microsoft.com/office/powerpoint/2010/main" val="1034062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7" grpId="0" animBg="1"/>
      <p:bldP spid="25" grpId="0" animBg="1"/>
      <p:bldP spid="26" grpId="0" animBg="1"/>
      <p:bldP spid="3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Picture 9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520"/>
          <a:stretch/>
        </p:blipFill>
        <p:spPr>
          <a:xfrm>
            <a:off x="3092554" y="0"/>
            <a:ext cx="5418399" cy="6884184"/>
          </a:xfrm>
          <a:prstGeom prst="rect">
            <a:avLst/>
          </a:prstGeom>
        </p:spPr>
      </p:pic>
      <p:grpSp>
        <p:nvGrpSpPr>
          <p:cNvPr id="64" name="Group 63"/>
          <p:cNvGrpSpPr/>
          <p:nvPr/>
        </p:nvGrpSpPr>
        <p:grpSpPr>
          <a:xfrm>
            <a:off x="7053673" y="1294229"/>
            <a:ext cx="4849789" cy="2864673"/>
            <a:chOff x="6987261" y="3784210"/>
            <a:chExt cx="4849789" cy="2864673"/>
          </a:xfrm>
        </p:grpSpPr>
        <p:sp>
          <p:nvSpPr>
            <p:cNvPr id="65" name="Rounded Rectangle 64"/>
            <p:cNvSpPr/>
            <p:nvPr/>
          </p:nvSpPr>
          <p:spPr>
            <a:xfrm>
              <a:off x="6987261" y="3784210"/>
              <a:ext cx="4849789" cy="2864673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7195116" y="3944832"/>
              <a:ext cx="456690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Myriad Pro" panose="020B0503030403020204" pitchFamily="34" charset="0"/>
                </a:rPr>
                <a:t>Look. What can you do with these things. Tick.</a:t>
              </a:r>
            </a:p>
          </p:txBody>
        </p:sp>
      </p:grpSp>
      <p:pic>
        <p:nvPicPr>
          <p:cNvPr id="61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6181" y="223441"/>
            <a:ext cx="1390869" cy="666895"/>
          </a:xfrm>
          <a:prstGeom prst="rect">
            <a:avLst/>
          </a:prstGeom>
        </p:spPr>
      </p:pic>
      <p:sp>
        <p:nvSpPr>
          <p:cNvPr id="62" name="Title 2"/>
          <p:cNvSpPr txBox="1">
            <a:spLocks/>
          </p:cNvSpPr>
          <p:nvPr/>
        </p:nvSpPr>
        <p:spPr>
          <a:xfrm rot="21278391">
            <a:off x="266520" y="4735151"/>
            <a:ext cx="3075653" cy="1855763"/>
          </a:xfrm>
          <a:prstGeom prst="rect">
            <a:avLst/>
          </a:prstGeom>
          <a:solidFill>
            <a:srgbClr val="FFC000"/>
          </a:solidFill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en-US" sz="2800" dirty="0"/>
          </a:p>
          <a:p>
            <a:pPr algn="ctr"/>
            <a:r>
              <a:rPr lang="en-US" sz="2800" dirty="0"/>
              <a:t>Food market, Bangkok, Thailand</a:t>
            </a:r>
            <a:endParaRPr lang="en-US" sz="2800" kern="0" dirty="0">
              <a:latin typeface="Myriad Pro" panose="020B0503030403020204" pitchFamily="34" charset="0"/>
            </a:endParaRPr>
          </a:p>
        </p:txBody>
      </p:sp>
      <p:sp>
        <p:nvSpPr>
          <p:cNvPr id="63" name="Google Shape;1011;p49"/>
          <p:cNvSpPr/>
          <p:nvPr/>
        </p:nvSpPr>
        <p:spPr>
          <a:xfrm rot="18628737" flipH="1">
            <a:off x="995292" y="4144861"/>
            <a:ext cx="1252392" cy="1199516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5" name="Group 74"/>
          <p:cNvGrpSpPr/>
          <p:nvPr/>
        </p:nvGrpSpPr>
        <p:grpSpPr>
          <a:xfrm>
            <a:off x="7874905" y="2624100"/>
            <a:ext cx="1111738" cy="523220"/>
            <a:chOff x="7808493" y="5125007"/>
            <a:chExt cx="1111738" cy="523220"/>
          </a:xfrm>
        </p:grpSpPr>
        <p:sp>
          <p:nvSpPr>
            <p:cNvPr id="76" name="Rectangle 75"/>
            <p:cNvSpPr/>
            <p:nvPr/>
          </p:nvSpPr>
          <p:spPr>
            <a:xfrm>
              <a:off x="7808493" y="5166963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8265693" y="5125007"/>
              <a:ext cx="65453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Myriad Pro" panose="020B0503030403020204" pitchFamily="34" charset="0"/>
                </a:rPr>
                <a:t>eat</a:t>
              </a: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7874905" y="3420540"/>
            <a:ext cx="1309934" cy="523220"/>
            <a:chOff x="7808493" y="5910521"/>
            <a:chExt cx="1309934" cy="523220"/>
          </a:xfrm>
        </p:grpSpPr>
        <p:sp>
          <p:nvSpPr>
            <p:cNvPr id="79" name="Rectangle 78"/>
            <p:cNvSpPr/>
            <p:nvPr/>
          </p:nvSpPr>
          <p:spPr>
            <a:xfrm>
              <a:off x="7808493" y="5952477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8265693" y="5910521"/>
              <a:ext cx="85273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Myriad Pro" panose="020B0503030403020204" pitchFamily="34" charset="0"/>
                </a:rPr>
                <a:t>read</a:t>
              </a:r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9964089" y="2649833"/>
            <a:ext cx="1362641" cy="523220"/>
            <a:chOff x="9897677" y="5139814"/>
            <a:chExt cx="1362641" cy="523220"/>
          </a:xfrm>
        </p:grpSpPr>
        <p:sp>
          <p:nvSpPr>
            <p:cNvPr id="82" name="Rectangle 81"/>
            <p:cNvSpPr/>
            <p:nvPr/>
          </p:nvSpPr>
          <p:spPr>
            <a:xfrm>
              <a:off x="9897677" y="5181770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10354877" y="5139814"/>
              <a:ext cx="90544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Myriad Pro" panose="020B0503030403020204" pitchFamily="34" charset="0"/>
                </a:rPr>
                <a:t>cook</a:t>
              </a:r>
            </a:p>
          </p:txBody>
        </p:sp>
      </p:grpSp>
      <p:grpSp>
        <p:nvGrpSpPr>
          <p:cNvPr id="84" name="Group 83"/>
          <p:cNvGrpSpPr/>
          <p:nvPr/>
        </p:nvGrpSpPr>
        <p:grpSpPr>
          <a:xfrm>
            <a:off x="9964089" y="3435347"/>
            <a:ext cx="1553398" cy="523220"/>
            <a:chOff x="9897677" y="5925328"/>
            <a:chExt cx="1553398" cy="523220"/>
          </a:xfrm>
        </p:grpSpPr>
        <p:sp>
          <p:nvSpPr>
            <p:cNvPr id="85" name="Rectangle 84"/>
            <p:cNvSpPr/>
            <p:nvPr/>
          </p:nvSpPr>
          <p:spPr>
            <a:xfrm>
              <a:off x="9897677" y="5967284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10354877" y="5925328"/>
              <a:ext cx="109619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Myriad Pro" panose="020B0503030403020204" pitchFamily="34" charset="0"/>
                </a:rPr>
                <a:t>dance</a:t>
              </a:r>
            </a:p>
          </p:txBody>
        </p:sp>
      </p:grpSp>
      <p:sp>
        <p:nvSpPr>
          <p:cNvPr id="87" name="Google Shape;2874;p59"/>
          <p:cNvSpPr/>
          <p:nvPr/>
        </p:nvSpPr>
        <p:spPr>
          <a:xfrm>
            <a:off x="7904142" y="2720202"/>
            <a:ext cx="447282" cy="340388"/>
          </a:xfrm>
          <a:custGeom>
            <a:avLst/>
            <a:gdLst/>
            <a:ahLst/>
            <a:cxnLst/>
            <a:rect l="l" t="t" r="r" b="b"/>
            <a:pathLst>
              <a:path w="15909" h="12107" extrusionOk="0">
                <a:moveTo>
                  <a:pt x="14097" y="0"/>
                </a:moveTo>
                <a:cubicBezTo>
                  <a:pt x="13815" y="0"/>
                  <a:pt x="13573" y="61"/>
                  <a:pt x="13448" y="201"/>
                </a:cubicBezTo>
                <a:cubicBezTo>
                  <a:pt x="10627" y="3410"/>
                  <a:pt x="7910" y="6705"/>
                  <a:pt x="5293" y="10081"/>
                </a:cubicBezTo>
                <a:cubicBezTo>
                  <a:pt x="4283" y="8908"/>
                  <a:pt x="3239" y="7763"/>
                  <a:pt x="2165" y="6644"/>
                </a:cubicBezTo>
                <a:cubicBezTo>
                  <a:pt x="2009" y="6483"/>
                  <a:pt x="1164" y="6216"/>
                  <a:pt x="579" y="6216"/>
                </a:cubicBezTo>
                <a:cubicBezTo>
                  <a:pt x="247" y="6216"/>
                  <a:pt x="1" y="6305"/>
                  <a:pt x="22" y="6555"/>
                </a:cubicBezTo>
                <a:cubicBezTo>
                  <a:pt x="62" y="6983"/>
                  <a:pt x="87" y="7047"/>
                  <a:pt x="383" y="7368"/>
                </a:cubicBezTo>
                <a:cubicBezTo>
                  <a:pt x="479" y="7471"/>
                  <a:pt x="664" y="7553"/>
                  <a:pt x="889" y="7610"/>
                </a:cubicBezTo>
                <a:cubicBezTo>
                  <a:pt x="2116" y="8915"/>
                  <a:pt x="3299" y="10260"/>
                  <a:pt x="4444" y="11643"/>
                </a:cubicBezTo>
                <a:cubicBezTo>
                  <a:pt x="4651" y="11892"/>
                  <a:pt x="5282" y="12106"/>
                  <a:pt x="5810" y="12106"/>
                </a:cubicBezTo>
                <a:cubicBezTo>
                  <a:pt x="6116" y="12106"/>
                  <a:pt x="6391" y="12035"/>
                  <a:pt x="6526" y="11856"/>
                </a:cubicBezTo>
                <a:cubicBezTo>
                  <a:pt x="9418" y="8066"/>
                  <a:pt x="12439" y="4379"/>
                  <a:pt x="15584" y="800"/>
                </a:cubicBezTo>
                <a:cubicBezTo>
                  <a:pt x="15908" y="432"/>
                  <a:pt x="14863" y="0"/>
                  <a:pt x="14097" y="0"/>
                </a:cubicBezTo>
                <a:close/>
              </a:path>
            </a:pathLst>
          </a:cu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874;p59"/>
          <p:cNvSpPr/>
          <p:nvPr/>
        </p:nvSpPr>
        <p:spPr>
          <a:xfrm>
            <a:off x="9997770" y="2744555"/>
            <a:ext cx="447282" cy="340388"/>
          </a:xfrm>
          <a:custGeom>
            <a:avLst/>
            <a:gdLst/>
            <a:ahLst/>
            <a:cxnLst/>
            <a:rect l="l" t="t" r="r" b="b"/>
            <a:pathLst>
              <a:path w="15909" h="12107" extrusionOk="0">
                <a:moveTo>
                  <a:pt x="14097" y="0"/>
                </a:moveTo>
                <a:cubicBezTo>
                  <a:pt x="13815" y="0"/>
                  <a:pt x="13573" y="61"/>
                  <a:pt x="13448" y="201"/>
                </a:cubicBezTo>
                <a:cubicBezTo>
                  <a:pt x="10627" y="3410"/>
                  <a:pt x="7910" y="6705"/>
                  <a:pt x="5293" y="10081"/>
                </a:cubicBezTo>
                <a:cubicBezTo>
                  <a:pt x="4283" y="8908"/>
                  <a:pt x="3239" y="7763"/>
                  <a:pt x="2165" y="6644"/>
                </a:cubicBezTo>
                <a:cubicBezTo>
                  <a:pt x="2009" y="6483"/>
                  <a:pt x="1164" y="6216"/>
                  <a:pt x="579" y="6216"/>
                </a:cubicBezTo>
                <a:cubicBezTo>
                  <a:pt x="247" y="6216"/>
                  <a:pt x="1" y="6305"/>
                  <a:pt x="22" y="6555"/>
                </a:cubicBezTo>
                <a:cubicBezTo>
                  <a:pt x="62" y="6983"/>
                  <a:pt x="87" y="7047"/>
                  <a:pt x="383" y="7368"/>
                </a:cubicBezTo>
                <a:cubicBezTo>
                  <a:pt x="479" y="7471"/>
                  <a:pt x="664" y="7553"/>
                  <a:pt x="889" y="7610"/>
                </a:cubicBezTo>
                <a:cubicBezTo>
                  <a:pt x="2116" y="8915"/>
                  <a:pt x="3299" y="10260"/>
                  <a:pt x="4444" y="11643"/>
                </a:cubicBezTo>
                <a:cubicBezTo>
                  <a:pt x="4651" y="11892"/>
                  <a:pt x="5282" y="12106"/>
                  <a:pt x="5810" y="12106"/>
                </a:cubicBezTo>
                <a:cubicBezTo>
                  <a:pt x="6116" y="12106"/>
                  <a:pt x="6391" y="12035"/>
                  <a:pt x="6526" y="11856"/>
                </a:cubicBezTo>
                <a:cubicBezTo>
                  <a:pt x="9418" y="8066"/>
                  <a:pt x="12439" y="4379"/>
                  <a:pt x="15584" y="800"/>
                </a:cubicBezTo>
                <a:cubicBezTo>
                  <a:pt x="15908" y="432"/>
                  <a:pt x="14863" y="0"/>
                  <a:pt x="14097" y="0"/>
                </a:cubicBezTo>
                <a:close/>
              </a:path>
            </a:pathLst>
          </a:cu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9263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</p:childTnLst>
        </p:cTn>
      </p:par>
    </p:tnLst>
    <p:bldLst>
      <p:bldP spid="62" grpId="0" animBg="1"/>
      <p:bldP spid="63" grpId="0" animBg="1"/>
      <p:bldP spid="87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oint - Free gestures icons">
            <a:extLst>
              <a:ext uri="{FF2B5EF4-FFF2-40B4-BE49-F238E27FC236}">
                <a16:creationId xmlns:a16="http://schemas.microsoft.com/office/drawing/2014/main" id="{C8A5454B-36C4-4874-95DC-933523755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9480" y="4926714"/>
            <a:ext cx="696734" cy="68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Say Icon #1566 - Free Icons Library">
            <a:extLst>
              <a:ext uri="{FF2B5EF4-FFF2-40B4-BE49-F238E27FC236}">
                <a16:creationId xmlns:a16="http://schemas.microsoft.com/office/drawing/2014/main" id="{EDD622AB-EE07-4F4E-A65F-66B24E077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460" y="4912319"/>
            <a:ext cx="696734" cy="696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24084AA4-EAF3-498D-9203-05F271DAD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178" y="4926714"/>
            <a:ext cx="696734" cy="696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ounded Rectangle 15"/>
          <p:cNvSpPr/>
          <p:nvPr/>
        </p:nvSpPr>
        <p:spPr>
          <a:xfrm>
            <a:off x="4218039" y="4586748"/>
            <a:ext cx="3421626" cy="1297858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4610" y="431646"/>
            <a:ext cx="1704537" cy="817293"/>
          </a:xfrm>
          <a:prstGeom prst="rect">
            <a:avLst/>
          </a:prstGeom>
        </p:spPr>
      </p:pic>
      <p:pic>
        <p:nvPicPr>
          <p:cNvPr id="6" name="9.1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2823.7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405360" y="291652"/>
            <a:ext cx="609600" cy="609600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928467" y="2315193"/>
            <a:ext cx="11015003" cy="1567490"/>
            <a:chOff x="3064767" y="4889581"/>
            <a:chExt cx="5774959" cy="1273996"/>
          </a:xfrm>
        </p:grpSpPr>
        <p:sp>
          <p:nvSpPr>
            <p:cNvPr id="20" name="Google Shape;2833;p71"/>
            <p:cNvSpPr/>
            <p:nvPr/>
          </p:nvSpPr>
          <p:spPr>
            <a:xfrm>
              <a:off x="3122682" y="4889581"/>
              <a:ext cx="5717044" cy="1225128"/>
            </a:xfrm>
            <a:custGeom>
              <a:avLst/>
              <a:gdLst/>
              <a:ahLst/>
              <a:cxnLst/>
              <a:rect l="l" t="t" r="r" b="b"/>
              <a:pathLst>
                <a:path w="13994" h="3585" extrusionOk="0">
                  <a:moveTo>
                    <a:pt x="13248" y="0"/>
                  </a:moveTo>
                  <a:cubicBezTo>
                    <a:pt x="13248" y="0"/>
                    <a:pt x="11756" y="60"/>
                    <a:pt x="11688" y="78"/>
                  </a:cubicBezTo>
                  <a:cubicBezTo>
                    <a:pt x="11674" y="80"/>
                    <a:pt x="11606" y="81"/>
                    <a:pt x="11499" y="81"/>
                  </a:cubicBezTo>
                  <a:cubicBezTo>
                    <a:pt x="11168" y="81"/>
                    <a:pt x="10471" y="72"/>
                    <a:pt x="9929" y="72"/>
                  </a:cubicBezTo>
                  <a:cubicBezTo>
                    <a:pt x="9710" y="72"/>
                    <a:pt x="9516" y="73"/>
                    <a:pt x="9382" y="78"/>
                  </a:cubicBezTo>
                  <a:cubicBezTo>
                    <a:pt x="9191" y="82"/>
                    <a:pt x="8551" y="84"/>
                    <a:pt x="7763" y="84"/>
                  </a:cubicBezTo>
                  <a:cubicBezTo>
                    <a:pt x="6188" y="84"/>
                    <a:pt x="4022" y="78"/>
                    <a:pt x="3680" y="78"/>
                  </a:cubicBezTo>
                  <a:cubicBezTo>
                    <a:pt x="3166" y="78"/>
                    <a:pt x="1733" y="91"/>
                    <a:pt x="1415" y="137"/>
                  </a:cubicBezTo>
                  <a:cubicBezTo>
                    <a:pt x="1241" y="162"/>
                    <a:pt x="823" y="168"/>
                    <a:pt x="487" y="168"/>
                  </a:cubicBezTo>
                  <a:cubicBezTo>
                    <a:pt x="218" y="168"/>
                    <a:pt x="1" y="164"/>
                    <a:pt x="1" y="164"/>
                  </a:cubicBezTo>
                  <a:lnTo>
                    <a:pt x="1" y="164"/>
                  </a:lnTo>
                  <a:cubicBezTo>
                    <a:pt x="1" y="164"/>
                    <a:pt x="642" y="1101"/>
                    <a:pt x="801" y="1269"/>
                  </a:cubicBezTo>
                  <a:cubicBezTo>
                    <a:pt x="960" y="1433"/>
                    <a:pt x="1288" y="1933"/>
                    <a:pt x="1288" y="1933"/>
                  </a:cubicBezTo>
                  <a:lnTo>
                    <a:pt x="928" y="2370"/>
                  </a:lnTo>
                  <a:cubicBezTo>
                    <a:pt x="928" y="2370"/>
                    <a:pt x="287" y="3093"/>
                    <a:pt x="169" y="3170"/>
                  </a:cubicBezTo>
                  <a:cubicBezTo>
                    <a:pt x="55" y="3247"/>
                    <a:pt x="1" y="3520"/>
                    <a:pt x="1" y="3520"/>
                  </a:cubicBezTo>
                  <a:cubicBezTo>
                    <a:pt x="1" y="3520"/>
                    <a:pt x="1720" y="3585"/>
                    <a:pt x="2280" y="3585"/>
                  </a:cubicBezTo>
                  <a:cubicBezTo>
                    <a:pt x="2368" y="3585"/>
                    <a:pt x="2428" y="3583"/>
                    <a:pt x="2447" y="3579"/>
                  </a:cubicBezTo>
                  <a:cubicBezTo>
                    <a:pt x="2593" y="3548"/>
                    <a:pt x="4853" y="3502"/>
                    <a:pt x="5185" y="3488"/>
                  </a:cubicBezTo>
                  <a:cubicBezTo>
                    <a:pt x="5294" y="3482"/>
                    <a:pt x="5685" y="3480"/>
                    <a:pt x="6166" y="3480"/>
                  </a:cubicBezTo>
                  <a:cubicBezTo>
                    <a:pt x="7128" y="3480"/>
                    <a:pt x="8449" y="3488"/>
                    <a:pt x="8591" y="3488"/>
                  </a:cubicBezTo>
                  <a:cubicBezTo>
                    <a:pt x="8809" y="3488"/>
                    <a:pt x="12074" y="3411"/>
                    <a:pt x="12416" y="3366"/>
                  </a:cubicBezTo>
                  <a:cubicBezTo>
                    <a:pt x="12761" y="3320"/>
                    <a:pt x="13994" y="3106"/>
                    <a:pt x="13994" y="3106"/>
                  </a:cubicBezTo>
                  <a:cubicBezTo>
                    <a:pt x="13994" y="3106"/>
                    <a:pt x="13348" y="2597"/>
                    <a:pt x="13261" y="2493"/>
                  </a:cubicBezTo>
                  <a:cubicBezTo>
                    <a:pt x="13175" y="2388"/>
                    <a:pt x="12729" y="1838"/>
                    <a:pt x="12729" y="1838"/>
                  </a:cubicBezTo>
                  <a:cubicBezTo>
                    <a:pt x="12729" y="1838"/>
                    <a:pt x="13075" y="1328"/>
                    <a:pt x="13234" y="1087"/>
                  </a:cubicBezTo>
                  <a:cubicBezTo>
                    <a:pt x="13389" y="846"/>
                    <a:pt x="13921" y="0"/>
                    <a:pt x="13921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21" name="Google Shape;2836;p71"/>
            <p:cNvSpPr/>
            <p:nvPr/>
          </p:nvSpPr>
          <p:spPr>
            <a:xfrm>
              <a:off x="3064767" y="4889581"/>
              <a:ext cx="5726158" cy="1273996"/>
            </a:xfrm>
            <a:custGeom>
              <a:avLst/>
              <a:gdLst/>
              <a:ahLst/>
              <a:cxnLst/>
              <a:rect l="l" t="t" r="r" b="b"/>
              <a:pathLst>
                <a:path w="14136" h="3728" extrusionOk="0">
                  <a:moveTo>
                    <a:pt x="7779" y="142"/>
                  </a:moveTo>
                  <a:cubicBezTo>
                    <a:pt x="9155" y="142"/>
                    <a:pt x="10532" y="145"/>
                    <a:pt x="11911" y="148"/>
                  </a:cubicBezTo>
                  <a:lnTo>
                    <a:pt x="13430" y="148"/>
                  </a:lnTo>
                  <a:cubicBezTo>
                    <a:pt x="13512" y="148"/>
                    <a:pt x="13598" y="148"/>
                    <a:pt x="13680" y="152"/>
                  </a:cubicBezTo>
                  <a:cubicBezTo>
                    <a:pt x="13698" y="152"/>
                    <a:pt x="13724" y="148"/>
                    <a:pt x="13747" y="148"/>
                  </a:cubicBezTo>
                  <a:cubicBezTo>
                    <a:pt x="13758" y="148"/>
                    <a:pt x="13768" y="149"/>
                    <a:pt x="13775" y="152"/>
                  </a:cubicBezTo>
                  <a:cubicBezTo>
                    <a:pt x="13848" y="175"/>
                    <a:pt x="13844" y="216"/>
                    <a:pt x="13821" y="284"/>
                  </a:cubicBezTo>
                  <a:cubicBezTo>
                    <a:pt x="13766" y="425"/>
                    <a:pt x="13657" y="557"/>
                    <a:pt x="13580" y="684"/>
                  </a:cubicBezTo>
                  <a:cubicBezTo>
                    <a:pt x="13502" y="807"/>
                    <a:pt x="13421" y="925"/>
                    <a:pt x="13343" y="1044"/>
                  </a:cubicBezTo>
                  <a:cubicBezTo>
                    <a:pt x="13157" y="1316"/>
                    <a:pt x="12966" y="1580"/>
                    <a:pt x="12761" y="1839"/>
                  </a:cubicBezTo>
                  <a:cubicBezTo>
                    <a:pt x="12738" y="1867"/>
                    <a:pt x="12734" y="1903"/>
                    <a:pt x="12761" y="1935"/>
                  </a:cubicBezTo>
                  <a:cubicBezTo>
                    <a:pt x="13166" y="2344"/>
                    <a:pt x="13575" y="2753"/>
                    <a:pt x="13980" y="3162"/>
                  </a:cubicBezTo>
                  <a:lnTo>
                    <a:pt x="13980" y="3162"/>
                  </a:lnTo>
                  <a:cubicBezTo>
                    <a:pt x="13980" y="3163"/>
                    <a:pt x="13980" y="3163"/>
                    <a:pt x="13980" y="3163"/>
                  </a:cubicBezTo>
                  <a:cubicBezTo>
                    <a:pt x="14016" y="3226"/>
                    <a:pt x="13643" y="3236"/>
                    <a:pt x="13616" y="3236"/>
                  </a:cubicBezTo>
                  <a:cubicBezTo>
                    <a:pt x="13489" y="3240"/>
                    <a:pt x="13366" y="3245"/>
                    <a:pt x="13243" y="3249"/>
                  </a:cubicBezTo>
                  <a:cubicBezTo>
                    <a:pt x="12975" y="3263"/>
                    <a:pt x="12707" y="3276"/>
                    <a:pt x="12438" y="3286"/>
                  </a:cubicBezTo>
                  <a:cubicBezTo>
                    <a:pt x="11920" y="3308"/>
                    <a:pt x="11401" y="3327"/>
                    <a:pt x="10883" y="3349"/>
                  </a:cubicBezTo>
                  <a:cubicBezTo>
                    <a:pt x="9833" y="3386"/>
                    <a:pt x="8782" y="3422"/>
                    <a:pt x="7732" y="3454"/>
                  </a:cubicBezTo>
                  <a:cubicBezTo>
                    <a:pt x="5649" y="3513"/>
                    <a:pt x="3566" y="3549"/>
                    <a:pt x="1479" y="3572"/>
                  </a:cubicBezTo>
                  <a:cubicBezTo>
                    <a:pt x="1188" y="3577"/>
                    <a:pt x="892" y="3577"/>
                    <a:pt x="596" y="3581"/>
                  </a:cubicBezTo>
                  <a:lnTo>
                    <a:pt x="405" y="3581"/>
                  </a:lnTo>
                  <a:cubicBezTo>
                    <a:pt x="374" y="3581"/>
                    <a:pt x="326" y="3590"/>
                    <a:pt x="284" y="3590"/>
                  </a:cubicBezTo>
                  <a:cubicBezTo>
                    <a:pt x="227" y="3590"/>
                    <a:pt x="179" y="3574"/>
                    <a:pt x="187" y="3499"/>
                  </a:cubicBezTo>
                  <a:cubicBezTo>
                    <a:pt x="192" y="3467"/>
                    <a:pt x="278" y="3386"/>
                    <a:pt x="301" y="3363"/>
                  </a:cubicBezTo>
                  <a:cubicBezTo>
                    <a:pt x="351" y="3299"/>
                    <a:pt x="401" y="3240"/>
                    <a:pt x="451" y="3181"/>
                  </a:cubicBezTo>
                  <a:cubicBezTo>
                    <a:pt x="806" y="2767"/>
                    <a:pt x="1183" y="2381"/>
                    <a:pt x="1583" y="2012"/>
                  </a:cubicBezTo>
                  <a:cubicBezTo>
                    <a:pt x="1610" y="1985"/>
                    <a:pt x="1606" y="1944"/>
                    <a:pt x="1583" y="1917"/>
                  </a:cubicBezTo>
                  <a:lnTo>
                    <a:pt x="414" y="589"/>
                  </a:lnTo>
                  <a:cubicBezTo>
                    <a:pt x="364" y="530"/>
                    <a:pt x="123" y="325"/>
                    <a:pt x="214" y="248"/>
                  </a:cubicBezTo>
                  <a:cubicBezTo>
                    <a:pt x="223" y="240"/>
                    <a:pt x="244" y="238"/>
                    <a:pt x="269" y="238"/>
                  </a:cubicBezTo>
                  <a:cubicBezTo>
                    <a:pt x="319" y="238"/>
                    <a:pt x="387" y="248"/>
                    <a:pt x="414" y="248"/>
                  </a:cubicBezTo>
                  <a:lnTo>
                    <a:pt x="646" y="248"/>
                  </a:lnTo>
                  <a:cubicBezTo>
                    <a:pt x="915" y="248"/>
                    <a:pt x="1188" y="211"/>
                    <a:pt x="1456" y="198"/>
                  </a:cubicBezTo>
                  <a:cubicBezTo>
                    <a:pt x="1679" y="190"/>
                    <a:pt x="1895" y="169"/>
                    <a:pt x="2116" y="169"/>
                  </a:cubicBezTo>
                  <a:cubicBezTo>
                    <a:pt x="2152" y="169"/>
                    <a:pt x="2188" y="169"/>
                    <a:pt x="2224" y="170"/>
                  </a:cubicBezTo>
                  <a:cubicBezTo>
                    <a:pt x="2318" y="174"/>
                    <a:pt x="2411" y="177"/>
                    <a:pt x="2504" y="177"/>
                  </a:cubicBezTo>
                  <a:cubicBezTo>
                    <a:pt x="2543" y="177"/>
                    <a:pt x="2581" y="176"/>
                    <a:pt x="2620" y="175"/>
                  </a:cubicBezTo>
                  <a:cubicBezTo>
                    <a:pt x="2734" y="171"/>
                    <a:pt x="2842" y="155"/>
                    <a:pt x="2951" y="155"/>
                  </a:cubicBezTo>
                  <a:cubicBezTo>
                    <a:pt x="2973" y="155"/>
                    <a:pt x="2994" y="155"/>
                    <a:pt x="3016" y="157"/>
                  </a:cubicBezTo>
                  <a:cubicBezTo>
                    <a:pt x="3087" y="164"/>
                    <a:pt x="3159" y="166"/>
                    <a:pt x="3232" y="166"/>
                  </a:cubicBezTo>
                  <a:cubicBezTo>
                    <a:pt x="3430" y="166"/>
                    <a:pt x="3630" y="147"/>
                    <a:pt x="3829" y="147"/>
                  </a:cubicBezTo>
                  <a:cubicBezTo>
                    <a:pt x="3844" y="147"/>
                    <a:pt x="3860" y="148"/>
                    <a:pt x="3875" y="148"/>
                  </a:cubicBezTo>
                  <a:cubicBezTo>
                    <a:pt x="3972" y="149"/>
                    <a:pt x="4070" y="150"/>
                    <a:pt x="4168" y="150"/>
                  </a:cubicBezTo>
                  <a:cubicBezTo>
                    <a:pt x="4363" y="150"/>
                    <a:pt x="4560" y="148"/>
                    <a:pt x="4757" y="148"/>
                  </a:cubicBezTo>
                  <a:cubicBezTo>
                    <a:pt x="5765" y="144"/>
                    <a:pt x="6772" y="142"/>
                    <a:pt x="7779" y="142"/>
                  </a:cubicBezTo>
                  <a:close/>
                  <a:moveTo>
                    <a:pt x="13767" y="0"/>
                  </a:moveTo>
                  <a:cubicBezTo>
                    <a:pt x="13672" y="0"/>
                    <a:pt x="13567" y="16"/>
                    <a:pt x="13493" y="16"/>
                  </a:cubicBezTo>
                  <a:lnTo>
                    <a:pt x="12984" y="16"/>
                  </a:lnTo>
                  <a:cubicBezTo>
                    <a:pt x="11670" y="11"/>
                    <a:pt x="10351" y="11"/>
                    <a:pt x="9032" y="7"/>
                  </a:cubicBezTo>
                  <a:cubicBezTo>
                    <a:pt x="7700" y="7"/>
                    <a:pt x="6372" y="7"/>
                    <a:pt x="5044" y="11"/>
                  </a:cubicBezTo>
                  <a:cubicBezTo>
                    <a:pt x="4716" y="11"/>
                    <a:pt x="4389" y="16"/>
                    <a:pt x="4062" y="16"/>
                  </a:cubicBezTo>
                  <a:cubicBezTo>
                    <a:pt x="3789" y="16"/>
                    <a:pt x="3513" y="32"/>
                    <a:pt x="3241" y="32"/>
                  </a:cubicBezTo>
                  <a:cubicBezTo>
                    <a:pt x="3187" y="32"/>
                    <a:pt x="3133" y="31"/>
                    <a:pt x="3079" y="30"/>
                  </a:cubicBezTo>
                  <a:cubicBezTo>
                    <a:pt x="3016" y="25"/>
                    <a:pt x="2957" y="7"/>
                    <a:pt x="2897" y="7"/>
                  </a:cubicBezTo>
                  <a:cubicBezTo>
                    <a:pt x="2825" y="11"/>
                    <a:pt x="2752" y="34"/>
                    <a:pt x="2684" y="39"/>
                  </a:cubicBezTo>
                  <a:cubicBezTo>
                    <a:pt x="2632" y="43"/>
                    <a:pt x="2580" y="45"/>
                    <a:pt x="2528" y="45"/>
                  </a:cubicBezTo>
                  <a:cubicBezTo>
                    <a:pt x="2417" y="45"/>
                    <a:pt x="2306" y="37"/>
                    <a:pt x="2197" y="34"/>
                  </a:cubicBezTo>
                  <a:cubicBezTo>
                    <a:pt x="2163" y="33"/>
                    <a:pt x="2130" y="32"/>
                    <a:pt x="2096" y="32"/>
                  </a:cubicBezTo>
                  <a:cubicBezTo>
                    <a:pt x="1853" y="32"/>
                    <a:pt x="1614" y="58"/>
                    <a:pt x="1374" y="70"/>
                  </a:cubicBezTo>
                  <a:cubicBezTo>
                    <a:pt x="1024" y="89"/>
                    <a:pt x="678" y="116"/>
                    <a:pt x="328" y="116"/>
                  </a:cubicBezTo>
                  <a:cubicBezTo>
                    <a:pt x="289" y="114"/>
                    <a:pt x="245" y="108"/>
                    <a:pt x="202" y="108"/>
                  </a:cubicBezTo>
                  <a:cubicBezTo>
                    <a:pt x="143" y="108"/>
                    <a:pt x="87" y="119"/>
                    <a:pt x="51" y="166"/>
                  </a:cubicBezTo>
                  <a:cubicBezTo>
                    <a:pt x="1" y="230"/>
                    <a:pt x="10" y="311"/>
                    <a:pt x="51" y="375"/>
                  </a:cubicBezTo>
                  <a:cubicBezTo>
                    <a:pt x="137" y="512"/>
                    <a:pt x="273" y="630"/>
                    <a:pt x="383" y="753"/>
                  </a:cubicBezTo>
                  <a:cubicBezTo>
                    <a:pt x="505" y="894"/>
                    <a:pt x="628" y="1035"/>
                    <a:pt x="751" y="1171"/>
                  </a:cubicBezTo>
                  <a:cubicBezTo>
                    <a:pt x="981" y="1435"/>
                    <a:pt x="1211" y="1695"/>
                    <a:pt x="1438" y="1959"/>
                  </a:cubicBezTo>
                  <a:lnTo>
                    <a:pt x="1438" y="1959"/>
                  </a:lnTo>
                  <a:cubicBezTo>
                    <a:pt x="1058" y="2315"/>
                    <a:pt x="692" y="2688"/>
                    <a:pt x="355" y="3085"/>
                  </a:cubicBezTo>
                  <a:cubicBezTo>
                    <a:pt x="273" y="3181"/>
                    <a:pt x="192" y="3281"/>
                    <a:pt x="110" y="3381"/>
                  </a:cubicBezTo>
                  <a:cubicBezTo>
                    <a:pt x="60" y="3440"/>
                    <a:pt x="5" y="3499"/>
                    <a:pt x="14" y="3581"/>
                  </a:cubicBezTo>
                  <a:cubicBezTo>
                    <a:pt x="31" y="3703"/>
                    <a:pt x="133" y="3727"/>
                    <a:pt x="241" y="3727"/>
                  </a:cubicBezTo>
                  <a:cubicBezTo>
                    <a:pt x="310" y="3727"/>
                    <a:pt x="382" y="3718"/>
                    <a:pt x="437" y="3718"/>
                  </a:cubicBezTo>
                  <a:cubicBezTo>
                    <a:pt x="1606" y="3709"/>
                    <a:pt x="2775" y="3695"/>
                    <a:pt x="3943" y="3677"/>
                  </a:cubicBezTo>
                  <a:cubicBezTo>
                    <a:pt x="6285" y="3636"/>
                    <a:pt x="8632" y="3568"/>
                    <a:pt x="10979" y="3481"/>
                  </a:cubicBezTo>
                  <a:cubicBezTo>
                    <a:pt x="11620" y="3454"/>
                    <a:pt x="12261" y="3431"/>
                    <a:pt x="12902" y="3404"/>
                  </a:cubicBezTo>
                  <a:cubicBezTo>
                    <a:pt x="13221" y="3390"/>
                    <a:pt x="13543" y="3372"/>
                    <a:pt x="13862" y="3358"/>
                  </a:cubicBezTo>
                  <a:cubicBezTo>
                    <a:pt x="13948" y="3354"/>
                    <a:pt x="14044" y="3367"/>
                    <a:pt x="14098" y="3290"/>
                  </a:cubicBezTo>
                  <a:cubicBezTo>
                    <a:pt x="14135" y="3233"/>
                    <a:pt x="14135" y="3173"/>
                    <a:pt x="14109" y="3115"/>
                  </a:cubicBezTo>
                  <a:lnTo>
                    <a:pt x="14109" y="3115"/>
                  </a:lnTo>
                  <a:cubicBezTo>
                    <a:pt x="14106" y="3103"/>
                    <a:pt x="14100" y="3092"/>
                    <a:pt x="14089" y="3081"/>
                  </a:cubicBezTo>
                  <a:cubicBezTo>
                    <a:pt x="13694" y="2681"/>
                    <a:pt x="13298" y="2281"/>
                    <a:pt x="12903" y="1882"/>
                  </a:cubicBezTo>
                  <a:lnTo>
                    <a:pt x="12903" y="1882"/>
                  </a:lnTo>
                  <a:cubicBezTo>
                    <a:pt x="13251" y="1434"/>
                    <a:pt x="13573" y="965"/>
                    <a:pt x="13862" y="480"/>
                  </a:cubicBezTo>
                  <a:cubicBezTo>
                    <a:pt x="13930" y="366"/>
                    <a:pt x="14126" y="120"/>
                    <a:pt x="13921" y="25"/>
                  </a:cubicBezTo>
                  <a:cubicBezTo>
                    <a:pt x="13879" y="6"/>
                    <a:pt x="13825" y="0"/>
                    <a:pt x="137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3518754" y="901252"/>
            <a:ext cx="540564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0000"/>
                </a:solidFill>
                <a:latin typeface="Comic Sans MS" pitchFamily="66" charset="0"/>
              </a:rPr>
              <a:t>2 PRESENTATION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135914" y="2684154"/>
            <a:ext cx="876874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kern="0" dirty="0">
                <a:solidFill>
                  <a:srgbClr val="241826"/>
                </a:solidFill>
                <a:latin typeface="Comic Sans MS" panose="030F0702030302020204" pitchFamily="66" charset="0"/>
              </a:rPr>
              <a:t>Task 1 </a:t>
            </a:r>
            <a:r>
              <a:rPr lang="en-US" sz="4400" dirty="0">
                <a:latin typeface="Comic Sans MS" panose="030F0702030302020204" pitchFamily="66" charset="0"/>
              </a:rPr>
              <a:t>Listen and point. Repeat.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5994" y="4148807"/>
            <a:ext cx="4506529" cy="294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898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15"/>
          <a:stretch/>
        </p:blipFill>
        <p:spPr>
          <a:xfrm>
            <a:off x="-371263" y="-323557"/>
            <a:ext cx="6997959" cy="599283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15"/>
          <a:stretch/>
        </p:blipFill>
        <p:spPr>
          <a:xfrm flipH="1">
            <a:off x="5562959" y="-323558"/>
            <a:ext cx="6997959" cy="59928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41012" y="3719680"/>
            <a:ext cx="3102384" cy="31383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9043" r="96809">
                        <a14:foregroundMark x1="69149" y1="26632" x2="71809" y2="35770"/>
                        <a14:backgroundMark x1="68617" y1="31070" x2="68617" y2="310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29" y="3885266"/>
            <a:ext cx="1648788" cy="2972734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5772148" y="4737334"/>
            <a:ext cx="3553449" cy="1262633"/>
            <a:chOff x="6120075" y="3044675"/>
            <a:chExt cx="1920240" cy="666750"/>
          </a:xfrm>
        </p:grpSpPr>
        <p:pic>
          <p:nvPicPr>
            <p:cNvPr id="8" name="图片 6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179317" y="3044675"/>
              <a:ext cx="1855682" cy="666750"/>
            </a:xfrm>
            <a:prstGeom prst="rect">
              <a:avLst/>
            </a:prstGeom>
          </p:spPr>
        </p:pic>
        <p:sp>
          <p:nvSpPr>
            <p:cNvPr id="9" name="Rounded Rectangle 8"/>
            <p:cNvSpPr/>
            <p:nvPr/>
          </p:nvSpPr>
          <p:spPr>
            <a:xfrm>
              <a:off x="6120075" y="3138732"/>
              <a:ext cx="1920240" cy="4572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b="1" dirty="0">
                  <a:solidFill>
                    <a:sysClr val="windowText" lastClr="000000"/>
                  </a:solidFill>
                  <a:latin typeface="Comic Sans MS" panose="030F0702030302020204" pitchFamily="66" charset="0"/>
                </a:rPr>
                <a:t>apple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957890" y="1090246"/>
            <a:ext cx="5181966" cy="3514222"/>
            <a:chOff x="4957890" y="1090246"/>
            <a:chExt cx="5181966" cy="3514222"/>
          </a:xfrm>
        </p:grpSpPr>
        <p:sp>
          <p:nvSpPr>
            <p:cNvPr id="11" name="Rounded Rectangular Callout 10"/>
            <p:cNvSpPr/>
            <p:nvPr/>
          </p:nvSpPr>
          <p:spPr>
            <a:xfrm>
              <a:off x="4957890" y="1090246"/>
              <a:ext cx="5181966" cy="3514222"/>
            </a:xfrm>
            <a:prstGeom prst="wedgeRoundRectCallout">
              <a:avLst>
                <a:gd name="adj1" fmla="val -65355"/>
                <a:gd name="adj2" fmla="val 40083"/>
                <a:gd name="adj3" fmla="val 16667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1777" y="1251097"/>
              <a:ext cx="3518095" cy="3203239"/>
            </a:xfrm>
            <a:prstGeom prst="rect">
              <a:avLst/>
            </a:prstGeom>
          </p:spPr>
        </p:pic>
      </p:grpSp>
      <p:sp>
        <p:nvSpPr>
          <p:cNvPr id="13" name="TextBox 12"/>
          <p:cNvSpPr txBox="1"/>
          <p:nvPr/>
        </p:nvSpPr>
        <p:spPr>
          <a:xfrm>
            <a:off x="345831" y="139787"/>
            <a:ext cx="2664655" cy="715089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336699"/>
                </a:solidFill>
                <a:latin typeface="Comic Sans MS" panose="030F0702030302020204" pitchFamily="66" charset="0"/>
              </a:rPr>
              <a:t>New words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9856" y="272953"/>
            <a:ext cx="1704537" cy="817293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386628" y="6344519"/>
            <a:ext cx="1658447" cy="478307"/>
          </a:xfrm>
          <a:prstGeom prst="roundRect">
            <a:avLst/>
          </a:prstGeom>
          <a:solidFill>
            <a:srgbClr val="BFEEA0">
              <a:lumMod val="75000"/>
            </a:srgbClr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0" noProof="0" dirty="0">
                <a:solidFill>
                  <a:srgbClr val="000000"/>
                </a:solidFill>
                <a:latin typeface="Comic Sans MS" panose="030F0702030302020204" pitchFamily="66" charset="0"/>
              </a:rPr>
              <a:t>Sophie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540887" y="6330452"/>
            <a:ext cx="1356091" cy="478307"/>
          </a:xfrm>
          <a:prstGeom prst="roundRect">
            <a:avLst/>
          </a:prstGeom>
          <a:solidFill>
            <a:srgbClr val="BFEEA0">
              <a:lumMod val="75000"/>
            </a:srgbClr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Alex</a:t>
            </a:r>
          </a:p>
        </p:txBody>
      </p:sp>
      <p:pic>
        <p:nvPicPr>
          <p:cNvPr id="17" name="appl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530255" y="4915451"/>
            <a:ext cx="865805" cy="865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268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74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15"/>
          <a:stretch/>
        </p:blipFill>
        <p:spPr>
          <a:xfrm>
            <a:off x="-371263" y="-323557"/>
            <a:ext cx="6997959" cy="599283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15"/>
          <a:stretch/>
        </p:blipFill>
        <p:spPr>
          <a:xfrm flipH="1">
            <a:off x="5562959" y="-323558"/>
            <a:ext cx="6997959" cy="59928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41012" y="3719680"/>
            <a:ext cx="3102384" cy="31383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9043" r="96809">
                        <a14:foregroundMark x1="69149" y1="26632" x2="71809" y2="35770"/>
                        <a14:backgroundMark x1="68617" y1="31070" x2="68617" y2="310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29" y="3885266"/>
            <a:ext cx="1648788" cy="297273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45831" y="139787"/>
            <a:ext cx="2664655" cy="715089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336699"/>
                </a:solidFill>
                <a:latin typeface="Comic Sans MS" panose="030F0702030302020204" pitchFamily="66" charset="0"/>
              </a:rPr>
              <a:t>New words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9856" y="272953"/>
            <a:ext cx="1704537" cy="817293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386628" y="6344519"/>
            <a:ext cx="1658447" cy="478307"/>
          </a:xfrm>
          <a:prstGeom prst="roundRect">
            <a:avLst/>
          </a:prstGeom>
          <a:solidFill>
            <a:srgbClr val="BFEEA0">
              <a:lumMod val="75000"/>
            </a:srgbClr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3200" b="1" kern="0" dirty="0">
                <a:solidFill>
                  <a:srgbClr val="000000"/>
                </a:solidFill>
                <a:latin typeface="Comic Sans MS" panose="030F0702030302020204" pitchFamily="66" charset="0"/>
              </a:rPr>
              <a:t>Sophie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540887" y="6330452"/>
            <a:ext cx="1356091" cy="478307"/>
          </a:xfrm>
          <a:prstGeom prst="roundRect">
            <a:avLst/>
          </a:prstGeom>
          <a:solidFill>
            <a:srgbClr val="BFEEA0">
              <a:lumMod val="75000"/>
            </a:srgbClr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3200" b="1" kern="0" dirty="0">
                <a:solidFill>
                  <a:srgbClr val="000000"/>
                </a:solidFill>
                <a:latin typeface="Comic Sans MS" panose="030F0702030302020204" pitchFamily="66" charset="0"/>
              </a:rPr>
              <a:t>Alex</a:t>
            </a:r>
          </a:p>
        </p:txBody>
      </p:sp>
      <p:sp>
        <p:nvSpPr>
          <p:cNvPr id="23" name="Rounded Rectangular Callout 22"/>
          <p:cNvSpPr/>
          <p:nvPr/>
        </p:nvSpPr>
        <p:spPr>
          <a:xfrm>
            <a:off x="4737862" y="1248394"/>
            <a:ext cx="5401994" cy="3754150"/>
          </a:xfrm>
          <a:prstGeom prst="wedgeRoundRectCallout">
            <a:avLst>
              <a:gd name="adj1" fmla="val -68229"/>
              <a:gd name="adj2" fmla="val 36644"/>
              <a:gd name="adj3" fmla="val 16667"/>
            </a:avLst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5791622" y="5160692"/>
            <a:ext cx="3553449" cy="1262633"/>
            <a:chOff x="6120075" y="3044676"/>
            <a:chExt cx="1920240" cy="666750"/>
          </a:xfrm>
        </p:grpSpPr>
        <p:pic>
          <p:nvPicPr>
            <p:cNvPr id="25" name="图片 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179317" y="3044676"/>
              <a:ext cx="1855682" cy="666750"/>
            </a:xfrm>
            <a:prstGeom prst="rect">
              <a:avLst/>
            </a:prstGeom>
          </p:spPr>
        </p:pic>
        <p:sp>
          <p:nvSpPr>
            <p:cNvPr id="26" name="Rounded Rectangle 25"/>
            <p:cNvSpPr/>
            <p:nvPr/>
          </p:nvSpPr>
          <p:spPr>
            <a:xfrm>
              <a:off x="6120075" y="3138732"/>
              <a:ext cx="1920240" cy="4572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b="1" dirty="0">
                  <a:solidFill>
                    <a:sysClr val="windowText" lastClr="000000"/>
                  </a:solidFill>
                  <a:latin typeface="Comic Sans MS" panose="030F0702030302020204" pitchFamily="66" charset="0"/>
                </a:rPr>
                <a:t>banana</a:t>
              </a:r>
            </a:p>
          </p:txBody>
        </p:sp>
      </p:grpSp>
      <p:pic>
        <p:nvPicPr>
          <p:cNvPr id="27" name="Picture 2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360" y="1625362"/>
            <a:ext cx="4434839" cy="2945768"/>
          </a:xfrm>
          <a:prstGeom prst="rect">
            <a:avLst/>
          </a:prstGeom>
        </p:spPr>
      </p:pic>
      <p:pic>
        <p:nvPicPr>
          <p:cNvPr id="28" name="banan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713135" y="5391534"/>
            <a:ext cx="853441" cy="853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191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744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Nature Activities Binder by Slidesgo">
  <a:themeElements>
    <a:clrScheme name="Simple Light">
      <a:dk1>
        <a:srgbClr val="000000"/>
      </a:dk1>
      <a:lt1>
        <a:srgbClr val="FFFFFF"/>
      </a:lt1>
      <a:dk2>
        <a:srgbClr val="D9D9D9"/>
      </a:dk2>
      <a:lt2>
        <a:srgbClr val="C1D2F1"/>
      </a:lt2>
      <a:accent1>
        <a:srgbClr val="A8BFE9"/>
      </a:accent1>
      <a:accent2>
        <a:srgbClr val="EC7459"/>
      </a:accent2>
      <a:accent3>
        <a:srgbClr val="596AEC"/>
      </a:accent3>
      <a:accent4>
        <a:srgbClr val="D4E7C7"/>
      </a:accent4>
      <a:accent5>
        <a:srgbClr val="BFEEA0"/>
      </a:accent5>
      <a:accent6>
        <a:srgbClr val="FFA87B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5668</TotalTime>
  <Words>417</Words>
  <Application>Microsoft Office PowerPoint</Application>
  <PresentationFormat>Widescreen</PresentationFormat>
  <Paragraphs>187</Paragraphs>
  <Slides>20</Slides>
  <Notes>15</Notes>
  <HiddenSlides>0</HiddenSlides>
  <MMClips>19</MMClips>
  <ScaleCrop>false</ScaleCrop>
  <HeadingPairs>
    <vt:vector size="6" baseType="variant">
      <vt:variant>
        <vt:lpstr>Fonts Used</vt:lpstr>
      </vt:variant>
      <vt:variant>
        <vt:i4>20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43" baseType="lpstr">
      <vt:lpstr>Microsoft YaHei UI Light</vt:lpstr>
      <vt:lpstr>黑体</vt:lpstr>
      <vt:lpstr>宋体</vt:lpstr>
      <vt:lpstr>.VnTeknical</vt:lpstr>
      <vt:lpstr>Arial</vt:lpstr>
      <vt:lpstr>Bebas Neue</vt:lpstr>
      <vt:lpstr>Calibri</vt:lpstr>
      <vt:lpstr>Comic Sans MS</vt:lpstr>
      <vt:lpstr>Jua</vt:lpstr>
      <vt:lpstr>Life Savers</vt:lpstr>
      <vt:lpstr>Life Savers ExtraBold</vt:lpstr>
      <vt:lpstr>Myriad Pro</vt:lpstr>
      <vt:lpstr>Nunito</vt:lpstr>
      <vt:lpstr>Patrick Hand</vt:lpstr>
      <vt:lpstr>Poppins SemiBold</vt:lpstr>
      <vt:lpstr>PT Sans</vt:lpstr>
      <vt:lpstr>Quicksand</vt:lpstr>
      <vt:lpstr>Quicksand Medium</vt:lpstr>
      <vt:lpstr>Quicksand SemiBold</vt:lpstr>
      <vt:lpstr>Roboto</vt:lpstr>
      <vt:lpstr>Science Subject for Elementary - 3rd Grade: Physical, Life, and Earth by Slidesgo</vt:lpstr>
      <vt:lpstr>P.E. Subject for Middle School - 6th Grade: Sports &amp; Games by Slidesgo</vt:lpstr>
      <vt:lpstr>Nature Activities Binder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 Thi Phep</dc:creator>
  <cp:lastModifiedBy>Administrator</cp:lastModifiedBy>
  <cp:revision>119</cp:revision>
  <dcterms:created xsi:type="dcterms:W3CDTF">2022-03-03T09:13:00Z</dcterms:created>
  <dcterms:modified xsi:type="dcterms:W3CDTF">2023-03-15T02:35:05Z</dcterms:modified>
</cp:coreProperties>
</file>