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4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media/audio1.wav" ContentType="audio/wav"/>
  <Override PartName="/ppt/media/audio2.wav" ContentType="audio/wav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8" r:id="rId3"/>
    <p:sldMasterId id="2147483695" r:id="rId4"/>
    <p:sldMasterId id="2147483722" r:id="rId5"/>
    <p:sldMasterId id="2147483749" r:id="rId6"/>
  </p:sldMasterIdLst>
  <p:notesMasterIdLst>
    <p:notesMasterId r:id="rId32"/>
  </p:notesMasterIdLst>
  <p:sldIdLst>
    <p:sldId id="256" r:id="rId7"/>
    <p:sldId id="258" r:id="rId8"/>
    <p:sldId id="260" r:id="rId9"/>
    <p:sldId id="281" r:id="rId10"/>
    <p:sldId id="282" r:id="rId11"/>
    <p:sldId id="283" r:id="rId12"/>
    <p:sldId id="284" r:id="rId13"/>
    <p:sldId id="285" r:id="rId14"/>
    <p:sldId id="259" r:id="rId15"/>
    <p:sldId id="269" r:id="rId16"/>
    <p:sldId id="270" r:id="rId17"/>
    <p:sldId id="286" r:id="rId18"/>
    <p:sldId id="287" r:id="rId19"/>
    <p:sldId id="262" r:id="rId20"/>
    <p:sldId id="275" r:id="rId21"/>
    <p:sldId id="276" r:id="rId22"/>
    <p:sldId id="277" r:id="rId23"/>
    <p:sldId id="278" r:id="rId24"/>
    <p:sldId id="280" r:id="rId25"/>
    <p:sldId id="263" r:id="rId26"/>
    <p:sldId id="268" r:id="rId27"/>
    <p:sldId id="274" r:id="rId28"/>
    <p:sldId id="266" r:id="rId29"/>
    <p:sldId id="267" r:id="rId30"/>
    <p:sldId id="257" r:id="rId31"/>
  </p:sldIdLst>
  <p:sldSz cx="12192000" cy="6858000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0" autoAdjust="0"/>
    <p:restoredTop sz="83563" autoAdjust="0"/>
  </p:normalViewPr>
  <p:slideViewPr>
    <p:cSldViewPr snapToGrid="0">
      <p:cViewPr varScale="1">
        <p:scale>
          <a:sx n="89" d="100"/>
          <a:sy n="89" d="100"/>
        </p:scale>
        <p:origin x="114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viewProps" Target="viewProps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C5EFC5-D6C2-4170-A624-100BB7F96296}" type="datetimeFigureOut">
              <a:rPr lang="en-US" smtClean="0"/>
              <a:t>3/22/23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51F64A-142D-45BE-994E-0CB253A81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832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781133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loa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nghe</a:t>
            </a:r>
            <a:r>
              <a:rPr lang="en-US" baseline="0" dirty="0"/>
              <a:t> </a:t>
            </a:r>
            <a:r>
              <a:rPr lang="en-US" baseline="0" dirty="0" err="1"/>
              <a:t>cả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nghe</a:t>
            </a:r>
            <a:r>
              <a:rPr lang="en-US" baseline="0" dirty="0"/>
              <a:t> </a:t>
            </a:r>
            <a:r>
              <a:rPr lang="en-US" baseline="0" dirty="0" err="1"/>
              <a:t>từng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1586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9868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3941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5887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bcd37f563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bcd37f563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24606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tổ</a:t>
            </a:r>
            <a:r>
              <a:rPr lang="en-US" baseline="0" dirty="0"/>
              <a:t> </a:t>
            </a:r>
            <a:r>
              <a:rPr lang="en-US" baseline="0" dirty="0" err="1"/>
              <a:t>ong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6464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tổ</a:t>
            </a:r>
            <a:r>
              <a:rPr lang="en-US" baseline="0" dirty="0"/>
              <a:t> </a:t>
            </a:r>
            <a:r>
              <a:rPr lang="en-US" baseline="0" dirty="0" err="1"/>
              <a:t>ong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3462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tổ</a:t>
            </a:r>
            <a:r>
              <a:rPr lang="en-US" baseline="0" dirty="0"/>
              <a:t> </a:t>
            </a:r>
            <a:r>
              <a:rPr lang="en-US" baseline="0" dirty="0" err="1"/>
              <a:t>ong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8459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tổ</a:t>
            </a:r>
            <a:r>
              <a:rPr lang="en-US" baseline="0" dirty="0"/>
              <a:t> </a:t>
            </a:r>
            <a:r>
              <a:rPr lang="en-US" baseline="0" dirty="0" err="1"/>
              <a:t>ong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7025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95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bd1bc07d35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bd1bc07d35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48335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bcd37f563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bcd37f563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47616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1332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4482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9343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7329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25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390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bcd37f563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bcd37f563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6084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hũ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mở</a:t>
            </a:r>
            <a:r>
              <a:rPr lang="en-US" baseline="0" dirty="0"/>
              <a:t> </a:t>
            </a:r>
            <a:r>
              <a:rPr lang="en-US" baseline="0" dirty="0" err="1"/>
              <a:t>sao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Exit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thoát</a:t>
            </a:r>
            <a:r>
              <a:rPr lang="en-US" baseline="0" dirty="0"/>
              <a:t> game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5312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start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chạy</a:t>
            </a:r>
            <a:r>
              <a:rPr lang="en-US" baseline="0" dirty="0"/>
              <a:t> </a:t>
            </a:r>
            <a:r>
              <a:rPr lang="en-US" baseline="0" dirty="0" err="1"/>
              <a:t>đồng</a:t>
            </a:r>
            <a:r>
              <a:rPr lang="en-US" baseline="0" dirty="0"/>
              <a:t> </a:t>
            </a:r>
            <a:r>
              <a:rPr lang="en-US" baseline="0" dirty="0" err="1"/>
              <a:t>hồ</a:t>
            </a:r>
            <a:r>
              <a:rPr lang="en-US" baseline="0" dirty="0"/>
              <a:t> </a:t>
            </a:r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back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tranh</a:t>
            </a:r>
            <a:r>
              <a:rPr lang="en-US" baseline="0" dirty="0"/>
              <a:t> </a:t>
            </a:r>
            <a:r>
              <a:rPr lang="en-US" baseline="0" dirty="0" err="1"/>
              <a:t>chủ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2891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start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chạy</a:t>
            </a:r>
            <a:r>
              <a:rPr lang="en-US" baseline="0" dirty="0"/>
              <a:t> </a:t>
            </a:r>
            <a:r>
              <a:rPr lang="en-US" baseline="0" dirty="0" err="1"/>
              <a:t>đồng</a:t>
            </a:r>
            <a:r>
              <a:rPr lang="en-US" baseline="0" dirty="0"/>
              <a:t> </a:t>
            </a:r>
            <a:r>
              <a:rPr lang="en-US" baseline="0" dirty="0" err="1"/>
              <a:t>hồ</a:t>
            </a:r>
            <a:r>
              <a:rPr lang="en-US" baseline="0" dirty="0"/>
              <a:t> </a:t>
            </a:r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back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tranh</a:t>
            </a:r>
            <a:r>
              <a:rPr lang="en-US" baseline="0" dirty="0"/>
              <a:t> </a:t>
            </a:r>
            <a:r>
              <a:rPr lang="en-US" baseline="0" dirty="0" err="1"/>
              <a:t>chủ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087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start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chạy</a:t>
            </a:r>
            <a:r>
              <a:rPr lang="en-US" baseline="0" dirty="0"/>
              <a:t> </a:t>
            </a:r>
            <a:r>
              <a:rPr lang="en-US" baseline="0" dirty="0" err="1"/>
              <a:t>đồng</a:t>
            </a:r>
            <a:r>
              <a:rPr lang="en-US" baseline="0" dirty="0"/>
              <a:t> </a:t>
            </a:r>
            <a:r>
              <a:rPr lang="en-US" baseline="0" dirty="0" err="1"/>
              <a:t>hồ</a:t>
            </a:r>
            <a:r>
              <a:rPr lang="en-US" baseline="0" dirty="0"/>
              <a:t> </a:t>
            </a:r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back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tranh</a:t>
            </a:r>
            <a:r>
              <a:rPr lang="en-US" baseline="0" dirty="0"/>
              <a:t> </a:t>
            </a:r>
            <a:r>
              <a:rPr lang="en-US" baseline="0" dirty="0" err="1"/>
              <a:t>chủ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3802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start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chạy</a:t>
            </a:r>
            <a:r>
              <a:rPr lang="en-US" baseline="0" dirty="0"/>
              <a:t> </a:t>
            </a:r>
            <a:r>
              <a:rPr lang="en-US" baseline="0" dirty="0" err="1"/>
              <a:t>đồng</a:t>
            </a:r>
            <a:r>
              <a:rPr lang="en-US" baseline="0" dirty="0"/>
              <a:t> </a:t>
            </a:r>
            <a:r>
              <a:rPr lang="en-US" baseline="0" dirty="0" err="1"/>
              <a:t>hồ</a:t>
            </a:r>
            <a:r>
              <a:rPr lang="en-US" baseline="0" dirty="0"/>
              <a:t> </a:t>
            </a:r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back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tranh</a:t>
            </a:r>
            <a:r>
              <a:rPr lang="en-US" baseline="0" dirty="0"/>
              <a:t> </a:t>
            </a:r>
            <a:r>
              <a:rPr lang="en-US" baseline="0" dirty="0" err="1"/>
              <a:t>chủ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1F64A-142D-45BE-994E-0CB253A81B6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3152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bcd37f563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bcd37f563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0484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png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png"/><Relationship Id="rId7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1.png"/><Relationship Id="rId11" Type="http://schemas.openxmlformats.org/officeDocument/2006/relationships/hyperlink" Target="http://bit.ly/2TtBDfr" TargetMode="External"/><Relationship Id="rId5" Type="http://schemas.openxmlformats.org/officeDocument/2006/relationships/image" Target="../media/image6.png"/><Relationship Id="rId10" Type="http://schemas.openxmlformats.org/officeDocument/2006/relationships/hyperlink" Target="http://bit.ly/2TyoMsr" TargetMode="External"/><Relationship Id="rId4" Type="http://schemas.openxmlformats.org/officeDocument/2006/relationships/image" Target="../media/image10.png"/><Relationship Id="rId9" Type="http://schemas.openxmlformats.org/officeDocument/2006/relationships/hyperlink" Target="http://bit.ly/2Tynxth" TargetMode="External"/></Relationships>
</file>

<file path=ppt/slideLayouts/_rels/slideLayout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Layouts/_rels/slideLayout1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png"/><Relationship Id="rId7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7.png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png"/><Relationship Id="rId7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1.png"/><Relationship Id="rId11" Type="http://schemas.openxmlformats.org/officeDocument/2006/relationships/hyperlink" Target="http://bit.ly/2TtBDfr" TargetMode="External"/><Relationship Id="rId5" Type="http://schemas.openxmlformats.org/officeDocument/2006/relationships/image" Target="../media/image6.png"/><Relationship Id="rId10" Type="http://schemas.openxmlformats.org/officeDocument/2006/relationships/hyperlink" Target="http://bit.ly/2TyoMsr" TargetMode="External"/><Relationship Id="rId4" Type="http://schemas.openxmlformats.org/officeDocument/2006/relationships/image" Target="../media/image10.png"/><Relationship Id="rId9" Type="http://schemas.openxmlformats.org/officeDocument/2006/relationships/hyperlink" Target="http://bit.ly/2Tynxth" TargetMode="External"/></Relationships>
</file>

<file path=ppt/slideLayouts/_rels/slideLayout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Layouts/_rels/slideLayout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png"/><Relationship Id="rId7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png"/><Relationship Id="rId7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1.png"/><Relationship Id="rId11" Type="http://schemas.openxmlformats.org/officeDocument/2006/relationships/hyperlink" Target="http://bit.ly/2TtBDfr" TargetMode="External"/><Relationship Id="rId5" Type="http://schemas.openxmlformats.org/officeDocument/2006/relationships/image" Target="../media/image6.png"/><Relationship Id="rId10" Type="http://schemas.openxmlformats.org/officeDocument/2006/relationships/hyperlink" Target="http://bit.ly/2TyoMsr" TargetMode="External"/><Relationship Id="rId4" Type="http://schemas.openxmlformats.org/officeDocument/2006/relationships/image" Target="../media/image10.png"/><Relationship Id="rId9" Type="http://schemas.openxmlformats.org/officeDocument/2006/relationships/hyperlink" Target="http://bit.ly/2Tynxth" TargetMode="External"/></Relationships>
</file>

<file path=ppt/slideLayouts/_rels/slideLayout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3/22/23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95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3/22/23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40269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1426467" y="751652"/>
            <a:ext cx="7717600" cy="53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500"/>
              <a:buNone/>
              <a:defRPr sz="11333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7" name="Google Shape;37;p8"/>
          <p:cNvGrpSpPr/>
          <p:nvPr/>
        </p:nvGrpSpPr>
        <p:grpSpPr>
          <a:xfrm>
            <a:off x="10131507" y="133173"/>
            <a:ext cx="2123184" cy="7294947"/>
            <a:chOff x="7598630" y="99880"/>
            <a:chExt cx="1592388" cy="5471210"/>
          </a:xfrm>
        </p:grpSpPr>
        <p:pic>
          <p:nvPicPr>
            <p:cNvPr id="38" name="Google Shape;38;p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805426" y="288128"/>
              <a:ext cx="509850" cy="515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" name="Google Shape;39;p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722753">
              <a:off x="8074150" y="167650"/>
              <a:ext cx="810775" cy="15288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" name="Google Shape;40;p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036110" y="1368953"/>
              <a:ext cx="886850" cy="966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" name="Google Shape;41;p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-3802046">
              <a:off x="7776708" y="2278402"/>
              <a:ext cx="594884" cy="5821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Google Shape;42;p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999749" y="2419350"/>
              <a:ext cx="886852" cy="12728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" name="Google Shape;43;p8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923550" y="3616250"/>
              <a:ext cx="878025" cy="951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" name="Google Shape;44;p8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 rot="-1756290">
              <a:off x="7773948" y="4292600"/>
              <a:ext cx="1241752" cy="10414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" name="Google Shape;45;p8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923554" y="4601234"/>
              <a:ext cx="422250" cy="4241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6" name="Google Shape;46;p8"/>
          <p:cNvSpPr/>
          <p:nvPr/>
        </p:nvSpPr>
        <p:spPr>
          <a:xfrm rot="-163006">
            <a:off x="9277235" y="-108370"/>
            <a:ext cx="1059359" cy="7223940"/>
          </a:xfrm>
          <a:custGeom>
            <a:avLst/>
            <a:gdLst/>
            <a:ahLst/>
            <a:cxnLst/>
            <a:rect l="l" t="t" r="r" b="b"/>
            <a:pathLst>
              <a:path w="31780" h="216713" extrusionOk="0">
                <a:moveTo>
                  <a:pt x="22318" y="0"/>
                </a:moveTo>
                <a:cubicBezTo>
                  <a:pt x="11825" y="8393"/>
                  <a:pt x="3475" y="25253"/>
                  <a:pt x="8298" y="37795"/>
                </a:cubicBezTo>
                <a:cubicBezTo>
                  <a:pt x="10275" y="42935"/>
                  <a:pt x="17171" y="46805"/>
                  <a:pt x="22623" y="46025"/>
                </a:cubicBezTo>
                <a:cubicBezTo>
                  <a:pt x="26750" y="45435"/>
                  <a:pt x="33827" y="40084"/>
                  <a:pt x="31158" y="36881"/>
                </a:cubicBezTo>
                <a:cubicBezTo>
                  <a:pt x="28553" y="33755"/>
                  <a:pt x="21843" y="34613"/>
                  <a:pt x="18966" y="37490"/>
                </a:cubicBezTo>
                <a:cubicBezTo>
                  <a:pt x="16091" y="40365"/>
                  <a:pt x="15910" y="45322"/>
                  <a:pt x="16222" y="49377"/>
                </a:cubicBezTo>
                <a:cubicBezTo>
                  <a:pt x="16964" y="59020"/>
                  <a:pt x="30397" y="64454"/>
                  <a:pt x="31462" y="74066"/>
                </a:cubicBezTo>
                <a:cubicBezTo>
                  <a:pt x="32778" y="85945"/>
                  <a:pt x="16997" y="94473"/>
                  <a:pt x="15918" y="106375"/>
                </a:cubicBezTo>
                <a:cubicBezTo>
                  <a:pt x="14494" y="122083"/>
                  <a:pt x="30933" y="136577"/>
                  <a:pt x="28110" y="152095"/>
                </a:cubicBezTo>
                <a:cubicBezTo>
                  <a:pt x="27569" y="155067"/>
                  <a:pt x="24394" y="157763"/>
                  <a:pt x="21404" y="158191"/>
                </a:cubicBezTo>
                <a:cubicBezTo>
                  <a:pt x="17385" y="158766"/>
                  <a:pt x="11490" y="155825"/>
                  <a:pt x="11041" y="151790"/>
                </a:cubicBezTo>
                <a:cubicBezTo>
                  <a:pt x="10640" y="148186"/>
                  <a:pt x="10610" y="143686"/>
                  <a:pt x="13174" y="141122"/>
                </a:cubicBezTo>
                <a:cubicBezTo>
                  <a:pt x="17025" y="137271"/>
                  <a:pt x="25744" y="139462"/>
                  <a:pt x="29329" y="143561"/>
                </a:cubicBezTo>
                <a:cubicBezTo>
                  <a:pt x="33475" y="148301"/>
                  <a:pt x="30756" y="158054"/>
                  <a:pt x="25976" y="162153"/>
                </a:cubicBezTo>
                <a:cubicBezTo>
                  <a:pt x="20207" y="167100"/>
                  <a:pt x="10724" y="167352"/>
                  <a:pt x="6164" y="173431"/>
                </a:cubicBezTo>
                <a:cubicBezTo>
                  <a:pt x="40" y="181595"/>
                  <a:pt x="-1018" y="193598"/>
                  <a:pt x="982" y="203606"/>
                </a:cubicBezTo>
                <a:cubicBezTo>
                  <a:pt x="1935" y="208374"/>
                  <a:pt x="5845" y="212100"/>
                  <a:pt x="7383" y="21671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68352731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950967" y="1934359"/>
            <a:ext cx="4328000" cy="109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950967" y="2940792"/>
            <a:ext cx="4328800" cy="20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0" name="Google Shape;50;p9"/>
          <p:cNvSpPr/>
          <p:nvPr/>
        </p:nvSpPr>
        <p:spPr>
          <a:xfrm>
            <a:off x="5652034" y="190067"/>
            <a:ext cx="6999685" cy="6727767"/>
          </a:xfrm>
          <a:custGeom>
            <a:avLst/>
            <a:gdLst/>
            <a:ahLst/>
            <a:cxnLst/>
            <a:rect l="l" t="t" r="r" b="b"/>
            <a:pathLst>
              <a:path w="205129" h="201833" extrusionOk="0">
                <a:moveTo>
                  <a:pt x="51815" y="201833"/>
                </a:moveTo>
                <a:cubicBezTo>
                  <a:pt x="58621" y="199562"/>
                  <a:pt x="61055" y="184749"/>
                  <a:pt x="55216" y="180579"/>
                </a:cubicBezTo>
                <a:cubicBezTo>
                  <a:pt x="51667" y="178044"/>
                  <a:pt x="44599" y="178083"/>
                  <a:pt x="42180" y="181712"/>
                </a:cubicBezTo>
                <a:cubicBezTo>
                  <a:pt x="41069" y="183379"/>
                  <a:pt x="41726" y="186142"/>
                  <a:pt x="43030" y="187663"/>
                </a:cubicBezTo>
                <a:cubicBezTo>
                  <a:pt x="44334" y="189184"/>
                  <a:pt x="47987" y="188553"/>
                  <a:pt x="48982" y="186813"/>
                </a:cubicBezTo>
                <a:cubicBezTo>
                  <a:pt x="53204" y="179431"/>
                  <a:pt x="40158" y="170702"/>
                  <a:pt x="32262" y="167543"/>
                </a:cubicBezTo>
                <a:cubicBezTo>
                  <a:pt x="26624" y="165287"/>
                  <a:pt x="18487" y="167466"/>
                  <a:pt x="14692" y="162725"/>
                </a:cubicBezTo>
                <a:cubicBezTo>
                  <a:pt x="10265" y="157193"/>
                  <a:pt x="10980" y="149042"/>
                  <a:pt x="8740" y="142321"/>
                </a:cubicBezTo>
                <a:cubicBezTo>
                  <a:pt x="3995" y="128085"/>
                  <a:pt x="-1123" y="113057"/>
                  <a:pt x="239" y="98113"/>
                </a:cubicBezTo>
                <a:cubicBezTo>
                  <a:pt x="1220" y="87344"/>
                  <a:pt x="-2225" y="69624"/>
                  <a:pt x="8174" y="66657"/>
                </a:cubicBezTo>
                <a:cubicBezTo>
                  <a:pt x="11259" y="65777"/>
                  <a:pt x="18009" y="71523"/>
                  <a:pt x="15258" y="73174"/>
                </a:cubicBezTo>
                <a:cubicBezTo>
                  <a:pt x="11077" y="75682"/>
                  <a:pt x="4577" y="65633"/>
                  <a:pt x="6757" y="61272"/>
                </a:cubicBezTo>
                <a:cubicBezTo>
                  <a:pt x="9117" y="56552"/>
                  <a:pt x="12803" y="51605"/>
                  <a:pt x="17809" y="49937"/>
                </a:cubicBezTo>
                <a:cubicBezTo>
                  <a:pt x="23726" y="47965"/>
                  <a:pt x="30515" y="51084"/>
                  <a:pt x="36512" y="49370"/>
                </a:cubicBezTo>
                <a:cubicBezTo>
                  <a:pt x="41272" y="48010"/>
                  <a:pt x="43209" y="42076"/>
                  <a:pt x="46431" y="38318"/>
                </a:cubicBezTo>
                <a:cubicBezTo>
                  <a:pt x="50427" y="33656"/>
                  <a:pt x="57236" y="31982"/>
                  <a:pt x="61167" y="27266"/>
                </a:cubicBezTo>
                <a:cubicBezTo>
                  <a:pt x="65242" y="22378"/>
                  <a:pt x="67651" y="12778"/>
                  <a:pt x="63151" y="8278"/>
                </a:cubicBezTo>
                <a:cubicBezTo>
                  <a:pt x="60164" y="5291"/>
                  <a:pt x="54196" y="3667"/>
                  <a:pt x="50682" y="6011"/>
                </a:cubicBezTo>
                <a:cubicBezTo>
                  <a:pt x="48226" y="7649"/>
                  <a:pt x="47461" y="12707"/>
                  <a:pt x="49548" y="14796"/>
                </a:cubicBezTo>
                <a:cubicBezTo>
                  <a:pt x="55140" y="20393"/>
                  <a:pt x="62113" y="4877"/>
                  <a:pt x="69386" y="1761"/>
                </a:cubicBezTo>
                <a:cubicBezTo>
                  <a:pt x="77027" y="-1513"/>
                  <a:pt x="86076" y="728"/>
                  <a:pt x="94324" y="1761"/>
                </a:cubicBezTo>
                <a:cubicBezTo>
                  <a:pt x="100230" y="2501"/>
                  <a:pt x="106403" y="600"/>
                  <a:pt x="112177" y="2044"/>
                </a:cubicBezTo>
                <a:cubicBezTo>
                  <a:pt x="117956" y="3489"/>
                  <a:pt x="125384" y="4933"/>
                  <a:pt x="128047" y="10262"/>
                </a:cubicBezTo>
                <a:cubicBezTo>
                  <a:pt x="132788" y="19749"/>
                  <a:pt x="128473" y="35324"/>
                  <a:pt x="137682" y="40585"/>
                </a:cubicBezTo>
                <a:cubicBezTo>
                  <a:pt x="142301" y="43224"/>
                  <a:pt x="149661" y="40205"/>
                  <a:pt x="152985" y="36051"/>
                </a:cubicBezTo>
                <a:cubicBezTo>
                  <a:pt x="155529" y="32872"/>
                  <a:pt x="155915" y="25378"/>
                  <a:pt x="152135" y="23865"/>
                </a:cubicBezTo>
                <a:cubicBezTo>
                  <a:pt x="147434" y="21984"/>
                  <a:pt x="143539" y="37372"/>
                  <a:pt x="148451" y="38601"/>
                </a:cubicBezTo>
                <a:cubicBezTo>
                  <a:pt x="156991" y="40737"/>
                  <a:pt x="162681" y="28085"/>
                  <a:pt x="170555" y="24148"/>
                </a:cubicBezTo>
                <a:cubicBezTo>
                  <a:pt x="173854" y="22498"/>
                  <a:pt x="178999" y="22107"/>
                  <a:pt x="181607" y="24715"/>
                </a:cubicBezTo>
                <a:cubicBezTo>
                  <a:pt x="184730" y="27838"/>
                  <a:pt x="186605" y="32362"/>
                  <a:pt x="190392" y="34634"/>
                </a:cubicBezTo>
                <a:cubicBezTo>
                  <a:pt x="194667" y="37199"/>
                  <a:pt x="201604" y="35608"/>
                  <a:pt x="205129" y="3208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11068283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951000" y="699000"/>
            <a:ext cx="6668800" cy="26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3733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772330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>
            <a:spLocks noGrp="1"/>
          </p:cNvSpPr>
          <p:nvPr>
            <p:ph type="title" hasCustomPrompt="1"/>
          </p:nvPr>
        </p:nvSpPr>
        <p:spPr>
          <a:xfrm>
            <a:off x="1426467" y="1474833"/>
            <a:ext cx="75104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>
            <a:spLocks noGrp="1"/>
          </p:cNvSpPr>
          <p:nvPr>
            <p:ph type="subTitle" idx="1"/>
          </p:nvPr>
        </p:nvSpPr>
        <p:spPr>
          <a:xfrm>
            <a:off x="1426467" y="4038600"/>
            <a:ext cx="7510400" cy="8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027575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58571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>
            <a:spLocks noGrp="1"/>
          </p:cNvSpPr>
          <p:nvPr>
            <p:ph type="title"/>
          </p:nvPr>
        </p:nvSpPr>
        <p:spPr>
          <a:xfrm>
            <a:off x="5334200" y="4296800"/>
            <a:ext cx="4072000" cy="6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subTitle" idx="1"/>
          </p:nvPr>
        </p:nvSpPr>
        <p:spPr>
          <a:xfrm>
            <a:off x="2785800" y="1807600"/>
            <a:ext cx="6620400" cy="23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8285259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Title and three columns 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494133" y="4859293"/>
            <a:ext cx="9697864" cy="117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494133" y="2472500"/>
            <a:ext cx="9697864" cy="117584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>
            <a:spLocks noGrp="1"/>
          </p:cNvSpPr>
          <p:nvPr>
            <p:ph type="subTitle" idx="1"/>
          </p:nvPr>
        </p:nvSpPr>
        <p:spPr>
          <a:xfrm>
            <a:off x="3505200" y="2675300"/>
            <a:ext cx="2006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title"/>
          </p:nvPr>
        </p:nvSpPr>
        <p:spPr>
          <a:xfrm>
            <a:off x="1426400" y="593367"/>
            <a:ext cx="9339200" cy="10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ubTitle" idx="2"/>
          </p:nvPr>
        </p:nvSpPr>
        <p:spPr>
          <a:xfrm>
            <a:off x="5689433" y="2581900"/>
            <a:ext cx="5076000" cy="8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subTitle" idx="3"/>
          </p:nvPr>
        </p:nvSpPr>
        <p:spPr>
          <a:xfrm>
            <a:off x="3505200" y="3848168"/>
            <a:ext cx="2006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subTitle" idx="4"/>
          </p:nvPr>
        </p:nvSpPr>
        <p:spPr>
          <a:xfrm>
            <a:off x="5689433" y="3754768"/>
            <a:ext cx="5076000" cy="8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5"/>
          <p:cNvSpPr txBox="1">
            <a:spLocks noGrp="1"/>
          </p:cNvSpPr>
          <p:nvPr>
            <p:ph type="subTitle" idx="5"/>
          </p:nvPr>
        </p:nvSpPr>
        <p:spPr>
          <a:xfrm>
            <a:off x="3505200" y="5021036"/>
            <a:ext cx="2006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subTitle" idx="6"/>
          </p:nvPr>
        </p:nvSpPr>
        <p:spPr>
          <a:xfrm>
            <a:off x="5689433" y="4927637"/>
            <a:ext cx="5076000" cy="8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1371858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>
            <a:spLocks noGrp="1"/>
          </p:cNvSpPr>
          <p:nvPr>
            <p:ph type="subTitle" idx="1"/>
          </p:nvPr>
        </p:nvSpPr>
        <p:spPr>
          <a:xfrm>
            <a:off x="950967" y="3934033"/>
            <a:ext cx="3311600" cy="15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subTitle" idx="2"/>
          </p:nvPr>
        </p:nvSpPr>
        <p:spPr>
          <a:xfrm>
            <a:off x="950967" y="3402843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subTitle" idx="3"/>
          </p:nvPr>
        </p:nvSpPr>
        <p:spPr>
          <a:xfrm>
            <a:off x="4441967" y="3934033"/>
            <a:ext cx="3316400" cy="15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6"/>
          <p:cNvSpPr txBox="1">
            <a:spLocks noGrp="1"/>
          </p:cNvSpPr>
          <p:nvPr>
            <p:ph type="subTitle" idx="4"/>
          </p:nvPr>
        </p:nvSpPr>
        <p:spPr>
          <a:xfrm>
            <a:off x="4441972" y="3402843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92" name="Google Shape;92;p16"/>
          <p:cNvSpPr txBox="1">
            <a:spLocks noGrp="1"/>
          </p:cNvSpPr>
          <p:nvPr>
            <p:ph type="subTitle" idx="5"/>
          </p:nvPr>
        </p:nvSpPr>
        <p:spPr>
          <a:xfrm>
            <a:off x="7937767" y="3934033"/>
            <a:ext cx="3316400" cy="15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6"/>
          <p:cNvSpPr txBox="1">
            <a:spLocks noGrp="1"/>
          </p:cNvSpPr>
          <p:nvPr>
            <p:ph type="subTitle" idx="6"/>
          </p:nvPr>
        </p:nvSpPr>
        <p:spPr>
          <a:xfrm>
            <a:off x="7937772" y="3402843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154089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669143">
            <a:off x="321975" y="2428600"/>
            <a:ext cx="935579" cy="915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06968" y="222134"/>
            <a:ext cx="1684667" cy="1825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787372">
            <a:off x="-374531" y="3896057"/>
            <a:ext cx="1925001" cy="3629964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7"/>
          <p:cNvSpPr/>
          <p:nvPr/>
        </p:nvSpPr>
        <p:spPr>
          <a:xfrm>
            <a:off x="1234601" y="-94467"/>
            <a:ext cx="1492500" cy="7046933"/>
          </a:xfrm>
          <a:custGeom>
            <a:avLst/>
            <a:gdLst/>
            <a:ahLst/>
            <a:cxnLst/>
            <a:rect l="l" t="t" r="r" b="b"/>
            <a:pathLst>
              <a:path w="44775" h="211408" extrusionOk="0">
                <a:moveTo>
                  <a:pt x="0" y="0"/>
                </a:moveTo>
                <a:cubicBezTo>
                  <a:pt x="9541" y="4771"/>
                  <a:pt x="16816" y="14609"/>
                  <a:pt x="20404" y="24655"/>
                </a:cubicBezTo>
                <a:cubicBezTo>
                  <a:pt x="25642" y="39319"/>
                  <a:pt x="22500" y="67231"/>
                  <a:pt x="7085" y="69430"/>
                </a:cubicBezTo>
                <a:cubicBezTo>
                  <a:pt x="5119" y="69710"/>
                  <a:pt x="3294" y="65597"/>
                  <a:pt x="4534" y="64046"/>
                </a:cubicBezTo>
                <a:cubicBezTo>
                  <a:pt x="5902" y="62335"/>
                  <a:pt x="8945" y="62594"/>
                  <a:pt x="11052" y="63196"/>
                </a:cubicBezTo>
                <a:cubicBezTo>
                  <a:pt x="17592" y="65065"/>
                  <a:pt x="22273" y="74792"/>
                  <a:pt x="20404" y="81332"/>
                </a:cubicBezTo>
                <a:cubicBezTo>
                  <a:pt x="17380" y="91914"/>
                  <a:pt x="738" y="98250"/>
                  <a:pt x="2550" y="109105"/>
                </a:cubicBezTo>
                <a:cubicBezTo>
                  <a:pt x="4003" y="117811"/>
                  <a:pt x="18709" y="118811"/>
                  <a:pt x="22104" y="126958"/>
                </a:cubicBezTo>
                <a:cubicBezTo>
                  <a:pt x="26060" y="136449"/>
                  <a:pt x="21514" y="157321"/>
                  <a:pt x="11335" y="155864"/>
                </a:cubicBezTo>
                <a:cubicBezTo>
                  <a:pt x="8050" y="155394"/>
                  <a:pt x="7517" y="147428"/>
                  <a:pt x="10485" y="145945"/>
                </a:cubicBezTo>
                <a:cubicBezTo>
                  <a:pt x="17300" y="142539"/>
                  <a:pt x="27289" y="147012"/>
                  <a:pt x="32306" y="152746"/>
                </a:cubicBezTo>
                <a:cubicBezTo>
                  <a:pt x="36477" y="157513"/>
                  <a:pt x="38759" y="164598"/>
                  <a:pt x="37974" y="170883"/>
                </a:cubicBezTo>
                <a:cubicBezTo>
                  <a:pt x="37074" y="178093"/>
                  <a:pt x="32745" y="184624"/>
                  <a:pt x="32023" y="191854"/>
                </a:cubicBezTo>
                <a:cubicBezTo>
                  <a:pt x="31250" y="199597"/>
                  <a:pt x="37395" y="208942"/>
                  <a:pt x="44775" y="211408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99" name="Google Shape;99;p17"/>
          <p:cNvSpPr txBox="1">
            <a:spLocks noGrp="1"/>
          </p:cNvSpPr>
          <p:nvPr>
            <p:ph type="title"/>
          </p:nvPr>
        </p:nvSpPr>
        <p:spPr>
          <a:xfrm>
            <a:off x="1426467" y="593367"/>
            <a:ext cx="9814400" cy="10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100" name="Google Shape;100;p17"/>
          <p:cNvSpPr txBox="1">
            <a:spLocks noGrp="1"/>
          </p:cNvSpPr>
          <p:nvPr>
            <p:ph type="subTitle" idx="1"/>
          </p:nvPr>
        </p:nvSpPr>
        <p:spPr>
          <a:xfrm>
            <a:off x="2979033" y="1931967"/>
            <a:ext cx="34380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01" name="Google Shape;101;p17"/>
          <p:cNvSpPr txBox="1">
            <a:spLocks noGrp="1"/>
          </p:cNvSpPr>
          <p:nvPr>
            <p:ph type="subTitle" idx="2"/>
          </p:nvPr>
        </p:nvSpPr>
        <p:spPr>
          <a:xfrm>
            <a:off x="2979033" y="2520245"/>
            <a:ext cx="3443200" cy="10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7"/>
          <p:cNvSpPr txBox="1">
            <a:spLocks noGrp="1"/>
          </p:cNvSpPr>
          <p:nvPr>
            <p:ph type="subTitle" idx="3"/>
          </p:nvPr>
        </p:nvSpPr>
        <p:spPr>
          <a:xfrm>
            <a:off x="2979033" y="4192309"/>
            <a:ext cx="34380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03" name="Google Shape;103;p17"/>
          <p:cNvSpPr txBox="1">
            <a:spLocks noGrp="1"/>
          </p:cNvSpPr>
          <p:nvPr>
            <p:ph type="subTitle" idx="4"/>
          </p:nvPr>
        </p:nvSpPr>
        <p:spPr>
          <a:xfrm>
            <a:off x="2979033" y="4773805"/>
            <a:ext cx="3443200" cy="10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7"/>
          <p:cNvSpPr txBox="1">
            <a:spLocks noGrp="1"/>
          </p:cNvSpPr>
          <p:nvPr>
            <p:ph type="subTitle" idx="5"/>
          </p:nvPr>
        </p:nvSpPr>
        <p:spPr>
          <a:xfrm>
            <a:off x="6922633" y="1920367"/>
            <a:ext cx="34380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05" name="Google Shape;105;p17"/>
          <p:cNvSpPr txBox="1">
            <a:spLocks noGrp="1"/>
          </p:cNvSpPr>
          <p:nvPr>
            <p:ph type="subTitle" idx="6"/>
          </p:nvPr>
        </p:nvSpPr>
        <p:spPr>
          <a:xfrm>
            <a:off x="6922633" y="2508067"/>
            <a:ext cx="3438000" cy="10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7"/>
          <p:cNvSpPr txBox="1">
            <a:spLocks noGrp="1"/>
          </p:cNvSpPr>
          <p:nvPr>
            <p:ph type="subTitle" idx="7"/>
          </p:nvPr>
        </p:nvSpPr>
        <p:spPr>
          <a:xfrm>
            <a:off x="6922633" y="4180700"/>
            <a:ext cx="34380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subTitle" idx="8"/>
          </p:nvPr>
        </p:nvSpPr>
        <p:spPr>
          <a:xfrm>
            <a:off x="6922633" y="4761625"/>
            <a:ext cx="3438000" cy="10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7935107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 txBox="1">
            <a:spLocks noGrp="1"/>
          </p:cNvSpPr>
          <p:nvPr>
            <p:ph type="title"/>
          </p:nvPr>
        </p:nvSpPr>
        <p:spPr>
          <a:xfrm flipH="1">
            <a:off x="951167" y="3215317"/>
            <a:ext cx="5416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3498367" y="1581151"/>
            <a:ext cx="2868800" cy="1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0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7" name="Google Shape;127;p19"/>
          <p:cNvSpPr txBox="1">
            <a:spLocks noGrp="1"/>
          </p:cNvSpPr>
          <p:nvPr>
            <p:ph type="subTitle" idx="1"/>
          </p:nvPr>
        </p:nvSpPr>
        <p:spPr>
          <a:xfrm>
            <a:off x="2483567" y="4354851"/>
            <a:ext cx="3883600" cy="92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9"/>
          <p:cNvSpPr/>
          <p:nvPr/>
        </p:nvSpPr>
        <p:spPr>
          <a:xfrm>
            <a:off x="3321734" y="-228733"/>
            <a:ext cx="7558276" cy="7456000"/>
          </a:xfrm>
          <a:custGeom>
            <a:avLst/>
            <a:gdLst/>
            <a:ahLst/>
            <a:cxnLst/>
            <a:rect l="l" t="t" r="r" b="b"/>
            <a:pathLst>
              <a:path w="186195" h="223680" extrusionOk="0">
                <a:moveTo>
                  <a:pt x="186195" y="0"/>
                </a:moveTo>
                <a:cubicBezTo>
                  <a:pt x="175379" y="4331"/>
                  <a:pt x="162583" y="3254"/>
                  <a:pt x="152398" y="8910"/>
                </a:cubicBezTo>
                <a:cubicBezTo>
                  <a:pt x="144683" y="13194"/>
                  <a:pt x="138187" y="25830"/>
                  <a:pt x="142566" y="33491"/>
                </a:cubicBezTo>
                <a:cubicBezTo>
                  <a:pt x="144929" y="37624"/>
                  <a:pt x="151517" y="39442"/>
                  <a:pt x="156085" y="38099"/>
                </a:cubicBezTo>
                <a:cubicBezTo>
                  <a:pt x="159034" y="37232"/>
                  <a:pt x="160312" y="33161"/>
                  <a:pt x="160693" y="30111"/>
                </a:cubicBezTo>
                <a:cubicBezTo>
                  <a:pt x="161228" y="25827"/>
                  <a:pt x="159290" y="20638"/>
                  <a:pt x="155777" y="18128"/>
                </a:cubicBezTo>
                <a:cubicBezTo>
                  <a:pt x="151462" y="15045"/>
                  <a:pt x="145371" y="14706"/>
                  <a:pt x="140108" y="15363"/>
                </a:cubicBezTo>
                <a:cubicBezTo>
                  <a:pt x="131090" y="16489"/>
                  <a:pt x="121606" y="24109"/>
                  <a:pt x="119214" y="32876"/>
                </a:cubicBezTo>
                <a:cubicBezTo>
                  <a:pt x="116357" y="43350"/>
                  <a:pt x="122337" y="55144"/>
                  <a:pt x="118907" y="65445"/>
                </a:cubicBezTo>
                <a:cubicBezTo>
                  <a:pt x="117127" y="70790"/>
                  <a:pt x="109127" y="71147"/>
                  <a:pt x="103852" y="73126"/>
                </a:cubicBezTo>
                <a:cubicBezTo>
                  <a:pt x="99512" y="74754"/>
                  <a:pt x="96405" y="78984"/>
                  <a:pt x="94020" y="82958"/>
                </a:cubicBezTo>
                <a:cubicBezTo>
                  <a:pt x="82885" y="101509"/>
                  <a:pt x="98698" y="125977"/>
                  <a:pt x="101086" y="147481"/>
                </a:cubicBezTo>
                <a:cubicBezTo>
                  <a:pt x="102278" y="158217"/>
                  <a:pt x="93453" y="180689"/>
                  <a:pt x="84188" y="175134"/>
                </a:cubicBezTo>
                <a:cubicBezTo>
                  <a:pt x="79613" y="172391"/>
                  <a:pt x="81778" y="163323"/>
                  <a:pt x="85109" y="159157"/>
                </a:cubicBezTo>
                <a:cubicBezTo>
                  <a:pt x="88010" y="155529"/>
                  <a:pt x="94474" y="153699"/>
                  <a:pt x="98628" y="155777"/>
                </a:cubicBezTo>
                <a:cubicBezTo>
                  <a:pt x="108508" y="160720"/>
                  <a:pt x="109714" y="178464"/>
                  <a:pt x="104773" y="188346"/>
                </a:cubicBezTo>
                <a:cubicBezTo>
                  <a:pt x="100737" y="196418"/>
                  <a:pt x="85878" y="197124"/>
                  <a:pt x="78042" y="192647"/>
                </a:cubicBezTo>
                <a:cubicBezTo>
                  <a:pt x="68973" y="187466"/>
                  <a:pt x="60183" y="179996"/>
                  <a:pt x="49775" y="179128"/>
                </a:cubicBezTo>
                <a:cubicBezTo>
                  <a:pt x="36118" y="177989"/>
                  <a:pt x="20139" y="181422"/>
                  <a:pt x="10447" y="191111"/>
                </a:cubicBezTo>
                <a:cubicBezTo>
                  <a:pt x="2384" y="199172"/>
                  <a:pt x="0" y="212279"/>
                  <a:pt x="0" y="22368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38758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3/22/23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7469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 txBox="1">
            <a:spLocks noGrp="1"/>
          </p:cNvSpPr>
          <p:nvPr>
            <p:ph type="title" hasCustomPrompt="1"/>
          </p:nvPr>
        </p:nvSpPr>
        <p:spPr>
          <a:xfrm>
            <a:off x="3403600" y="3425967"/>
            <a:ext cx="7357600" cy="16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0"/>
              <a:buNone/>
              <a:defRPr sz="9333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1" name="Google Shape;131;p20"/>
          <p:cNvSpPr txBox="1">
            <a:spLocks noGrp="1"/>
          </p:cNvSpPr>
          <p:nvPr>
            <p:ph type="subTitle" idx="1"/>
          </p:nvPr>
        </p:nvSpPr>
        <p:spPr>
          <a:xfrm>
            <a:off x="3403600" y="5031233"/>
            <a:ext cx="73540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title" idx="2" hasCustomPrompt="1"/>
          </p:nvPr>
        </p:nvSpPr>
        <p:spPr>
          <a:xfrm>
            <a:off x="1433933" y="922533"/>
            <a:ext cx="7357600" cy="16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3" name="Google Shape;133;p20"/>
          <p:cNvSpPr txBox="1">
            <a:spLocks noGrp="1"/>
          </p:cNvSpPr>
          <p:nvPr>
            <p:ph type="subTitle" idx="3"/>
          </p:nvPr>
        </p:nvSpPr>
        <p:spPr>
          <a:xfrm>
            <a:off x="1431535" y="2527800"/>
            <a:ext cx="73576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8704785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" y="5168567"/>
            <a:ext cx="12192000" cy="1025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3" y="3968866"/>
            <a:ext cx="12192000" cy="1025751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1"/>
          <p:cNvSpPr/>
          <p:nvPr/>
        </p:nvSpPr>
        <p:spPr>
          <a:xfrm>
            <a:off x="-660599" y="-313400"/>
            <a:ext cx="3521700" cy="4534200"/>
          </a:xfrm>
          <a:custGeom>
            <a:avLst/>
            <a:gdLst/>
            <a:ahLst/>
            <a:cxnLst/>
            <a:rect l="l" t="t" r="r" b="b"/>
            <a:pathLst>
              <a:path w="105651" h="136026" extrusionOk="0">
                <a:moveTo>
                  <a:pt x="0" y="136026"/>
                </a:moveTo>
                <a:cubicBezTo>
                  <a:pt x="2155" y="123079"/>
                  <a:pt x="22475" y="121159"/>
                  <a:pt x="29755" y="110238"/>
                </a:cubicBezTo>
                <a:cubicBezTo>
                  <a:pt x="33003" y="105366"/>
                  <a:pt x="34725" y="98506"/>
                  <a:pt x="32873" y="92951"/>
                </a:cubicBezTo>
                <a:cubicBezTo>
                  <a:pt x="31928" y="90117"/>
                  <a:pt x="26933" y="88580"/>
                  <a:pt x="24371" y="90117"/>
                </a:cubicBezTo>
                <a:cubicBezTo>
                  <a:pt x="19751" y="92888"/>
                  <a:pt x="20256" y="102216"/>
                  <a:pt x="23804" y="106270"/>
                </a:cubicBezTo>
                <a:cubicBezTo>
                  <a:pt x="28145" y="111230"/>
                  <a:pt x="35133" y="113839"/>
                  <a:pt x="41658" y="114772"/>
                </a:cubicBezTo>
                <a:cubicBezTo>
                  <a:pt x="63907" y="117952"/>
                  <a:pt x="95829" y="109462"/>
                  <a:pt x="103720" y="88417"/>
                </a:cubicBezTo>
                <a:cubicBezTo>
                  <a:pt x="106990" y="79695"/>
                  <a:pt x="105945" y="68276"/>
                  <a:pt x="100603" y="60645"/>
                </a:cubicBezTo>
                <a:cubicBezTo>
                  <a:pt x="97266" y="55879"/>
                  <a:pt x="90916" y="54181"/>
                  <a:pt x="85866" y="51293"/>
                </a:cubicBezTo>
                <a:cubicBezTo>
                  <a:pt x="79172" y="47465"/>
                  <a:pt x="73009" y="39108"/>
                  <a:pt x="73964" y="31456"/>
                </a:cubicBezTo>
                <a:cubicBezTo>
                  <a:pt x="74262" y="29066"/>
                  <a:pt x="76398" y="25732"/>
                  <a:pt x="78782" y="26072"/>
                </a:cubicBezTo>
                <a:cubicBezTo>
                  <a:pt x="81500" y="26460"/>
                  <a:pt x="83715" y="29598"/>
                  <a:pt x="84166" y="32306"/>
                </a:cubicBezTo>
                <a:cubicBezTo>
                  <a:pt x="84861" y="36478"/>
                  <a:pt x="77262" y="39371"/>
                  <a:pt x="73114" y="38541"/>
                </a:cubicBezTo>
                <a:cubicBezTo>
                  <a:pt x="66401" y="37198"/>
                  <a:pt x="60026" y="31760"/>
                  <a:pt x="57244" y="25505"/>
                </a:cubicBezTo>
                <a:cubicBezTo>
                  <a:pt x="53772" y="17698"/>
                  <a:pt x="53753" y="6042"/>
                  <a:pt x="59795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38" name="Google Shape;138;p2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300878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141" name="Google Shape;14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013181"/>
            <a:ext cx="12192000" cy="90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3" y="3004588"/>
            <a:ext cx="12192000" cy="9080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310851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>
            <a:spLocks noGrp="1"/>
          </p:cNvSpPr>
          <p:nvPr>
            <p:ph type="title"/>
          </p:nvPr>
        </p:nvSpPr>
        <p:spPr>
          <a:xfrm>
            <a:off x="979533" y="2098967"/>
            <a:ext cx="4542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3"/>
          <p:cNvSpPr txBox="1">
            <a:spLocks noGrp="1"/>
          </p:cNvSpPr>
          <p:nvPr>
            <p:ph type="subTitle" idx="1"/>
          </p:nvPr>
        </p:nvSpPr>
        <p:spPr>
          <a:xfrm>
            <a:off x="979533" y="3155967"/>
            <a:ext cx="4542800" cy="21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3"/>
          <p:cNvSpPr/>
          <p:nvPr/>
        </p:nvSpPr>
        <p:spPr>
          <a:xfrm>
            <a:off x="-268108" y="-16933"/>
            <a:ext cx="5331167" cy="2854967"/>
          </a:xfrm>
          <a:custGeom>
            <a:avLst/>
            <a:gdLst/>
            <a:ahLst/>
            <a:cxnLst/>
            <a:rect l="l" t="t" r="r" b="b"/>
            <a:pathLst>
              <a:path w="159935" h="85649" extrusionOk="0">
                <a:moveTo>
                  <a:pt x="1439" y="85649"/>
                </a:moveTo>
                <a:cubicBezTo>
                  <a:pt x="-3013" y="74526"/>
                  <a:pt x="3679" y="55867"/>
                  <a:pt x="15155" y="52426"/>
                </a:cubicBezTo>
                <a:cubicBezTo>
                  <a:pt x="20261" y="50895"/>
                  <a:pt x="26433" y="51817"/>
                  <a:pt x="31005" y="54559"/>
                </a:cubicBezTo>
                <a:cubicBezTo>
                  <a:pt x="36462" y="57831"/>
                  <a:pt x="40249" y="66850"/>
                  <a:pt x="37405" y="72542"/>
                </a:cubicBezTo>
                <a:cubicBezTo>
                  <a:pt x="34942" y="77471"/>
                  <a:pt x="23117" y="76082"/>
                  <a:pt x="20946" y="71018"/>
                </a:cubicBezTo>
                <a:cubicBezTo>
                  <a:pt x="17333" y="62591"/>
                  <a:pt x="20632" y="49588"/>
                  <a:pt x="28261" y="44501"/>
                </a:cubicBezTo>
                <a:cubicBezTo>
                  <a:pt x="40861" y="36099"/>
                  <a:pt x="58626" y="44046"/>
                  <a:pt x="73677" y="45720"/>
                </a:cubicBezTo>
                <a:cubicBezTo>
                  <a:pt x="81657" y="46607"/>
                  <a:pt x="94778" y="38505"/>
                  <a:pt x="92574" y="30785"/>
                </a:cubicBezTo>
                <a:cubicBezTo>
                  <a:pt x="90700" y="24221"/>
                  <a:pt x="74549" y="25917"/>
                  <a:pt x="72153" y="32309"/>
                </a:cubicBezTo>
                <a:cubicBezTo>
                  <a:pt x="70582" y="36499"/>
                  <a:pt x="69896" y="42283"/>
                  <a:pt x="72762" y="45720"/>
                </a:cubicBezTo>
                <a:cubicBezTo>
                  <a:pt x="75355" y="48830"/>
                  <a:pt x="80351" y="50044"/>
                  <a:pt x="84345" y="49378"/>
                </a:cubicBezTo>
                <a:cubicBezTo>
                  <a:pt x="100093" y="46752"/>
                  <a:pt x="106264" y="26143"/>
                  <a:pt x="116653" y="14021"/>
                </a:cubicBezTo>
                <a:cubicBezTo>
                  <a:pt x="126522" y="2506"/>
                  <a:pt x="144770" y="0"/>
                  <a:pt x="159935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47" name="Google Shape;147;p23"/>
          <p:cNvSpPr/>
          <p:nvPr/>
        </p:nvSpPr>
        <p:spPr>
          <a:xfrm>
            <a:off x="9541251" y="4097024"/>
            <a:ext cx="3261367" cy="3290800"/>
          </a:xfrm>
          <a:custGeom>
            <a:avLst/>
            <a:gdLst/>
            <a:ahLst/>
            <a:cxnLst/>
            <a:rect l="l" t="t" r="r" b="b"/>
            <a:pathLst>
              <a:path w="97841" h="98724" extrusionOk="0">
                <a:moveTo>
                  <a:pt x="97841" y="7284"/>
                </a:moveTo>
                <a:cubicBezTo>
                  <a:pt x="91670" y="2348"/>
                  <a:pt x="81440" y="398"/>
                  <a:pt x="74371" y="3932"/>
                </a:cubicBezTo>
                <a:cubicBezTo>
                  <a:pt x="68690" y="6772"/>
                  <a:pt x="67964" y="17871"/>
                  <a:pt x="71933" y="22829"/>
                </a:cubicBezTo>
                <a:cubicBezTo>
                  <a:pt x="74032" y="25451"/>
                  <a:pt x="80325" y="25137"/>
                  <a:pt x="81991" y="22220"/>
                </a:cubicBezTo>
                <a:cubicBezTo>
                  <a:pt x="85030" y="16900"/>
                  <a:pt x="84085" y="8639"/>
                  <a:pt x="80163" y="3932"/>
                </a:cubicBezTo>
                <a:cubicBezTo>
                  <a:pt x="74165" y="-3267"/>
                  <a:pt x="56617" y="123"/>
                  <a:pt x="52426" y="8504"/>
                </a:cubicBezTo>
                <a:cubicBezTo>
                  <a:pt x="42894" y="27563"/>
                  <a:pt x="71615" y="53627"/>
                  <a:pt x="60655" y="71902"/>
                </a:cubicBezTo>
                <a:cubicBezTo>
                  <a:pt x="58143" y="76091"/>
                  <a:pt x="51520" y="76169"/>
                  <a:pt x="46635" y="76169"/>
                </a:cubicBezTo>
                <a:cubicBezTo>
                  <a:pt x="36879" y="76169"/>
                  <a:pt x="27090" y="74679"/>
                  <a:pt x="17374" y="75560"/>
                </a:cubicBezTo>
                <a:cubicBezTo>
                  <a:pt x="7762" y="76432"/>
                  <a:pt x="0" y="89072"/>
                  <a:pt x="0" y="98724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87804644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oogle Shape;149;p24"/>
          <p:cNvGrpSpPr/>
          <p:nvPr/>
        </p:nvGrpSpPr>
        <p:grpSpPr>
          <a:xfrm>
            <a:off x="-579367" y="3506421"/>
            <a:ext cx="13432600" cy="4456779"/>
            <a:chOff x="-434525" y="2629816"/>
            <a:chExt cx="10074450" cy="3342584"/>
          </a:xfrm>
        </p:grpSpPr>
        <p:pic>
          <p:nvPicPr>
            <p:cNvPr id="150" name="Google Shape;150;p24"/>
            <p:cNvPicPr preferRelativeResize="0"/>
            <p:nvPr/>
          </p:nvPicPr>
          <p:blipFill rotWithShape="1">
            <a:blip r:embed="rId2">
              <a:alphaModFix/>
            </a:blip>
            <a:srcRect l="79" r="79"/>
            <a:stretch/>
          </p:blipFill>
          <p:spPr>
            <a:xfrm>
              <a:off x="6252554" y="3688012"/>
              <a:ext cx="2681370" cy="2252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24"/>
            <p:cNvPicPr preferRelativeResize="0"/>
            <p:nvPr/>
          </p:nvPicPr>
          <p:blipFill rotWithShape="1">
            <a:blip r:embed="rId3">
              <a:alphaModFix/>
            </a:blip>
            <a:srcRect l="367" r="377"/>
            <a:stretch/>
          </p:blipFill>
          <p:spPr>
            <a:xfrm>
              <a:off x="111488" y="4694506"/>
              <a:ext cx="518198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24"/>
            <p:cNvPicPr preferRelativeResize="0"/>
            <p:nvPr/>
          </p:nvPicPr>
          <p:blipFill rotWithShape="1">
            <a:blip r:embed="rId4">
              <a:alphaModFix/>
            </a:blip>
            <a:srcRect t="59" b="49"/>
            <a:stretch/>
          </p:blipFill>
          <p:spPr>
            <a:xfrm>
              <a:off x="1899200" y="4163694"/>
              <a:ext cx="1169975" cy="1677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" name="Google Shape;153;p24"/>
            <p:cNvPicPr preferRelativeResize="0"/>
            <p:nvPr/>
          </p:nvPicPr>
          <p:blipFill rotWithShape="1">
            <a:blip r:embed="rId5">
              <a:alphaModFix/>
            </a:blip>
            <a:srcRect l="129" r="129"/>
            <a:stretch/>
          </p:blipFill>
          <p:spPr>
            <a:xfrm>
              <a:off x="1812237" y="4306684"/>
              <a:ext cx="517645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4" name="Google Shape;154;p24"/>
            <p:cNvPicPr preferRelativeResize="0"/>
            <p:nvPr/>
          </p:nvPicPr>
          <p:blipFill rotWithShape="1">
            <a:blip r:embed="rId6">
              <a:alphaModFix/>
            </a:blip>
            <a:srcRect t="19" b="19"/>
            <a:stretch/>
          </p:blipFill>
          <p:spPr>
            <a:xfrm>
              <a:off x="6340926" y="4124958"/>
              <a:ext cx="1272387" cy="1378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5" name="Google Shape;155;p24"/>
            <p:cNvPicPr preferRelativeResize="0"/>
            <p:nvPr/>
          </p:nvPicPr>
          <p:blipFill rotWithShape="1">
            <a:blip r:embed="rId7">
              <a:alphaModFix/>
            </a:blip>
            <a:srcRect l="69" r="69"/>
            <a:stretch/>
          </p:blipFill>
          <p:spPr>
            <a:xfrm rot="955502">
              <a:off x="330810" y="4032505"/>
              <a:ext cx="1606348" cy="1753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6" name="Google Shape;156;p24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 rot="-1625989">
              <a:off x="7690167" y="4316631"/>
              <a:ext cx="611368" cy="5982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7" name="Google Shape;157;p24"/>
            <p:cNvSpPr/>
            <p:nvPr/>
          </p:nvSpPr>
          <p:spPr>
            <a:xfrm>
              <a:off x="-434525" y="2629816"/>
              <a:ext cx="10074450" cy="3009775"/>
            </a:xfrm>
            <a:custGeom>
              <a:avLst/>
              <a:gdLst/>
              <a:ahLst/>
              <a:cxnLst/>
              <a:rect l="l" t="t" r="r" b="b"/>
              <a:pathLst>
                <a:path w="402978" h="120391" extrusionOk="0">
                  <a:moveTo>
                    <a:pt x="0" y="58794"/>
                  </a:moveTo>
                  <a:cubicBezTo>
                    <a:pt x="2961" y="44002"/>
                    <a:pt x="26908" y="40538"/>
                    <a:pt x="41941" y="41791"/>
                  </a:cubicBezTo>
                  <a:cubicBezTo>
                    <a:pt x="54606" y="42847"/>
                    <a:pt x="69748" y="46014"/>
                    <a:pt x="79915" y="38390"/>
                  </a:cubicBezTo>
                  <a:cubicBezTo>
                    <a:pt x="82822" y="36210"/>
                    <a:pt x="85896" y="32281"/>
                    <a:pt x="85016" y="28755"/>
                  </a:cubicBezTo>
                  <a:cubicBezTo>
                    <a:pt x="84047" y="24871"/>
                    <a:pt x="77564" y="23817"/>
                    <a:pt x="73681" y="24788"/>
                  </a:cubicBezTo>
                  <a:cubicBezTo>
                    <a:pt x="66025" y="26703"/>
                    <a:pt x="65619" y="40967"/>
                    <a:pt x="69147" y="48026"/>
                  </a:cubicBezTo>
                  <a:cubicBezTo>
                    <a:pt x="71712" y="53157"/>
                    <a:pt x="80452" y="55692"/>
                    <a:pt x="85583" y="53127"/>
                  </a:cubicBezTo>
                  <a:cubicBezTo>
                    <a:pt x="92104" y="49868"/>
                    <a:pt x="97371" y="44098"/>
                    <a:pt x="104287" y="41791"/>
                  </a:cubicBezTo>
                  <a:cubicBezTo>
                    <a:pt x="108562" y="40365"/>
                    <a:pt x="111873" y="46658"/>
                    <a:pt x="115622" y="49159"/>
                  </a:cubicBezTo>
                  <a:cubicBezTo>
                    <a:pt x="119321" y="51627"/>
                    <a:pt x="124439" y="50586"/>
                    <a:pt x="128658" y="51993"/>
                  </a:cubicBezTo>
                  <a:cubicBezTo>
                    <a:pt x="139343" y="55556"/>
                    <a:pt x="133730" y="75202"/>
                    <a:pt x="141694" y="83166"/>
                  </a:cubicBezTo>
                  <a:cubicBezTo>
                    <a:pt x="151373" y="92845"/>
                    <a:pt x="168847" y="89742"/>
                    <a:pt x="180235" y="97335"/>
                  </a:cubicBezTo>
                  <a:cubicBezTo>
                    <a:pt x="184739" y="100338"/>
                    <a:pt x="189484" y="106253"/>
                    <a:pt x="188170" y="111505"/>
                  </a:cubicBezTo>
                  <a:cubicBezTo>
                    <a:pt x="186987" y="116235"/>
                    <a:pt x="180893" y="121546"/>
                    <a:pt x="176267" y="120006"/>
                  </a:cubicBezTo>
                  <a:cubicBezTo>
                    <a:pt x="170699" y="118152"/>
                    <a:pt x="173251" y="106586"/>
                    <a:pt x="177401" y="102436"/>
                  </a:cubicBezTo>
                  <a:cubicBezTo>
                    <a:pt x="181921" y="97916"/>
                    <a:pt x="189209" y="97105"/>
                    <a:pt x="195538" y="96202"/>
                  </a:cubicBezTo>
                  <a:cubicBezTo>
                    <a:pt x="206411" y="94651"/>
                    <a:pt x="214240" y="108783"/>
                    <a:pt x="225010" y="110938"/>
                  </a:cubicBezTo>
                  <a:cubicBezTo>
                    <a:pt x="233475" y="112632"/>
                    <a:pt x="243634" y="107641"/>
                    <a:pt x="248815" y="100736"/>
                  </a:cubicBezTo>
                  <a:cubicBezTo>
                    <a:pt x="254802" y="92757"/>
                    <a:pt x="255297" y="81510"/>
                    <a:pt x="261284" y="73531"/>
                  </a:cubicBezTo>
                  <a:cubicBezTo>
                    <a:pt x="268988" y="63264"/>
                    <a:pt x="277281" y="50986"/>
                    <a:pt x="289623" y="47459"/>
                  </a:cubicBezTo>
                  <a:cubicBezTo>
                    <a:pt x="304247" y="43280"/>
                    <a:pt x="324210" y="41805"/>
                    <a:pt x="334965" y="52560"/>
                  </a:cubicBezTo>
                  <a:cubicBezTo>
                    <a:pt x="336404" y="53999"/>
                    <a:pt x="338361" y="56535"/>
                    <a:pt x="337232" y="58228"/>
                  </a:cubicBezTo>
                  <a:cubicBezTo>
                    <a:pt x="335765" y="60429"/>
                    <a:pt x="331565" y="59589"/>
                    <a:pt x="329297" y="58228"/>
                  </a:cubicBezTo>
                  <a:cubicBezTo>
                    <a:pt x="324102" y="55112"/>
                    <a:pt x="325586" y="43727"/>
                    <a:pt x="330431" y="40091"/>
                  </a:cubicBezTo>
                  <a:cubicBezTo>
                    <a:pt x="336464" y="35564"/>
                    <a:pt x="345367" y="36114"/>
                    <a:pt x="351401" y="31589"/>
                  </a:cubicBezTo>
                  <a:cubicBezTo>
                    <a:pt x="359748" y="25329"/>
                    <a:pt x="359690" y="11469"/>
                    <a:pt x="367838" y="4951"/>
                  </a:cubicBezTo>
                  <a:cubicBezTo>
                    <a:pt x="377004" y="-2381"/>
                    <a:pt x="394678" y="-1082"/>
                    <a:pt x="402978" y="7218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dot"/>
              <a:round/>
              <a:headEnd type="none" w="med" len="med"/>
              <a:tailEnd type="none" w="med" len="med"/>
            </a:ln>
          </p:spPr>
        </p:sp>
      </p:grpSp>
      <p:sp>
        <p:nvSpPr>
          <p:cNvPr id="158" name="Google Shape;158;p24"/>
          <p:cNvSpPr txBox="1">
            <a:spLocks noGrp="1"/>
          </p:cNvSpPr>
          <p:nvPr>
            <p:ph type="title"/>
          </p:nvPr>
        </p:nvSpPr>
        <p:spPr>
          <a:xfrm>
            <a:off x="3410100" y="597408"/>
            <a:ext cx="5371600" cy="13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59" name="Google Shape;159;p24"/>
          <p:cNvSpPr txBox="1">
            <a:spLocks noGrp="1"/>
          </p:cNvSpPr>
          <p:nvPr>
            <p:ph type="subTitle" idx="1"/>
          </p:nvPr>
        </p:nvSpPr>
        <p:spPr>
          <a:xfrm>
            <a:off x="3655833" y="1832533"/>
            <a:ext cx="4872800" cy="6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4"/>
          <p:cNvSpPr txBox="1">
            <a:spLocks noGrp="1"/>
          </p:cNvSpPr>
          <p:nvPr>
            <p:ph type="subTitle" idx="2"/>
          </p:nvPr>
        </p:nvSpPr>
        <p:spPr>
          <a:xfrm>
            <a:off x="4102600" y="3140233"/>
            <a:ext cx="3986800" cy="11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24"/>
          <p:cNvSpPr txBox="1"/>
          <p:nvPr/>
        </p:nvSpPr>
        <p:spPr>
          <a:xfrm>
            <a:off x="3228200" y="4508144"/>
            <a:ext cx="5735600" cy="9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75353"/>
                </a:solidFill>
                <a:latin typeface="DM Sans"/>
                <a:ea typeface="DM Sans"/>
                <a:cs typeface="DM Sans"/>
                <a:sym typeface="DM Sans"/>
              </a:rPr>
              <a:t>CREDITS: This presentation template was created by </a:t>
            </a:r>
            <a:r>
              <a:rPr lang="en" sz="1600" b="1" kern="0">
                <a:solidFill>
                  <a:srgbClr val="475353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75353"/>
                </a:solidFill>
                <a:latin typeface="DM Sans"/>
                <a:ea typeface="DM Sans"/>
                <a:cs typeface="DM Sans"/>
                <a:sym typeface="DM Sans"/>
              </a:rPr>
              <a:t>, including icons by </a:t>
            </a:r>
            <a:r>
              <a:rPr lang="en" sz="1600" b="1" kern="0">
                <a:solidFill>
                  <a:srgbClr val="475353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75353"/>
                </a:solidFill>
                <a:latin typeface="DM Sans"/>
                <a:ea typeface="DM Sans"/>
                <a:cs typeface="DM Sans"/>
                <a:sym typeface="DM Sans"/>
              </a:rPr>
              <a:t>, and infographics &amp; images by </a:t>
            </a:r>
            <a:r>
              <a:rPr lang="en" sz="1600" b="1" kern="0">
                <a:solidFill>
                  <a:srgbClr val="475353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75353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  <p:extLst>
      <p:ext uri="{BB962C8B-B14F-4D97-AF65-F5344CB8AC3E}">
        <p14:creationId xmlns:p14="http://schemas.microsoft.com/office/powerpoint/2010/main" val="276626726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25"/>
          <p:cNvGrpSpPr/>
          <p:nvPr/>
        </p:nvGrpSpPr>
        <p:grpSpPr>
          <a:xfrm>
            <a:off x="10131507" y="133173"/>
            <a:ext cx="2123184" cy="7294947"/>
            <a:chOff x="7598630" y="99880"/>
            <a:chExt cx="1592388" cy="5471210"/>
          </a:xfrm>
        </p:grpSpPr>
        <p:pic>
          <p:nvPicPr>
            <p:cNvPr id="164" name="Google Shape;164;p2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805426" y="288128"/>
              <a:ext cx="509850" cy="515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Google Shape;165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722753">
              <a:off x="8074150" y="167650"/>
              <a:ext cx="810775" cy="15288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6" name="Google Shape;166;p2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036110" y="1368953"/>
              <a:ext cx="886850" cy="966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7" name="Google Shape;167;p2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-3802046">
              <a:off x="7776708" y="2278402"/>
              <a:ext cx="594884" cy="5821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8" name="Google Shape;168;p2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999749" y="2419350"/>
              <a:ext cx="886852" cy="12728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9" name="Google Shape;169;p25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923550" y="3616250"/>
              <a:ext cx="878025" cy="951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25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 rot="-1756290">
              <a:off x="7773948" y="4292600"/>
              <a:ext cx="1241752" cy="10414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p25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923554" y="4601234"/>
              <a:ext cx="422250" cy="4241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2" name="Google Shape;172;p25"/>
          <p:cNvSpPr/>
          <p:nvPr/>
        </p:nvSpPr>
        <p:spPr>
          <a:xfrm rot="-163006">
            <a:off x="9277235" y="-108370"/>
            <a:ext cx="1059359" cy="7223940"/>
          </a:xfrm>
          <a:custGeom>
            <a:avLst/>
            <a:gdLst/>
            <a:ahLst/>
            <a:cxnLst/>
            <a:rect l="l" t="t" r="r" b="b"/>
            <a:pathLst>
              <a:path w="31780" h="216713" extrusionOk="0">
                <a:moveTo>
                  <a:pt x="22318" y="0"/>
                </a:moveTo>
                <a:cubicBezTo>
                  <a:pt x="11825" y="8393"/>
                  <a:pt x="3475" y="25253"/>
                  <a:pt x="8298" y="37795"/>
                </a:cubicBezTo>
                <a:cubicBezTo>
                  <a:pt x="10275" y="42935"/>
                  <a:pt x="17171" y="46805"/>
                  <a:pt x="22623" y="46025"/>
                </a:cubicBezTo>
                <a:cubicBezTo>
                  <a:pt x="26750" y="45435"/>
                  <a:pt x="33827" y="40084"/>
                  <a:pt x="31158" y="36881"/>
                </a:cubicBezTo>
                <a:cubicBezTo>
                  <a:pt x="28553" y="33755"/>
                  <a:pt x="21843" y="34613"/>
                  <a:pt x="18966" y="37490"/>
                </a:cubicBezTo>
                <a:cubicBezTo>
                  <a:pt x="16091" y="40365"/>
                  <a:pt x="15910" y="45322"/>
                  <a:pt x="16222" y="49377"/>
                </a:cubicBezTo>
                <a:cubicBezTo>
                  <a:pt x="16964" y="59020"/>
                  <a:pt x="30397" y="64454"/>
                  <a:pt x="31462" y="74066"/>
                </a:cubicBezTo>
                <a:cubicBezTo>
                  <a:pt x="32778" y="85945"/>
                  <a:pt x="16997" y="94473"/>
                  <a:pt x="15918" y="106375"/>
                </a:cubicBezTo>
                <a:cubicBezTo>
                  <a:pt x="14494" y="122083"/>
                  <a:pt x="30933" y="136577"/>
                  <a:pt x="28110" y="152095"/>
                </a:cubicBezTo>
                <a:cubicBezTo>
                  <a:pt x="27569" y="155067"/>
                  <a:pt x="24394" y="157763"/>
                  <a:pt x="21404" y="158191"/>
                </a:cubicBezTo>
                <a:cubicBezTo>
                  <a:pt x="17385" y="158766"/>
                  <a:pt x="11490" y="155825"/>
                  <a:pt x="11041" y="151790"/>
                </a:cubicBezTo>
                <a:cubicBezTo>
                  <a:pt x="10640" y="148186"/>
                  <a:pt x="10610" y="143686"/>
                  <a:pt x="13174" y="141122"/>
                </a:cubicBezTo>
                <a:cubicBezTo>
                  <a:pt x="17025" y="137271"/>
                  <a:pt x="25744" y="139462"/>
                  <a:pt x="29329" y="143561"/>
                </a:cubicBezTo>
                <a:cubicBezTo>
                  <a:pt x="33475" y="148301"/>
                  <a:pt x="30756" y="158054"/>
                  <a:pt x="25976" y="162153"/>
                </a:cubicBezTo>
                <a:cubicBezTo>
                  <a:pt x="20207" y="167100"/>
                  <a:pt x="10724" y="167352"/>
                  <a:pt x="6164" y="173431"/>
                </a:cubicBezTo>
                <a:cubicBezTo>
                  <a:pt x="40" y="181595"/>
                  <a:pt x="-1018" y="193598"/>
                  <a:pt x="982" y="203606"/>
                </a:cubicBezTo>
                <a:cubicBezTo>
                  <a:pt x="1935" y="208374"/>
                  <a:pt x="5845" y="212100"/>
                  <a:pt x="7383" y="21671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93211608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Google Shape;174;p26"/>
          <p:cNvGrpSpPr/>
          <p:nvPr/>
        </p:nvGrpSpPr>
        <p:grpSpPr>
          <a:xfrm>
            <a:off x="-579367" y="3506421"/>
            <a:ext cx="13432600" cy="4456779"/>
            <a:chOff x="-434525" y="2629816"/>
            <a:chExt cx="10074450" cy="3342584"/>
          </a:xfrm>
        </p:grpSpPr>
        <p:pic>
          <p:nvPicPr>
            <p:cNvPr id="175" name="Google Shape;175;p26"/>
            <p:cNvPicPr preferRelativeResize="0"/>
            <p:nvPr/>
          </p:nvPicPr>
          <p:blipFill rotWithShape="1">
            <a:blip r:embed="rId2">
              <a:alphaModFix/>
            </a:blip>
            <a:srcRect l="79" r="79"/>
            <a:stretch/>
          </p:blipFill>
          <p:spPr>
            <a:xfrm>
              <a:off x="6252554" y="3688012"/>
              <a:ext cx="2681370" cy="2252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6" name="Google Shape;176;p26"/>
            <p:cNvPicPr preferRelativeResize="0"/>
            <p:nvPr/>
          </p:nvPicPr>
          <p:blipFill rotWithShape="1">
            <a:blip r:embed="rId3">
              <a:alphaModFix/>
            </a:blip>
            <a:srcRect l="367" r="377"/>
            <a:stretch/>
          </p:blipFill>
          <p:spPr>
            <a:xfrm>
              <a:off x="111488" y="4694506"/>
              <a:ext cx="518198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7" name="Google Shape;177;p26"/>
            <p:cNvPicPr preferRelativeResize="0"/>
            <p:nvPr/>
          </p:nvPicPr>
          <p:blipFill rotWithShape="1">
            <a:blip r:embed="rId4">
              <a:alphaModFix/>
            </a:blip>
            <a:srcRect t="59" b="49"/>
            <a:stretch/>
          </p:blipFill>
          <p:spPr>
            <a:xfrm>
              <a:off x="1899200" y="4163694"/>
              <a:ext cx="1169975" cy="1677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8" name="Google Shape;178;p26"/>
            <p:cNvPicPr preferRelativeResize="0"/>
            <p:nvPr/>
          </p:nvPicPr>
          <p:blipFill rotWithShape="1">
            <a:blip r:embed="rId5">
              <a:alphaModFix/>
            </a:blip>
            <a:srcRect l="129" r="129"/>
            <a:stretch/>
          </p:blipFill>
          <p:spPr>
            <a:xfrm>
              <a:off x="1812237" y="4306684"/>
              <a:ext cx="517645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9" name="Google Shape;179;p26"/>
            <p:cNvPicPr preferRelativeResize="0"/>
            <p:nvPr/>
          </p:nvPicPr>
          <p:blipFill rotWithShape="1">
            <a:blip r:embed="rId6">
              <a:alphaModFix/>
            </a:blip>
            <a:srcRect t="19" b="19"/>
            <a:stretch/>
          </p:blipFill>
          <p:spPr>
            <a:xfrm>
              <a:off x="6340926" y="4124958"/>
              <a:ext cx="1272387" cy="1378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0" name="Google Shape;180;p26"/>
            <p:cNvPicPr preferRelativeResize="0"/>
            <p:nvPr/>
          </p:nvPicPr>
          <p:blipFill rotWithShape="1">
            <a:blip r:embed="rId7">
              <a:alphaModFix/>
            </a:blip>
            <a:srcRect l="69" r="69"/>
            <a:stretch/>
          </p:blipFill>
          <p:spPr>
            <a:xfrm rot="955502">
              <a:off x="330810" y="4032505"/>
              <a:ext cx="1606348" cy="1753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1" name="Google Shape;181;p26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 rot="-1625989">
              <a:off x="7690167" y="4316631"/>
              <a:ext cx="611368" cy="5982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2" name="Google Shape;182;p26"/>
            <p:cNvSpPr/>
            <p:nvPr/>
          </p:nvSpPr>
          <p:spPr>
            <a:xfrm>
              <a:off x="-434525" y="2629816"/>
              <a:ext cx="10074450" cy="3009775"/>
            </a:xfrm>
            <a:custGeom>
              <a:avLst/>
              <a:gdLst/>
              <a:ahLst/>
              <a:cxnLst/>
              <a:rect l="l" t="t" r="r" b="b"/>
              <a:pathLst>
                <a:path w="402978" h="120391" extrusionOk="0">
                  <a:moveTo>
                    <a:pt x="0" y="58794"/>
                  </a:moveTo>
                  <a:cubicBezTo>
                    <a:pt x="2961" y="44002"/>
                    <a:pt x="26908" y="40538"/>
                    <a:pt x="41941" y="41791"/>
                  </a:cubicBezTo>
                  <a:cubicBezTo>
                    <a:pt x="54606" y="42847"/>
                    <a:pt x="69748" y="46014"/>
                    <a:pt x="79915" y="38390"/>
                  </a:cubicBezTo>
                  <a:cubicBezTo>
                    <a:pt x="82822" y="36210"/>
                    <a:pt x="85896" y="32281"/>
                    <a:pt x="85016" y="28755"/>
                  </a:cubicBezTo>
                  <a:cubicBezTo>
                    <a:pt x="84047" y="24871"/>
                    <a:pt x="77564" y="23817"/>
                    <a:pt x="73681" y="24788"/>
                  </a:cubicBezTo>
                  <a:cubicBezTo>
                    <a:pt x="66025" y="26703"/>
                    <a:pt x="65619" y="40967"/>
                    <a:pt x="69147" y="48026"/>
                  </a:cubicBezTo>
                  <a:cubicBezTo>
                    <a:pt x="71712" y="53157"/>
                    <a:pt x="80452" y="55692"/>
                    <a:pt x="85583" y="53127"/>
                  </a:cubicBezTo>
                  <a:cubicBezTo>
                    <a:pt x="92104" y="49868"/>
                    <a:pt x="97371" y="44098"/>
                    <a:pt x="104287" y="41791"/>
                  </a:cubicBezTo>
                  <a:cubicBezTo>
                    <a:pt x="108562" y="40365"/>
                    <a:pt x="111873" y="46658"/>
                    <a:pt x="115622" y="49159"/>
                  </a:cubicBezTo>
                  <a:cubicBezTo>
                    <a:pt x="119321" y="51627"/>
                    <a:pt x="124439" y="50586"/>
                    <a:pt x="128658" y="51993"/>
                  </a:cubicBezTo>
                  <a:cubicBezTo>
                    <a:pt x="139343" y="55556"/>
                    <a:pt x="133730" y="75202"/>
                    <a:pt x="141694" y="83166"/>
                  </a:cubicBezTo>
                  <a:cubicBezTo>
                    <a:pt x="151373" y="92845"/>
                    <a:pt x="168847" y="89742"/>
                    <a:pt x="180235" y="97335"/>
                  </a:cubicBezTo>
                  <a:cubicBezTo>
                    <a:pt x="184739" y="100338"/>
                    <a:pt x="189484" y="106253"/>
                    <a:pt x="188170" y="111505"/>
                  </a:cubicBezTo>
                  <a:cubicBezTo>
                    <a:pt x="186987" y="116235"/>
                    <a:pt x="180893" y="121546"/>
                    <a:pt x="176267" y="120006"/>
                  </a:cubicBezTo>
                  <a:cubicBezTo>
                    <a:pt x="170699" y="118152"/>
                    <a:pt x="173251" y="106586"/>
                    <a:pt x="177401" y="102436"/>
                  </a:cubicBezTo>
                  <a:cubicBezTo>
                    <a:pt x="181921" y="97916"/>
                    <a:pt x="189209" y="97105"/>
                    <a:pt x="195538" y="96202"/>
                  </a:cubicBezTo>
                  <a:cubicBezTo>
                    <a:pt x="206411" y="94651"/>
                    <a:pt x="214240" y="108783"/>
                    <a:pt x="225010" y="110938"/>
                  </a:cubicBezTo>
                  <a:cubicBezTo>
                    <a:pt x="233475" y="112632"/>
                    <a:pt x="243634" y="107641"/>
                    <a:pt x="248815" y="100736"/>
                  </a:cubicBezTo>
                  <a:cubicBezTo>
                    <a:pt x="254802" y="92757"/>
                    <a:pt x="255297" y="81510"/>
                    <a:pt x="261284" y="73531"/>
                  </a:cubicBezTo>
                  <a:cubicBezTo>
                    <a:pt x="268988" y="63264"/>
                    <a:pt x="277281" y="50986"/>
                    <a:pt x="289623" y="47459"/>
                  </a:cubicBezTo>
                  <a:cubicBezTo>
                    <a:pt x="304247" y="43280"/>
                    <a:pt x="324210" y="41805"/>
                    <a:pt x="334965" y="52560"/>
                  </a:cubicBezTo>
                  <a:cubicBezTo>
                    <a:pt x="336404" y="53999"/>
                    <a:pt x="338361" y="56535"/>
                    <a:pt x="337232" y="58228"/>
                  </a:cubicBezTo>
                  <a:cubicBezTo>
                    <a:pt x="335765" y="60429"/>
                    <a:pt x="331565" y="59589"/>
                    <a:pt x="329297" y="58228"/>
                  </a:cubicBezTo>
                  <a:cubicBezTo>
                    <a:pt x="324102" y="55112"/>
                    <a:pt x="325586" y="43727"/>
                    <a:pt x="330431" y="40091"/>
                  </a:cubicBezTo>
                  <a:cubicBezTo>
                    <a:pt x="336464" y="35564"/>
                    <a:pt x="345367" y="36114"/>
                    <a:pt x="351401" y="31589"/>
                  </a:cubicBezTo>
                  <a:cubicBezTo>
                    <a:pt x="359748" y="25329"/>
                    <a:pt x="359690" y="11469"/>
                    <a:pt x="367838" y="4951"/>
                  </a:cubicBezTo>
                  <a:cubicBezTo>
                    <a:pt x="377004" y="-2381"/>
                    <a:pt x="394678" y="-1082"/>
                    <a:pt x="402978" y="7218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dot"/>
              <a:round/>
              <a:headEnd type="none" w="med" len="med"/>
              <a:tailEnd type="none" w="med" len="med"/>
            </a:ln>
          </p:spPr>
        </p:sp>
      </p:grpSp>
    </p:spTree>
    <p:extLst>
      <p:ext uri="{BB962C8B-B14F-4D97-AF65-F5344CB8AC3E}">
        <p14:creationId xmlns:p14="http://schemas.microsoft.com/office/powerpoint/2010/main" val="35446128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985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45418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93118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25643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09732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52203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3/22/23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621935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9350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3/22/23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746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94918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52569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49587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39631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278497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20977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97974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34323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544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84241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3/22/23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57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87154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32469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10478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50800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13709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92606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44400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5580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74913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8337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3/22/23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15120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44790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26112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9107511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3/22/23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354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467FDB-8457-4832-9824-358A9765386B}" type="datetimeFigureOut">
              <a:rPr lang="en-US">
                <a:solidFill>
                  <a:srgbClr val="241826"/>
                </a:solidFill>
              </a:rPr>
              <a:pPr/>
              <a:t>3/22/23</a:t>
            </a:fld>
            <a:endParaRPr lang="en-US">
              <a:solidFill>
                <a:srgbClr val="241826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24182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291E9A-16F6-49D3-9361-03C3FBE934C4}" type="slidenum">
              <a:rPr lang="en-US">
                <a:solidFill>
                  <a:srgbClr val="241826"/>
                </a:solidFill>
              </a:rPr>
              <a:pPr/>
              <a:t>‹#›</a:t>
            </a:fld>
            <a:endParaRPr lang="en-US">
              <a:solidFill>
                <a:srgbClr val="2418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62012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50767" y="1024128"/>
            <a:ext cx="10290400" cy="12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Font typeface="Merienda One"/>
              <a:buNone/>
              <a:defRPr sz="6667"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297000" y="2328667"/>
            <a:ext cx="5598000" cy="6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92032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4779267" y="3316224"/>
            <a:ext cx="5986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4779264" y="1658112"/>
            <a:ext cx="2158000" cy="1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1pPr>
            <a:lvl2pPr lvl="1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2pPr>
            <a:lvl3pPr lvl="2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3pPr>
            <a:lvl4pPr lvl="3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4pPr>
            <a:lvl5pPr lvl="4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5pPr>
            <a:lvl6pPr lvl="5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6pPr>
            <a:lvl7pPr lvl="6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7pPr>
            <a:lvl8pPr lvl="7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8pPr>
            <a:lvl9pPr lvl="8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4779267" y="4438633"/>
            <a:ext cx="3876000" cy="92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492862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963533" y="1530300"/>
            <a:ext cx="10290000" cy="4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/>
          <p:nvPr/>
        </p:nvSpPr>
        <p:spPr>
          <a:xfrm>
            <a:off x="-462133" y="2559833"/>
            <a:ext cx="1910800" cy="4032000"/>
          </a:xfrm>
          <a:custGeom>
            <a:avLst/>
            <a:gdLst/>
            <a:ahLst/>
            <a:cxnLst/>
            <a:rect l="l" t="t" r="r" b="b"/>
            <a:pathLst>
              <a:path w="57324" h="120960" extrusionOk="0">
                <a:moveTo>
                  <a:pt x="12023" y="0"/>
                </a:moveTo>
                <a:cubicBezTo>
                  <a:pt x="19047" y="0"/>
                  <a:pt x="27856" y="631"/>
                  <a:pt x="32169" y="6174"/>
                </a:cubicBezTo>
                <a:cubicBezTo>
                  <a:pt x="35842" y="10895"/>
                  <a:pt x="36219" y="22153"/>
                  <a:pt x="30544" y="24046"/>
                </a:cubicBezTo>
                <a:cubicBezTo>
                  <a:pt x="27254" y="25143"/>
                  <a:pt x="24971" y="15756"/>
                  <a:pt x="27945" y="13972"/>
                </a:cubicBezTo>
                <a:cubicBezTo>
                  <a:pt x="31763" y="11681"/>
                  <a:pt x="39054" y="14028"/>
                  <a:pt x="40618" y="18197"/>
                </a:cubicBezTo>
                <a:cubicBezTo>
                  <a:pt x="44716" y="29120"/>
                  <a:pt x="31924" y="40684"/>
                  <a:pt x="32819" y="52316"/>
                </a:cubicBezTo>
                <a:cubicBezTo>
                  <a:pt x="33460" y="60643"/>
                  <a:pt x="45111" y="63633"/>
                  <a:pt x="51016" y="69538"/>
                </a:cubicBezTo>
                <a:cubicBezTo>
                  <a:pt x="57363" y="75885"/>
                  <a:pt x="59368" y="88389"/>
                  <a:pt x="54915" y="96183"/>
                </a:cubicBezTo>
                <a:cubicBezTo>
                  <a:pt x="48317" y="107729"/>
                  <a:pt x="20773" y="97254"/>
                  <a:pt x="17547" y="110155"/>
                </a:cubicBezTo>
                <a:cubicBezTo>
                  <a:pt x="16475" y="114442"/>
                  <a:pt x="20944" y="120478"/>
                  <a:pt x="25345" y="120878"/>
                </a:cubicBezTo>
                <a:cubicBezTo>
                  <a:pt x="28969" y="121208"/>
                  <a:pt x="32359" y="115708"/>
                  <a:pt x="31844" y="112105"/>
                </a:cubicBezTo>
                <a:cubicBezTo>
                  <a:pt x="30274" y="101116"/>
                  <a:pt x="10531" y="98847"/>
                  <a:pt x="0" y="102357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9" name="Google Shape;19;p4"/>
          <p:cNvSpPr/>
          <p:nvPr/>
        </p:nvSpPr>
        <p:spPr>
          <a:xfrm>
            <a:off x="8712067" y="-126366"/>
            <a:ext cx="3715200" cy="3368567"/>
          </a:xfrm>
          <a:custGeom>
            <a:avLst/>
            <a:gdLst/>
            <a:ahLst/>
            <a:cxnLst/>
            <a:rect l="l" t="t" r="r" b="b"/>
            <a:pathLst>
              <a:path w="111456" h="101057" extrusionOk="0">
                <a:moveTo>
                  <a:pt x="111456" y="101057"/>
                </a:moveTo>
                <a:cubicBezTo>
                  <a:pt x="107963" y="97564"/>
                  <a:pt x="102886" y="95782"/>
                  <a:pt x="99758" y="91959"/>
                </a:cubicBezTo>
                <a:cubicBezTo>
                  <a:pt x="92204" y="82726"/>
                  <a:pt x="87085" y="70419"/>
                  <a:pt x="87085" y="58490"/>
                </a:cubicBezTo>
                <a:cubicBezTo>
                  <a:pt x="87085" y="55600"/>
                  <a:pt x="86556" y="51529"/>
                  <a:pt x="89034" y="50041"/>
                </a:cubicBezTo>
                <a:cubicBezTo>
                  <a:pt x="93566" y="47320"/>
                  <a:pt x="102445" y="56686"/>
                  <a:pt x="100083" y="61414"/>
                </a:cubicBezTo>
                <a:cubicBezTo>
                  <a:pt x="97662" y="66260"/>
                  <a:pt x="86791" y="62900"/>
                  <a:pt x="84160" y="58165"/>
                </a:cubicBezTo>
                <a:cubicBezTo>
                  <a:pt x="77566" y="46300"/>
                  <a:pt x="96024" y="27763"/>
                  <a:pt x="87085" y="17547"/>
                </a:cubicBezTo>
                <a:cubicBezTo>
                  <a:pt x="76523" y="5476"/>
                  <a:pt x="54986" y="14692"/>
                  <a:pt x="38993" y="15922"/>
                </a:cubicBezTo>
                <a:cubicBezTo>
                  <a:pt x="24995" y="16999"/>
                  <a:pt x="9927" y="9927"/>
                  <a:pt x="0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04469460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7600" y="2526644"/>
            <a:ext cx="9814405" cy="1175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4334" y="4794330"/>
            <a:ext cx="10087663" cy="1175833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1426467" y="593367"/>
            <a:ext cx="9814400" cy="10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1"/>
          </p:nvPr>
        </p:nvSpPr>
        <p:spPr>
          <a:xfrm>
            <a:off x="3487033" y="1931967"/>
            <a:ext cx="3638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2"/>
          </p:nvPr>
        </p:nvSpPr>
        <p:spPr>
          <a:xfrm>
            <a:off x="3487033" y="2579663"/>
            <a:ext cx="7754000" cy="10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3"/>
          </p:nvPr>
        </p:nvSpPr>
        <p:spPr>
          <a:xfrm>
            <a:off x="3487033" y="4036567"/>
            <a:ext cx="3638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4"/>
          </p:nvPr>
        </p:nvSpPr>
        <p:spPr>
          <a:xfrm>
            <a:off x="3487033" y="4884097"/>
            <a:ext cx="7754000" cy="10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85071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>
            <a:off x="-268108" y="-16933"/>
            <a:ext cx="5331167" cy="2854967"/>
          </a:xfrm>
          <a:custGeom>
            <a:avLst/>
            <a:gdLst/>
            <a:ahLst/>
            <a:cxnLst/>
            <a:rect l="l" t="t" r="r" b="b"/>
            <a:pathLst>
              <a:path w="159935" h="85649" extrusionOk="0">
                <a:moveTo>
                  <a:pt x="1439" y="85649"/>
                </a:moveTo>
                <a:cubicBezTo>
                  <a:pt x="-3013" y="74526"/>
                  <a:pt x="3679" y="55867"/>
                  <a:pt x="15155" y="52426"/>
                </a:cubicBezTo>
                <a:cubicBezTo>
                  <a:pt x="20261" y="50895"/>
                  <a:pt x="26433" y="51817"/>
                  <a:pt x="31005" y="54559"/>
                </a:cubicBezTo>
                <a:cubicBezTo>
                  <a:pt x="36462" y="57831"/>
                  <a:pt x="40249" y="66850"/>
                  <a:pt x="37405" y="72542"/>
                </a:cubicBezTo>
                <a:cubicBezTo>
                  <a:pt x="34942" y="77471"/>
                  <a:pt x="23117" y="76082"/>
                  <a:pt x="20946" y="71018"/>
                </a:cubicBezTo>
                <a:cubicBezTo>
                  <a:pt x="17333" y="62591"/>
                  <a:pt x="20632" y="49588"/>
                  <a:pt x="28261" y="44501"/>
                </a:cubicBezTo>
                <a:cubicBezTo>
                  <a:pt x="40861" y="36099"/>
                  <a:pt x="58626" y="44046"/>
                  <a:pt x="73677" y="45720"/>
                </a:cubicBezTo>
                <a:cubicBezTo>
                  <a:pt x="81657" y="46607"/>
                  <a:pt x="94778" y="38505"/>
                  <a:pt x="92574" y="30785"/>
                </a:cubicBezTo>
                <a:cubicBezTo>
                  <a:pt x="90700" y="24221"/>
                  <a:pt x="74549" y="25917"/>
                  <a:pt x="72153" y="32309"/>
                </a:cubicBezTo>
                <a:cubicBezTo>
                  <a:pt x="70582" y="36499"/>
                  <a:pt x="69896" y="42283"/>
                  <a:pt x="72762" y="45720"/>
                </a:cubicBezTo>
                <a:cubicBezTo>
                  <a:pt x="75355" y="48830"/>
                  <a:pt x="80351" y="50044"/>
                  <a:pt x="84345" y="49378"/>
                </a:cubicBezTo>
                <a:cubicBezTo>
                  <a:pt x="100093" y="46752"/>
                  <a:pt x="106264" y="26143"/>
                  <a:pt x="116653" y="14021"/>
                </a:cubicBezTo>
                <a:cubicBezTo>
                  <a:pt x="126522" y="2506"/>
                  <a:pt x="144770" y="0"/>
                  <a:pt x="159935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30" name="Google Shape;30;p6"/>
          <p:cNvSpPr/>
          <p:nvPr/>
        </p:nvSpPr>
        <p:spPr>
          <a:xfrm>
            <a:off x="9541251" y="4097024"/>
            <a:ext cx="3261367" cy="3290800"/>
          </a:xfrm>
          <a:custGeom>
            <a:avLst/>
            <a:gdLst/>
            <a:ahLst/>
            <a:cxnLst/>
            <a:rect l="l" t="t" r="r" b="b"/>
            <a:pathLst>
              <a:path w="97841" h="98724" extrusionOk="0">
                <a:moveTo>
                  <a:pt x="97841" y="7284"/>
                </a:moveTo>
                <a:cubicBezTo>
                  <a:pt x="91670" y="2348"/>
                  <a:pt x="81440" y="398"/>
                  <a:pt x="74371" y="3932"/>
                </a:cubicBezTo>
                <a:cubicBezTo>
                  <a:pt x="68690" y="6772"/>
                  <a:pt x="67964" y="17871"/>
                  <a:pt x="71933" y="22829"/>
                </a:cubicBezTo>
                <a:cubicBezTo>
                  <a:pt x="74032" y="25451"/>
                  <a:pt x="80325" y="25137"/>
                  <a:pt x="81991" y="22220"/>
                </a:cubicBezTo>
                <a:cubicBezTo>
                  <a:pt x="85030" y="16900"/>
                  <a:pt x="84085" y="8639"/>
                  <a:pt x="80163" y="3932"/>
                </a:cubicBezTo>
                <a:cubicBezTo>
                  <a:pt x="74165" y="-3267"/>
                  <a:pt x="56617" y="123"/>
                  <a:pt x="52426" y="8504"/>
                </a:cubicBezTo>
                <a:cubicBezTo>
                  <a:pt x="42894" y="27563"/>
                  <a:pt x="71615" y="53627"/>
                  <a:pt x="60655" y="71902"/>
                </a:cubicBezTo>
                <a:cubicBezTo>
                  <a:pt x="58143" y="76091"/>
                  <a:pt x="51520" y="76169"/>
                  <a:pt x="46635" y="76169"/>
                </a:cubicBezTo>
                <a:cubicBezTo>
                  <a:pt x="36879" y="76169"/>
                  <a:pt x="27090" y="74679"/>
                  <a:pt x="17374" y="75560"/>
                </a:cubicBezTo>
                <a:cubicBezTo>
                  <a:pt x="7762" y="76432"/>
                  <a:pt x="0" y="89072"/>
                  <a:pt x="0" y="98724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1270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3/22/23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56506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1324867" y="2139767"/>
            <a:ext cx="5344000" cy="1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ubTitle" idx="1"/>
          </p:nvPr>
        </p:nvSpPr>
        <p:spPr>
          <a:xfrm>
            <a:off x="1324867" y="3469167"/>
            <a:ext cx="4669600" cy="12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782866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1426467" y="751652"/>
            <a:ext cx="7717600" cy="53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500"/>
              <a:buNone/>
              <a:defRPr sz="11333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7" name="Google Shape;37;p8"/>
          <p:cNvGrpSpPr/>
          <p:nvPr/>
        </p:nvGrpSpPr>
        <p:grpSpPr>
          <a:xfrm>
            <a:off x="10131507" y="133173"/>
            <a:ext cx="2123184" cy="7294947"/>
            <a:chOff x="7598630" y="99880"/>
            <a:chExt cx="1592388" cy="5471210"/>
          </a:xfrm>
        </p:grpSpPr>
        <p:pic>
          <p:nvPicPr>
            <p:cNvPr id="38" name="Google Shape;38;p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805426" y="288128"/>
              <a:ext cx="509850" cy="515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" name="Google Shape;39;p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722753">
              <a:off x="8074150" y="167650"/>
              <a:ext cx="810775" cy="15288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" name="Google Shape;40;p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036110" y="1368953"/>
              <a:ext cx="886850" cy="966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" name="Google Shape;41;p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-3802046">
              <a:off x="7776708" y="2278402"/>
              <a:ext cx="594884" cy="5821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Google Shape;42;p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999749" y="2419350"/>
              <a:ext cx="886852" cy="12728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" name="Google Shape;43;p8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923550" y="3616250"/>
              <a:ext cx="878025" cy="951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" name="Google Shape;44;p8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 rot="-1756290">
              <a:off x="7773948" y="4292600"/>
              <a:ext cx="1241752" cy="10414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" name="Google Shape;45;p8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923554" y="4601234"/>
              <a:ext cx="422250" cy="4241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6" name="Google Shape;46;p8"/>
          <p:cNvSpPr/>
          <p:nvPr/>
        </p:nvSpPr>
        <p:spPr>
          <a:xfrm rot="-163006">
            <a:off x="9277235" y="-108370"/>
            <a:ext cx="1059359" cy="7223940"/>
          </a:xfrm>
          <a:custGeom>
            <a:avLst/>
            <a:gdLst/>
            <a:ahLst/>
            <a:cxnLst/>
            <a:rect l="l" t="t" r="r" b="b"/>
            <a:pathLst>
              <a:path w="31780" h="216713" extrusionOk="0">
                <a:moveTo>
                  <a:pt x="22318" y="0"/>
                </a:moveTo>
                <a:cubicBezTo>
                  <a:pt x="11825" y="8393"/>
                  <a:pt x="3475" y="25253"/>
                  <a:pt x="8298" y="37795"/>
                </a:cubicBezTo>
                <a:cubicBezTo>
                  <a:pt x="10275" y="42935"/>
                  <a:pt x="17171" y="46805"/>
                  <a:pt x="22623" y="46025"/>
                </a:cubicBezTo>
                <a:cubicBezTo>
                  <a:pt x="26750" y="45435"/>
                  <a:pt x="33827" y="40084"/>
                  <a:pt x="31158" y="36881"/>
                </a:cubicBezTo>
                <a:cubicBezTo>
                  <a:pt x="28553" y="33755"/>
                  <a:pt x="21843" y="34613"/>
                  <a:pt x="18966" y="37490"/>
                </a:cubicBezTo>
                <a:cubicBezTo>
                  <a:pt x="16091" y="40365"/>
                  <a:pt x="15910" y="45322"/>
                  <a:pt x="16222" y="49377"/>
                </a:cubicBezTo>
                <a:cubicBezTo>
                  <a:pt x="16964" y="59020"/>
                  <a:pt x="30397" y="64454"/>
                  <a:pt x="31462" y="74066"/>
                </a:cubicBezTo>
                <a:cubicBezTo>
                  <a:pt x="32778" y="85945"/>
                  <a:pt x="16997" y="94473"/>
                  <a:pt x="15918" y="106375"/>
                </a:cubicBezTo>
                <a:cubicBezTo>
                  <a:pt x="14494" y="122083"/>
                  <a:pt x="30933" y="136577"/>
                  <a:pt x="28110" y="152095"/>
                </a:cubicBezTo>
                <a:cubicBezTo>
                  <a:pt x="27569" y="155067"/>
                  <a:pt x="24394" y="157763"/>
                  <a:pt x="21404" y="158191"/>
                </a:cubicBezTo>
                <a:cubicBezTo>
                  <a:pt x="17385" y="158766"/>
                  <a:pt x="11490" y="155825"/>
                  <a:pt x="11041" y="151790"/>
                </a:cubicBezTo>
                <a:cubicBezTo>
                  <a:pt x="10640" y="148186"/>
                  <a:pt x="10610" y="143686"/>
                  <a:pt x="13174" y="141122"/>
                </a:cubicBezTo>
                <a:cubicBezTo>
                  <a:pt x="17025" y="137271"/>
                  <a:pt x="25744" y="139462"/>
                  <a:pt x="29329" y="143561"/>
                </a:cubicBezTo>
                <a:cubicBezTo>
                  <a:pt x="33475" y="148301"/>
                  <a:pt x="30756" y="158054"/>
                  <a:pt x="25976" y="162153"/>
                </a:cubicBezTo>
                <a:cubicBezTo>
                  <a:pt x="20207" y="167100"/>
                  <a:pt x="10724" y="167352"/>
                  <a:pt x="6164" y="173431"/>
                </a:cubicBezTo>
                <a:cubicBezTo>
                  <a:pt x="40" y="181595"/>
                  <a:pt x="-1018" y="193598"/>
                  <a:pt x="982" y="203606"/>
                </a:cubicBezTo>
                <a:cubicBezTo>
                  <a:pt x="1935" y="208374"/>
                  <a:pt x="5845" y="212100"/>
                  <a:pt x="7383" y="21671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64964662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950967" y="1934359"/>
            <a:ext cx="4328000" cy="109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950967" y="2940792"/>
            <a:ext cx="4328800" cy="20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0" name="Google Shape;50;p9"/>
          <p:cNvSpPr/>
          <p:nvPr/>
        </p:nvSpPr>
        <p:spPr>
          <a:xfrm>
            <a:off x="5652034" y="190067"/>
            <a:ext cx="6999685" cy="6727767"/>
          </a:xfrm>
          <a:custGeom>
            <a:avLst/>
            <a:gdLst/>
            <a:ahLst/>
            <a:cxnLst/>
            <a:rect l="l" t="t" r="r" b="b"/>
            <a:pathLst>
              <a:path w="205129" h="201833" extrusionOk="0">
                <a:moveTo>
                  <a:pt x="51815" y="201833"/>
                </a:moveTo>
                <a:cubicBezTo>
                  <a:pt x="58621" y="199562"/>
                  <a:pt x="61055" y="184749"/>
                  <a:pt x="55216" y="180579"/>
                </a:cubicBezTo>
                <a:cubicBezTo>
                  <a:pt x="51667" y="178044"/>
                  <a:pt x="44599" y="178083"/>
                  <a:pt x="42180" y="181712"/>
                </a:cubicBezTo>
                <a:cubicBezTo>
                  <a:pt x="41069" y="183379"/>
                  <a:pt x="41726" y="186142"/>
                  <a:pt x="43030" y="187663"/>
                </a:cubicBezTo>
                <a:cubicBezTo>
                  <a:pt x="44334" y="189184"/>
                  <a:pt x="47987" y="188553"/>
                  <a:pt x="48982" y="186813"/>
                </a:cubicBezTo>
                <a:cubicBezTo>
                  <a:pt x="53204" y="179431"/>
                  <a:pt x="40158" y="170702"/>
                  <a:pt x="32262" y="167543"/>
                </a:cubicBezTo>
                <a:cubicBezTo>
                  <a:pt x="26624" y="165287"/>
                  <a:pt x="18487" y="167466"/>
                  <a:pt x="14692" y="162725"/>
                </a:cubicBezTo>
                <a:cubicBezTo>
                  <a:pt x="10265" y="157193"/>
                  <a:pt x="10980" y="149042"/>
                  <a:pt x="8740" y="142321"/>
                </a:cubicBezTo>
                <a:cubicBezTo>
                  <a:pt x="3995" y="128085"/>
                  <a:pt x="-1123" y="113057"/>
                  <a:pt x="239" y="98113"/>
                </a:cubicBezTo>
                <a:cubicBezTo>
                  <a:pt x="1220" y="87344"/>
                  <a:pt x="-2225" y="69624"/>
                  <a:pt x="8174" y="66657"/>
                </a:cubicBezTo>
                <a:cubicBezTo>
                  <a:pt x="11259" y="65777"/>
                  <a:pt x="18009" y="71523"/>
                  <a:pt x="15258" y="73174"/>
                </a:cubicBezTo>
                <a:cubicBezTo>
                  <a:pt x="11077" y="75682"/>
                  <a:pt x="4577" y="65633"/>
                  <a:pt x="6757" y="61272"/>
                </a:cubicBezTo>
                <a:cubicBezTo>
                  <a:pt x="9117" y="56552"/>
                  <a:pt x="12803" y="51605"/>
                  <a:pt x="17809" y="49937"/>
                </a:cubicBezTo>
                <a:cubicBezTo>
                  <a:pt x="23726" y="47965"/>
                  <a:pt x="30515" y="51084"/>
                  <a:pt x="36512" y="49370"/>
                </a:cubicBezTo>
                <a:cubicBezTo>
                  <a:pt x="41272" y="48010"/>
                  <a:pt x="43209" y="42076"/>
                  <a:pt x="46431" y="38318"/>
                </a:cubicBezTo>
                <a:cubicBezTo>
                  <a:pt x="50427" y="33656"/>
                  <a:pt x="57236" y="31982"/>
                  <a:pt x="61167" y="27266"/>
                </a:cubicBezTo>
                <a:cubicBezTo>
                  <a:pt x="65242" y="22378"/>
                  <a:pt x="67651" y="12778"/>
                  <a:pt x="63151" y="8278"/>
                </a:cubicBezTo>
                <a:cubicBezTo>
                  <a:pt x="60164" y="5291"/>
                  <a:pt x="54196" y="3667"/>
                  <a:pt x="50682" y="6011"/>
                </a:cubicBezTo>
                <a:cubicBezTo>
                  <a:pt x="48226" y="7649"/>
                  <a:pt x="47461" y="12707"/>
                  <a:pt x="49548" y="14796"/>
                </a:cubicBezTo>
                <a:cubicBezTo>
                  <a:pt x="55140" y="20393"/>
                  <a:pt x="62113" y="4877"/>
                  <a:pt x="69386" y="1761"/>
                </a:cubicBezTo>
                <a:cubicBezTo>
                  <a:pt x="77027" y="-1513"/>
                  <a:pt x="86076" y="728"/>
                  <a:pt x="94324" y="1761"/>
                </a:cubicBezTo>
                <a:cubicBezTo>
                  <a:pt x="100230" y="2501"/>
                  <a:pt x="106403" y="600"/>
                  <a:pt x="112177" y="2044"/>
                </a:cubicBezTo>
                <a:cubicBezTo>
                  <a:pt x="117956" y="3489"/>
                  <a:pt x="125384" y="4933"/>
                  <a:pt x="128047" y="10262"/>
                </a:cubicBezTo>
                <a:cubicBezTo>
                  <a:pt x="132788" y="19749"/>
                  <a:pt x="128473" y="35324"/>
                  <a:pt x="137682" y="40585"/>
                </a:cubicBezTo>
                <a:cubicBezTo>
                  <a:pt x="142301" y="43224"/>
                  <a:pt x="149661" y="40205"/>
                  <a:pt x="152985" y="36051"/>
                </a:cubicBezTo>
                <a:cubicBezTo>
                  <a:pt x="155529" y="32872"/>
                  <a:pt x="155915" y="25378"/>
                  <a:pt x="152135" y="23865"/>
                </a:cubicBezTo>
                <a:cubicBezTo>
                  <a:pt x="147434" y="21984"/>
                  <a:pt x="143539" y="37372"/>
                  <a:pt x="148451" y="38601"/>
                </a:cubicBezTo>
                <a:cubicBezTo>
                  <a:pt x="156991" y="40737"/>
                  <a:pt x="162681" y="28085"/>
                  <a:pt x="170555" y="24148"/>
                </a:cubicBezTo>
                <a:cubicBezTo>
                  <a:pt x="173854" y="22498"/>
                  <a:pt x="178999" y="22107"/>
                  <a:pt x="181607" y="24715"/>
                </a:cubicBezTo>
                <a:cubicBezTo>
                  <a:pt x="184730" y="27838"/>
                  <a:pt x="186605" y="32362"/>
                  <a:pt x="190392" y="34634"/>
                </a:cubicBezTo>
                <a:cubicBezTo>
                  <a:pt x="194667" y="37199"/>
                  <a:pt x="201604" y="35608"/>
                  <a:pt x="205129" y="3208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45323927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951000" y="699000"/>
            <a:ext cx="6668800" cy="26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3733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2143092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>
            <a:spLocks noGrp="1"/>
          </p:cNvSpPr>
          <p:nvPr>
            <p:ph type="title" hasCustomPrompt="1"/>
          </p:nvPr>
        </p:nvSpPr>
        <p:spPr>
          <a:xfrm>
            <a:off x="1426467" y="1474833"/>
            <a:ext cx="75104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>
            <a:spLocks noGrp="1"/>
          </p:cNvSpPr>
          <p:nvPr>
            <p:ph type="subTitle" idx="1"/>
          </p:nvPr>
        </p:nvSpPr>
        <p:spPr>
          <a:xfrm>
            <a:off x="1426467" y="4038600"/>
            <a:ext cx="7510400" cy="8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1389326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642339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title" hasCustomPrompt="1"/>
          </p:nvPr>
        </p:nvSpPr>
        <p:spPr>
          <a:xfrm>
            <a:off x="2256467" y="4009468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>
            <a:spLocks noGrp="1"/>
          </p:cNvSpPr>
          <p:nvPr>
            <p:ph type="title" idx="2" hasCustomPrompt="1"/>
          </p:nvPr>
        </p:nvSpPr>
        <p:spPr>
          <a:xfrm>
            <a:off x="5870188" y="4009468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3" hasCustomPrompt="1"/>
          </p:nvPr>
        </p:nvSpPr>
        <p:spPr>
          <a:xfrm>
            <a:off x="2256467" y="1826069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1" name="Google Shape;61;p13"/>
          <p:cNvSpPr txBox="1">
            <a:spLocks noGrp="1"/>
          </p:cNvSpPr>
          <p:nvPr>
            <p:ph type="title" idx="4" hasCustomPrompt="1"/>
          </p:nvPr>
        </p:nvSpPr>
        <p:spPr>
          <a:xfrm>
            <a:off x="5870188" y="1826069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pic>
        <p:nvPicPr>
          <p:cNvPr id="62" name="Google Shape;62;p13"/>
          <p:cNvPicPr preferRelativeResize="0"/>
          <p:nvPr/>
        </p:nvPicPr>
        <p:blipFill rotWithShape="1">
          <a:blip r:embed="rId3">
            <a:alphaModFix/>
          </a:blip>
          <a:srcRect l="33" r="33693"/>
          <a:stretch/>
        </p:blipFill>
        <p:spPr>
          <a:xfrm>
            <a:off x="8651633" y="2470901"/>
            <a:ext cx="3746736" cy="4518999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/>
          <p:nvPr/>
        </p:nvSpPr>
        <p:spPr>
          <a:xfrm>
            <a:off x="7824795" y="1753702"/>
            <a:ext cx="4713567" cy="5280633"/>
          </a:xfrm>
          <a:custGeom>
            <a:avLst/>
            <a:gdLst/>
            <a:ahLst/>
            <a:cxnLst/>
            <a:rect l="l" t="t" r="r" b="b"/>
            <a:pathLst>
              <a:path w="141407" h="158419" extrusionOk="0">
                <a:moveTo>
                  <a:pt x="31736" y="158419"/>
                </a:moveTo>
                <a:cubicBezTo>
                  <a:pt x="34442" y="139445"/>
                  <a:pt x="32904" y="119185"/>
                  <a:pt x="26351" y="101174"/>
                </a:cubicBezTo>
                <a:cubicBezTo>
                  <a:pt x="23101" y="92240"/>
                  <a:pt x="8433" y="81768"/>
                  <a:pt x="1130" y="87855"/>
                </a:cubicBezTo>
                <a:cubicBezTo>
                  <a:pt x="-545" y="89251"/>
                  <a:pt x="-254" y="93397"/>
                  <a:pt x="1696" y="94373"/>
                </a:cubicBezTo>
                <a:cubicBezTo>
                  <a:pt x="4275" y="95663"/>
                  <a:pt x="8439" y="92654"/>
                  <a:pt x="9065" y="89839"/>
                </a:cubicBezTo>
                <a:cubicBezTo>
                  <a:pt x="10657" y="82679"/>
                  <a:pt x="8618" y="74578"/>
                  <a:pt x="11898" y="68018"/>
                </a:cubicBezTo>
                <a:cubicBezTo>
                  <a:pt x="15035" y="61744"/>
                  <a:pt x="23154" y="59088"/>
                  <a:pt x="26635" y="52998"/>
                </a:cubicBezTo>
                <a:cubicBezTo>
                  <a:pt x="29653" y="47718"/>
                  <a:pt x="33106" y="38677"/>
                  <a:pt x="39104" y="39679"/>
                </a:cubicBezTo>
                <a:cubicBezTo>
                  <a:pt x="41649" y="40104"/>
                  <a:pt x="43832" y="44749"/>
                  <a:pt x="42221" y="46764"/>
                </a:cubicBezTo>
                <a:cubicBezTo>
                  <a:pt x="41211" y="48027"/>
                  <a:pt x="38972" y="47723"/>
                  <a:pt x="37403" y="47331"/>
                </a:cubicBezTo>
                <a:cubicBezTo>
                  <a:pt x="33751" y="46418"/>
                  <a:pt x="33329" y="40266"/>
                  <a:pt x="34003" y="36562"/>
                </a:cubicBezTo>
                <a:cubicBezTo>
                  <a:pt x="35765" y="26875"/>
                  <a:pt x="48913" y="23698"/>
                  <a:pt x="56390" y="17291"/>
                </a:cubicBezTo>
                <a:cubicBezTo>
                  <a:pt x="61836" y="12624"/>
                  <a:pt x="64204" y="4672"/>
                  <a:pt x="70276" y="855"/>
                </a:cubicBezTo>
                <a:cubicBezTo>
                  <a:pt x="74572" y="-1845"/>
                  <a:pt x="81894" y="2550"/>
                  <a:pt x="84162" y="7089"/>
                </a:cubicBezTo>
                <a:cubicBezTo>
                  <a:pt x="85985" y="10737"/>
                  <a:pt x="85173" y="15343"/>
                  <a:pt x="86996" y="18992"/>
                </a:cubicBezTo>
                <a:cubicBezTo>
                  <a:pt x="89034" y="23070"/>
                  <a:pt x="93808" y="27208"/>
                  <a:pt x="98332" y="26643"/>
                </a:cubicBezTo>
                <a:cubicBezTo>
                  <a:pt x="103253" y="26029"/>
                  <a:pt x="109120" y="21937"/>
                  <a:pt x="109667" y="17008"/>
                </a:cubicBezTo>
                <a:cubicBezTo>
                  <a:pt x="110134" y="12800"/>
                  <a:pt x="104727" y="4095"/>
                  <a:pt x="101733" y="7089"/>
                </a:cubicBezTo>
                <a:cubicBezTo>
                  <a:pt x="96933" y="11889"/>
                  <a:pt x="105754" y="25125"/>
                  <a:pt x="112501" y="24376"/>
                </a:cubicBezTo>
                <a:cubicBezTo>
                  <a:pt x="121518" y="23376"/>
                  <a:pt x="125641" y="11432"/>
                  <a:pt x="133755" y="7373"/>
                </a:cubicBezTo>
                <a:cubicBezTo>
                  <a:pt x="136042" y="6229"/>
                  <a:pt x="138849" y="7940"/>
                  <a:pt x="141407" y="794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64" name="Google Shape;64;p13"/>
          <p:cNvSpPr txBox="1">
            <a:spLocks noGrp="1"/>
          </p:cNvSpPr>
          <p:nvPr>
            <p:ph type="subTitle" idx="1"/>
          </p:nvPr>
        </p:nvSpPr>
        <p:spPr>
          <a:xfrm>
            <a:off x="1363067" y="3001933"/>
            <a:ext cx="33116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5"/>
          </p:nvPr>
        </p:nvSpPr>
        <p:spPr>
          <a:xfrm>
            <a:off x="1363067" y="5176067"/>
            <a:ext cx="33116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6"/>
          </p:nvPr>
        </p:nvSpPr>
        <p:spPr>
          <a:xfrm>
            <a:off x="950967" y="593367"/>
            <a:ext cx="858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7"/>
          </p:nvPr>
        </p:nvSpPr>
        <p:spPr>
          <a:xfrm>
            <a:off x="1363067" y="2546933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8"/>
          </p:nvPr>
        </p:nvSpPr>
        <p:spPr>
          <a:xfrm>
            <a:off x="1363067" y="4721067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9"/>
          </p:nvPr>
        </p:nvSpPr>
        <p:spPr>
          <a:xfrm>
            <a:off x="4974388" y="3001933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13"/>
          </p:nvPr>
        </p:nvSpPr>
        <p:spPr>
          <a:xfrm>
            <a:off x="4974388" y="5176067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ubTitle" idx="14"/>
          </p:nvPr>
        </p:nvSpPr>
        <p:spPr>
          <a:xfrm>
            <a:off x="4976788" y="2546933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15"/>
          </p:nvPr>
        </p:nvSpPr>
        <p:spPr>
          <a:xfrm>
            <a:off x="4976788" y="4721067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860575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>
            <a:spLocks noGrp="1"/>
          </p:cNvSpPr>
          <p:nvPr>
            <p:ph type="title"/>
          </p:nvPr>
        </p:nvSpPr>
        <p:spPr>
          <a:xfrm>
            <a:off x="5334200" y="4296800"/>
            <a:ext cx="4072000" cy="6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subTitle" idx="1"/>
          </p:nvPr>
        </p:nvSpPr>
        <p:spPr>
          <a:xfrm>
            <a:off x="2785800" y="1807600"/>
            <a:ext cx="6620400" cy="23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798544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Title and three columns 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494133" y="4859293"/>
            <a:ext cx="9697864" cy="117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494133" y="2472500"/>
            <a:ext cx="9697864" cy="117584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>
            <a:spLocks noGrp="1"/>
          </p:cNvSpPr>
          <p:nvPr>
            <p:ph type="subTitle" idx="1"/>
          </p:nvPr>
        </p:nvSpPr>
        <p:spPr>
          <a:xfrm>
            <a:off x="3505200" y="2675300"/>
            <a:ext cx="2006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title"/>
          </p:nvPr>
        </p:nvSpPr>
        <p:spPr>
          <a:xfrm>
            <a:off x="1426400" y="593367"/>
            <a:ext cx="9339200" cy="10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ubTitle" idx="2"/>
          </p:nvPr>
        </p:nvSpPr>
        <p:spPr>
          <a:xfrm>
            <a:off x="5689433" y="2581900"/>
            <a:ext cx="5076000" cy="8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subTitle" idx="3"/>
          </p:nvPr>
        </p:nvSpPr>
        <p:spPr>
          <a:xfrm>
            <a:off x="3505200" y="3848168"/>
            <a:ext cx="2006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subTitle" idx="4"/>
          </p:nvPr>
        </p:nvSpPr>
        <p:spPr>
          <a:xfrm>
            <a:off x="5689433" y="3754768"/>
            <a:ext cx="5076000" cy="8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5"/>
          <p:cNvSpPr txBox="1">
            <a:spLocks noGrp="1"/>
          </p:cNvSpPr>
          <p:nvPr>
            <p:ph type="subTitle" idx="5"/>
          </p:nvPr>
        </p:nvSpPr>
        <p:spPr>
          <a:xfrm>
            <a:off x="3505200" y="5021036"/>
            <a:ext cx="2006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subTitle" idx="6"/>
          </p:nvPr>
        </p:nvSpPr>
        <p:spPr>
          <a:xfrm>
            <a:off x="5689433" y="4927637"/>
            <a:ext cx="5076000" cy="8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205208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>
            <a:spLocks noGrp="1"/>
          </p:cNvSpPr>
          <p:nvPr>
            <p:ph type="subTitle" idx="1"/>
          </p:nvPr>
        </p:nvSpPr>
        <p:spPr>
          <a:xfrm>
            <a:off x="950967" y="3934033"/>
            <a:ext cx="3311600" cy="15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subTitle" idx="2"/>
          </p:nvPr>
        </p:nvSpPr>
        <p:spPr>
          <a:xfrm>
            <a:off x="950967" y="3402843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subTitle" idx="3"/>
          </p:nvPr>
        </p:nvSpPr>
        <p:spPr>
          <a:xfrm>
            <a:off x="4441967" y="3934033"/>
            <a:ext cx="3316400" cy="15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6"/>
          <p:cNvSpPr txBox="1">
            <a:spLocks noGrp="1"/>
          </p:cNvSpPr>
          <p:nvPr>
            <p:ph type="subTitle" idx="4"/>
          </p:nvPr>
        </p:nvSpPr>
        <p:spPr>
          <a:xfrm>
            <a:off x="4441972" y="3402843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92" name="Google Shape;92;p16"/>
          <p:cNvSpPr txBox="1">
            <a:spLocks noGrp="1"/>
          </p:cNvSpPr>
          <p:nvPr>
            <p:ph type="subTitle" idx="5"/>
          </p:nvPr>
        </p:nvSpPr>
        <p:spPr>
          <a:xfrm>
            <a:off x="7937767" y="3934033"/>
            <a:ext cx="3316400" cy="15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6"/>
          <p:cNvSpPr txBox="1">
            <a:spLocks noGrp="1"/>
          </p:cNvSpPr>
          <p:nvPr>
            <p:ph type="subTitle" idx="6"/>
          </p:nvPr>
        </p:nvSpPr>
        <p:spPr>
          <a:xfrm>
            <a:off x="7937772" y="3402843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76883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3/22/23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02892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669143">
            <a:off x="321975" y="2428600"/>
            <a:ext cx="935579" cy="915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06968" y="222134"/>
            <a:ext cx="1684667" cy="1825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787372">
            <a:off x="-374531" y="3896057"/>
            <a:ext cx="1925001" cy="3629964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7"/>
          <p:cNvSpPr/>
          <p:nvPr/>
        </p:nvSpPr>
        <p:spPr>
          <a:xfrm>
            <a:off x="1234601" y="-94467"/>
            <a:ext cx="1492500" cy="7046933"/>
          </a:xfrm>
          <a:custGeom>
            <a:avLst/>
            <a:gdLst/>
            <a:ahLst/>
            <a:cxnLst/>
            <a:rect l="l" t="t" r="r" b="b"/>
            <a:pathLst>
              <a:path w="44775" h="211408" extrusionOk="0">
                <a:moveTo>
                  <a:pt x="0" y="0"/>
                </a:moveTo>
                <a:cubicBezTo>
                  <a:pt x="9541" y="4771"/>
                  <a:pt x="16816" y="14609"/>
                  <a:pt x="20404" y="24655"/>
                </a:cubicBezTo>
                <a:cubicBezTo>
                  <a:pt x="25642" y="39319"/>
                  <a:pt x="22500" y="67231"/>
                  <a:pt x="7085" y="69430"/>
                </a:cubicBezTo>
                <a:cubicBezTo>
                  <a:pt x="5119" y="69710"/>
                  <a:pt x="3294" y="65597"/>
                  <a:pt x="4534" y="64046"/>
                </a:cubicBezTo>
                <a:cubicBezTo>
                  <a:pt x="5902" y="62335"/>
                  <a:pt x="8945" y="62594"/>
                  <a:pt x="11052" y="63196"/>
                </a:cubicBezTo>
                <a:cubicBezTo>
                  <a:pt x="17592" y="65065"/>
                  <a:pt x="22273" y="74792"/>
                  <a:pt x="20404" y="81332"/>
                </a:cubicBezTo>
                <a:cubicBezTo>
                  <a:pt x="17380" y="91914"/>
                  <a:pt x="738" y="98250"/>
                  <a:pt x="2550" y="109105"/>
                </a:cubicBezTo>
                <a:cubicBezTo>
                  <a:pt x="4003" y="117811"/>
                  <a:pt x="18709" y="118811"/>
                  <a:pt x="22104" y="126958"/>
                </a:cubicBezTo>
                <a:cubicBezTo>
                  <a:pt x="26060" y="136449"/>
                  <a:pt x="21514" y="157321"/>
                  <a:pt x="11335" y="155864"/>
                </a:cubicBezTo>
                <a:cubicBezTo>
                  <a:pt x="8050" y="155394"/>
                  <a:pt x="7517" y="147428"/>
                  <a:pt x="10485" y="145945"/>
                </a:cubicBezTo>
                <a:cubicBezTo>
                  <a:pt x="17300" y="142539"/>
                  <a:pt x="27289" y="147012"/>
                  <a:pt x="32306" y="152746"/>
                </a:cubicBezTo>
                <a:cubicBezTo>
                  <a:pt x="36477" y="157513"/>
                  <a:pt x="38759" y="164598"/>
                  <a:pt x="37974" y="170883"/>
                </a:cubicBezTo>
                <a:cubicBezTo>
                  <a:pt x="37074" y="178093"/>
                  <a:pt x="32745" y="184624"/>
                  <a:pt x="32023" y="191854"/>
                </a:cubicBezTo>
                <a:cubicBezTo>
                  <a:pt x="31250" y="199597"/>
                  <a:pt x="37395" y="208942"/>
                  <a:pt x="44775" y="211408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99" name="Google Shape;99;p17"/>
          <p:cNvSpPr txBox="1">
            <a:spLocks noGrp="1"/>
          </p:cNvSpPr>
          <p:nvPr>
            <p:ph type="title"/>
          </p:nvPr>
        </p:nvSpPr>
        <p:spPr>
          <a:xfrm>
            <a:off x="1426467" y="593367"/>
            <a:ext cx="9814400" cy="10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100" name="Google Shape;100;p17"/>
          <p:cNvSpPr txBox="1">
            <a:spLocks noGrp="1"/>
          </p:cNvSpPr>
          <p:nvPr>
            <p:ph type="subTitle" idx="1"/>
          </p:nvPr>
        </p:nvSpPr>
        <p:spPr>
          <a:xfrm>
            <a:off x="2979033" y="1931967"/>
            <a:ext cx="34380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01" name="Google Shape;101;p17"/>
          <p:cNvSpPr txBox="1">
            <a:spLocks noGrp="1"/>
          </p:cNvSpPr>
          <p:nvPr>
            <p:ph type="subTitle" idx="2"/>
          </p:nvPr>
        </p:nvSpPr>
        <p:spPr>
          <a:xfrm>
            <a:off x="2979033" y="2520245"/>
            <a:ext cx="3443200" cy="10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7"/>
          <p:cNvSpPr txBox="1">
            <a:spLocks noGrp="1"/>
          </p:cNvSpPr>
          <p:nvPr>
            <p:ph type="subTitle" idx="3"/>
          </p:nvPr>
        </p:nvSpPr>
        <p:spPr>
          <a:xfrm>
            <a:off x="2979033" y="4192309"/>
            <a:ext cx="34380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03" name="Google Shape;103;p17"/>
          <p:cNvSpPr txBox="1">
            <a:spLocks noGrp="1"/>
          </p:cNvSpPr>
          <p:nvPr>
            <p:ph type="subTitle" idx="4"/>
          </p:nvPr>
        </p:nvSpPr>
        <p:spPr>
          <a:xfrm>
            <a:off x="2979033" y="4773805"/>
            <a:ext cx="3443200" cy="10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7"/>
          <p:cNvSpPr txBox="1">
            <a:spLocks noGrp="1"/>
          </p:cNvSpPr>
          <p:nvPr>
            <p:ph type="subTitle" idx="5"/>
          </p:nvPr>
        </p:nvSpPr>
        <p:spPr>
          <a:xfrm>
            <a:off x="6922633" y="1920367"/>
            <a:ext cx="34380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05" name="Google Shape;105;p17"/>
          <p:cNvSpPr txBox="1">
            <a:spLocks noGrp="1"/>
          </p:cNvSpPr>
          <p:nvPr>
            <p:ph type="subTitle" idx="6"/>
          </p:nvPr>
        </p:nvSpPr>
        <p:spPr>
          <a:xfrm>
            <a:off x="6922633" y="2508067"/>
            <a:ext cx="3438000" cy="10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7"/>
          <p:cNvSpPr txBox="1">
            <a:spLocks noGrp="1"/>
          </p:cNvSpPr>
          <p:nvPr>
            <p:ph type="subTitle" idx="7"/>
          </p:nvPr>
        </p:nvSpPr>
        <p:spPr>
          <a:xfrm>
            <a:off x="6922633" y="4180700"/>
            <a:ext cx="34380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subTitle" idx="8"/>
          </p:nvPr>
        </p:nvSpPr>
        <p:spPr>
          <a:xfrm>
            <a:off x="6922633" y="4761625"/>
            <a:ext cx="3438000" cy="10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035308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230706" y="527934"/>
            <a:ext cx="885260" cy="894433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8"/>
          <p:cNvSpPr/>
          <p:nvPr/>
        </p:nvSpPr>
        <p:spPr>
          <a:xfrm>
            <a:off x="8438667" y="-34633"/>
            <a:ext cx="4354733" cy="2196367"/>
          </a:xfrm>
          <a:custGeom>
            <a:avLst/>
            <a:gdLst/>
            <a:ahLst/>
            <a:cxnLst/>
            <a:rect l="l" t="t" r="r" b="b"/>
            <a:pathLst>
              <a:path w="130642" h="65891" extrusionOk="0">
                <a:moveTo>
                  <a:pt x="0" y="0"/>
                </a:moveTo>
                <a:cubicBezTo>
                  <a:pt x="8988" y="1122"/>
                  <a:pt x="19029" y="5739"/>
                  <a:pt x="23522" y="13603"/>
                </a:cubicBezTo>
                <a:cubicBezTo>
                  <a:pt x="25569" y="17186"/>
                  <a:pt x="27505" y="21420"/>
                  <a:pt x="26922" y="25505"/>
                </a:cubicBezTo>
                <a:cubicBezTo>
                  <a:pt x="26186" y="30664"/>
                  <a:pt x="21294" y="37695"/>
                  <a:pt x="16153" y="36840"/>
                </a:cubicBezTo>
                <a:cubicBezTo>
                  <a:pt x="12752" y="36274"/>
                  <a:pt x="11760" y="28791"/>
                  <a:pt x="14453" y="26638"/>
                </a:cubicBezTo>
                <a:cubicBezTo>
                  <a:pt x="18733" y="23216"/>
                  <a:pt x="26131" y="23638"/>
                  <a:pt x="30890" y="26355"/>
                </a:cubicBezTo>
                <a:cubicBezTo>
                  <a:pt x="42088" y="32750"/>
                  <a:pt x="47620" y="46156"/>
                  <a:pt x="57528" y="54410"/>
                </a:cubicBezTo>
                <a:cubicBezTo>
                  <a:pt x="63915" y="59731"/>
                  <a:pt x="80185" y="62121"/>
                  <a:pt x="82466" y="54127"/>
                </a:cubicBezTo>
                <a:cubicBezTo>
                  <a:pt x="83360" y="50995"/>
                  <a:pt x="74921" y="48582"/>
                  <a:pt x="73115" y="51293"/>
                </a:cubicBezTo>
                <a:cubicBezTo>
                  <a:pt x="70575" y="55107"/>
                  <a:pt x="70886" y="63091"/>
                  <a:pt x="75098" y="64896"/>
                </a:cubicBezTo>
                <a:cubicBezTo>
                  <a:pt x="78795" y="66480"/>
                  <a:pt x="84769" y="66258"/>
                  <a:pt x="87001" y="62912"/>
                </a:cubicBezTo>
                <a:cubicBezTo>
                  <a:pt x="92296" y="54974"/>
                  <a:pt x="91205" y="43458"/>
                  <a:pt x="97486" y="36274"/>
                </a:cubicBezTo>
                <a:cubicBezTo>
                  <a:pt x="104793" y="27917"/>
                  <a:pt x="121402" y="27003"/>
                  <a:pt x="130642" y="33156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11" name="Google Shape;111;p18"/>
          <p:cNvSpPr txBox="1">
            <a:spLocks noGrp="1"/>
          </p:cNvSpPr>
          <p:nvPr>
            <p:ph type="subTitle" idx="1"/>
          </p:nvPr>
        </p:nvSpPr>
        <p:spPr>
          <a:xfrm>
            <a:off x="950967" y="2617176"/>
            <a:ext cx="33116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subTitle" idx="2"/>
          </p:nvPr>
        </p:nvSpPr>
        <p:spPr>
          <a:xfrm>
            <a:off x="950967" y="4791309"/>
            <a:ext cx="33116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subTitle" idx="3"/>
          </p:nvPr>
        </p:nvSpPr>
        <p:spPr>
          <a:xfrm>
            <a:off x="950967" y="2085976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subTitle" idx="4"/>
          </p:nvPr>
        </p:nvSpPr>
        <p:spPr>
          <a:xfrm>
            <a:off x="950967" y="4260109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subTitle" idx="5"/>
          </p:nvPr>
        </p:nvSpPr>
        <p:spPr>
          <a:xfrm>
            <a:off x="4441980" y="2617176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subTitle" idx="6"/>
          </p:nvPr>
        </p:nvSpPr>
        <p:spPr>
          <a:xfrm>
            <a:off x="4441980" y="4791309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subTitle" idx="7"/>
          </p:nvPr>
        </p:nvSpPr>
        <p:spPr>
          <a:xfrm>
            <a:off x="4441972" y="2085976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19" name="Google Shape;119;p18"/>
          <p:cNvSpPr txBox="1">
            <a:spLocks noGrp="1"/>
          </p:cNvSpPr>
          <p:nvPr>
            <p:ph type="subTitle" idx="8"/>
          </p:nvPr>
        </p:nvSpPr>
        <p:spPr>
          <a:xfrm>
            <a:off x="4444369" y="4260109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20" name="Google Shape;120;p18"/>
          <p:cNvSpPr txBox="1">
            <a:spLocks noGrp="1"/>
          </p:cNvSpPr>
          <p:nvPr>
            <p:ph type="subTitle" idx="9"/>
          </p:nvPr>
        </p:nvSpPr>
        <p:spPr>
          <a:xfrm>
            <a:off x="7937780" y="2617176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8"/>
          <p:cNvSpPr txBox="1">
            <a:spLocks noGrp="1"/>
          </p:cNvSpPr>
          <p:nvPr>
            <p:ph type="subTitle" idx="13"/>
          </p:nvPr>
        </p:nvSpPr>
        <p:spPr>
          <a:xfrm>
            <a:off x="7937780" y="4791309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8"/>
          <p:cNvSpPr txBox="1">
            <a:spLocks noGrp="1"/>
          </p:cNvSpPr>
          <p:nvPr>
            <p:ph type="subTitle" idx="14"/>
          </p:nvPr>
        </p:nvSpPr>
        <p:spPr>
          <a:xfrm>
            <a:off x="7937772" y="2085976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23" name="Google Shape;123;p18"/>
          <p:cNvSpPr txBox="1">
            <a:spLocks noGrp="1"/>
          </p:cNvSpPr>
          <p:nvPr>
            <p:ph type="subTitle" idx="15"/>
          </p:nvPr>
        </p:nvSpPr>
        <p:spPr>
          <a:xfrm>
            <a:off x="7937772" y="4260109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341571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 txBox="1">
            <a:spLocks noGrp="1"/>
          </p:cNvSpPr>
          <p:nvPr>
            <p:ph type="title"/>
          </p:nvPr>
        </p:nvSpPr>
        <p:spPr>
          <a:xfrm flipH="1">
            <a:off x="951167" y="3215317"/>
            <a:ext cx="5416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3498367" y="1581151"/>
            <a:ext cx="2868800" cy="1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0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7" name="Google Shape;127;p19"/>
          <p:cNvSpPr txBox="1">
            <a:spLocks noGrp="1"/>
          </p:cNvSpPr>
          <p:nvPr>
            <p:ph type="subTitle" idx="1"/>
          </p:nvPr>
        </p:nvSpPr>
        <p:spPr>
          <a:xfrm>
            <a:off x="2483567" y="4354851"/>
            <a:ext cx="3883600" cy="92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9"/>
          <p:cNvSpPr/>
          <p:nvPr/>
        </p:nvSpPr>
        <p:spPr>
          <a:xfrm>
            <a:off x="3321734" y="-228733"/>
            <a:ext cx="7558276" cy="7456000"/>
          </a:xfrm>
          <a:custGeom>
            <a:avLst/>
            <a:gdLst/>
            <a:ahLst/>
            <a:cxnLst/>
            <a:rect l="l" t="t" r="r" b="b"/>
            <a:pathLst>
              <a:path w="186195" h="223680" extrusionOk="0">
                <a:moveTo>
                  <a:pt x="186195" y="0"/>
                </a:moveTo>
                <a:cubicBezTo>
                  <a:pt x="175379" y="4331"/>
                  <a:pt x="162583" y="3254"/>
                  <a:pt x="152398" y="8910"/>
                </a:cubicBezTo>
                <a:cubicBezTo>
                  <a:pt x="144683" y="13194"/>
                  <a:pt x="138187" y="25830"/>
                  <a:pt x="142566" y="33491"/>
                </a:cubicBezTo>
                <a:cubicBezTo>
                  <a:pt x="144929" y="37624"/>
                  <a:pt x="151517" y="39442"/>
                  <a:pt x="156085" y="38099"/>
                </a:cubicBezTo>
                <a:cubicBezTo>
                  <a:pt x="159034" y="37232"/>
                  <a:pt x="160312" y="33161"/>
                  <a:pt x="160693" y="30111"/>
                </a:cubicBezTo>
                <a:cubicBezTo>
                  <a:pt x="161228" y="25827"/>
                  <a:pt x="159290" y="20638"/>
                  <a:pt x="155777" y="18128"/>
                </a:cubicBezTo>
                <a:cubicBezTo>
                  <a:pt x="151462" y="15045"/>
                  <a:pt x="145371" y="14706"/>
                  <a:pt x="140108" y="15363"/>
                </a:cubicBezTo>
                <a:cubicBezTo>
                  <a:pt x="131090" y="16489"/>
                  <a:pt x="121606" y="24109"/>
                  <a:pt x="119214" y="32876"/>
                </a:cubicBezTo>
                <a:cubicBezTo>
                  <a:pt x="116357" y="43350"/>
                  <a:pt x="122337" y="55144"/>
                  <a:pt x="118907" y="65445"/>
                </a:cubicBezTo>
                <a:cubicBezTo>
                  <a:pt x="117127" y="70790"/>
                  <a:pt x="109127" y="71147"/>
                  <a:pt x="103852" y="73126"/>
                </a:cubicBezTo>
                <a:cubicBezTo>
                  <a:pt x="99512" y="74754"/>
                  <a:pt x="96405" y="78984"/>
                  <a:pt x="94020" y="82958"/>
                </a:cubicBezTo>
                <a:cubicBezTo>
                  <a:pt x="82885" y="101509"/>
                  <a:pt x="98698" y="125977"/>
                  <a:pt x="101086" y="147481"/>
                </a:cubicBezTo>
                <a:cubicBezTo>
                  <a:pt x="102278" y="158217"/>
                  <a:pt x="93453" y="180689"/>
                  <a:pt x="84188" y="175134"/>
                </a:cubicBezTo>
                <a:cubicBezTo>
                  <a:pt x="79613" y="172391"/>
                  <a:pt x="81778" y="163323"/>
                  <a:pt x="85109" y="159157"/>
                </a:cubicBezTo>
                <a:cubicBezTo>
                  <a:pt x="88010" y="155529"/>
                  <a:pt x="94474" y="153699"/>
                  <a:pt x="98628" y="155777"/>
                </a:cubicBezTo>
                <a:cubicBezTo>
                  <a:pt x="108508" y="160720"/>
                  <a:pt x="109714" y="178464"/>
                  <a:pt x="104773" y="188346"/>
                </a:cubicBezTo>
                <a:cubicBezTo>
                  <a:pt x="100737" y="196418"/>
                  <a:pt x="85878" y="197124"/>
                  <a:pt x="78042" y="192647"/>
                </a:cubicBezTo>
                <a:cubicBezTo>
                  <a:pt x="68973" y="187466"/>
                  <a:pt x="60183" y="179996"/>
                  <a:pt x="49775" y="179128"/>
                </a:cubicBezTo>
                <a:cubicBezTo>
                  <a:pt x="36118" y="177989"/>
                  <a:pt x="20139" y="181422"/>
                  <a:pt x="10447" y="191111"/>
                </a:cubicBezTo>
                <a:cubicBezTo>
                  <a:pt x="2384" y="199172"/>
                  <a:pt x="0" y="212279"/>
                  <a:pt x="0" y="22368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790959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 txBox="1">
            <a:spLocks noGrp="1"/>
          </p:cNvSpPr>
          <p:nvPr>
            <p:ph type="title" hasCustomPrompt="1"/>
          </p:nvPr>
        </p:nvSpPr>
        <p:spPr>
          <a:xfrm>
            <a:off x="3403600" y="3425967"/>
            <a:ext cx="7357600" cy="16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0"/>
              <a:buNone/>
              <a:defRPr sz="9333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1" name="Google Shape;131;p20"/>
          <p:cNvSpPr txBox="1">
            <a:spLocks noGrp="1"/>
          </p:cNvSpPr>
          <p:nvPr>
            <p:ph type="subTitle" idx="1"/>
          </p:nvPr>
        </p:nvSpPr>
        <p:spPr>
          <a:xfrm>
            <a:off x="3403600" y="5031233"/>
            <a:ext cx="73540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title" idx="2" hasCustomPrompt="1"/>
          </p:nvPr>
        </p:nvSpPr>
        <p:spPr>
          <a:xfrm>
            <a:off x="1433933" y="922533"/>
            <a:ext cx="7357600" cy="16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3" name="Google Shape;133;p20"/>
          <p:cNvSpPr txBox="1">
            <a:spLocks noGrp="1"/>
          </p:cNvSpPr>
          <p:nvPr>
            <p:ph type="subTitle" idx="3"/>
          </p:nvPr>
        </p:nvSpPr>
        <p:spPr>
          <a:xfrm>
            <a:off x="1431535" y="2527800"/>
            <a:ext cx="73576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766077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" y="5168567"/>
            <a:ext cx="12192000" cy="1025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3" y="3968866"/>
            <a:ext cx="12192000" cy="1025751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1"/>
          <p:cNvSpPr/>
          <p:nvPr/>
        </p:nvSpPr>
        <p:spPr>
          <a:xfrm>
            <a:off x="-660599" y="-313400"/>
            <a:ext cx="3521700" cy="4534200"/>
          </a:xfrm>
          <a:custGeom>
            <a:avLst/>
            <a:gdLst/>
            <a:ahLst/>
            <a:cxnLst/>
            <a:rect l="l" t="t" r="r" b="b"/>
            <a:pathLst>
              <a:path w="105651" h="136026" extrusionOk="0">
                <a:moveTo>
                  <a:pt x="0" y="136026"/>
                </a:moveTo>
                <a:cubicBezTo>
                  <a:pt x="2155" y="123079"/>
                  <a:pt x="22475" y="121159"/>
                  <a:pt x="29755" y="110238"/>
                </a:cubicBezTo>
                <a:cubicBezTo>
                  <a:pt x="33003" y="105366"/>
                  <a:pt x="34725" y="98506"/>
                  <a:pt x="32873" y="92951"/>
                </a:cubicBezTo>
                <a:cubicBezTo>
                  <a:pt x="31928" y="90117"/>
                  <a:pt x="26933" y="88580"/>
                  <a:pt x="24371" y="90117"/>
                </a:cubicBezTo>
                <a:cubicBezTo>
                  <a:pt x="19751" y="92888"/>
                  <a:pt x="20256" y="102216"/>
                  <a:pt x="23804" y="106270"/>
                </a:cubicBezTo>
                <a:cubicBezTo>
                  <a:pt x="28145" y="111230"/>
                  <a:pt x="35133" y="113839"/>
                  <a:pt x="41658" y="114772"/>
                </a:cubicBezTo>
                <a:cubicBezTo>
                  <a:pt x="63907" y="117952"/>
                  <a:pt x="95829" y="109462"/>
                  <a:pt x="103720" y="88417"/>
                </a:cubicBezTo>
                <a:cubicBezTo>
                  <a:pt x="106990" y="79695"/>
                  <a:pt x="105945" y="68276"/>
                  <a:pt x="100603" y="60645"/>
                </a:cubicBezTo>
                <a:cubicBezTo>
                  <a:pt x="97266" y="55879"/>
                  <a:pt x="90916" y="54181"/>
                  <a:pt x="85866" y="51293"/>
                </a:cubicBezTo>
                <a:cubicBezTo>
                  <a:pt x="79172" y="47465"/>
                  <a:pt x="73009" y="39108"/>
                  <a:pt x="73964" y="31456"/>
                </a:cubicBezTo>
                <a:cubicBezTo>
                  <a:pt x="74262" y="29066"/>
                  <a:pt x="76398" y="25732"/>
                  <a:pt x="78782" y="26072"/>
                </a:cubicBezTo>
                <a:cubicBezTo>
                  <a:pt x="81500" y="26460"/>
                  <a:pt x="83715" y="29598"/>
                  <a:pt x="84166" y="32306"/>
                </a:cubicBezTo>
                <a:cubicBezTo>
                  <a:pt x="84861" y="36478"/>
                  <a:pt x="77262" y="39371"/>
                  <a:pt x="73114" y="38541"/>
                </a:cubicBezTo>
                <a:cubicBezTo>
                  <a:pt x="66401" y="37198"/>
                  <a:pt x="60026" y="31760"/>
                  <a:pt x="57244" y="25505"/>
                </a:cubicBezTo>
                <a:cubicBezTo>
                  <a:pt x="53772" y="17698"/>
                  <a:pt x="53753" y="6042"/>
                  <a:pt x="59795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38" name="Google Shape;138;p2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576920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141" name="Google Shape;14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013181"/>
            <a:ext cx="12192000" cy="90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3" y="3004588"/>
            <a:ext cx="12192000" cy="9080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874056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>
            <a:spLocks noGrp="1"/>
          </p:cNvSpPr>
          <p:nvPr>
            <p:ph type="title"/>
          </p:nvPr>
        </p:nvSpPr>
        <p:spPr>
          <a:xfrm>
            <a:off x="979533" y="2098967"/>
            <a:ext cx="4542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3"/>
          <p:cNvSpPr txBox="1">
            <a:spLocks noGrp="1"/>
          </p:cNvSpPr>
          <p:nvPr>
            <p:ph type="subTitle" idx="1"/>
          </p:nvPr>
        </p:nvSpPr>
        <p:spPr>
          <a:xfrm>
            <a:off x="979533" y="3155967"/>
            <a:ext cx="4542800" cy="21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3"/>
          <p:cNvSpPr/>
          <p:nvPr/>
        </p:nvSpPr>
        <p:spPr>
          <a:xfrm>
            <a:off x="-268108" y="-16933"/>
            <a:ext cx="5331167" cy="2854967"/>
          </a:xfrm>
          <a:custGeom>
            <a:avLst/>
            <a:gdLst/>
            <a:ahLst/>
            <a:cxnLst/>
            <a:rect l="l" t="t" r="r" b="b"/>
            <a:pathLst>
              <a:path w="159935" h="85649" extrusionOk="0">
                <a:moveTo>
                  <a:pt x="1439" y="85649"/>
                </a:moveTo>
                <a:cubicBezTo>
                  <a:pt x="-3013" y="74526"/>
                  <a:pt x="3679" y="55867"/>
                  <a:pt x="15155" y="52426"/>
                </a:cubicBezTo>
                <a:cubicBezTo>
                  <a:pt x="20261" y="50895"/>
                  <a:pt x="26433" y="51817"/>
                  <a:pt x="31005" y="54559"/>
                </a:cubicBezTo>
                <a:cubicBezTo>
                  <a:pt x="36462" y="57831"/>
                  <a:pt x="40249" y="66850"/>
                  <a:pt x="37405" y="72542"/>
                </a:cubicBezTo>
                <a:cubicBezTo>
                  <a:pt x="34942" y="77471"/>
                  <a:pt x="23117" y="76082"/>
                  <a:pt x="20946" y="71018"/>
                </a:cubicBezTo>
                <a:cubicBezTo>
                  <a:pt x="17333" y="62591"/>
                  <a:pt x="20632" y="49588"/>
                  <a:pt x="28261" y="44501"/>
                </a:cubicBezTo>
                <a:cubicBezTo>
                  <a:pt x="40861" y="36099"/>
                  <a:pt x="58626" y="44046"/>
                  <a:pt x="73677" y="45720"/>
                </a:cubicBezTo>
                <a:cubicBezTo>
                  <a:pt x="81657" y="46607"/>
                  <a:pt x="94778" y="38505"/>
                  <a:pt x="92574" y="30785"/>
                </a:cubicBezTo>
                <a:cubicBezTo>
                  <a:pt x="90700" y="24221"/>
                  <a:pt x="74549" y="25917"/>
                  <a:pt x="72153" y="32309"/>
                </a:cubicBezTo>
                <a:cubicBezTo>
                  <a:pt x="70582" y="36499"/>
                  <a:pt x="69896" y="42283"/>
                  <a:pt x="72762" y="45720"/>
                </a:cubicBezTo>
                <a:cubicBezTo>
                  <a:pt x="75355" y="48830"/>
                  <a:pt x="80351" y="50044"/>
                  <a:pt x="84345" y="49378"/>
                </a:cubicBezTo>
                <a:cubicBezTo>
                  <a:pt x="100093" y="46752"/>
                  <a:pt x="106264" y="26143"/>
                  <a:pt x="116653" y="14021"/>
                </a:cubicBezTo>
                <a:cubicBezTo>
                  <a:pt x="126522" y="2506"/>
                  <a:pt x="144770" y="0"/>
                  <a:pt x="159935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47" name="Google Shape;147;p23"/>
          <p:cNvSpPr/>
          <p:nvPr/>
        </p:nvSpPr>
        <p:spPr>
          <a:xfrm>
            <a:off x="9541251" y="4097024"/>
            <a:ext cx="3261367" cy="3290800"/>
          </a:xfrm>
          <a:custGeom>
            <a:avLst/>
            <a:gdLst/>
            <a:ahLst/>
            <a:cxnLst/>
            <a:rect l="l" t="t" r="r" b="b"/>
            <a:pathLst>
              <a:path w="97841" h="98724" extrusionOk="0">
                <a:moveTo>
                  <a:pt x="97841" y="7284"/>
                </a:moveTo>
                <a:cubicBezTo>
                  <a:pt x="91670" y="2348"/>
                  <a:pt x="81440" y="398"/>
                  <a:pt x="74371" y="3932"/>
                </a:cubicBezTo>
                <a:cubicBezTo>
                  <a:pt x="68690" y="6772"/>
                  <a:pt x="67964" y="17871"/>
                  <a:pt x="71933" y="22829"/>
                </a:cubicBezTo>
                <a:cubicBezTo>
                  <a:pt x="74032" y="25451"/>
                  <a:pt x="80325" y="25137"/>
                  <a:pt x="81991" y="22220"/>
                </a:cubicBezTo>
                <a:cubicBezTo>
                  <a:pt x="85030" y="16900"/>
                  <a:pt x="84085" y="8639"/>
                  <a:pt x="80163" y="3932"/>
                </a:cubicBezTo>
                <a:cubicBezTo>
                  <a:pt x="74165" y="-3267"/>
                  <a:pt x="56617" y="123"/>
                  <a:pt x="52426" y="8504"/>
                </a:cubicBezTo>
                <a:cubicBezTo>
                  <a:pt x="42894" y="27563"/>
                  <a:pt x="71615" y="53627"/>
                  <a:pt x="60655" y="71902"/>
                </a:cubicBezTo>
                <a:cubicBezTo>
                  <a:pt x="58143" y="76091"/>
                  <a:pt x="51520" y="76169"/>
                  <a:pt x="46635" y="76169"/>
                </a:cubicBezTo>
                <a:cubicBezTo>
                  <a:pt x="36879" y="76169"/>
                  <a:pt x="27090" y="74679"/>
                  <a:pt x="17374" y="75560"/>
                </a:cubicBezTo>
                <a:cubicBezTo>
                  <a:pt x="7762" y="76432"/>
                  <a:pt x="0" y="89072"/>
                  <a:pt x="0" y="98724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30187326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oogle Shape;149;p24"/>
          <p:cNvGrpSpPr/>
          <p:nvPr/>
        </p:nvGrpSpPr>
        <p:grpSpPr>
          <a:xfrm>
            <a:off x="-579367" y="3506421"/>
            <a:ext cx="13432600" cy="4456779"/>
            <a:chOff x="-434525" y="2629816"/>
            <a:chExt cx="10074450" cy="3342584"/>
          </a:xfrm>
        </p:grpSpPr>
        <p:pic>
          <p:nvPicPr>
            <p:cNvPr id="150" name="Google Shape;150;p24"/>
            <p:cNvPicPr preferRelativeResize="0"/>
            <p:nvPr/>
          </p:nvPicPr>
          <p:blipFill rotWithShape="1">
            <a:blip r:embed="rId2">
              <a:alphaModFix/>
            </a:blip>
            <a:srcRect l="79" r="79"/>
            <a:stretch/>
          </p:blipFill>
          <p:spPr>
            <a:xfrm>
              <a:off x="6252554" y="3688012"/>
              <a:ext cx="2681370" cy="2252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24"/>
            <p:cNvPicPr preferRelativeResize="0"/>
            <p:nvPr/>
          </p:nvPicPr>
          <p:blipFill rotWithShape="1">
            <a:blip r:embed="rId3">
              <a:alphaModFix/>
            </a:blip>
            <a:srcRect l="367" r="377"/>
            <a:stretch/>
          </p:blipFill>
          <p:spPr>
            <a:xfrm>
              <a:off x="111488" y="4694506"/>
              <a:ext cx="518198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24"/>
            <p:cNvPicPr preferRelativeResize="0"/>
            <p:nvPr/>
          </p:nvPicPr>
          <p:blipFill rotWithShape="1">
            <a:blip r:embed="rId4">
              <a:alphaModFix/>
            </a:blip>
            <a:srcRect t="59" b="49"/>
            <a:stretch/>
          </p:blipFill>
          <p:spPr>
            <a:xfrm>
              <a:off x="1899200" y="4163694"/>
              <a:ext cx="1169975" cy="1677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" name="Google Shape;153;p24"/>
            <p:cNvPicPr preferRelativeResize="0"/>
            <p:nvPr/>
          </p:nvPicPr>
          <p:blipFill rotWithShape="1">
            <a:blip r:embed="rId5">
              <a:alphaModFix/>
            </a:blip>
            <a:srcRect l="129" r="129"/>
            <a:stretch/>
          </p:blipFill>
          <p:spPr>
            <a:xfrm>
              <a:off x="1812237" y="4306684"/>
              <a:ext cx="517645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4" name="Google Shape;154;p24"/>
            <p:cNvPicPr preferRelativeResize="0"/>
            <p:nvPr/>
          </p:nvPicPr>
          <p:blipFill rotWithShape="1">
            <a:blip r:embed="rId6">
              <a:alphaModFix/>
            </a:blip>
            <a:srcRect t="19" b="19"/>
            <a:stretch/>
          </p:blipFill>
          <p:spPr>
            <a:xfrm>
              <a:off x="6340926" y="4124958"/>
              <a:ext cx="1272387" cy="1378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5" name="Google Shape;155;p24"/>
            <p:cNvPicPr preferRelativeResize="0"/>
            <p:nvPr/>
          </p:nvPicPr>
          <p:blipFill rotWithShape="1">
            <a:blip r:embed="rId7">
              <a:alphaModFix/>
            </a:blip>
            <a:srcRect l="69" r="69"/>
            <a:stretch/>
          </p:blipFill>
          <p:spPr>
            <a:xfrm rot="955502">
              <a:off x="330810" y="4032505"/>
              <a:ext cx="1606348" cy="1753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6" name="Google Shape;156;p24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 rot="-1625989">
              <a:off x="7690167" y="4316631"/>
              <a:ext cx="611368" cy="5982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7" name="Google Shape;157;p24"/>
            <p:cNvSpPr/>
            <p:nvPr/>
          </p:nvSpPr>
          <p:spPr>
            <a:xfrm>
              <a:off x="-434525" y="2629816"/>
              <a:ext cx="10074450" cy="3009775"/>
            </a:xfrm>
            <a:custGeom>
              <a:avLst/>
              <a:gdLst/>
              <a:ahLst/>
              <a:cxnLst/>
              <a:rect l="l" t="t" r="r" b="b"/>
              <a:pathLst>
                <a:path w="402978" h="120391" extrusionOk="0">
                  <a:moveTo>
                    <a:pt x="0" y="58794"/>
                  </a:moveTo>
                  <a:cubicBezTo>
                    <a:pt x="2961" y="44002"/>
                    <a:pt x="26908" y="40538"/>
                    <a:pt x="41941" y="41791"/>
                  </a:cubicBezTo>
                  <a:cubicBezTo>
                    <a:pt x="54606" y="42847"/>
                    <a:pt x="69748" y="46014"/>
                    <a:pt x="79915" y="38390"/>
                  </a:cubicBezTo>
                  <a:cubicBezTo>
                    <a:pt x="82822" y="36210"/>
                    <a:pt x="85896" y="32281"/>
                    <a:pt x="85016" y="28755"/>
                  </a:cubicBezTo>
                  <a:cubicBezTo>
                    <a:pt x="84047" y="24871"/>
                    <a:pt x="77564" y="23817"/>
                    <a:pt x="73681" y="24788"/>
                  </a:cubicBezTo>
                  <a:cubicBezTo>
                    <a:pt x="66025" y="26703"/>
                    <a:pt x="65619" y="40967"/>
                    <a:pt x="69147" y="48026"/>
                  </a:cubicBezTo>
                  <a:cubicBezTo>
                    <a:pt x="71712" y="53157"/>
                    <a:pt x="80452" y="55692"/>
                    <a:pt x="85583" y="53127"/>
                  </a:cubicBezTo>
                  <a:cubicBezTo>
                    <a:pt x="92104" y="49868"/>
                    <a:pt x="97371" y="44098"/>
                    <a:pt x="104287" y="41791"/>
                  </a:cubicBezTo>
                  <a:cubicBezTo>
                    <a:pt x="108562" y="40365"/>
                    <a:pt x="111873" y="46658"/>
                    <a:pt x="115622" y="49159"/>
                  </a:cubicBezTo>
                  <a:cubicBezTo>
                    <a:pt x="119321" y="51627"/>
                    <a:pt x="124439" y="50586"/>
                    <a:pt x="128658" y="51993"/>
                  </a:cubicBezTo>
                  <a:cubicBezTo>
                    <a:pt x="139343" y="55556"/>
                    <a:pt x="133730" y="75202"/>
                    <a:pt x="141694" y="83166"/>
                  </a:cubicBezTo>
                  <a:cubicBezTo>
                    <a:pt x="151373" y="92845"/>
                    <a:pt x="168847" y="89742"/>
                    <a:pt x="180235" y="97335"/>
                  </a:cubicBezTo>
                  <a:cubicBezTo>
                    <a:pt x="184739" y="100338"/>
                    <a:pt x="189484" y="106253"/>
                    <a:pt x="188170" y="111505"/>
                  </a:cubicBezTo>
                  <a:cubicBezTo>
                    <a:pt x="186987" y="116235"/>
                    <a:pt x="180893" y="121546"/>
                    <a:pt x="176267" y="120006"/>
                  </a:cubicBezTo>
                  <a:cubicBezTo>
                    <a:pt x="170699" y="118152"/>
                    <a:pt x="173251" y="106586"/>
                    <a:pt x="177401" y="102436"/>
                  </a:cubicBezTo>
                  <a:cubicBezTo>
                    <a:pt x="181921" y="97916"/>
                    <a:pt x="189209" y="97105"/>
                    <a:pt x="195538" y="96202"/>
                  </a:cubicBezTo>
                  <a:cubicBezTo>
                    <a:pt x="206411" y="94651"/>
                    <a:pt x="214240" y="108783"/>
                    <a:pt x="225010" y="110938"/>
                  </a:cubicBezTo>
                  <a:cubicBezTo>
                    <a:pt x="233475" y="112632"/>
                    <a:pt x="243634" y="107641"/>
                    <a:pt x="248815" y="100736"/>
                  </a:cubicBezTo>
                  <a:cubicBezTo>
                    <a:pt x="254802" y="92757"/>
                    <a:pt x="255297" y="81510"/>
                    <a:pt x="261284" y="73531"/>
                  </a:cubicBezTo>
                  <a:cubicBezTo>
                    <a:pt x="268988" y="63264"/>
                    <a:pt x="277281" y="50986"/>
                    <a:pt x="289623" y="47459"/>
                  </a:cubicBezTo>
                  <a:cubicBezTo>
                    <a:pt x="304247" y="43280"/>
                    <a:pt x="324210" y="41805"/>
                    <a:pt x="334965" y="52560"/>
                  </a:cubicBezTo>
                  <a:cubicBezTo>
                    <a:pt x="336404" y="53999"/>
                    <a:pt x="338361" y="56535"/>
                    <a:pt x="337232" y="58228"/>
                  </a:cubicBezTo>
                  <a:cubicBezTo>
                    <a:pt x="335765" y="60429"/>
                    <a:pt x="331565" y="59589"/>
                    <a:pt x="329297" y="58228"/>
                  </a:cubicBezTo>
                  <a:cubicBezTo>
                    <a:pt x="324102" y="55112"/>
                    <a:pt x="325586" y="43727"/>
                    <a:pt x="330431" y="40091"/>
                  </a:cubicBezTo>
                  <a:cubicBezTo>
                    <a:pt x="336464" y="35564"/>
                    <a:pt x="345367" y="36114"/>
                    <a:pt x="351401" y="31589"/>
                  </a:cubicBezTo>
                  <a:cubicBezTo>
                    <a:pt x="359748" y="25329"/>
                    <a:pt x="359690" y="11469"/>
                    <a:pt x="367838" y="4951"/>
                  </a:cubicBezTo>
                  <a:cubicBezTo>
                    <a:pt x="377004" y="-2381"/>
                    <a:pt x="394678" y="-1082"/>
                    <a:pt x="402978" y="7218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dot"/>
              <a:round/>
              <a:headEnd type="none" w="med" len="med"/>
              <a:tailEnd type="none" w="med" len="med"/>
            </a:ln>
          </p:spPr>
        </p:sp>
      </p:grpSp>
      <p:sp>
        <p:nvSpPr>
          <p:cNvPr id="158" name="Google Shape;158;p24"/>
          <p:cNvSpPr txBox="1">
            <a:spLocks noGrp="1"/>
          </p:cNvSpPr>
          <p:nvPr>
            <p:ph type="title"/>
          </p:nvPr>
        </p:nvSpPr>
        <p:spPr>
          <a:xfrm>
            <a:off x="3410100" y="597408"/>
            <a:ext cx="5371600" cy="13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59" name="Google Shape;159;p24"/>
          <p:cNvSpPr txBox="1">
            <a:spLocks noGrp="1"/>
          </p:cNvSpPr>
          <p:nvPr>
            <p:ph type="subTitle" idx="1"/>
          </p:nvPr>
        </p:nvSpPr>
        <p:spPr>
          <a:xfrm>
            <a:off x="3655833" y="1832533"/>
            <a:ext cx="4872800" cy="6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4"/>
          <p:cNvSpPr txBox="1">
            <a:spLocks noGrp="1"/>
          </p:cNvSpPr>
          <p:nvPr>
            <p:ph type="subTitle" idx="2"/>
          </p:nvPr>
        </p:nvSpPr>
        <p:spPr>
          <a:xfrm>
            <a:off x="4102600" y="3140233"/>
            <a:ext cx="3986800" cy="11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24"/>
          <p:cNvSpPr txBox="1"/>
          <p:nvPr/>
        </p:nvSpPr>
        <p:spPr>
          <a:xfrm>
            <a:off x="3228200" y="4508144"/>
            <a:ext cx="5735600" cy="9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75353"/>
                </a:solidFill>
                <a:latin typeface="DM Sans"/>
                <a:ea typeface="DM Sans"/>
                <a:cs typeface="DM Sans"/>
                <a:sym typeface="DM Sans"/>
              </a:rPr>
              <a:t>CREDITS: This presentation template was created by </a:t>
            </a:r>
            <a:r>
              <a:rPr lang="en" sz="1600" b="1" kern="0">
                <a:solidFill>
                  <a:srgbClr val="475353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75353"/>
                </a:solidFill>
                <a:latin typeface="DM Sans"/>
                <a:ea typeface="DM Sans"/>
                <a:cs typeface="DM Sans"/>
                <a:sym typeface="DM Sans"/>
              </a:rPr>
              <a:t>, including icons by </a:t>
            </a:r>
            <a:r>
              <a:rPr lang="en" sz="1600" b="1" kern="0">
                <a:solidFill>
                  <a:srgbClr val="475353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75353"/>
                </a:solidFill>
                <a:latin typeface="DM Sans"/>
                <a:ea typeface="DM Sans"/>
                <a:cs typeface="DM Sans"/>
                <a:sym typeface="DM Sans"/>
              </a:rPr>
              <a:t>, and infographics &amp; images by </a:t>
            </a:r>
            <a:r>
              <a:rPr lang="en" sz="1600" b="1" kern="0">
                <a:solidFill>
                  <a:srgbClr val="475353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75353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  <p:extLst>
      <p:ext uri="{BB962C8B-B14F-4D97-AF65-F5344CB8AC3E}">
        <p14:creationId xmlns:p14="http://schemas.microsoft.com/office/powerpoint/2010/main" val="138248827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25"/>
          <p:cNvGrpSpPr/>
          <p:nvPr/>
        </p:nvGrpSpPr>
        <p:grpSpPr>
          <a:xfrm>
            <a:off x="10131507" y="133173"/>
            <a:ext cx="2123184" cy="7294947"/>
            <a:chOff x="7598630" y="99880"/>
            <a:chExt cx="1592388" cy="5471210"/>
          </a:xfrm>
        </p:grpSpPr>
        <p:pic>
          <p:nvPicPr>
            <p:cNvPr id="164" name="Google Shape;164;p2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805426" y="288128"/>
              <a:ext cx="509850" cy="515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Google Shape;165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722753">
              <a:off x="8074150" y="167650"/>
              <a:ext cx="810775" cy="15288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6" name="Google Shape;166;p2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036110" y="1368953"/>
              <a:ext cx="886850" cy="966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7" name="Google Shape;167;p2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-3802046">
              <a:off x="7776708" y="2278402"/>
              <a:ext cx="594884" cy="5821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8" name="Google Shape;168;p2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999749" y="2419350"/>
              <a:ext cx="886852" cy="12728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9" name="Google Shape;169;p25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923550" y="3616250"/>
              <a:ext cx="878025" cy="951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25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 rot="-1756290">
              <a:off x="7773948" y="4292600"/>
              <a:ext cx="1241752" cy="10414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p25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923554" y="4601234"/>
              <a:ext cx="422250" cy="4241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2" name="Google Shape;172;p25"/>
          <p:cNvSpPr/>
          <p:nvPr/>
        </p:nvSpPr>
        <p:spPr>
          <a:xfrm rot="-163006">
            <a:off x="9277235" y="-108370"/>
            <a:ext cx="1059359" cy="7223940"/>
          </a:xfrm>
          <a:custGeom>
            <a:avLst/>
            <a:gdLst/>
            <a:ahLst/>
            <a:cxnLst/>
            <a:rect l="l" t="t" r="r" b="b"/>
            <a:pathLst>
              <a:path w="31780" h="216713" extrusionOk="0">
                <a:moveTo>
                  <a:pt x="22318" y="0"/>
                </a:moveTo>
                <a:cubicBezTo>
                  <a:pt x="11825" y="8393"/>
                  <a:pt x="3475" y="25253"/>
                  <a:pt x="8298" y="37795"/>
                </a:cubicBezTo>
                <a:cubicBezTo>
                  <a:pt x="10275" y="42935"/>
                  <a:pt x="17171" y="46805"/>
                  <a:pt x="22623" y="46025"/>
                </a:cubicBezTo>
                <a:cubicBezTo>
                  <a:pt x="26750" y="45435"/>
                  <a:pt x="33827" y="40084"/>
                  <a:pt x="31158" y="36881"/>
                </a:cubicBezTo>
                <a:cubicBezTo>
                  <a:pt x="28553" y="33755"/>
                  <a:pt x="21843" y="34613"/>
                  <a:pt x="18966" y="37490"/>
                </a:cubicBezTo>
                <a:cubicBezTo>
                  <a:pt x="16091" y="40365"/>
                  <a:pt x="15910" y="45322"/>
                  <a:pt x="16222" y="49377"/>
                </a:cubicBezTo>
                <a:cubicBezTo>
                  <a:pt x="16964" y="59020"/>
                  <a:pt x="30397" y="64454"/>
                  <a:pt x="31462" y="74066"/>
                </a:cubicBezTo>
                <a:cubicBezTo>
                  <a:pt x="32778" y="85945"/>
                  <a:pt x="16997" y="94473"/>
                  <a:pt x="15918" y="106375"/>
                </a:cubicBezTo>
                <a:cubicBezTo>
                  <a:pt x="14494" y="122083"/>
                  <a:pt x="30933" y="136577"/>
                  <a:pt x="28110" y="152095"/>
                </a:cubicBezTo>
                <a:cubicBezTo>
                  <a:pt x="27569" y="155067"/>
                  <a:pt x="24394" y="157763"/>
                  <a:pt x="21404" y="158191"/>
                </a:cubicBezTo>
                <a:cubicBezTo>
                  <a:pt x="17385" y="158766"/>
                  <a:pt x="11490" y="155825"/>
                  <a:pt x="11041" y="151790"/>
                </a:cubicBezTo>
                <a:cubicBezTo>
                  <a:pt x="10640" y="148186"/>
                  <a:pt x="10610" y="143686"/>
                  <a:pt x="13174" y="141122"/>
                </a:cubicBezTo>
                <a:cubicBezTo>
                  <a:pt x="17025" y="137271"/>
                  <a:pt x="25744" y="139462"/>
                  <a:pt x="29329" y="143561"/>
                </a:cubicBezTo>
                <a:cubicBezTo>
                  <a:pt x="33475" y="148301"/>
                  <a:pt x="30756" y="158054"/>
                  <a:pt x="25976" y="162153"/>
                </a:cubicBezTo>
                <a:cubicBezTo>
                  <a:pt x="20207" y="167100"/>
                  <a:pt x="10724" y="167352"/>
                  <a:pt x="6164" y="173431"/>
                </a:cubicBezTo>
                <a:cubicBezTo>
                  <a:pt x="40" y="181595"/>
                  <a:pt x="-1018" y="193598"/>
                  <a:pt x="982" y="203606"/>
                </a:cubicBezTo>
                <a:cubicBezTo>
                  <a:pt x="1935" y="208374"/>
                  <a:pt x="5845" y="212100"/>
                  <a:pt x="7383" y="21671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39008000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Google Shape;174;p26"/>
          <p:cNvGrpSpPr/>
          <p:nvPr/>
        </p:nvGrpSpPr>
        <p:grpSpPr>
          <a:xfrm>
            <a:off x="-579367" y="3506421"/>
            <a:ext cx="13432600" cy="4456779"/>
            <a:chOff x="-434525" y="2629816"/>
            <a:chExt cx="10074450" cy="3342584"/>
          </a:xfrm>
        </p:grpSpPr>
        <p:pic>
          <p:nvPicPr>
            <p:cNvPr id="175" name="Google Shape;175;p26"/>
            <p:cNvPicPr preferRelativeResize="0"/>
            <p:nvPr/>
          </p:nvPicPr>
          <p:blipFill rotWithShape="1">
            <a:blip r:embed="rId2">
              <a:alphaModFix/>
            </a:blip>
            <a:srcRect l="79" r="79"/>
            <a:stretch/>
          </p:blipFill>
          <p:spPr>
            <a:xfrm>
              <a:off x="6252554" y="3688012"/>
              <a:ext cx="2681370" cy="2252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6" name="Google Shape;176;p26"/>
            <p:cNvPicPr preferRelativeResize="0"/>
            <p:nvPr/>
          </p:nvPicPr>
          <p:blipFill rotWithShape="1">
            <a:blip r:embed="rId3">
              <a:alphaModFix/>
            </a:blip>
            <a:srcRect l="367" r="377"/>
            <a:stretch/>
          </p:blipFill>
          <p:spPr>
            <a:xfrm>
              <a:off x="111488" y="4694506"/>
              <a:ext cx="518198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7" name="Google Shape;177;p26"/>
            <p:cNvPicPr preferRelativeResize="0"/>
            <p:nvPr/>
          </p:nvPicPr>
          <p:blipFill rotWithShape="1">
            <a:blip r:embed="rId4">
              <a:alphaModFix/>
            </a:blip>
            <a:srcRect t="59" b="49"/>
            <a:stretch/>
          </p:blipFill>
          <p:spPr>
            <a:xfrm>
              <a:off x="1899200" y="4163694"/>
              <a:ext cx="1169975" cy="1677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8" name="Google Shape;178;p26"/>
            <p:cNvPicPr preferRelativeResize="0"/>
            <p:nvPr/>
          </p:nvPicPr>
          <p:blipFill rotWithShape="1">
            <a:blip r:embed="rId5">
              <a:alphaModFix/>
            </a:blip>
            <a:srcRect l="129" r="129"/>
            <a:stretch/>
          </p:blipFill>
          <p:spPr>
            <a:xfrm>
              <a:off x="1812237" y="4306684"/>
              <a:ext cx="517645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9" name="Google Shape;179;p26"/>
            <p:cNvPicPr preferRelativeResize="0"/>
            <p:nvPr/>
          </p:nvPicPr>
          <p:blipFill rotWithShape="1">
            <a:blip r:embed="rId6">
              <a:alphaModFix/>
            </a:blip>
            <a:srcRect t="19" b="19"/>
            <a:stretch/>
          </p:blipFill>
          <p:spPr>
            <a:xfrm>
              <a:off x="6340926" y="4124958"/>
              <a:ext cx="1272387" cy="1378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0" name="Google Shape;180;p26"/>
            <p:cNvPicPr preferRelativeResize="0"/>
            <p:nvPr/>
          </p:nvPicPr>
          <p:blipFill rotWithShape="1">
            <a:blip r:embed="rId7">
              <a:alphaModFix/>
            </a:blip>
            <a:srcRect l="69" r="69"/>
            <a:stretch/>
          </p:blipFill>
          <p:spPr>
            <a:xfrm rot="955502">
              <a:off x="330810" y="4032505"/>
              <a:ext cx="1606348" cy="1753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1" name="Google Shape;181;p26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 rot="-1625989">
              <a:off x="7690167" y="4316631"/>
              <a:ext cx="611368" cy="5982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2" name="Google Shape;182;p26"/>
            <p:cNvSpPr/>
            <p:nvPr/>
          </p:nvSpPr>
          <p:spPr>
            <a:xfrm>
              <a:off x="-434525" y="2629816"/>
              <a:ext cx="10074450" cy="3009775"/>
            </a:xfrm>
            <a:custGeom>
              <a:avLst/>
              <a:gdLst/>
              <a:ahLst/>
              <a:cxnLst/>
              <a:rect l="l" t="t" r="r" b="b"/>
              <a:pathLst>
                <a:path w="402978" h="120391" extrusionOk="0">
                  <a:moveTo>
                    <a:pt x="0" y="58794"/>
                  </a:moveTo>
                  <a:cubicBezTo>
                    <a:pt x="2961" y="44002"/>
                    <a:pt x="26908" y="40538"/>
                    <a:pt x="41941" y="41791"/>
                  </a:cubicBezTo>
                  <a:cubicBezTo>
                    <a:pt x="54606" y="42847"/>
                    <a:pt x="69748" y="46014"/>
                    <a:pt x="79915" y="38390"/>
                  </a:cubicBezTo>
                  <a:cubicBezTo>
                    <a:pt x="82822" y="36210"/>
                    <a:pt x="85896" y="32281"/>
                    <a:pt x="85016" y="28755"/>
                  </a:cubicBezTo>
                  <a:cubicBezTo>
                    <a:pt x="84047" y="24871"/>
                    <a:pt x="77564" y="23817"/>
                    <a:pt x="73681" y="24788"/>
                  </a:cubicBezTo>
                  <a:cubicBezTo>
                    <a:pt x="66025" y="26703"/>
                    <a:pt x="65619" y="40967"/>
                    <a:pt x="69147" y="48026"/>
                  </a:cubicBezTo>
                  <a:cubicBezTo>
                    <a:pt x="71712" y="53157"/>
                    <a:pt x="80452" y="55692"/>
                    <a:pt x="85583" y="53127"/>
                  </a:cubicBezTo>
                  <a:cubicBezTo>
                    <a:pt x="92104" y="49868"/>
                    <a:pt x="97371" y="44098"/>
                    <a:pt x="104287" y="41791"/>
                  </a:cubicBezTo>
                  <a:cubicBezTo>
                    <a:pt x="108562" y="40365"/>
                    <a:pt x="111873" y="46658"/>
                    <a:pt x="115622" y="49159"/>
                  </a:cubicBezTo>
                  <a:cubicBezTo>
                    <a:pt x="119321" y="51627"/>
                    <a:pt x="124439" y="50586"/>
                    <a:pt x="128658" y="51993"/>
                  </a:cubicBezTo>
                  <a:cubicBezTo>
                    <a:pt x="139343" y="55556"/>
                    <a:pt x="133730" y="75202"/>
                    <a:pt x="141694" y="83166"/>
                  </a:cubicBezTo>
                  <a:cubicBezTo>
                    <a:pt x="151373" y="92845"/>
                    <a:pt x="168847" y="89742"/>
                    <a:pt x="180235" y="97335"/>
                  </a:cubicBezTo>
                  <a:cubicBezTo>
                    <a:pt x="184739" y="100338"/>
                    <a:pt x="189484" y="106253"/>
                    <a:pt x="188170" y="111505"/>
                  </a:cubicBezTo>
                  <a:cubicBezTo>
                    <a:pt x="186987" y="116235"/>
                    <a:pt x="180893" y="121546"/>
                    <a:pt x="176267" y="120006"/>
                  </a:cubicBezTo>
                  <a:cubicBezTo>
                    <a:pt x="170699" y="118152"/>
                    <a:pt x="173251" y="106586"/>
                    <a:pt x="177401" y="102436"/>
                  </a:cubicBezTo>
                  <a:cubicBezTo>
                    <a:pt x="181921" y="97916"/>
                    <a:pt x="189209" y="97105"/>
                    <a:pt x="195538" y="96202"/>
                  </a:cubicBezTo>
                  <a:cubicBezTo>
                    <a:pt x="206411" y="94651"/>
                    <a:pt x="214240" y="108783"/>
                    <a:pt x="225010" y="110938"/>
                  </a:cubicBezTo>
                  <a:cubicBezTo>
                    <a:pt x="233475" y="112632"/>
                    <a:pt x="243634" y="107641"/>
                    <a:pt x="248815" y="100736"/>
                  </a:cubicBezTo>
                  <a:cubicBezTo>
                    <a:pt x="254802" y="92757"/>
                    <a:pt x="255297" y="81510"/>
                    <a:pt x="261284" y="73531"/>
                  </a:cubicBezTo>
                  <a:cubicBezTo>
                    <a:pt x="268988" y="63264"/>
                    <a:pt x="277281" y="50986"/>
                    <a:pt x="289623" y="47459"/>
                  </a:cubicBezTo>
                  <a:cubicBezTo>
                    <a:pt x="304247" y="43280"/>
                    <a:pt x="324210" y="41805"/>
                    <a:pt x="334965" y="52560"/>
                  </a:cubicBezTo>
                  <a:cubicBezTo>
                    <a:pt x="336404" y="53999"/>
                    <a:pt x="338361" y="56535"/>
                    <a:pt x="337232" y="58228"/>
                  </a:cubicBezTo>
                  <a:cubicBezTo>
                    <a:pt x="335765" y="60429"/>
                    <a:pt x="331565" y="59589"/>
                    <a:pt x="329297" y="58228"/>
                  </a:cubicBezTo>
                  <a:cubicBezTo>
                    <a:pt x="324102" y="55112"/>
                    <a:pt x="325586" y="43727"/>
                    <a:pt x="330431" y="40091"/>
                  </a:cubicBezTo>
                  <a:cubicBezTo>
                    <a:pt x="336464" y="35564"/>
                    <a:pt x="345367" y="36114"/>
                    <a:pt x="351401" y="31589"/>
                  </a:cubicBezTo>
                  <a:cubicBezTo>
                    <a:pt x="359748" y="25329"/>
                    <a:pt x="359690" y="11469"/>
                    <a:pt x="367838" y="4951"/>
                  </a:cubicBezTo>
                  <a:cubicBezTo>
                    <a:pt x="377004" y="-2381"/>
                    <a:pt x="394678" y="-1082"/>
                    <a:pt x="402978" y="7218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dot"/>
              <a:round/>
              <a:headEnd type="none" w="med" len="med"/>
              <a:tailEnd type="none" w="med" len="med"/>
            </a:ln>
          </p:spPr>
        </p:sp>
      </p:grpSp>
    </p:spTree>
    <p:extLst>
      <p:ext uri="{BB962C8B-B14F-4D97-AF65-F5344CB8AC3E}">
        <p14:creationId xmlns:p14="http://schemas.microsoft.com/office/powerpoint/2010/main" val="1145333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3/22/23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236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218409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50767" y="1024128"/>
            <a:ext cx="10290400" cy="12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Font typeface="Merienda One"/>
              <a:buNone/>
              <a:defRPr sz="6667"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297000" y="2328667"/>
            <a:ext cx="5598000" cy="6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537068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4779267" y="3316224"/>
            <a:ext cx="5986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4779264" y="1658112"/>
            <a:ext cx="2158000" cy="1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1pPr>
            <a:lvl2pPr lvl="1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2pPr>
            <a:lvl3pPr lvl="2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3pPr>
            <a:lvl4pPr lvl="3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4pPr>
            <a:lvl5pPr lvl="4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5pPr>
            <a:lvl6pPr lvl="5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6pPr>
            <a:lvl7pPr lvl="6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7pPr>
            <a:lvl8pPr lvl="7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8pPr>
            <a:lvl9pPr lvl="8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4779267" y="4438633"/>
            <a:ext cx="3876000" cy="92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65896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963533" y="1530300"/>
            <a:ext cx="10290000" cy="4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/>
          <p:nvPr/>
        </p:nvSpPr>
        <p:spPr>
          <a:xfrm>
            <a:off x="-462133" y="2559833"/>
            <a:ext cx="1910800" cy="4032000"/>
          </a:xfrm>
          <a:custGeom>
            <a:avLst/>
            <a:gdLst/>
            <a:ahLst/>
            <a:cxnLst/>
            <a:rect l="l" t="t" r="r" b="b"/>
            <a:pathLst>
              <a:path w="57324" h="120960" extrusionOk="0">
                <a:moveTo>
                  <a:pt x="12023" y="0"/>
                </a:moveTo>
                <a:cubicBezTo>
                  <a:pt x="19047" y="0"/>
                  <a:pt x="27856" y="631"/>
                  <a:pt x="32169" y="6174"/>
                </a:cubicBezTo>
                <a:cubicBezTo>
                  <a:pt x="35842" y="10895"/>
                  <a:pt x="36219" y="22153"/>
                  <a:pt x="30544" y="24046"/>
                </a:cubicBezTo>
                <a:cubicBezTo>
                  <a:pt x="27254" y="25143"/>
                  <a:pt x="24971" y="15756"/>
                  <a:pt x="27945" y="13972"/>
                </a:cubicBezTo>
                <a:cubicBezTo>
                  <a:pt x="31763" y="11681"/>
                  <a:pt x="39054" y="14028"/>
                  <a:pt x="40618" y="18197"/>
                </a:cubicBezTo>
                <a:cubicBezTo>
                  <a:pt x="44716" y="29120"/>
                  <a:pt x="31924" y="40684"/>
                  <a:pt x="32819" y="52316"/>
                </a:cubicBezTo>
                <a:cubicBezTo>
                  <a:pt x="33460" y="60643"/>
                  <a:pt x="45111" y="63633"/>
                  <a:pt x="51016" y="69538"/>
                </a:cubicBezTo>
                <a:cubicBezTo>
                  <a:pt x="57363" y="75885"/>
                  <a:pt x="59368" y="88389"/>
                  <a:pt x="54915" y="96183"/>
                </a:cubicBezTo>
                <a:cubicBezTo>
                  <a:pt x="48317" y="107729"/>
                  <a:pt x="20773" y="97254"/>
                  <a:pt x="17547" y="110155"/>
                </a:cubicBezTo>
                <a:cubicBezTo>
                  <a:pt x="16475" y="114442"/>
                  <a:pt x="20944" y="120478"/>
                  <a:pt x="25345" y="120878"/>
                </a:cubicBezTo>
                <a:cubicBezTo>
                  <a:pt x="28969" y="121208"/>
                  <a:pt x="32359" y="115708"/>
                  <a:pt x="31844" y="112105"/>
                </a:cubicBezTo>
                <a:cubicBezTo>
                  <a:pt x="30274" y="101116"/>
                  <a:pt x="10531" y="98847"/>
                  <a:pt x="0" y="102357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9" name="Google Shape;19;p4"/>
          <p:cNvSpPr/>
          <p:nvPr/>
        </p:nvSpPr>
        <p:spPr>
          <a:xfrm>
            <a:off x="8712067" y="-126366"/>
            <a:ext cx="3715200" cy="3368567"/>
          </a:xfrm>
          <a:custGeom>
            <a:avLst/>
            <a:gdLst/>
            <a:ahLst/>
            <a:cxnLst/>
            <a:rect l="l" t="t" r="r" b="b"/>
            <a:pathLst>
              <a:path w="111456" h="101057" extrusionOk="0">
                <a:moveTo>
                  <a:pt x="111456" y="101057"/>
                </a:moveTo>
                <a:cubicBezTo>
                  <a:pt x="107963" y="97564"/>
                  <a:pt x="102886" y="95782"/>
                  <a:pt x="99758" y="91959"/>
                </a:cubicBezTo>
                <a:cubicBezTo>
                  <a:pt x="92204" y="82726"/>
                  <a:pt x="87085" y="70419"/>
                  <a:pt x="87085" y="58490"/>
                </a:cubicBezTo>
                <a:cubicBezTo>
                  <a:pt x="87085" y="55600"/>
                  <a:pt x="86556" y="51529"/>
                  <a:pt x="89034" y="50041"/>
                </a:cubicBezTo>
                <a:cubicBezTo>
                  <a:pt x="93566" y="47320"/>
                  <a:pt x="102445" y="56686"/>
                  <a:pt x="100083" y="61414"/>
                </a:cubicBezTo>
                <a:cubicBezTo>
                  <a:pt x="97662" y="66260"/>
                  <a:pt x="86791" y="62900"/>
                  <a:pt x="84160" y="58165"/>
                </a:cubicBezTo>
                <a:cubicBezTo>
                  <a:pt x="77566" y="46300"/>
                  <a:pt x="96024" y="27763"/>
                  <a:pt x="87085" y="17547"/>
                </a:cubicBezTo>
                <a:cubicBezTo>
                  <a:pt x="76523" y="5476"/>
                  <a:pt x="54986" y="14692"/>
                  <a:pt x="38993" y="15922"/>
                </a:cubicBezTo>
                <a:cubicBezTo>
                  <a:pt x="24995" y="16999"/>
                  <a:pt x="9927" y="9927"/>
                  <a:pt x="0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0748603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7600" y="2526644"/>
            <a:ext cx="9814405" cy="1175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4334" y="4794330"/>
            <a:ext cx="10087663" cy="1175833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1426467" y="593367"/>
            <a:ext cx="9814400" cy="10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1"/>
          </p:nvPr>
        </p:nvSpPr>
        <p:spPr>
          <a:xfrm>
            <a:off x="3487033" y="1931967"/>
            <a:ext cx="3638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2"/>
          </p:nvPr>
        </p:nvSpPr>
        <p:spPr>
          <a:xfrm>
            <a:off x="3487033" y="2579663"/>
            <a:ext cx="7754000" cy="10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3"/>
          </p:nvPr>
        </p:nvSpPr>
        <p:spPr>
          <a:xfrm>
            <a:off x="3487033" y="4036567"/>
            <a:ext cx="3638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4"/>
          </p:nvPr>
        </p:nvSpPr>
        <p:spPr>
          <a:xfrm>
            <a:off x="3487033" y="4884097"/>
            <a:ext cx="7754000" cy="10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352555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>
            <a:off x="-268108" y="-16933"/>
            <a:ext cx="5331167" cy="2854967"/>
          </a:xfrm>
          <a:custGeom>
            <a:avLst/>
            <a:gdLst/>
            <a:ahLst/>
            <a:cxnLst/>
            <a:rect l="l" t="t" r="r" b="b"/>
            <a:pathLst>
              <a:path w="159935" h="85649" extrusionOk="0">
                <a:moveTo>
                  <a:pt x="1439" y="85649"/>
                </a:moveTo>
                <a:cubicBezTo>
                  <a:pt x="-3013" y="74526"/>
                  <a:pt x="3679" y="55867"/>
                  <a:pt x="15155" y="52426"/>
                </a:cubicBezTo>
                <a:cubicBezTo>
                  <a:pt x="20261" y="50895"/>
                  <a:pt x="26433" y="51817"/>
                  <a:pt x="31005" y="54559"/>
                </a:cubicBezTo>
                <a:cubicBezTo>
                  <a:pt x="36462" y="57831"/>
                  <a:pt x="40249" y="66850"/>
                  <a:pt x="37405" y="72542"/>
                </a:cubicBezTo>
                <a:cubicBezTo>
                  <a:pt x="34942" y="77471"/>
                  <a:pt x="23117" y="76082"/>
                  <a:pt x="20946" y="71018"/>
                </a:cubicBezTo>
                <a:cubicBezTo>
                  <a:pt x="17333" y="62591"/>
                  <a:pt x="20632" y="49588"/>
                  <a:pt x="28261" y="44501"/>
                </a:cubicBezTo>
                <a:cubicBezTo>
                  <a:pt x="40861" y="36099"/>
                  <a:pt x="58626" y="44046"/>
                  <a:pt x="73677" y="45720"/>
                </a:cubicBezTo>
                <a:cubicBezTo>
                  <a:pt x="81657" y="46607"/>
                  <a:pt x="94778" y="38505"/>
                  <a:pt x="92574" y="30785"/>
                </a:cubicBezTo>
                <a:cubicBezTo>
                  <a:pt x="90700" y="24221"/>
                  <a:pt x="74549" y="25917"/>
                  <a:pt x="72153" y="32309"/>
                </a:cubicBezTo>
                <a:cubicBezTo>
                  <a:pt x="70582" y="36499"/>
                  <a:pt x="69896" y="42283"/>
                  <a:pt x="72762" y="45720"/>
                </a:cubicBezTo>
                <a:cubicBezTo>
                  <a:pt x="75355" y="48830"/>
                  <a:pt x="80351" y="50044"/>
                  <a:pt x="84345" y="49378"/>
                </a:cubicBezTo>
                <a:cubicBezTo>
                  <a:pt x="100093" y="46752"/>
                  <a:pt x="106264" y="26143"/>
                  <a:pt x="116653" y="14021"/>
                </a:cubicBezTo>
                <a:cubicBezTo>
                  <a:pt x="126522" y="2506"/>
                  <a:pt x="144770" y="0"/>
                  <a:pt x="159935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30" name="Google Shape;30;p6"/>
          <p:cNvSpPr/>
          <p:nvPr/>
        </p:nvSpPr>
        <p:spPr>
          <a:xfrm>
            <a:off x="9541251" y="4097024"/>
            <a:ext cx="3261367" cy="3290800"/>
          </a:xfrm>
          <a:custGeom>
            <a:avLst/>
            <a:gdLst/>
            <a:ahLst/>
            <a:cxnLst/>
            <a:rect l="l" t="t" r="r" b="b"/>
            <a:pathLst>
              <a:path w="97841" h="98724" extrusionOk="0">
                <a:moveTo>
                  <a:pt x="97841" y="7284"/>
                </a:moveTo>
                <a:cubicBezTo>
                  <a:pt x="91670" y="2348"/>
                  <a:pt x="81440" y="398"/>
                  <a:pt x="74371" y="3932"/>
                </a:cubicBezTo>
                <a:cubicBezTo>
                  <a:pt x="68690" y="6772"/>
                  <a:pt x="67964" y="17871"/>
                  <a:pt x="71933" y="22829"/>
                </a:cubicBezTo>
                <a:cubicBezTo>
                  <a:pt x="74032" y="25451"/>
                  <a:pt x="80325" y="25137"/>
                  <a:pt x="81991" y="22220"/>
                </a:cubicBezTo>
                <a:cubicBezTo>
                  <a:pt x="85030" y="16900"/>
                  <a:pt x="84085" y="8639"/>
                  <a:pt x="80163" y="3932"/>
                </a:cubicBezTo>
                <a:cubicBezTo>
                  <a:pt x="74165" y="-3267"/>
                  <a:pt x="56617" y="123"/>
                  <a:pt x="52426" y="8504"/>
                </a:cubicBezTo>
                <a:cubicBezTo>
                  <a:pt x="42894" y="27563"/>
                  <a:pt x="71615" y="53627"/>
                  <a:pt x="60655" y="71902"/>
                </a:cubicBezTo>
                <a:cubicBezTo>
                  <a:pt x="58143" y="76091"/>
                  <a:pt x="51520" y="76169"/>
                  <a:pt x="46635" y="76169"/>
                </a:cubicBezTo>
                <a:cubicBezTo>
                  <a:pt x="36879" y="76169"/>
                  <a:pt x="27090" y="74679"/>
                  <a:pt x="17374" y="75560"/>
                </a:cubicBezTo>
                <a:cubicBezTo>
                  <a:pt x="7762" y="76432"/>
                  <a:pt x="0" y="89072"/>
                  <a:pt x="0" y="98724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06050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1324867" y="2139767"/>
            <a:ext cx="5344000" cy="1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ubTitle" idx="1"/>
          </p:nvPr>
        </p:nvSpPr>
        <p:spPr>
          <a:xfrm>
            <a:off x="1324867" y="3469167"/>
            <a:ext cx="4669600" cy="12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234888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1426467" y="751652"/>
            <a:ext cx="7717600" cy="53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500"/>
              <a:buNone/>
              <a:defRPr sz="11333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7" name="Google Shape;37;p8"/>
          <p:cNvGrpSpPr/>
          <p:nvPr/>
        </p:nvGrpSpPr>
        <p:grpSpPr>
          <a:xfrm>
            <a:off x="10131507" y="133173"/>
            <a:ext cx="2123184" cy="7294947"/>
            <a:chOff x="7598630" y="99880"/>
            <a:chExt cx="1592388" cy="5471210"/>
          </a:xfrm>
        </p:grpSpPr>
        <p:pic>
          <p:nvPicPr>
            <p:cNvPr id="38" name="Google Shape;38;p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805426" y="288128"/>
              <a:ext cx="509850" cy="515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" name="Google Shape;39;p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722753">
              <a:off x="8074150" y="167650"/>
              <a:ext cx="810775" cy="15288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" name="Google Shape;40;p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036110" y="1368953"/>
              <a:ext cx="886850" cy="966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" name="Google Shape;41;p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-3802046">
              <a:off x="7776708" y="2278402"/>
              <a:ext cx="594884" cy="5821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Google Shape;42;p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999749" y="2419350"/>
              <a:ext cx="886852" cy="12728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" name="Google Shape;43;p8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923550" y="3616250"/>
              <a:ext cx="878025" cy="951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" name="Google Shape;44;p8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 rot="-1756290">
              <a:off x="7773948" y="4292600"/>
              <a:ext cx="1241752" cy="10414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" name="Google Shape;45;p8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923554" y="4601234"/>
              <a:ext cx="422250" cy="4241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6" name="Google Shape;46;p8"/>
          <p:cNvSpPr/>
          <p:nvPr/>
        </p:nvSpPr>
        <p:spPr>
          <a:xfrm rot="-163006">
            <a:off x="9277235" y="-108370"/>
            <a:ext cx="1059359" cy="7223940"/>
          </a:xfrm>
          <a:custGeom>
            <a:avLst/>
            <a:gdLst/>
            <a:ahLst/>
            <a:cxnLst/>
            <a:rect l="l" t="t" r="r" b="b"/>
            <a:pathLst>
              <a:path w="31780" h="216713" extrusionOk="0">
                <a:moveTo>
                  <a:pt x="22318" y="0"/>
                </a:moveTo>
                <a:cubicBezTo>
                  <a:pt x="11825" y="8393"/>
                  <a:pt x="3475" y="25253"/>
                  <a:pt x="8298" y="37795"/>
                </a:cubicBezTo>
                <a:cubicBezTo>
                  <a:pt x="10275" y="42935"/>
                  <a:pt x="17171" y="46805"/>
                  <a:pt x="22623" y="46025"/>
                </a:cubicBezTo>
                <a:cubicBezTo>
                  <a:pt x="26750" y="45435"/>
                  <a:pt x="33827" y="40084"/>
                  <a:pt x="31158" y="36881"/>
                </a:cubicBezTo>
                <a:cubicBezTo>
                  <a:pt x="28553" y="33755"/>
                  <a:pt x="21843" y="34613"/>
                  <a:pt x="18966" y="37490"/>
                </a:cubicBezTo>
                <a:cubicBezTo>
                  <a:pt x="16091" y="40365"/>
                  <a:pt x="15910" y="45322"/>
                  <a:pt x="16222" y="49377"/>
                </a:cubicBezTo>
                <a:cubicBezTo>
                  <a:pt x="16964" y="59020"/>
                  <a:pt x="30397" y="64454"/>
                  <a:pt x="31462" y="74066"/>
                </a:cubicBezTo>
                <a:cubicBezTo>
                  <a:pt x="32778" y="85945"/>
                  <a:pt x="16997" y="94473"/>
                  <a:pt x="15918" y="106375"/>
                </a:cubicBezTo>
                <a:cubicBezTo>
                  <a:pt x="14494" y="122083"/>
                  <a:pt x="30933" y="136577"/>
                  <a:pt x="28110" y="152095"/>
                </a:cubicBezTo>
                <a:cubicBezTo>
                  <a:pt x="27569" y="155067"/>
                  <a:pt x="24394" y="157763"/>
                  <a:pt x="21404" y="158191"/>
                </a:cubicBezTo>
                <a:cubicBezTo>
                  <a:pt x="17385" y="158766"/>
                  <a:pt x="11490" y="155825"/>
                  <a:pt x="11041" y="151790"/>
                </a:cubicBezTo>
                <a:cubicBezTo>
                  <a:pt x="10640" y="148186"/>
                  <a:pt x="10610" y="143686"/>
                  <a:pt x="13174" y="141122"/>
                </a:cubicBezTo>
                <a:cubicBezTo>
                  <a:pt x="17025" y="137271"/>
                  <a:pt x="25744" y="139462"/>
                  <a:pt x="29329" y="143561"/>
                </a:cubicBezTo>
                <a:cubicBezTo>
                  <a:pt x="33475" y="148301"/>
                  <a:pt x="30756" y="158054"/>
                  <a:pt x="25976" y="162153"/>
                </a:cubicBezTo>
                <a:cubicBezTo>
                  <a:pt x="20207" y="167100"/>
                  <a:pt x="10724" y="167352"/>
                  <a:pt x="6164" y="173431"/>
                </a:cubicBezTo>
                <a:cubicBezTo>
                  <a:pt x="40" y="181595"/>
                  <a:pt x="-1018" y="193598"/>
                  <a:pt x="982" y="203606"/>
                </a:cubicBezTo>
                <a:cubicBezTo>
                  <a:pt x="1935" y="208374"/>
                  <a:pt x="5845" y="212100"/>
                  <a:pt x="7383" y="21671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47352644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950967" y="1934359"/>
            <a:ext cx="4328000" cy="109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950967" y="2940792"/>
            <a:ext cx="4328800" cy="20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0" name="Google Shape;50;p9"/>
          <p:cNvSpPr/>
          <p:nvPr/>
        </p:nvSpPr>
        <p:spPr>
          <a:xfrm>
            <a:off x="5652034" y="190067"/>
            <a:ext cx="6999685" cy="6727767"/>
          </a:xfrm>
          <a:custGeom>
            <a:avLst/>
            <a:gdLst/>
            <a:ahLst/>
            <a:cxnLst/>
            <a:rect l="l" t="t" r="r" b="b"/>
            <a:pathLst>
              <a:path w="205129" h="201833" extrusionOk="0">
                <a:moveTo>
                  <a:pt x="51815" y="201833"/>
                </a:moveTo>
                <a:cubicBezTo>
                  <a:pt x="58621" y="199562"/>
                  <a:pt x="61055" y="184749"/>
                  <a:pt x="55216" y="180579"/>
                </a:cubicBezTo>
                <a:cubicBezTo>
                  <a:pt x="51667" y="178044"/>
                  <a:pt x="44599" y="178083"/>
                  <a:pt x="42180" y="181712"/>
                </a:cubicBezTo>
                <a:cubicBezTo>
                  <a:pt x="41069" y="183379"/>
                  <a:pt x="41726" y="186142"/>
                  <a:pt x="43030" y="187663"/>
                </a:cubicBezTo>
                <a:cubicBezTo>
                  <a:pt x="44334" y="189184"/>
                  <a:pt x="47987" y="188553"/>
                  <a:pt x="48982" y="186813"/>
                </a:cubicBezTo>
                <a:cubicBezTo>
                  <a:pt x="53204" y="179431"/>
                  <a:pt x="40158" y="170702"/>
                  <a:pt x="32262" y="167543"/>
                </a:cubicBezTo>
                <a:cubicBezTo>
                  <a:pt x="26624" y="165287"/>
                  <a:pt x="18487" y="167466"/>
                  <a:pt x="14692" y="162725"/>
                </a:cubicBezTo>
                <a:cubicBezTo>
                  <a:pt x="10265" y="157193"/>
                  <a:pt x="10980" y="149042"/>
                  <a:pt x="8740" y="142321"/>
                </a:cubicBezTo>
                <a:cubicBezTo>
                  <a:pt x="3995" y="128085"/>
                  <a:pt x="-1123" y="113057"/>
                  <a:pt x="239" y="98113"/>
                </a:cubicBezTo>
                <a:cubicBezTo>
                  <a:pt x="1220" y="87344"/>
                  <a:pt x="-2225" y="69624"/>
                  <a:pt x="8174" y="66657"/>
                </a:cubicBezTo>
                <a:cubicBezTo>
                  <a:pt x="11259" y="65777"/>
                  <a:pt x="18009" y="71523"/>
                  <a:pt x="15258" y="73174"/>
                </a:cubicBezTo>
                <a:cubicBezTo>
                  <a:pt x="11077" y="75682"/>
                  <a:pt x="4577" y="65633"/>
                  <a:pt x="6757" y="61272"/>
                </a:cubicBezTo>
                <a:cubicBezTo>
                  <a:pt x="9117" y="56552"/>
                  <a:pt x="12803" y="51605"/>
                  <a:pt x="17809" y="49937"/>
                </a:cubicBezTo>
                <a:cubicBezTo>
                  <a:pt x="23726" y="47965"/>
                  <a:pt x="30515" y="51084"/>
                  <a:pt x="36512" y="49370"/>
                </a:cubicBezTo>
                <a:cubicBezTo>
                  <a:pt x="41272" y="48010"/>
                  <a:pt x="43209" y="42076"/>
                  <a:pt x="46431" y="38318"/>
                </a:cubicBezTo>
                <a:cubicBezTo>
                  <a:pt x="50427" y="33656"/>
                  <a:pt x="57236" y="31982"/>
                  <a:pt x="61167" y="27266"/>
                </a:cubicBezTo>
                <a:cubicBezTo>
                  <a:pt x="65242" y="22378"/>
                  <a:pt x="67651" y="12778"/>
                  <a:pt x="63151" y="8278"/>
                </a:cubicBezTo>
                <a:cubicBezTo>
                  <a:pt x="60164" y="5291"/>
                  <a:pt x="54196" y="3667"/>
                  <a:pt x="50682" y="6011"/>
                </a:cubicBezTo>
                <a:cubicBezTo>
                  <a:pt x="48226" y="7649"/>
                  <a:pt x="47461" y="12707"/>
                  <a:pt x="49548" y="14796"/>
                </a:cubicBezTo>
                <a:cubicBezTo>
                  <a:pt x="55140" y="20393"/>
                  <a:pt x="62113" y="4877"/>
                  <a:pt x="69386" y="1761"/>
                </a:cubicBezTo>
                <a:cubicBezTo>
                  <a:pt x="77027" y="-1513"/>
                  <a:pt x="86076" y="728"/>
                  <a:pt x="94324" y="1761"/>
                </a:cubicBezTo>
                <a:cubicBezTo>
                  <a:pt x="100230" y="2501"/>
                  <a:pt x="106403" y="600"/>
                  <a:pt x="112177" y="2044"/>
                </a:cubicBezTo>
                <a:cubicBezTo>
                  <a:pt x="117956" y="3489"/>
                  <a:pt x="125384" y="4933"/>
                  <a:pt x="128047" y="10262"/>
                </a:cubicBezTo>
                <a:cubicBezTo>
                  <a:pt x="132788" y="19749"/>
                  <a:pt x="128473" y="35324"/>
                  <a:pt x="137682" y="40585"/>
                </a:cubicBezTo>
                <a:cubicBezTo>
                  <a:pt x="142301" y="43224"/>
                  <a:pt x="149661" y="40205"/>
                  <a:pt x="152985" y="36051"/>
                </a:cubicBezTo>
                <a:cubicBezTo>
                  <a:pt x="155529" y="32872"/>
                  <a:pt x="155915" y="25378"/>
                  <a:pt x="152135" y="23865"/>
                </a:cubicBezTo>
                <a:cubicBezTo>
                  <a:pt x="147434" y="21984"/>
                  <a:pt x="143539" y="37372"/>
                  <a:pt x="148451" y="38601"/>
                </a:cubicBezTo>
                <a:cubicBezTo>
                  <a:pt x="156991" y="40737"/>
                  <a:pt x="162681" y="28085"/>
                  <a:pt x="170555" y="24148"/>
                </a:cubicBezTo>
                <a:cubicBezTo>
                  <a:pt x="173854" y="22498"/>
                  <a:pt x="178999" y="22107"/>
                  <a:pt x="181607" y="24715"/>
                </a:cubicBezTo>
                <a:cubicBezTo>
                  <a:pt x="184730" y="27838"/>
                  <a:pt x="186605" y="32362"/>
                  <a:pt x="190392" y="34634"/>
                </a:cubicBezTo>
                <a:cubicBezTo>
                  <a:pt x="194667" y="37199"/>
                  <a:pt x="201604" y="35608"/>
                  <a:pt x="205129" y="3208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1389958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951000" y="699000"/>
            <a:ext cx="6668800" cy="26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3733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38524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3/22/23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07155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>
            <a:spLocks noGrp="1"/>
          </p:cNvSpPr>
          <p:nvPr>
            <p:ph type="title" hasCustomPrompt="1"/>
          </p:nvPr>
        </p:nvSpPr>
        <p:spPr>
          <a:xfrm>
            <a:off x="1426467" y="1474833"/>
            <a:ext cx="75104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>
            <a:spLocks noGrp="1"/>
          </p:cNvSpPr>
          <p:nvPr>
            <p:ph type="subTitle" idx="1"/>
          </p:nvPr>
        </p:nvSpPr>
        <p:spPr>
          <a:xfrm>
            <a:off x="1426467" y="4038600"/>
            <a:ext cx="7510400" cy="8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41181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984136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title" hasCustomPrompt="1"/>
          </p:nvPr>
        </p:nvSpPr>
        <p:spPr>
          <a:xfrm>
            <a:off x="2256467" y="4009468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>
            <a:spLocks noGrp="1"/>
          </p:cNvSpPr>
          <p:nvPr>
            <p:ph type="title" idx="2" hasCustomPrompt="1"/>
          </p:nvPr>
        </p:nvSpPr>
        <p:spPr>
          <a:xfrm>
            <a:off x="5870188" y="4009468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3" hasCustomPrompt="1"/>
          </p:nvPr>
        </p:nvSpPr>
        <p:spPr>
          <a:xfrm>
            <a:off x="2256467" y="1826069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1" name="Google Shape;61;p13"/>
          <p:cNvSpPr txBox="1">
            <a:spLocks noGrp="1"/>
          </p:cNvSpPr>
          <p:nvPr>
            <p:ph type="title" idx="4" hasCustomPrompt="1"/>
          </p:nvPr>
        </p:nvSpPr>
        <p:spPr>
          <a:xfrm>
            <a:off x="5870188" y="1826069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pic>
        <p:nvPicPr>
          <p:cNvPr id="62" name="Google Shape;62;p13"/>
          <p:cNvPicPr preferRelativeResize="0"/>
          <p:nvPr/>
        </p:nvPicPr>
        <p:blipFill rotWithShape="1">
          <a:blip r:embed="rId3">
            <a:alphaModFix/>
          </a:blip>
          <a:srcRect l="33" r="33693"/>
          <a:stretch/>
        </p:blipFill>
        <p:spPr>
          <a:xfrm>
            <a:off x="8651633" y="2470901"/>
            <a:ext cx="3746736" cy="4518999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/>
          <p:nvPr/>
        </p:nvSpPr>
        <p:spPr>
          <a:xfrm>
            <a:off x="7824795" y="1753702"/>
            <a:ext cx="4713567" cy="5280633"/>
          </a:xfrm>
          <a:custGeom>
            <a:avLst/>
            <a:gdLst/>
            <a:ahLst/>
            <a:cxnLst/>
            <a:rect l="l" t="t" r="r" b="b"/>
            <a:pathLst>
              <a:path w="141407" h="158419" extrusionOk="0">
                <a:moveTo>
                  <a:pt x="31736" y="158419"/>
                </a:moveTo>
                <a:cubicBezTo>
                  <a:pt x="34442" y="139445"/>
                  <a:pt x="32904" y="119185"/>
                  <a:pt x="26351" y="101174"/>
                </a:cubicBezTo>
                <a:cubicBezTo>
                  <a:pt x="23101" y="92240"/>
                  <a:pt x="8433" y="81768"/>
                  <a:pt x="1130" y="87855"/>
                </a:cubicBezTo>
                <a:cubicBezTo>
                  <a:pt x="-545" y="89251"/>
                  <a:pt x="-254" y="93397"/>
                  <a:pt x="1696" y="94373"/>
                </a:cubicBezTo>
                <a:cubicBezTo>
                  <a:pt x="4275" y="95663"/>
                  <a:pt x="8439" y="92654"/>
                  <a:pt x="9065" y="89839"/>
                </a:cubicBezTo>
                <a:cubicBezTo>
                  <a:pt x="10657" y="82679"/>
                  <a:pt x="8618" y="74578"/>
                  <a:pt x="11898" y="68018"/>
                </a:cubicBezTo>
                <a:cubicBezTo>
                  <a:pt x="15035" y="61744"/>
                  <a:pt x="23154" y="59088"/>
                  <a:pt x="26635" y="52998"/>
                </a:cubicBezTo>
                <a:cubicBezTo>
                  <a:pt x="29653" y="47718"/>
                  <a:pt x="33106" y="38677"/>
                  <a:pt x="39104" y="39679"/>
                </a:cubicBezTo>
                <a:cubicBezTo>
                  <a:pt x="41649" y="40104"/>
                  <a:pt x="43832" y="44749"/>
                  <a:pt x="42221" y="46764"/>
                </a:cubicBezTo>
                <a:cubicBezTo>
                  <a:pt x="41211" y="48027"/>
                  <a:pt x="38972" y="47723"/>
                  <a:pt x="37403" y="47331"/>
                </a:cubicBezTo>
                <a:cubicBezTo>
                  <a:pt x="33751" y="46418"/>
                  <a:pt x="33329" y="40266"/>
                  <a:pt x="34003" y="36562"/>
                </a:cubicBezTo>
                <a:cubicBezTo>
                  <a:pt x="35765" y="26875"/>
                  <a:pt x="48913" y="23698"/>
                  <a:pt x="56390" y="17291"/>
                </a:cubicBezTo>
                <a:cubicBezTo>
                  <a:pt x="61836" y="12624"/>
                  <a:pt x="64204" y="4672"/>
                  <a:pt x="70276" y="855"/>
                </a:cubicBezTo>
                <a:cubicBezTo>
                  <a:pt x="74572" y="-1845"/>
                  <a:pt x="81894" y="2550"/>
                  <a:pt x="84162" y="7089"/>
                </a:cubicBezTo>
                <a:cubicBezTo>
                  <a:pt x="85985" y="10737"/>
                  <a:pt x="85173" y="15343"/>
                  <a:pt x="86996" y="18992"/>
                </a:cubicBezTo>
                <a:cubicBezTo>
                  <a:pt x="89034" y="23070"/>
                  <a:pt x="93808" y="27208"/>
                  <a:pt x="98332" y="26643"/>
                </a:cubicBezTo>
                <a:cubicBezTo>
                  <a:pt x="103253" y="26029"/>
                  <a:pt x="109120" y="21937"/>
                  <a:pt x="109667" y="17008"/>
                </a:cubicBezTo>
                <a:cubicBezTo>
                  <a:pt x="110134" y="12800"/>
                  <a:pt x="104727" y="4095"/>
                  <a:pt x="101733" y="7089"/>
                </a:cubicBezTo>
                <a:cubicBezTo>
                  <a:pt x="96933" y="11889"/>
                  <a:pt x="105754" y="25125"/>
                  <a:pt x="112501" y="24376"/>
                </a:cubicBezTo>
                <a:cubicBezTo>
                  <a:pt x="121518" y="23376"/>
                  <a:pt x="125641" y="11432"/>
                  <a:pt x="133755" y="7373"/>
                </a:cubicBezTo>
                <a:cubicBezTo>
                  <a:pt x="136042" y="6229"/>
                  <a:pt x="138849" y="7940"/>
                  <a:pt x="141407" y="794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64" name="Google Shape;64;p13"/>
          <p:cNvSpPr txBox="1">
            <a:spLocks noGrp="1"/>
          </p:cNvSpPr>
          <p:nvPr>
            <p:ph type="subTitle" idx="1"/>
          </p:nvPr>
        </p:nvSpPr>
        <p:spPr>
          <a:xfrm>
            <a:off x="1363067" y="3001933"/>
            <a:ext cx="33116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5"/>
          </p:nvPr>
        </p:nvSpPr>
        <p:spPr>
          <a:xfrm>
            <a:off x="1363067" y="5176067"/>
            <a:ext cx="33116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6"/>
          </p:nvPr>
        </p:nvSpPr>
        <p:spPr>
          <a:xfrm>
            <a:off x="950967" y="593367"/>
            <a:ext cx="858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7"/>
          </p:nvPr>
        </p:nvSpPr>
        <p:spPr>
          <a:xfrm>
            <a:off x="1363067" y="2546933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8"/>
          </p:nvPr>
        </p:nvSpPr>
        <p:spPr>
          <a:xfrm>
            <a:off x="1363067" y="4721067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9"/>
          </p:nvPr>
        </p:nvSpPr>
        <p:spPr>
          <a:xfrm>
            <a:off x="4974388" y="3001933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13"/>
          </p:nvPr>
        </p:nvSpPr>
        <p:spPr>
          <a:xfrm>
            <a:off x="4974388" y="5176067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ubTitle" idx="14"/>
          </p:nvPr>
        </p:nvSpPr>
        <p:spPr>
          <a:xfrm>
            <a:off x="4976788" y="2546933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15"/>
          </p:nvPr>
        </p:nvSpPr>
        <p:spPr>
          <a:xfrm>
            <a:off x="4976788" y="4721067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83218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>
            <a:spLocks noGrp="1"/>
          </p:cNvSpPr>
          <p:nvPr>
            <p:ph type="title"/>
          </p:nvPr>
        </p:nvSpPr>
        <p:spPr>
          <a:xfrm>
            <a:off x="5334200" y="4296800"/>
            <a:ext cx="4072000" cy="6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subTitle" idx="1"/>
          </p:nvPr>
        </p:nvSpPr>
        <p:spPr>
          <a:xfrm>
            <a:off x="2785800" y="1807600"/>
            <a:ext cx="6620400" cy="23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633062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Title and three columns 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494133" y="4859293"/>
            <a:ext cx="9697864" cy="117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494133" y="2472500"/>
            <a:ext cx="9697864" cy="117584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>
            <a:spLocks noGrp="1"/>
          </p:cNvSpPr>
          <p:nvPr>
            <p:ph type="subTitle" idx="1"/>
          </p:nvPr>
        </p:nvSpPr>
        <p:spPr>
          <a:xfrm>
            <a:off x="3505200" y="2675300"/>
            <a:ext cx="2006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title"/>
          </p:nvPr>
        </p:nvSpPr>
        <p:spPr>
          <a:xfrm>
            <a:off x="1426400" y="593367"/>
            <a:ext cx="9339200" cy="10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ubTitle" idx="2"/>
          </p:nvPr>
        </p:nvSpPr>
        <p:spPr>
          <a:xfrm>
            <a:off x="5689433" y="2581900"/>
            <a:ext cx="5076000" cy="8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subTitle" idx="3"/>
          </p:nvPr>
        </p:nvSpPr>
        <p:spPr>
          <a:xfrm>
            <a:off x="3505200" y="3848168"/>
            <a:ext cx="2006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subTitle" idx="4"/>
          </p:nvPr>
        </p:nvSpPr>
        <p:spPr>
          <a:xfrm>
            <a:off x="5689433" y="3754768"/>
            <a:ext cx="5076000" cy="8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5"/>
          <p:cNvSpPr txBox="1">
            <a:spLocks noGrp="1"/>
          </p:cNvSpPr>
          <p:nvPr>
            <p:ph type="subTitle" idx="5"/>
          </p:nvPr>
        </p:nvSpPr>
        <p:spPr>
          <a:xfrm>
            <a:off x="3505200" y="5021036"/>
            <a:ext cx="2006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subTitle" idx="6"/>
          </p:nvPr>
        </p:nvSpPr>
        <p:spPr>
          <a:xfrm>
            <a:off x="5689433" y="4927637"/>
            <a:ext cx="5076000" cy="8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706890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>
            <a:spLocks noGrp="1"/>
          </p:cNvSpPr>
          <p:nvPr>
            <p:ph type="subTitle" idx="1"/>
          </p:nvPr>
        </p:nvSpPr>
        <p:spPr>
          <a:xfrm>
            <a:off x="950967" y="3934033"/>
            <a:ext cx="3311600" cy="15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subTitle" idx="2"/>
          </p:nvPr>
        </p:nvSpPr>
        <p:spPr>
          <a:xfrm>
            <a:off x="950967" y="3402843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subTitle" idx="3"/>
          </p:nvPr>
        </p:nvSpPr>
        <p:spPr>
          <a:xfrm>
            <a:off x="4441967" y="3934033"/>
            <a:ext cx="3316400" cy="15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6"/>
          <p:cNvSpPr txBox="1">
            <a:spLocks noGrp="1"/>
          </p:cNvSpPr>
          <p:nvPr>
            <p:ph type="subTitle" idx="4"/>
          </p:nvPr>
        </p:nvSpPr>
        <p:spPr>
          <a:xfrm>
            <a:off x="4441972" y="3402843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92" name="Google Shape;92;p16"/>
          <p:cNvSpPr txBox="1">
            <a:spLocks noGrp="1"/>
          </p:cNvSpPr>
          <p:nvPr>
            <p:ph type="subTitle" idx="5"/>
          </p:nvPr>
        </p:nvSpPr>
        <p:spPr>
          <a:xfrm>
            <a:off x="7937767" y="3934033"/>
            <a:ext cx="3316400" cy="15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6"/>
          <p:cNvSpPr txBox="1">
            <a:spLocks noGrp="1"/>
          </p:cNvSpPr>
          <p:nvPr>
            <p:ph type="subTitle" idx="6"/>
          </p:nvPr>
        </p:nvSpPr>
        <p:spPr>
          <a:xfrm>
            <a:off x="7937772" y="3402843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8270260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230706" y="527934"/>
            <a:ext cx="885260" cy="894433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8"/>
          <p:cNvSpPr/>
          <p:nvPr/>
        </p:nvSpPr>
        <p:spPr>
          <a:xfrm>
            <a:off x="8438667" y="-34633"/>
            <a:ext cx="4354733" cy="2196367"/>
          </a:xfrm>
          <a:custGeom>
            <a:avLst/>
            <a:gdLst/>
            <a:ahLst/>
            <a:cxnLst/>
            <a:rect l="l" t="t" r="r" b="b"/>
            <a:pathLst>
              <a:path w="130642" h="65891" extrusionOk="0">
                <a:moveTo>
                  <a:pt x="0" y="0"/>
                </a:moveTo>
                <a:cubicBezTo>
                  <a:pt x="8988" y="1122"/>
                  <a:pt x="19029" y="5739"/>
                  <a:pt x="23522" y="13603"/>
                </a:cubicBezTo>
                <a:cubicBezTo>
                  <a:pt x="25569" y="17186"/>
                  <a:pt x="27505" y="21420"/>
                  <a:pt x="26922" y="25505"/>
                </a:cubicBezTo>
                <a:cubicBezTo>
                  <a:pt x="26186" y="30664"/>
                  <a:pt x="21294" y="37695"/>
                  <a:pt x="16153" y="36840"/>
                </a:cubicBezTo>
                <a:cubicBezTo>
                  <a:pt x="12752" y="36274"/>
                  <a:pt x="11760" y="28791"/>
                  <a:pt x="14453" y="26638"/>
                </a:cubicBezTo>
                <a:cubicBezTo>
                  <a:pt x="18733" y="23216"/>
                  <a:pt x="26131" y="23638"/>
                  <a:pt x="30890" y="26355"/>
                </a:cubicBezTo>
                <a:cubicBezTo>
                  <a:pt x="42088" y="32750"/>
                  <a:pt x="47620" y="46156"/>
                  <a:pt x="57528" y="54410"/>
                </a:cubicBezTo>
                <a:cubicBezTo>
                  <a:pt x="63915" y="59731"/>
                  <a:pt x="80185" y="62121"/>
                  <a:pt x="82466" y="54127"/>
                </a:cubicBezTo>
                <a:cubicBezTo>
                  <a:pt x="83360" y="50995"/>
                  <a:pt x="74921" y="48582"/>
                  <a:pt x="73115" y="51293"/>
                </a:cubicBezTo>
                <a:cubicBezTo>
                  <a:pt x="70575" y="55107"/>
                  <a:pt x="70886" y="63091"/>
                  <a:pt x="75098" y="64896"/>
                </a:cubicBezTo>
                <a:cubicBezTo>
                  <a:pt x="78795" y="66480"/>
                  <a:pt x="84769" y="66258"/>
                  <a:pt x="87001" y="62912"/>
                </a:cubicBezTo>
                <a:cubicBezTo>
                  <a:pt x="92296" y="54974"/>
                  <a:pt x="91205" y="43458"/>
                  <a:pt x="97486" y="36274"/>
                </a:cubicBezTo>
                <a:cubicBezTo>
                  <a:pt x="104793" y="27917"/>
                  <a:pt x="121402" y="27003"/>
                  <a:pt x="130642" y="33156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11" name="Google Shape;111;p18"/>
          <p:cNvSpPr txBox="1">
            <a:spLocks noGrp="1"/>
          </p:cNvSpPr>
          <p:nvPr>
            <p:ph type="subTitle" idx="1"/>
          </p:nvPr>
        </p:nvSpPr>
        <p:spPr>
          <a:xfrm>
            <a:off x="950967" y="2617176"/>
            <a:ext cx="33116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subTitle" idx="2"/>
          </p:nvPr>
        </p:nvSpPr>
        <p:spPr>
          <a:xfrm>
            <a:off x="950967" y="4791309"/>
            <a:ext cx="33116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subTitle" idx="3"/>
          </p:nvPr>
        </p:nvSpPr>
        <p:spPr>
          <a:xfrm>
            <a:off x="950967" y="2085976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subTitle" idx="4"/>
          </p:nvPr>
        </p:nvSpPr>
        <p:spPr>
          <a:xfrm>
            <a:off x="950967" y="4260109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subTitle" idx="5"/>
          </p:nvPr>
        </p:nvSpPr>
        <p:spPr>
          <a:xfrm>
            <a:off x="4441980" y="2617176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subTitle" idx="6"/>
          </p:nvPr>
        </p:nvSpPr>
        <p:spPr>
          <a:xfrm>
            <a:off x="4441980" y="4791309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subTitle" idx="7"/>
          </p:nvPr>
        </p:nvSpPr>
        <p:spPr>
          <a:xfrm>
            <a:off x="4441972" y="2085976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19" name="Google Shape;119;p18"/>
          <p:cNvSpPr txBox="1">
            <a:spLocks noGrp="1"/>
          </p:cNvSpPr>
          <p:nvPr>
            <p:ph type="subTitle" idx="8"/>
          </p:nvPr>
        </p:nvSpPr>
        <p:spPr>
          <a:xfrm>
            <a:off x="4444369" y="4260109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20" name="Google Shape;120;p18"/>
          <p:cNvSpPr txBox="1">
            <a:spLocks noGrp="1"/>
          </p:cNvSpPr>
          <p:nvPr>
            <p:ph type="subTitle" idx="9"/>
          </p:nvPr>
        </p:nvSpPr>
        <p:spPr>
          <a:xfrm>
            <a:off x="7937780" y="2617176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8"/>
          <p:cNvSpPr txBox="1">
            <a:spLocks noGrp="1"/>
          </p:cNvSpPr>
          <p:nvPr>
            <p:ph type="subTitle" idx="13"/>
          </p:nvPr>
        </p:nvSpPr>
        <p:spPr>
          <a:xfrm>
            <a:off x="7937780" y="4791309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8"/>
          <p:cNvSpPr txBox="1">
            <a:spLocks noGrp="1"/>
          </p:cNvSpPr>
          <p:nvPr>
            <p:ph type="subTitle" idx="14"/>
          </p:nvPr>
        </p:nvSpPr>
        <p:spPr>
          <a:xfrm>
            <a:off x="7937772" y="2085976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123" name="Google Shape;123;p18"/>
          <p:cNvSpPr txBox="1">
            <a:spLocks noGrp="1"/>
          </p:cNvSpPr>
          <p:nvPr>
            <p:ph type="subTitle" idx="15"/>
          </p:nvPr>
        </p:nvSpPr>
        <p:spPr>
          <a:xfrm>
            <a:off x="7937772" y="4260109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Merienda One"/>
              <a:buNone/>
              <a:defRPr sz="2800">
                <a:solidFill>
                  <a:schemeClr val="accent1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0995050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 txBox="1">
            <a:spLocks noGrp="1"/>
          </p:cNvSpPr>
          <p:nvPr>
            <p:ph type="title"/>
          </p:nvPr>
        </p:nvSpPr>
        <p:spPr>
          <a:xfrm flipH="1">
            <a:off x="951167" y="3215317"/>
            <a:ext cx="5416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3498367" y="1581151"/>
            <a:ext cx="2868800" cy="1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0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7" name="Google Shape;127;p19"/>
          <p:cNvSpPr txBox="1">
            <a:spLocks noGrp="1"/>
          </p:cNvSpPr>
          <p:nvPr>
            <p:ph type="subTitle" idx="1"/>
          </p:nvPr>
        </p:nvSpPr>
        <p:spPr>
          <a:xfrm>
            <a:off x="2483567" y="4354851"/>
            <a:ext cx="3883600" cy="92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9"/>
          <p:cNvSpPr/>
          <p:nvPr/>
        </p:nvSpPr>
        <p:spPr>
          <a:xfrm>
            <a:off x="3321734" y="-228733"/>
            <a:ext cx="7558276" cy="7456000"/>
          </a:xfrm>
          <a:custGeom>
            <a:avLst/>
            <a:gdLst/>
            <a:ahLst/>
            <a:cxnLst/>
            <a:rect l="l" t="t" r="r" b="b"/>
            <a:pathLst>
              <a:path w="186195" h="223680" extrusionOk="0">
                <a:moveTo>
                  <a:pt x="186195" y="0"/>
                </a:moveTo>
                <a:cubicBezTo>
                  <a:pt x="175379" y="4331"/>
                  <a:pt x="162583" y="3254"/>
                  <a:pt x="152398" y="8910"/>
                </a:cubicBezTo>
                <a:cubicBezTo>
                  <a:pt x="144683" y="13194"/>
                  <a:pt x="138187" y="25830"/>
                  <a:pt x="142566" y="33491"/>
                </a:cubicBezTo>
                <a:cubicBezTo>
                  <a:pt x="144929" y="37624"/>
                  <a:pt x="151517" y="39442"/>
                  <a:pt x="156085" y="38099"/>
                </a:cubicBezTo>
                <a:cubicBezTo>
                  <a:pt x="159034" y="37232"/>
                  <a:pt x="160312" y="33161"/>
                  <a:pt x="160693" y="30111"/>
                </a:cubicBezTo>
                <a:cubicBezTo>
                  <a:pt x="161228" y="25827"/>
                  <a:pt x="159290" y="20638"/>
                  <a:pt x="155777" y="18128"/>
                </a:cubicBezTo>
                <a:cubicBezTo>
                  <a:pt x="151462" y="15045"/>
                  <a:pt x="145371" y="14706"/>
                  <a:pt x="140108" y="15363"/>
                </a:cubicBezTo>
                <a:cubicBezTo>
                  <a:pt x="131090" y="16489"/>
                  <a:pt x="121606" y="24109"/>
                  <a:pt x="119214" y="32876"/>
                </a:cubicBezTo>
                <a:cubicBezTo>
                  <a:pt x="116357" y="43350"/>
                  <a:pt x="122337" y="55144"/>
                  <a:pt x="118907" y="65445"/>
                </a:cubicBezTo>
                <a:cubicBezTo>
                  <a:pt x="117127" y="70790"/>
                  <a:pt x="109127" y="71147"/>
                  <a:pt x="103852" y="73126"/>
                </a:cubicBezTo>
                <a:cubicBezTo>
                  <a:pt x="99512" y="74754"/>
                  <a:pt x="96405" y="78984"/>
                  <a:pt x="94020" y="82958"/>
                </a:cubicBezTo>
                <a:cubicBezTo>
                  <a:pt x="82885" y="101509"/>
                  <a:pt x="98698" y="125977"/>
                  <a:pt x="101086" y="147481"/>
                </a:cubicBezTo>
                <a:cubicBezTo>
                  <a:pt x="102278" y="158217"/>
                  <a:pt x="93453" y="180689"/>
                  <a:pt x="84188" y="175134"/>
                </a:cubicBezTo>
                <a:cubicBezTo>
                  <a:pt x="79613" y="172391"/>
                  <a:pt x="81778" y="163323"/>
                  <a:pt x="85109" y="159157"/>
                </a:cubicBezTo>
                <a:cubicBezTo>
                  <a:pt x="88010" y="155529"/>
                  <a:pt x="94474" y="153699"/>
                  <a:pt x="98628" y="155777"/>
                </a:cubicBezTo>
                <a:cubicBezTo>
                  <a:pt x="108508" y="160720"/>
                  <a:pt x="109714" y="178464"/>
                  <a:pt x="104773" y="188346"/>
                </a:cubicBezTo>
                <a:cubicBezTo>
                  <a:pt x="100737" y="196418"/>
                  <a:pt x="85878" y="197124"/>
                  <a:pt x="78042" y="192647"/>
                </a:cubicBezTo>
                <a:cubicBezTo>
                  <a:pt x="68973" y="187466"/>
                  <a:pt x="60183" y="179996"/>
                  <a:pt x="49775" y="179128"/>
                </a:cubicBezTo>
                <a:cubicBezTo>
                  <a:pt x="36118" y="177989"/>
                  <a:pt x="20139" y="181422"/>
                  <a:pt x="10447" y="191111"/>
                </a:cubicBezTo>
                <a:cubicBezTo>
                  <a:pt x="2384" y="199172"/>
                  <a:pt x="0" y="212279"/>
                  <a:pt x="0" y="22368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17393601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0"/>
          <p:cNvSpPr txBox="1">
            <a:spLocks noGrp="1"/>
          </p:cNvSpPr>
          <p:nvPr>
            <p:ph type="title" hasCustomPrompt="1"/>
          </p:nvPr>
        </p:nvSpPr>
        <p:spPr>
          <a:xfrm>
            <a:off x="3403600" y="3425967"/>
            <a:ext cx="7357600" cy="16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0"/>
              <a:buNone/>
              <a:defRPr sz="9333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1" name="Google Shape;131;p20"/>
          <p:cNvSpPr txBox="1">
            <a:spLocks noGrp="1"/>
          </p:cNvSpPr>
          <p:nvPr>
            <p:ph type="subTitle" idx="1"/>
          </p:nvPr>
        </p:nvSpPr>
        <p:spPr>
          <a:xfrm>
            <a:off x="3403600" y="5031233"/>
            <a:ext cx="73540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title" idx="2" hasCustomPrompt="1"/>
          </p:nvPr>
        </p:nvSpPr>
        <p:spPr>
          <a:xfrm>
            <a:off x="1433933" y="922533"/>
            <a:ext cx="7357600" cy="16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3" name="Google Shape;133;p20"/>
          <p:cNvSpPr txBox="1">
            <a:spLocks noGrp="1"/>
          </p:cNvSpPr>
          <p:nvPr>
            <p:ph type="subTitle" idx="3"/>
          </p:nvPr>
        </p:nvSpPr>
        <p:spPr>
          <a:xfrm>
            <a:off x="1431535" y="2527800"/>
            <a:ext cx="73576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77239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" y="5168567"/>
            <a:ext cx="12192000" cy="1025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3" y="3968866"/>
            <a:ext cx="12192000" cy="1025751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1"/>
          <p:cNvSpPr/>
          <p:nvPr/>
        </p:nvSpPr>
        <p:spPr>
          <a:xfrm>
            <a:off x="-660599" y="-313400"/>
            <a:ext cx="3521700" cy="4534200"/>
          </a:xfrm>
          <a:custGeom>
            <a:avLst/>
            <a:gdLst/>
            <a:ahLst/>
            <a:cxnLst/>
            <a:rect l="l" t="t" r="r" b="b"/>
            <a:pathLst>
              <a:path w="105651" h="136026" extrusionOk="0">
                <a:moveTo>
                  <a:pt x="0" y="136026"/>
                </a:moveTo>
                <a:cubicBezTo>
                  <a:pt x="2155" y="123079"/>
                  <a:pt x="22475" y="121159"/>
                  <a:pt x="29755" y="110238"/>
                </a:cubicBezTo>
                <a:cubicBezTo>
                  <a:pt x="33003" y="105366"/>
                  <a:pt x="34725" y="98506"/>
                  <a:pt x="32873" y="92951"/>
                </a:cubicBezTo>
                <a:cubicBezTo>
                  <a:pt x="31928" y="90117"/>
                  <a:pt x="26933" y="88580"/>
                  <a:pt x="24371" y="90117"/>
                </a:cubicBezTo>
                <a:cubicBezTo>
                  <a:pt x="19751" y="92888"/>
                  <a:pt x="20256" y="102216"/>
                  <a:pt x="23804" y="106270"/>
                </a:cubicBezTo>
                <a:cubicBezTo>
                  <a:pt x="28145" y="111230"/>
                  <a:pt x="35133" y="113839"/>
                  <a:pt x="41658" y="114772"/>
                </a:cubicBezTo>
                <a:cubicBezTo>
                  <a:pt x="63907" y="117952"/>
                  <a:pt x="95829" y="109462"/>
                  <a:pt x="103720" y="88417"/>
                </a:cubicBezTo>
                <a:cubicBezTo>
                  <a:pt x="106990" y="79695"/>
                  <a:pt x="105945" y="68276"/>
                  <a:pt x="100603" y="60645"/>
                </a:cubicBezTo>
                <a:cubicBezTo>
                  <a:pt x="97266" y="55879"/>
                  <a:pt x="90916" y="54181"/>
                  <a:pt x="85866" y="51293"/>
                </a:cubicBezTo>
                <a:cubicBezTo>
                  <a:pt x="79172" y="47465"/>
                  <a:pt x="73009" y="39108"/>
                  <a:pt x="73964" y="31456"/>
                </a:cubicBezTo>
                <a:cubicBezTo>
                  <a:pt x="74262" y="29066"/>
                  <a:pt x="76398" y="25732"/>
                  <a:pt x="78782" y="26072"/>
                </a:cubicBezTo>
                <a:cubicBezTo>
                  <a:pt x="81500" y="26460"/>
                  <a:pt x="83715" y="29598"/>
                  <a:pt x="84166" y="32306"/>
                </a:cubicBezTo>
                <a:cubicBezTo>
                  <a:pt x="84861" y="36478"/>
                  <a:pt x="77262" y="39371"/>
                  <a:pt x="73114" y="38541"/>
                </a:cubicBezTo>
                <a:cubicBezTo>
                  <a:pt x="66401" y="37198"/>
                  <a:pt x="60026" y="31760"/>
                  <a:pt x="57244" y="25505"/>
                </a:cubicBezTo>
                <a:cubicBezTo>
                  <a:pt x="53772" y="17698"/>
                  <a:pt x="53753" y="6042"/>
                  <a:pt x="59795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38" name="Google Shape;138;p2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2712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D9428-FC2E-467F-A1A6-F2D6AE294AD9}" type="datetimeFigureOut">
              <a:rPr lang="en-US" smtClean="0"/>
              <a:t>3/22/23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0004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141" name="Google Shape;14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013181"/>
            <a:ext cx="12192000" cy="90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3" y="3004588"/>
            <a:ext cx="12192000" cy="9080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950607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>
            <a:spLocks noGrp="1"/>
          </p:cNvSpPr>
          <p:nvPr>
            <p:ph type="title"/>
          </p:nvPr>
        </p:nvSpPr>
        <p:spPr>
          <a:xfrm>
            <a:off x="979533" y="2098967"/>
            <a:ext cx="4542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3"/>
          <p:cNvSpPr txBox="1">
            <a:spLocks noGrp="1"/>
          </p:cNvSpPr>
          <p:nvPr>
            <p:ph type="subTitle" idx="1"/>
          </p:nvPr>
        </p:nvSpPr>
        <p:spPr>
          <a:xfrm>
            <a:off x="979533" y="3155967"/>
            <a:ext cx="4542800" cy="21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3"/>
          <p:cNvSpPr/>
          <p:nvPr/>
        </p:nvSpPr>
        <p:spPr>
          <a:xfrm>
            <a:off x="-268108" y="-16933"/>
            <a:ext cx="5331167" cy="2854967"/>
          </a:xfrm>
          <a:custGeom>
            <a:avLst/>
            <a:gdLst/>
            <a:ahLst/>
            <a:cxnLst/>
            <a:rect l="l" t="t" r="r" b="b"/>
            <a:pathLst>
              <a:path w="159935" h="85649" extrusionOk="0">
                <a:moveTo>
                  <a:pt x="1439" y="85649"/>
                </a:moveTo>
                <a:cubicBezTo>
                  <a:pt x="-3013" y="74526"/>
                  <a:pt x="3679" y="55867"/>
                  <a:pt x="15155" y="52426"/>
                </a:cubicBezTo>
                <a:cubicBezTo>
                  <a:pt x="20261" y="50895"/>
                  <a:pt x="26433" y="51817"/>
                  <a:pt x="31005" y="54559"/>
                </a:cubicBezTo>
                <a:cubicBezTo>
                  <a:pt x="36462" y="57831"/>
                  <a:pt x="40249" y="66850"/>
                  <a:pt x="37405" y="72542"/>
                </a:cubicBezTo>
                <a:cubicBezTo>
                  <a:pt x="34942" y="77471"/>
                  <a:pt x="23117" y="76082"/>
                  <a:pt x="20946" y="71018"/>
                </a:cubicBezTo>
                <a:cubicBezTo>
                  <a:pt x="17333" y="62591"/>
                  <a:pt x="20632" y="49588"/>
                  <a:pt x="28261" y="44501"/>
                </a:cubicBezTo>
                <a:cubicBezTo>
                  <a:pt x="40861" y="36099"/>
                  <a:pt x="58626" y="44046"/>
                  <a:pt x="73677" y="45720"/>
                </a:cubicBezTo>
                <a:cubicBezTo>
                  <a:pt x="81657" y="46607"/>
                  <a:pt x="94778" y="38505"/>
                  <a:pt x="92574" y="30785"/>
                </a:cubicBezTo>
                <a:cubicBezTo>
                  <a:pt x="90700" y="24221"/>
                  <a:pt x="74549" y="25917"/>
                  <a:pt x="72153" y="32309"/>
                </a:cubicBezTo>
                <a:cubicBezTo>
                  <a:pt x="70582" y="36499"/>
                  <a:pt x="69896" y="42283"/>
                  <a:pt x="72762" y="45720"/>
                </a:cubicBezTo>
                <a:cubicBezTo>
                  <a:pt x="75355" y="48830"/>
                  <a:pt x="80351" y="50044"/>
                  <a:pt x="84345" y="49378"/>
                </a:cubicBezTo>
                <a:cubicBezTo>
                  <a:pt x="100093" y="46752"/>
                  <a:pt x="106264" y="26143"/>
                  <a:pt x="116653" y="14021"/>
                </a:cubicBezTo>
                <a:cubicBezTo>
                  <a:pt x="126522" y="2506"/>
                  <a:pt x="144770" y="0"/>
                  <a:pt x="159935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47" name="Google Shape;147;p23"/>
          <p:cNvSpPr/>
          <p:nvPr/>
        </p:nvSpPr>
        <p:spPr>
          <a:xfrm>
            <a:off x="9541251" y="4097024"/>
            <a:ext cx="3261367" cy="3290800"/>
          </a:xfrm>
          <a:custGeom>
            <a:avLst/>
            <a:gdLst/>
            <a:ahLst/>
            <a:cxnLst/>
            <a:rect l="l" t="t" r="r" b="b"/>
            <a:pathLst>
              <a:path w="97841" h="98724" extrusionOk="0">
                <a:moveTo>
                  <a:pt x="97841" y="7284"/>
                </a:moveTo>
                <a:cubicBezTo>
                  <a:pt x="91670" y="2348"/>
                  <a:pt x="81440" y="398"/>
                  <a:pt x="74371" y="3932"/>
                </a:cubicBezTo>
                <a:cubicBezTo>
                  <a:pt x="68690" y="6772"/>
                  <a:pt x="67964" y="17871"/>
                  <a:pt x="71933" y="22829"/>
                </a:cubicBezTo>
                <a:cubicBezTo>
                  <a:pt x="74032" y="25451"/>
                  <a:pt x="80325" y="25137"/>
                  <a:pt x="81991" y="22220"/>
                </a:cubicBezTo>
                <a:cubicBezTo>
                  <a:pt x="85030" y="16900"/>
                  <a:pt x="84085" y="8639"/>
                  <a:pt x="80163" y="3932"/>
                </a:cubicBezTo>
                <a:cubicBezTo>
                  <a:pt x="74165" y="-3267"/>
                  <a:pt x="56617" y="123"/>
                  <a:pt x="52426" y="8504"/>
                </a:cubicBezTo>
                <a:cubicBezTo>
                  <a:pt x="42894" y="27563"/>
                  <a:pt x="71615" y="53627"/>
                  <a:pt x="60655" y="71902"/>
                </a:cubicBezTo>
                <a:cubicBezTo>
                  <a:pt x="58143" y="76091"/>
                  <a:pt x="51520" y="76169"/>
                  <a:pt x="46635" y="76169"/>
                </a:cubicBezTo>
                <a:cubicBezTo>
                  <a:pt x="36879" y="76169"/>
                  <a:pt x="27090" y="74679"/>
                  <a:pt x="17374" y="75560"/>
                </a:cubicBezTo>
                <a:cubicBezTo>
                  <a:pt x="7762" y="76432"/>
                  <a:pt x="0" y="89072"/>
                  <a:pt x="0" y="98724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18361802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oogle Shape;149;p24"/>
          <p:cNvGrpSpPr/>
          <p:nvPr/>
        </p:nvGrpSpPr>
        <p:grpSpPr>
          <a:xfrm>
            <a:off x="-579367" y="3506421"/>
            <a:ext cx="13432600" cy="4456779"/>
            <a:chOff x="-434525" y="2629816"/>
            <a:chExt cx="10074450" cy="3342584"/>
          </a:xfrm>
        </p:grpSpPr>
        <p:pic>
          <p:nvPicPr>
            <p:cNvPr id="150" name="Google Shape;150;p24"/>
            <p:cNvPicPr preferRelativeResize="0"/>
            <p:nvPr/>
          </p:nvPicPr>
          <p:blipFill rotWithShape="1">
            <a:blip r:embed="rId2">
              <a:alphaModFix/>
            </a:blip>
            <a:srcRect l="79" r="79"/>
            <a:stretch/>
          </p:blipFill>
          <p:spPr>
            <a:xfrm>
              <a:off x="6252554" y="3688012"/>
              <a:ext cx="2681370" cy="2252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24"/>
            <p:cNvPicPr preferRelativeResize="0"/>
            <p:nvPr/>
          </p:nvPicPr>
          <p:blipFill rotWithShape="1">
            <a:blip r:embed="rId3">
              <a:alphaModFix/>
            </a:blip>
            <a:srcRect l="367" r="377"/>
            <a:stretch/>
          </p:blipFill>
          <p:spPr>
            <a:xfrm>
              <a:off x="111488" y="4694506"/>
              <a:ext cx="518198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24"/>
            <p:cNvPicPr preferRelativeResize="0"/>
            <p:nvPr/>
          </p:nvPicPr>
          <p:blipFill rotWithShape="1">
            <a:blip r:embed="rId4">
              <a:alphaModFix/>
            </a:blip>
            <a:srcRect t="59" b="49"/>
            <a:stretch/>
          </p:blipFill>
          <p:spPr>
            <a:xfrm>
              <a:off x="1899200" y="4163694"/>
              <a:ext cx="1169975" cy="1677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" name="Google Shape;153;p24"/>
            <p:cNvPicPr preferRelativeResize="0"/>
            <p:nvPr/>
          </p:nvPicPr>
          <p:blipFill rotWithShape="1">
            <a:blip r:embed="rId5">
              <a:alphaModFix/>
            </a:blip>
            <a:srcRect l="129" r="129"/>
            <a:stretch/>
          </p:blipFill>
          <p:spPr>
            <a:xfrm>
              <a:off x="1812237" y="4306684"/>
              <a:ext cx="517645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4" name="Google Shape;154;p24"/>
            <p:cNvPicPr preferRelativeResize="0"/>
            <p:nvPr/>
          </p:nvPicPr>
          <p:blipFill rotWithShape="1">
            <a:blip r:embed="rId6">
              <a:alphaModFix/>
            </a:blip>
            <a:srcRect t="19" b="19"/>
            <a:stretch/>
          </p:blipFill>
          <p:spPr>
            <a:xfrm>
              <a:off x="6340926" y="4124958"/>
              <a:ext cx="1272387" cy="1378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5" name="Google Shape;155;p24"/>
            <p:cNvPicPr preferRelativeResize="0"/>
            <p:nvPr/>
          </p:nvPicPr>
          <p:blipFill rotWithShape="1">
            <a:blip r:embed="rId7">
              <a:alphaModFix/>
            </a:blip>
            <a:srcRect l="69" r="69"/>
            <a:stretch/>
          </p:blipFill>
          <p:spPr>
            <a:xfrm rot="955502">
              <a:off x="330810" y="4032505"/>
              <a:ext cx="1606348" cy="1753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6" name="Google Shape;156;p24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 rot="-1625989">
              <a:off x="7690167" y="4316631"/>
              <a:ext cx="611368" cy="5982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7" name="Google Shape;157;p24"/>
            <p:cNvSpPr/>
            <p:nvPr/>
          </p:nvSpPr>
          <p:spPr>
            <a:xfrm>
              <a:off x="-434525" y="2629816"/>
              <a:ext cx="10074450" cy="3009775"/>
            </a:xfrm>
            <a:custGeom>
              <a:avLst/>
              <a:gdLst/>
              <a:ahLst/>
              <a:cxnLst/>
              <a:rect l="l" t="t" r="r" b="b"/>
              <a:pathLst>
                <a:path w="402978" h="120391" extrusionOk="0">
                  <a:moveTo>
                    <a:pt x="0" y="58794"/>
                  </a:moveTo>
                  <a:cubicBezTo>
                    <a:pt x="2961" y="44002"/>
                    <a:pt x="26908" y="40538"/>
                    <a:pt x="41941" y="41791"/>
                  </a:cubicBezTo>
                  <a:cubicBezTo>
                    <a:pt x="54606" y="42847"/>
                    <a:pt x="69748" y="46014"/>
                    <a:pt x="79915" y="38390"/>
                  </a:cubicBezTo>
                  <a:cubicBezTo>
                    <a:pt x="82822" y="36210"/>
                    <a:pt x="85896" y="32281"/>
                    <a:pt x="85016" y="28755"/>
                  </a:cubicBezTo>
                  <a:cubicBezTo>
                    <a:pt x="84047" y="24871"/>
                    <a:pt x="77564" y="23817"/>
                    <a:pt x="73681" y="24788"/>
                  </a:cubicBezTo>
                  <a:cubicBezTo>
                    <a:pt x="66025" y="26703"/>
                    <a:pt x="65619" y="40967"/>
                    <a:pt x="69147" y="48026"/>
                  </a:cubicBezTo>
                  <a:cubicBezTo>
                    <a:pt x="71712" y="53157"/>
                    <a:pt x="80452" y="55692"/>
                    <a:pt x="85583" y="53127"/>
                  </a:cubicBezTo>
                  <a:cubicBezTo>
                    <a:pt x="92104" y="49868"/>
                    <a:pt x="97371" y="44098"/>
                    <a:pt x="104287" y="41791"/>
                  </a:cubicBezTo>
                  <a:cubicBezTo>
                    <a:pt x="108562" y="40365"/>
                    <a:pt x="111873" y="46658"/>
                    <a:pt x="115622" y="49159"/>
                  </a:cubicBezTo>
                  <a:cubicBezTo>
                    <a:pt x="119321" y="51627"/>
                    <a:pt x="124439" y="50586"/>
                    <a:pt x="128658" y="51993"/>
                  </a:cubicBezTo>
                  <a:cubicBezTo>
                    <a:pt x="139343" y="55556"/>
                    <a:pt x="133730" y="75202"/>
                    <a:pt x="141694" y="83166"/>
                  </a:cubicBezTo>
                  <a:cubicBezTo>
                    <a:pt x="151373" y="92845"/>
                    <a:pt x="168847" y="89742"/>
                    <a:pt x="180235" y="97335"/>
                  </a:cubicBezTo>
                  <a:cubicBezTo>
                    <a:pt x="184739" y="100338"/>
                    <a:pt x="189484" y="106253"/>
                    <a:pt x="188170" y="111505"/>
                  </a:cubicBezTo>
                  <a:cubicBezTo>
                    <a:pt x="186987" y="116235"/>
                    <a:pt x="180893" y="121546"/>
                    <a:pt x="176267" y="120006"/>
                  </a:cubicBezTo>
                  <a:cubicBezTo>
                    <a:pt x="170699" y="118152"/>
                    <a:pt x="173251" y="106586"/>
                    <a:pt x="177401" y="102436"/>
                  </a:cubicBezTo>
                  <a:cubicBezTo>
                    <a:pt x="181921" y="97916"/>
                    <a:pt x="189209" y="97105"/>
                    <a:pt x="195538" y="96202"/>
                  </a:cubicBezTo>
                  <a:cubicBezTo>
                    <a:pt x="206411" y="94651"/>
                    <a:pt x="214240" y="108783"/>
                    <a:pt x="225010" y="110938"/>
                  </a:cubicBezTo>
                  <a:cubicBezTo>
                    <a:pt x="233475" y="112632"/>
                    <a:pt x="243634" y="107641"/>
                    <a:pt x="248815" y="100736"/>
                  </a:cubicBezTo>
                  <a:cubicBezTo>
                    <a:pt x="254802" y="92757"/>
                    <a:pt x="255297" y="81510"/>
                    <a:pt x="261284" y="73531"/>
                  </a:cubicBezTo>
                  <a:cubicBezTo>
                    <a:pt x="268988" y="63264"/>
                    <a:pt x="277281" y="50986"/>
                    <a:pt x="289623" y="47459"/>
                  </a:cubicBezTo>
                  <a:cubicBezTo>
                    <a:pt x="304247" y="43280"/>
                    <a:pt x="324210" y="41805"/>
                    <a:pt x="334965" y="52560"/>
                  </a:cubicBezTo>
                  <a:cubicBezTo>
                    <a:pt x="336404" y="53999"/>
                    <a:pt x="338361" y="56535"/>
                    <a:pt x="337232" y="58228"/>
                  </a:cubicBezTo>
                  <a:cubicBezTo>
                    <a:pt x="335765" y="60429"/>
                    <a:pt x="331565" y="59589"/>
                    <a:pt x="329297" y="58228"/>
                  </a:cubicBezTo>
                  <a:cubicBezTo>
                    <a:pt x="324102" y="55112"/>
                    <a:pt x="325586" y="43727"/>
                    <a:pt x="330431" y="40091"/>
                  </a:cubicBezTo>
                  <a:cubicBezTo>
                    <a:pt x="336464" y="35564"/>
                    <a:pt x="345367" y="36114"/>
                    <a:pt x="351401" y="31589"/>
                  </a:cubicBezTo>
                  <a:cubicBezTo>
                    <a:pt x="359748" y="25329"/>
                    <a:pt x="359690" y="11469"/>
                    <a:pt x="367838" y="4951"/>
                  </a:cubicBezTo>
                  <a:cubicBezTo>
                    <a:pt x="377004" y="-2381"/>
                    <a:pt x="394678" y="-1082"/>
                    <a:pt x="402978" y="7218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dot"/>
              <a:round/>
              <a:headEnd type="none" w="med" len="med"/>
              <a:tailEnd type="none" w="med" len="med"/>
            </a:ln>
          </p:spPr>
        </p:sp>
      </p:grpSp>
      <p:sp>
        <p:nvSpPr>
          <p:cNvPr id="158" name="Google Shape;158;p24"/>
          <p:cNvSpPr txBox="1">
            <a:spLocks noGrp="1"/>
          </p:cNvSpPr>
          <p:nvPr>
            <p:ph type="title"/>
          </p:nvPr>
        </p:nvSpPr>
        <p:spPr>
          <a:xfrm>
            <a:off x="3410100" y="597408"/>
            <a:ext cx="5371600" cy="13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59" name="Google Shape;159;p24"/>
          <p:cNvSpPr txBox="1">
            <a:spLocks noGrp="1"/>
          </p:cNvSpPr>
          <p:nvPr>
            <p:ph type="subTitle" idx="1"/>
          </p:nvPr>
        </p:nvSpPr>
        <p:spPr>
          <a:xfrm>
            <a:off x="3655833" y="1832533"/>
            <a:ext cx="4872800" cy="6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4"/>
          <p:cNvSpPr txBox="1">
            <a:spLocks noGrp="1"/>
          </p:cNvSpPr>
          <p:nvPr>
            <p:ph type="subTitle" idx="2"/>
          </p:nvPr>
        </p:nvSpPr>
        <p:spPr>
          <a:xfrm>
            <a:off x="4102600" y="3140233"/>
            <a:ext cx="3986800" cy="11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24"/>
          <p:cNvSpPr txBox="1"/>
          <p:nvPr/>
        </p:nvSpPr>
        <p:spPr>
          <a:xfrm>
            <a:off x="3228200" y="4508144"/>
            <a:ext cx="5735600" cy="9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75353"/>
                </a:solidFill>
                <a:latin typeface="DM Sans"/>
                <a:ea typeface="DM Sans"/>
                <a:cs typeface="DM Sans"/>
                <a:sym typeface="DM Sans"/>
              </a:rPr>
              <a:t>CREDITS: This presentation template was created by </a:t>
            </a:r>
            <a:r>
              <a:rPr lang="en" sz="1600" b="1" kern="0">
                <a:solidFill>
                  <a:srgbClr val="475353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75353"/>
                </a:solidFill>
                <a:latin typeface="DM Sans"/>
                <a:ea typeface="DM Sans"/>
                <a:cs typeface="DM Sans"/>
                <a:sym typeface="DM Sans"/>
              </a:rPr>
              <a:t>, including icons by </a:t>
            </a:r>
            <a:r>
              <a:rPr lang="en" sz="1600" b="1" kern="0">
                <a:solidFill>
                  <a:srgbClr val="475353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75353"/>
                </a:solidFill>
                <a:latin typeface="DM Sans"/>
                <a:ea typeface="DM Sans"/>
                <a:cs typeface="DM Sans"/>
                <a:sym typeface="DM Sans"/>
              </a:rPr>
              <a:t>, and infographics &amp; images by </a:t>
            </a:r>
            <a:r>
              <a:rPr lang="en" sz="1600" b="1" kern="0">
                <a:solidFill>
                  <a:srgbClr val="475353"/>
                </a:solidFill>
                <a:uFill>
                  <a:noFill/>
                </a:uFill>
                <a:latin typeface="DM Sans"/>
                <a:ea typeface="DM Sans"/>
                <a:cs typeface="DM Sans"/>
                <a:sym typeface="DM San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75353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  <p:extLst>
      <p:ext uri="{BB962C8B-B14F-4D97-AF65-F5344CB8AC3E}">
        <p14:creationId xmlns:p14="http://schemas.microsoft.com/office/powerpoint/2010/main" val="121450116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25"/>
          <p:cNvGrpSpPr/>
          <p:nvPr/>
        </p:nvGrpSpPr>
        <p:grpSpPr>
          <a:xfrm>
            <a:off x="10131507" y="133173"/>
            <a:ext cx="2123184" cy="7294947"/>
            <a:chOff x="7598630" y="99880"/>
            <a:chExt cx="1592388" cy="5471210"/>
          </a:xfrm>
        </p:grpSpPr>
        <p:pic>
          <p:nvPicPr>
            <p:cNvPr id="164" name="Google Shape;164;p2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805426" y="288128"/>
              <a:ext cx="509850" cy="515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Google Shape;165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722753">
              <a:off x="8074150" y="167650"/>
              <a:ext cx="810775" cy="15288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6" name="Google Shape;166;p2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036110" y="1368953"/>
              <a:ext cx="886850" cy="966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7" name="Google Shape;167;p2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-3802046">
              <a:off x="7776708" y="2278402"/>
              <a:ext cx="594884" cy="5821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8" name="Google Shape;168;p2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999749" y="2419350"/>
              <a:ext cx="886852" cy="12728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9" name="Google Shape;169;p25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923550" y="3616250"/>
              <a:ext cx="878025" cy="951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25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 rot="-1756290">
              <a:off x="7773948" y="4292600"/>
              <a:ext cx="1241752" cy="10414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p25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923554" y="4601234"/>
              <a:ext cx="422250" cy="4241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2" name="Google Shape;172;p25"/>
          <p:cNvSpPr/>
          <p:nvPr/>
        </p:nvSpPr>
        <p:spPr>
          <a:xfrm rot="-163006">
            <a:off x="9277235" y="-108370"/>
            <a:ext cx="1059359" cy="7223940"/>
          </a:xfrm>
          <a:custGeom>
            <a:avLst/>
            <a:gdLst/>
            <a:ahLst/>
            <a:cxnLst/>
            <a:rect l="l" t="t" r="r" b="b"/>
            <a:pathLst>
              <a:path w="31780" h="216713" extrusionOk="0">
                <a:moveTo>
                  <a:pt x="22318" y="0"/>
                </a:moveTo>
                <a:cubicBezTo>
                  <a:pt x="11825" y="8393"/>
                  <a:pt x="3475" y="25253"/>
                  <a:pt x="8298" y="37795"/>
                </a:cubicBezTo>
                <a:cubicBezTo>
                  <a:pt x="10275" y="42935"/>
                  <a:pt x="17171" y="46805"/>
                  <a:pt x="22623" y="46025"/>
                </a:cubicBezTo>
                <a:cubicBezTo>
                  <a:pt x="26750" y="45435"/>
                  <a:pt x="33827" y="40084"/>
                  <a:pt x="31158" y="36881"/>
                </a:cubicBezTo>
                <a:cubicBezTo>
                  <a:pt x="28553" y="33755"/>
                  <a:pt x="21843" y="34613"/>
                  <a:pt x="18966" y="37490"/>
                </a:cubicBezTo>
                <a:cubicBezTo>
                  <a:pt x="16091" y="40365"/>
                  <a:pt x="15910" y="45322"/>
                  <a:pt x="16222" y="49377"/>
                </a:cubicBezTo>
                <a:cubicBezTo>
                  <a:pt x="16964" y="59020"/>
                  <a:pt x="30397" y="64454"/>
                  <a:pt x="31462" y="74066"/>
                </a:cubicBezTo>
                <a:cubicBezTo>
                  <a:pt x="32778" y="85945"/>
                  <a:pt x="16997" y="94473"/>
                  <a:pt x="15918" y="106375"/>
                </a:cubicBezTo>
                <a:cubicBezTo>
                  <a:pt x="14494" y="122083"/>
                  <a:pt x="30933" y="136577"/>
                  <a:pt x="28110" y="152095"/>
                </a:cubicBezTo>
                <a:cubicBezTo>
                  <a:pt x="27569" y="155067"/>
                  <a:pt x="24394" y="157763"/>
                  <a:pt x="21404" y="158191"/>
                </a:cubicBezTo>
                <a:cubicBezTo>
                  <a:pt x="17385" y="158766"/>
                  <a:pt x="11490" y="155825"/>
                  <a:pt x="11041" y="151790"/>
                </a:cubicBezTo>
                <a:cubicBezTo>
                  <a:pt x="10640" y="148186"/>
                  <a:pt x="10610" y="143686"/>
                  <a:pt x="13174" y="141122"/>
                </a:cubicBezTo>
                <a:cubicBezTo>
                  <a:pt x="17025" y="137271"/>
                  <a:pt x="25744" y="139462"/>
                  <a:pt x="29329" y="143561"/>
                </a:cubicBezTo>
                <a:cubicBezTo>
                  <a:pt x="33475" y="148301"/>
                  <a:pt x="30756" y="158054"/>
                  <a:pt x="25976" y="162153"/>
                </a:cubicBezTo>
                <a:cubicBezTo>
                  <a:pt x="20207" y="167100"/>
                  <a:pt x="10724" y="167352"/>
                  <a:pt x="6164" y="173431"/>
                </a:cubicBezTo>
                <a:cubicBezTo>
                  <a:pt x="40" y="181595"/>
                  <a:pt x="-1018" y="193598"/>
                  <a:pt x="982" y="203606"/>
                </a:cubicBezTo>
                <a:cubicBezTo>
                  <a:pt x="1935" y="208374"/>
                  <a:pt x="5845" y="212100"/>
                  <a:pt x="7383" y="21671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93169783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447189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50767" y="1024128"/>
            <a:ext cx="10290400" cy="12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Font typeface="Merienda One"/>
              <a:buNone/>
              <a:defRPr sz="6667"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297000" y="2328667"/>
            <a:ext cx="5598000" cy="6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017853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4779267" y="3316224"/>
            <a:ext cx="5986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4779264" y="1658112"/>
            <a:ext cx="2158000" cy="177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1pPr>
            <a:lvl2pPr lvl="1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2pPr>
            <a:lvl3pPr lvl="2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3pPr>
            <a:lvl4pPr lvl="3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4pPr>
            <a:lvl5pPr lvl="4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5pPr>
            <a:lvl6pPr lvl="5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6pPr>
            <a:lvl7pPr lvl="6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7pPr>
            <a:lvl8pPr lvl="7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8pPr>
            <a:lvl9pPr lvl="8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4779267" y="4438633"/>
            <a:ext cx="3876000" cy="92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625479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963533" y="1530300"/>
            <a:ext cx="10290000" cy="4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/>
          <p:nvPr/>
        </p:nvSpPr>
        <p:spPr>
          <a:xfrm>
            <a:off x="-462133" y="2559833"/>
            <a:ext cx="1910800" cy="4032000"/>
          </a:xfrm>
          <a:custGeom>
            <a:avLst/>
            <a:gdLst/>
            <a:ahLst/>
            <a:cxnLst/>
            <a:rect l="l" t="t" r="r" b="b"/>
            <a:pathLst>
              <a:path w="57324" h="120960" extrusionOk="0">
                <a:moveTo>
                  <a:pt x="12023" y="0"/>
                </a:moveTo>
                <a:cubicBezTo>
                  <a:pt x="19047" y="0"/>
                  <a:pt x="27856" y="631"/>
                  <a:pt x="32169" y="6174"/>
                </a:cubicBezTo>
                <a:cubicBezTo>
                  <a:pt x="35842" y="10895"/>
                  <a:pt x="36219" y="22153"/>
                  <a:pt x="30544" y="24046"/>
                </a:cubicBezTo>
                <a:cubicBezTo>
                  <a:pt x="27254" y="25143"/>
                  <a:pt x="24971" y="15756"/>
                  <a:pt x="27945" y="13972"/>
                </a:cubicBezTo>
                <a:cubicBezTo>
                  <a:pt x="31763" y="11681"/>
                  <a:pt x="39054" y="14028"/>
                  <a:pt x="40618" y="18197"/>
                </a:cubicBezTo>
                <a:cubicBezTo>
                  <a:pt x="44716" y="29120"/>
                  <a:pt x="31924" y="40684"/>
                  <a:pt x="32819" y="52316"/>
                </a:cubicBezTo>
                <a:cubicBezTo>
                  <a:pt x="33460" y="60643"/>
                  <a:pt x="45111" y="63633"/>
                  <a:pt x="51016" y="69538"/>
                </a:cubicBezTo>
                <a:cubicBezTo>
                  <a:pt x="57363" y="75885"/>
                  <a:pt x="59368" y="88389"/>
                  <a:pt x="54915" y="96183"/>
                </a:cubicBezTo>
                <a:cubicBezTo>
                  <a:pt x="48317" y="107729"/>
                  <a:pt x="20773" y="97254"/>
                  <a:pt x="17547" y="110155"/>
                </a:cubicBezTo>
                <a:cubicBezTo>
                  <a:pt x="16475" y="114442"/>
                  <a:pt x="20944" y="120478"/>
                  <a:pt x="25345" y="120878"/>
                </a:cubicBezTo>
                <a:cubicBezTo>
                  <a:pt x="28969" y="121208"/>
                  <a:pt x="32359" y="115708"/>
                  <a:pt x="31844" y="112105"/>
                </a:cubicBezTo>
                <a:cubicBezTo>
                  <a:pt x="30274" y="101116"/>
                  <a:pt x="10531" y="98847"/>
                  <a:pt x="0" y="102357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9" name="Google Shape;19;p4"/>
          <p:cNvSpPr/>
          <p:nvPr/>
        </p:nvSpPr>
        <p:spPr>
          <a:xfrm>
            <a:off x="8712067" y="-126366"/>
            <a:ext cx="3715200" cy="3368567"/>
          </a:xfrm>
          <a:custGeom>
            <a:avLst/>
            <a:gdLst/>
            <a:ahLst/>
            <a:cxnLst/>
            <a:rect l="l" t="t" r="r" b="b"/>
            <a:pathLst>
              <a:path w="111456" h="101057" extrusionOk="0">
                <a:moveTo>
                  <a:pt x="111456" y="101057"/>
                </a:moveTo>
                <a:cubicBezTo>
                  <a:pt x="107963" y="97564"/>
                  <a:pt x="102886" y="95782"/>
                  <a:pt x="99758" y="91959"/>
                </a:cubicBezTo>
                <a:cubicBezTo>
                  <a:pt x="92204" y="82726"/>
                  <a:pt x="87085" y="70419"/>
                  <a:pt x="87085" y="58490"/>
                </a:cubicBezTo>
                <a:cubicBezTo>
                  <a:pt x="87085" y="55600"/>
                  <a:pt x="86556" y="51529"/>
                  <a:pt x="89034" y="50041"/>
                </a:cubicBezTo>
                <a:cubicBezTo>
                  <a:pt x="93566" y="47320"/>
                  <a:pt x="102445" y="56686"/>
                  <a:pt x="100083" y="61414"/>
                </a:cubicBezTo>
                <a:cubicBezTo>
                  <a:pt x="97662" y="66260"/>
                  <a:pt x="86791" y="62900"/>
                  <a:pt x="84160" y="58165"/>
                </a:cubicBezTo>
                <a:cubicBezTo>
                  <a:pt x="77566" y="46300"/>
                  <a:pt x="96024" y="27763"/>
                  <a:pt x="87085" y="17547"/>
                </a:cubicBezTo>
                <a:cubicBezTo>
                  <a:pt x="76523" y="5476"/>
                  <a:pt x="54986" y="14692"/>
                  <a:pt x="38993" y="15922"/>
                </a:cubicBezTo>
                <a:cubicBezTo>
                  <a:pt x="24995" y="16999"/>
                  <a:pt x="9927" y="9927"/>
                  <a:pt x="0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51029476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7600" y="2526644"/>
            <a:ext cx="9814405" cy="1175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4334" y="4794330"/>
            <a:ext cx="10087663" cy="1175833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1426467" y="593367"/>
            <a:ext cx="9814400" cy="10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1"/>
          </p:nvPr>
        </p:nvSpPr>
        <p:spPr>
          <a:xfrm>
            <a:off x="3487033" y="1931967"/>
            <a:ext cx="3638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2"/>
          </p:nvPr>
        </p:nvSpPr>
        <p:spPr>
          <a:xfrm>
            <a:off x="3487033" y="2579663"/>
            <a:ext cx="7754000" cy="10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3"/>
          </p:nvPr>
        </p:nvSpPr>
        <p:spPr>
          <a:xfrm>
            <a:off x="3487033" y="4036567"/>
            <a:ext cx="3638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4"/>
          </p:nvPr>
        </p:nvSpPr>
        <p:spPr>
          <a:xfrm>
            <a:off x="3487033" y="4884097"/>
            <a:ext cx="7754000" cy="10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069112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1324867" y="2139767"/>
            <a:ext cx="5344000" cy="1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ubTitle" idx="1"/>
          </p:nvPr>
        </p:nvSpPr>
        <p:spPr>
          <a:xfrm>
            <a:off x="1324867" y="3469167"/>
            <a:ext cx="4669600" cy="12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8505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26" Type="http://schemas.openxmlformats.org/officeDocument/2006/relationships/slideLayout" Target="../slideLayouts/slideLayout44.xml"/><Relationship Id="rId3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39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42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40.xml"/><Relationship Id="rId27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image" Target="../media/image1.jpg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18" Type="http://schemas.openxmlformats.org/officeDocument/2006/relationships/slideLayout" Target="../slideLayouts/slideLayout88.xml"/><Relationship Id="rId26" Type="http://schemas.openxmlformats.org/officeDocument/2006/relationships/image" Target="../media/image1.jpg"/><Relationship Id="rId3" Type="http://schemas.openxmlformats.org/officeDocument/2006/relationships/slideLayout" Target="../slideLayouts/slideLayout73.xml"/><Relationship Id="rId21" Type="http://schemas.openxmlformats.org/officeDocument/2006/relationships/slideLayout" Target="../slideLayouts/slideLayout91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17" Type="http://schemas.openxmlformats.org/officeDocument/2006/relationships/slideLayout" Target="../slideLayouts/slideLayout87.xml"/><Relationship Id="rId25" Type="http://schemas.openxmlformats.org/officeDocument/2006/relationships/theme" Target="../theme/theme5.xml"/><Relationship Id="rId2" Type="http://schemas.openxmlformats.org/officeDocument/2006/relationships/slideLayout" Target="../slideLayouts/slideLayout72.xml"/><Relationship Id="rId16" Type="http://schemas.openxmlformats.org/officeDocument/2006/relationships/slideLayout" Target="../slideLayouts/slideLayout86.xml"/><Relationship Id="rId20" Type="http://schemas.openxmlformats.org/officeDocument/2006/relationships/slideLayout" Target="../slideLayouts/slideLayout90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24" Type="http://schemas.openxmlformats.org/officeDocument/2006/relationships/slideLayout" Target="../slideLayouts/slideLayout94.xml"/><Relationship Id="rId5" Type="http://schemas.openxmlformats.org/officeDocument/2006/relationships/slideLayout" Target="../slideLayouts/slideLayout75.xml"/><Relationship Id="rId15" Type="http://schemas.openxmlformats.org/officeDocument/2006/relationships/slideLayout" Target="../slideLayouts/slideLayout85.xml"/><Relationship Id="rId23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0.xml"/><Relationship Id="rId19" Type="http://schemas.openxmlformats.org/officeDocument/2006/relationships/slideLayout" Target="../slideLayouts/slideLayout89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Relationship Id="rId22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18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17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96.xml"/><Relationship Id="rId16" Type="http://schemas.openxmlformats.org/officeDocument/2006/relationships/slideLayout" Target="../slideLayouts/slideLayout110.xml"/><Relationship Id="rId20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24" Type="http://schemas.openxmlformats.org/officeDocument/2006/relationships/image" Target="../media/image1.jpg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23" Type="http://schemas.openxmlformats.org/officeDocument/2006/relationships/theme" Target="../theme/theme6.xml"/><Relationship Id="rId10" Type="http://schemas.openxmlformats.org/officeDocument/2006/relationships/slideLayout" Target="../slideLayouts/slideLayout104.xml"/><Relationship Id="rId19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Relationship Id="rId22" Type="http://schemas.openxmlformats.org/officeDocument/2006/relationships/slideLayout" Target="../slideLayouts/slideLayout1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D9428-FC2E-467F-A1A6-F2D6AE294AD9}" type="datetimeFigureOut">
              <a:rPr lang="en-US" smtClean="0"/>
              <a:t>3/22/23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3D882-4A25-4D93-A0A6-920A3D90B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9842103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06605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8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●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○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■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●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○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■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●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○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■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751672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  <p:sldLayoutId id="2147483713" r:id="rId18"/>
    <p:sldLayoutId id="2147483714" r:id="rId19"/>
    <p:sldLayoutId id="2147483715" r:id="rId20"/>
    <p:sldLayoutId id="2147483716" r:id="rId21"/>
    <p:sldLayoutId id="2147483717" r:id="rId22"/>
    <p:sldLayoutId id="2147483718" r:id="rId23"/>
    <p:sldLayoutId id="2147483719" r:id="rId24"/>
    <p:sldLayoutId id="2147483720" r:id="rId25"/>
    <p:sldLayoutId id="2147483721" r:id="rId2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●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○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■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●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○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■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●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○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■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377141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  <p:sldLayoutId id="2147483737" r:id="rId15"/>
    <p:sldLayoutId id="2147483739" r:id="rId16"/>
    <p:sldLayoutId id="2147483740" r:id="rId17"/>
    <p:sldLayoutId id="2147483741" r:id="rId18"/>
    <p:sldLayoutId id="2147483742" r:id="rId19"/>
    <p:sldLayoutId id="2147483743" r:id="rId20"/>
    <p:sldLayoutId id="2147483744" r:id="rId21"/>
    <p:sldLayoutId id="2147483745" r:id="rId22"/>
    <p:sldLayoutId id="2147483746" r:id="rId23"/>
    <p:sldLayoutId id="2147483748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●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○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■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●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○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■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●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○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■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520501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2" r:id="rId11"/>
    <p:sldLayoutId id="2147483763" r:id="rId12"/>
    <p:sldLayoutId id="2147483764" r:id="rId13"/>
    <p:sldLayoutId id="2147483765" r:id="rId14"/>
    <p:sldLayoutId id="2147483767" r:id="rId15"/>
    <p:sldLayoutId id="2147483768" r:id="rId16"/>
    <p:sldLayoutId id="2147483769" r:id="rId17"/>
    <p:sldLayoutId id="2147483770" r:id="rId18"/>
    <p:sldLayoutId id="2147483771" r:id="rId19"/>
    <p:sldLayoutId id="2147483772" r:id="rId20"/>
    <p:sldLayoutId id="2147483773" r:id="rId21"/>
    <p:sldLayoutId id="2147483774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microsoft.com/office/2007/relationships/hdphoto" Target="../media/hdphoto3.wdp"/><Relationship Id="rId18" Type="http://schemas.openxmlformats.org/officeDocument/2006/relationships/image" Target="../media/image23.png"/><Relationship Id="rId26" Type="http://schemas.openxmlformats.org/officeDocument/2006/relationships/image" Target="../media/image27.png"/><Relationship Id="rId39" Type="http://schemas.openxmlformats.org/officeDocument/2006/relationships/image" Target="../media/image36.png"/><Relationship Id="rId21" Type="http://schemas.microsoft.com/office/2007/relationships/hdphoto" Target="../media/hdphoto7.wdp"/><Relationship Id="rId34" Type="http://schemas.microsoft.com/office/2007/relationships/hdphoto" Target="../media/hdphoto12.wdp"/><Relationship Id="rId42" Type="http://schemas.microsoft.com/office/2007/relationships/hdphoto" Target="../media/hdphoto15.wdp"/><Relationship Id="rId7" Type="http://schemas.openxmlformats.org/officeDocument/2006/relationships/image" Target="../media/image17.png"/><Relationship Id="rId2" Type="http://schemas.microsoft.com/office/2007/relationships/media" Target="../media/media1.mp3"/><Relationship Id="rId16" Type="http://schemas.openxmlformats.org/officeDocument/2006/relationships/image" Target="../media/image22.png"/><Relationship Id="rId20" Type="http://schemas.openxmlformats.org/officeDocument/2006/relationships/image" Target="../media/image24.png"/><Relationship Id="rId29" Type="http://schemas.microsoft.com/office/2007/relationships/hdphoto" Target="../media/hdphoto11.wdp"/><Relationship Id="rId41" Type="http://schemas.openxmlformats.org/officeDocument/2006/relationships/image" Target="../media/image37.png"/><Relationship Id="rId1" Type="http://schemas.openxmlformats.org/officeDocument/2006/relationships/tags" Target="../tags/tag2.xml"/><Relationship Id="rId6" Type="http://schemas.openxmlformats.org/officeDocument/2006/relationships/image" Target="../media/image16.png"/><Relationship Id="rId11" Type="http://schemas.microsoft.com/office/2007/relationships/hdphoto" Target="../media/hdphoto2.wdp"/><Relationship Id="rId24" Type="http://schemas.openxmlformats.org/officeDocument/2006/relationships/image" Target="../media/image26.png"/><Relationship Id="rId32" Type="http://schemas.openxmlformats.org/officeDocument/2006/relationships/image" Target="../media/image31.gif"/><Relationship Id="rId37" Type="http://schemas.openxmlformats.org/officeDocument/2006/relationships/image" Target="../media/image35.png"/><Relationship Id="rId40" Type="http://schemas.microsoft.com/office/2007/relationships/hdphoto" Target="../media/hdphoto14.wdp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28.png"/><Relationship Id="rId36" Type="http://schemas.openxmlformats.org/officeDocument/2006/relationships/image" Target="../media/image34.png"/><Relationship Id="rId10" Type="http://schemas.openxmlformats.org/officeDocument/2006/relationships/image" Target="../media/image19.png"/><Relationship Id="rId19" Type="http://schemas.microsoft.com/office/2007/relationships/hdphoto" Target="../media/hdphoto6.wdp"/><Relationship Id="rId31" Type="http://schemas.openxmlformats.org/officeDocument/2006/relationships/image" Target="../media/image30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18.png"/><Relationship Id="rId14" Type="http://schemas.openxmlformats.org/officeDocument/2006/relationships/image" Target="../media/image21.png"/><Relationship Id="rId22" Type="http://schemas.openxmlformats.org/officeDocument/2006/relationships/image" Target="../media/image25.png"/><Relationship Id="rId27" Type="http://schemas.microsoft.com/office/2007/relationships/hdphoto" Target="../media/hdphoto10.wdp"/><Relationship Id="rId30" Type="http://schemas.openxmlformats.org/officeDocument/2006/relationships/image" Target="../media/image29.emf"/><Relationship Id="rId35" Type="http://schemas.openxmlformats.org/officeDocument/2006/relationships/image" Target="../media/image33.jpeg"/><Relationship Id="rId8" Type="http://schemas.microsoft.com/office/2007/relationships/hdphoto" Target="../media/hdphoto1.wdp"/><Relationship Id="rId3" Type="http://schemas.openxmlformats.org/officeDocument/2006/relationships/audio" Target="../media/media1.mp3"/><Relationship Id="rId12" Type="http://schemas.openxmlformats.org/officeDocument/2006/relationships/image" Target="../media/image20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openxmlformats.org/officeDocument/2006/relationships/image" Target="../media/image32.png"/><Relationship Id="rId38" Type="http://schemas.microsoft.com/office/2007/relationships/hdphoto" Target="../media/hdphoto13.wdp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media" Target="../media/media6.mp3"/><Relationship Id="rId13" Type="http://schemas.openxmlformats.org/officeDocument/2006/relationships/image" Target="../media/image39.png"/><Relationship Id="rId3" Type="http://schemas.openxmlformats.org/officeDocument/2006/relationships/audio" Target="../media/media3.mp3"/><Relationship Id="rId7" Type="http://schemas.openxmlformats.org/officeDocument/2006/relationships/audio" Target="../media/media5.mp3"/><Relationship Id="rId12" Type="http://schemas.openxmlformats.org/officeDocument/2006/relationships/image" Target="../media/image64.png"/><Relationship Id="rId2" Type="http://schemas.microsoft.com/office/2007/relationships/media" Target="../media/media3.mp3"/><Relationship Id="rId16" Type="http://schemas.openxmlformats.org/officeDocument/2006/relationships/image" Target="../media/image67.png"/><Relationship Id="rId1" Type="http://schemas.openxmlformats.org/officeDocument/2006/relationships/tags" Target="../tags/tag11.xml"/><Relationship Id="rId6" Type="http://schemas.microsoft.com/office/2007/relationships/media" Target="../media/media5.mp3"/><Relationship Id="rId11" Type="http://schemas.openxmlformats.org/officeDocument/2006/relationships/notesSlide" Target="../notesSlides/notesSlide10.xml"/><Relationship Id="rId5" Type="http://schemas.openxmlformats.org/officeDocument/2006/relationships/audio" Target="../media/media4.mp3"/><Relationship Id="rId15" Type="http://schemas.openxmlformats.org/officeDocument/2006/relationships/image" Target="../media/image66.jpeg"/><Relationship Id="rId10" Type="http://schemas.openxmlformats.org/officeDocument/2006/relationships/slideLayout" Target="../slideLayouts/slideLayout101.xml"/><Relationship Id="rId4" Type="http://schemas.microsoft.com/office/2007/relationships/media" Target="../media/media4.mp3"/><Relationship Id="rId9" Type="http://schemas.openxmlformats.org/officeDocument/2006/relationships/audio" Target="../media/media6.mp3"/><Relationship Id="rId14" Type="http://schemas.openxmlformats.org/officeDocument/2006/relationships/image" Target="../media/image6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microsoft.com/office/2007/relationships/hdphoto" Target="../media/hdphoto17.wdp"/><Relationship Id="rId3" Type="http://schemas.openxmlformats.org/officeDocument/2006/relationships/audio" Target="../media/media5.mp3"/><Relationship Id="rId7" Type="http://schemas.openxmlformats.org/officeDocument/2006/relationships/audio" Target="../media/audio4.wav"/><Relationship Id="rId12" Type="http://schemas.openxmlformats.org/officeDocument/2006/relationships/image" Target="../media/image71.png"/><Relationship Id="rId2" Type="http://schemas.microsoft.com/office/2007/relationships/media" Target="../media/media5.mp3"/><Relationship Id="rId1" Type="http://schemas.openxmlformats.org/officeDocument/2006/relationships/tags" Target="../tags/tag12.xml"/><Relationship Id="rId6" Type="http://schemas.openxmlformats.org/officeDocument/2006/relationships/audio" Target="../media/audio3.wav"/><Relationship Id="rId11" Type="http://schemas.openxmlformats.org/officeDocument/2006/relationships/image" Target="../media/image70.jpg"/><Relationship Id="rId5" Type="http://schemas.openxmlformats.org/officeDocument/2006/relationships/notesSlide" Target="../notesSlides/notesSlide11.xml"/><Relationship Id="rId10" Type="http://schemas.openxmlformats.org/officeDocument/2006/relationships/image" Target="../media/image69.jpeg"/><Relationship Id="rId4" Type="http://schemas.openxmlformats.org/officeDocument/2006/relationships/slideLayout" Target="../slideLayouts/slideLayout100.xml"/><Relationship Id="rId9" Type="http://schemas.openxmlformats.org/officeDocument/2006/relationships/image" Target="../media/image39.png"/><Relationship Id="rId14" Type="http://schemas.openxmlformats.org/officeDocument/2006/relationships/image" Target="../media/image6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microsoft.com/office/2007/relationships/hdphoto" Target="../media/hdphoto17.wdp"/><Relationship Id="rId3" Type="http://schemas.openxmlformats.org/officeDocument/2006/relationships/audio" Target="../media/media4.mp3"/><Relationship Id="rId7" Type="http://schemas.openxmlformats.org/officeDocument/2006/relationships/audio" Target="../media/audio4.wav"/><Relationship Id="rId12" Type="http://schemas.openxmlformats.org/officeDocument/2006/relationships/image" Target="../media/image71.png"/><Relationship Id="rId2" Type="http://schemas.microsoft.com/office/2007/relationships/media" Target="../media/media4.mp3"/><Relationship Id="rId1" Type="http://schemas.openxmlformats.org/officeDocument/2006/relationships/tags" Target="../tags/tag13.xml"/><Relationship Id="rId6" Type="http://schemas.openxmlformats.org/officeDocument/2006/relationships/audio" Target="../media/audio3.wav"/><Relationship Id="rId11" Type="http://schemas.openxmlformats.org/officeDocument/2006/relationships/image" Target="../media/image73.jpg"/><Relationship Id="rId5" Type="http://schemas.openxmlformats.org/officeDocument/2006/relationships/notesSlide" Target="../notesSlides/notesSlide12.xml"/><Relationship Id="rId10" Type="http://schemas.openxmlformats.org/officeDocument/2006/relationships/image" Target="../media/image72.jpg"/><Relationship Id="rId4" Type="http://schemas.openxmlformats.org/officeDocument/2006/relationships/slideLayout" Target="../slideLayouts/slideLayout100.xml"/><Relationship Id="rId9" Type="http://schemas.openxmlformats.org/officeDocument/2006/relationships/image" Target="../media/image39.png"/><Relationship Id="rId14" Type="http://schemas.openxmlformats.org/officeDocument/2006/relationships/image" Target="../media/image6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microsoft.com/office/2007/relationships/hdphoto" Target="../media/hdphoto17.wdp"/><Relationship Id="rId3" Type="http://schemas.openxmlformats.org/officeDocument/2006/relationships/audio" Target="../media/media6.mp3"/><Relationship Id="rId7" Type="http://schemas.openxmlformats.org/officeDocument/2006/relationships/audio" Target="../media/audio4.wav"/><Relationship Id="rId12" Type="http://schemas.openxmlformats.org/officeDocument/2006/relationships/image" Target="../media/image71.png"/><Relationship Id="rId2" Type="http://schemas.microsoft.com/office/2007/relationships/media" Target="../media/media6.mp3"/><Relationship Id="rId1" Type="http://schemas.openxmlformats.org/officeDocument/2006/relationships/tags" Target="../tags/tag14.xml"/><Relationship Id="rId6" Type="http://schemas.openxmlformats.org/officeDocument/2006/relationships/audio" Target="../media/audio3.wav"/><Relationship Id="rId11" Type="http://schemas.openxmlformats.org/officeDocument/2006/relationships/image" Target="../media/image75.jpg"/><Relationship Id="rId5" Type="http://schemas.openxmlformats.org/officeDocument/2006/relationships/notesSlide" Target="../notesSlides/notesSlide13.xml"/><Relationship Id="rId10" Type="http://schemas.openxmlformats.org/officeDocument/2006/relationships/image" Target="../media/image74.jpg"/><Relationship Id="rId4" Type="http://schemas.openxmlformats.org/officeDocument/2006/relationships/slideLayout" Target="../slideLayouts/slideLayout100.xml"/><Relationship Id="rId9" Type="http://schemas.openxmlformats.org/officeDocument/2006/relationships/image" Target="../media/image39.png"/><Relationship Id="rId14" Type="http://schemas.openxmlformats.org/officeDocument/2006/relationships/image" Target="../media/image6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76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6.png"/><Relationship Id="rId12" Type="http://schemas.openxmlformats.org/officeDocument/2006/relationships/image" Target="../media/image62.png"/><Relationship Id="rId2" Type="http://schemas.openxmlformats.org/officeDocument/2006/relationships/slideLayout" Target="../slideLayouts/slideLayout95.xml"/><Relationship Id="rId1" Type="http://schemas.openxmlformats.org/officeDocument/2006/relationships/tags" Target="../tags/tag15.xml"/><Relationship Id="rId6" Type="http://schemas.openxmlformats.org/officeDocument/2006/relationships/image" Target="../media/image10.png"/><Relationship Id="rId11" Type="http://schemas.openxmlformats.org/officeDocument/2006/relationships/image" Target="../media/image39.png"/><Relationship Id="rId5" Type="http://schemas.openxmlformats.org/officeDocument/2006/relationships/image" Target="../media/image13.png"/><Relationship Id="rId10" Type="http://schemas.openxmlformats.org/officeDocument/2006/relationships/image" Target="../media/image40.png"/><Relationship Id="rId4" Type="http://schemas.openxmlformats.org/officeDocument/2006/relationships/image" Target="../media/image12.png"/><Relationship Id="rId9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openxmlformats.org/officeDocument/2006/relationships/image" Target="../media/image39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79.png"/><Relationship Id="rId12" Type="http://schemas.openxmlformats.org/officeDocument/2006/relationships/image" Target="../media/image83.png"/><Relationship Id="rId2" Type="http://schemas.openxmlformats.org/officeDocument/2006/relationships/slideLayout" Target="../slideLayouts/slideLayout104.xml"/><Relationship Id="rId1" Type="http://schemas.openxmlformats.org/officeDocument/2006/relationships/tags" Target="../tags/tag16.xml"/><Relationship Id="rId6" Type="http://schemas.openxmlformats.org/officeDocument/2006/relationships/image" Target="../media/image78.tiff"/><Relationship Id="rId11" Type="http://schemas.openxmlformats.org/officeDocument/2006/relationships/image" Target="../media/image82.png"/><Relationship Id="rId5" Type="http://schemas.openxmlformats.org/officeDocument/2006/relationships/image" Target="../media/image77.jpg"/><Relationship Id="rId10" Type="http://schemas.openxmlformats.org/officeDocument/2006/relationships/image" Target="../media/image81.png"/><Relationship Id="rId4" Type="http://schemas.openxmlformats.org/officeDocument/2006/relationships/audio" Target="../media/audio5.wav"/><Relationship Id="rId9" Type="http://schemas.openxmlformats.org/officeDocument/2006/relationships/image" Target="../media/image8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39.png"/><Relationship Id="rId3" Type="http://schemas.openxmlformats.org/officeDocument/2006/relationships/notesSlide" Target="../notesSlides/notesSlide16.xml"/><Relationship Id="rId7" Type="http://schemas.microsoft.com/office/2007/relationships/hdphoto" Target="../media/hdphoto18.wdp"/><Relationship Id="rId12" Type="http://schemas.openxmlformats.org/officeDocument/2006/relationships/image" Target="../media/image84.jpeg"/><Relationship Id="rId2" Type="http://schemas.openxmlformats.org/officeDocument/2006/relationships/slideLayout" Target="../slideLayouts/slideLayout104.xml"/><Relationship Id="rId1" Type="http://schemas.openxmlformats.org/officeDocument/2006/relationships/tags" Target="../tags/tag17.xml"/><Relationship Id="rId6" Type="http://schemas.openxmlformats.org/officeDocument/2006/relationships/image" Target="../media/image79.png"/><Relationship Id="rId11" Type="http://schemas.openxmlformats.org/officeDocument/2006/relationships/image" Target="../media/image83.png"/><Relationship Id="rId5" Type="http://schemas.openxmlformats.org/officeDocument/2006/relationships/image" Target="../media/image77.jpg"/><Relationship Id="rId10" Type="http://schemas.openxmlformats.org/officeDocument/2006/relationships/image" Target="../media/image82.png"/><Relationship Id="rId4" Type="http://schemas.openxmlformats.org/officeDocument/2006/relationships/audio" Target="../media/audio5.wav"/><Relationship Id="rId9" Type="http://schemas.openxmlformats.org/officeDocument/2006/relationships/image" Target="../media/image8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39.png"/><Relationship Id="rId3" Type="http://schemas.openxmlformats.org/officeDocument/2006/relationships/notesSlide" Target="../notesSlides/notesSlide17.xml"/><Relationship Id="rId7" Type="http://schemas.microsoft.com/office/2007/relationships/hdphoto" Target="../media/hdphoto18.wdp"/><Relationship Id="rId12" Type="http://schemas.openxmlformats.org/officeDocument/2006/relationships/image" Target="../media/image85.png"/><Relationship Id="rId2" Type="http://schemas.openxmlformats.org/officeDocument/2006/relationships/slideLayout" Target="../slideLayouts/slideLayout104.xml"/><Relationship Id="rId1" Type="http://schemas.openxmlformats.org/officeDocument/2006/relationships/tags" Target="../tags/tag18.xml"/><Relationship Id="rId6" Type="http://schemas.openxmlformats.org/officeDocument/2006/relationships/image" Target="../media/image79.png"/><Relationship Id="rId11" Type="http://schemas.openxmlformats.org/officeDocument/2006/relationships/image" Target="../media/image83.png"/><Relationship Id="rId5" Type="http://schemas.openxmlformats.org/officeDocument/2006/relationships/image" Target="../media/image77.jpg"/><Relationship Id="rId10" Type="http://schemas.openxmlformats.org/officeDocument/2006/relationships/image" Target="../media/image82.png"/><Relationship Id="rId4" Type="http://schemas.openxmlformats.org/officeDocument/2006/relationships/audio" Target="../media/audio5.wav"/><Relationship Id="rId9" Type="http://schemas.openxmlformats.org/officeDocument/2006/relationships/image" Target="../media/image8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39.png"/><Relationship Id="rId3" Type="http://schemas.openxmlformats.org/officeDocument/2006/relationships/notesSlide" Target="../notesSlides/notesSlide18.xml"/><Relationship Id="rId7" Type="http://schemas.microsoft.com/office/2007/relationships/hdphoto" Target="../media/hdphoto18.wdp"/><Relationship Id="rId12" Type="http://schemas.openxmlformats.org/officeDocument/2006/relationships/image" Target="../media/image86.png"/><Relationship Id="rId2" Type="http://schemas.openxmlformats.org/officeDocument/2006/relationships/slideLayout" Target="../slideLayouts/slideLayout104.xml"/><Relationship Id="rId1" Type="http://schemas.openxmlformats.org/officeDocument/2006/relationships/tags" Target="../tags/tag19.xml"/><Relationship Id="rId6" Type="http://schemas.openxmlformats.org/officeDocument/2006/relationships/image" Target="../media/image79.png"/><Relationship Id="rId11" Type="http://schemas.openxmlformats.org/officeDocument/2006/relationships/image" Target="../media/image83.png"/><Relationship Id="rId5" Type="http://schemas.openxmlformats.org/officeDocument/2006/relationships/image" Target="../media/image77.jpg"/><Relationship Id="rId10" Type="http://schemas.openxmlformats.org/officeDocument/2006/relationships/image" Target="../media/image82.png"/><Relationship Id="rId4" Type="http://schemas.openxmlformats.org/officeDocument/2006/relationships/audio" Target="../media/audio5.wav"/><Relationship Id="rId9" Type="http://schemas.openxmlformats.org/officeDocument/2006/relationships/image" Target="../media/image8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86.png"/><Relationship Id="rId2" Type="http://schemas.openxmlformats.org/officeDocument/2006/relationships/slideLayout" Target="../slideLayouts/slideLayout116.xml"/><Relationship Id="rId1" Type="http://schemas.openxmlformats.org/officeDocument/2006/relationships/tags" Target="../tags/tag20.xml"/><Relationship Id="rId6" Type="http://schemas.openxmlformats.org/officeDocument/2006/relationships/image" Target="../media/image85.png"/><Relationship Id="rId5" Type="http://schemas.openxmlformats.org/officeDocument/2006/relationships/image" Target="../media/image84.jpeg"/><Relationship Id="rId4" Type="http://schemas.openxmlformats.org/officeDocument/2006/relationships/image" Target="../media/image78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3.xml"/><Relationship Id="rId5" Type="http://schemas.openxmlformats.org/officeDocument/2006/relationships/image" Target="../media/image39.png"/><Relationship Id="rId4" Type="http://schemas.openxmlformats.org/officeDocument/2006/relationships/image" Target="../media/image38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6.png"/><Relationship Id="rId12" Type="http://schemas.openxmlformats.org/officeDocument/2006/relationships/image" Target="../media/image62.png"/><Relationship Id="rId2" Type="http://schemas.openxmlformats.org/officeDocument/2006/relationships/slideLayout" Target="../slideLayouts/slideLayout95.xml"/><Relationship Id="rId1" Type="http://schemas.openxmlformats.org/officeDocument/2006/relationships/tags" Target="../tags/tag21.xml"/><Relationship Id="rId6" Type="http://schemas.openxmlformats.org/officeDocument/2006/relationships/image" Target="../media/image10.png"/><Relationship Id="rId11" Type="http://schemas.openxmlformats.org/officeDocument/2006/relationships/image" Target="../media/image39.png"/><Relationship Id="rId5" Type="http://schemas.openxmlformats.org/officeDocument/2006/relationships/image" Target="../media/image13.png"/><Relationship Id="rId10" Type="http://schemas.openxmlformats.org/officeDocument/2006/relationships/image" Target="../media/image40.png"/><Relationship Id="rId4" Type="http://schemas.openxmlformats.org/officeDocument/2006/relationships/image" Target="../media/image12.png"/><Relationship Id="rId9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1.xml"/><Relationship Id="rId3" Type="http://schemas.microsoft.com/office/2007/relationships/media" Target="../media/media7.mp4"/><Relationship Id="rId7" Type="http://schemas.openxmlformats.org/officeDocument/2006/relationships/slideLayout" Target="../slideLayouts/slideLayout115.xml"/><Relationship Id="rId12" Type="http://schemas.openxmlformats.org/officeDocument/2006/relationships/image" Target="../media/image89.png"/><Relationship Id="rId2" Type="http://schemas.openxmlformats.org/officeDocument/2006/relationships/video" Target="NULL" TargetMode="External"/><Relationship Id="rId1" Type="http://schemas.openxmlformats.org/officeDocument/2006/relationships/tags" Target="../tags/tag22.xml"/><Relationship Id="rId6" Type="http://schemas.microsoft.com/office/2007/relationships/media" Target="../media/media9.mp4"/><Relationship Id="rId11" Type="http://schemas.openxmlformats.org/officeDocument/2006/relationships/image" Target="../media/image88.png"/><Relationship Id="rId5" Type="http://schemas.openxmlformats.org/officeDocument/2006/relationships/video" Target="../media/media8.mp4"/><Relationship Id="rId10" Type="http://schemas.openxmlformats.org/officeDocument/2006/relationships/image" Target="../media/image87.png"/><Relationship Id="rId4" Type="http://schemas.microsoft.com/office/2007/relationships/media" Target="../media/media8.mp4"/><Relationship Id="rId9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115.xml"/><Relationship Id="rId1" Type="http://schemas.openxmlformats.org/officeDocument/2006/relationships/tags" Target="../tags/tag23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94.xml"/><Relationship Id="rId1" Type="http://schemas.openxmlformats.org/officeDocument/2006/relationships/tags" Target="../tags/tag24.xml"/><Relationship Id="rId5" Type="http://schemas.openxmlformats.org/officeDocument/2006/relationships/image" Target="../media/image94.png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94.xml"/><Relationship Id="rId1" Type="http://schemas.openxmlformats.org/officeDocument/2006/relationships/tags" Target="../tags/tag25.xml"/><Relationship Id="rId5" Type="http://schemas.openxmlformats.org/officeDocument/2006/relationships/image" Target="../media/image95.png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audio" Target="../media/media10.mp3"/><Relationship Id="rId7" Type="http://schemas.openxmlformats.org/officeDocument/2006/relationships/image" Target="../media/image97.png"/><Relationship Id="rId2" Type="http://schemas.microsoft.com/office/2007/relationships/media" Target="../media/media10.mp3"/><Relationship Id="rId1" Type="http://schemas.openxmlformats.org/officeDocument/2006/relationships/tags" Target="../tags/tag26.xml"/><Relationship Id="rId6" Type="http://schemas.openxmlformats.org/officeDocument/2006/relationships/image" Target="../media/image96.jpeg"/><Relationship Id="rId11" Type="http://schemas.openxmlformats.org/officeDocument/2006/relationships/image" Target="../media/image39.png"/><Relationship Id="rId5" Type="http://schemas.openxmlformats.org/officeDocument/2006/relationships/notesSlide" Target="../notesSlides/notesSlide25.xml"/><Relationship Id="rId10" Type="http://schemas.openxmlformats.org/officeDocument/2006/relationships/image" Target="../media/image30.png"/><Relationship Id="rId4" Type="http://schemas.openxmlformats.org/officeDocument/2006/relationships/slideLayout" Target="../slideLayouts/slideLayout43.xml"/><Relationship Id="rId9" Type="http://schemas.openxmlformats.org/officeDocument/2006/relationships/image" Target="../media/image9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png"/><Relationship Id="rId12" Type="http://schemas.openxmlformats.org/officeDocument/2006/relationships/image" Target="../media/image41.gif"/><Relationship Id="rId2" Type="http://schemas.openxmlformats.org/officeDocument/2006/relationships/slideLayout" Target="../slideLayouts/slideLayout45.xml"/><Relationship Id="rId1" Type="http://schemas.openxmlformats.org/officeDocument/2006/relationships/tags" Target="../tags/tag4.xml"/><Relationship Id="rId6" Type="http://schemas.openxmlformats.org/officeDocument/2006/relationships/image" Target="../media/image10.png"/><Relationship Id="rId11" Type="http://schemas.openxmlformats.org/officeDocument/2006/relationships/image" Target="../media/image39.png"/><Relationship Id="rId5" Type="http://schemas.openxmlformats.org/officeDocument/2006/relationships/image" Target="../media/image13.png"/><Relationship Id="rId10" Type="http://schemas.openxmlformats.org/officeDocument/2006/relationships/image" Target="../media/image40.png"/><Relationship Id="rId4" Type="http://schemas.openxmlformats.org/officeDocument/2006/relationships/image" Target="../media/image12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39.png"/><Relationship Id="rId18" Type="http://schemas.openxmlformats.org/officeDocument/2006/relationships/slide" Target="slide6.xml"/><Relationship Id="rId26" Type="http://schemas.openxmlformats.org/officeDocument/2006/relationships/slide" Target="slide9.xml"/><Relationship Id="rId3" Type="http://schemas.openxmlformats.org/officeDocument/2006/relationships/audio" Target="../media/media2.wav"/><Relationship Id="rId21" Type="http://schemas.openxmlformats.org/officeDocument/2006/relationships/image" Target="../media/image51.png"/><Relationship Id="rId7" Type="http://schemas.openxmlformats.org/officeDocument/2006/relationships/image" Target="../media/image43.png"/><Relationship Id="rId12" Type="http://schemas.microsoft.com/office/2007/relationships/hdphoto" Target="../media/hdphoto16.wdp"/><Relationship Id="rId17" Type="http://schemas.openxmlformats.org/officeDocument/2006/relationships/image" Target="../media/image49.png"/><Relationship Id="rId25" Type="http://schemas.openxmlformats.org/officeDocument/2006/relationships/image" Target="../media/image54.png"/><Relationship Id="rId2" Type="http://schemas.microsoft.com/office/2007/relationships/media" Target="../media/media2.wav"/><Relationship Id="rId16" Type="http://schemas.openxmlformats.org/officeDocument/2006/relationships/slide" Target="slide5.xml"/><Relationship Id="rId20" Type="http://schemas.openxmlformats.org/officeDocument/2006/relationships/slide" Target="slide7.xml"/><Relationship Id="rId1" Type="http://schemas.openxmlformats.org/officeDocument/2006/relationships/tags" Target="../tags/tag5.xml"/><Relationship Id="rId6" Type="http://schemas.openxmlformats.org/officeDocument/2006/relationships/image" Target="../media/image42.jpg"/><Relationship Id="rId11" Type="http://schemas.openxmlformats.org/officeDocument/2006/relationships/image" Target="../media/image47.png"/><Relationship Id="rId24" Type="http://schemas.openxmlformats.org/officeDocument/2006/relationships/image" Target="../media/image53.png"/><Relationship Id="rId5" Type="http://schemas.openxmlformats.org/officeDocument/2006/relationships/notesSlide" Target="../notesSlides/notesSlide4.xml"/><Relationship Id="rId15" Type="http://schemas.openxmlformats.org/officeDocument/2006/relationships/image" Target="../media/image30.png"/><Relationship Id="rId23" Type="http://schemas.openxmlformats.org/officeDocument/2006/relationships/image" Target="../media/image52.png"/><Relationship Id="rId10" Type="http://schemas.openxmlformats.org/officeDocument/2006/relationships/image" Target="../media/image46.png"/><Relationship Id="rId19" Type="http://schemas.openxmlformats.org/officeDocument/2006/relationships/image" Target="../media/image50.png"/><Relationship Id="rId4" Type="http://schemas.openxmlformats.org/officeDocument/2006/relationships/slideLayout" Target="../slideLayouts/slideLayout55.xml"/><Relationship Id="rId9" Type="http://schemas.openxmlformats.org/officeDocument/2006/relationships/image" Target="../media/image45.png"/><Relationship Id="rId14" Type="http://schemas.openxmlformats.org/officeDocument/2006/relationships/image" Target="../media/image48.gif"/><Relationship Id="rId22" Type="http://schemas.openxmlformats.org/officeDocument/2006/relationships/slide" Target="slide8.xml"/><Relationship Id="rId27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gif"/><Relationship Id="rId13" Type="http://schemas.openxmlformats.org/officeDocument/2006/relationships/image" Target="../media/image58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9.png"/><Relationship Id="rId12" Type="http://schemas.openxmlformats.org/officeDocument/2006/relationships/slide" Target="slide4.xml"/><Relationship Id="rId2" Type="http://schemas.openxmlformats.org/officeDocument/2006/relationships/slideLayout" Target="../slideLayouts/slideLayout55.xml"/><Relationship Id="rId1" Type="http://schemas.openxmlformats.org/officeDocument/2006/relationships/tags" Target="../tags/tag6.xml"/><Relationship Id="rId6" Type="http://schemas.openxmlformats.org/officeDocument/2006/relationships/image" Target="../media/image42.jpg"/><Relationship Id="rId11" Type="http://schemas.openxmlformats.org/officeDocument/2006/relationships/image" Target="../media/image57.png"/><Relationship Id="rId5" Type="http://schemas.openxmlformats.org/officeDocument/2006/relationships/audio" Target="../media/audio2.wav"/><Relationship Id="rId10" Type="http://schemas.openxmlformats.org/officeDocument/2006/relationships/slide" Target="slide2.xml"/><Relationship Id="rId4" Type="http://schemas.openxmlformats.org/officeDocument/2006/relationships/audio" Target="../media/audio1.wav"/><Relationship Id="rId9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gif"/><Relationship Id="rId13" Type="http://schemas.openxmlformats.org/officeDocument/2006/relationships/image" Target="../media/image58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9.png"/><Relationship Id="rId12" Type="http://schemas.openxmlformats.org/officeDocument/2006/relationships/slide" Target="slide4.xml"/><Relationship Id="rId2" Type="http://schemas.openxmlformats.org/officeDocument/2006/relationships/slideLayout" Target="../slideLayouts/slideLayout55.xml"/><Relationship Id="rId1" Type="http://schemas.openxmlformats.org/officeDocument/2006/relationships/tags" Target="../tags/tag7.xml"/><Relationship Id="rId6" Type="http://schemas.openxmlformats.org/officeDocument/2006/relationships/image" Target="../media/image42.jpg"/><Relationship Id="rId11" Type="http://schemas.openxmlformats.org/officeDocument/2006/relationships/image" Target="../media/image59.png"/><Relationship Id="rId5" Type="http://schemas.openxmlformats.org/officeDocument/2006/relationships/audio" Target="../media/audio2.wav"/><Relationship Id="rId10" Type="http://schemas.openxmlformats.org/officeDocument/2006/relationships/slide" Target="slide2.xml"/><Relationship Id="rId4" Type="http://schemas.openxmlformats.org/officeDocument/2006/relationships/audio" Target="../media/audio1.wav"/><Relationship Id="rId9" Type="http://schemas.openxmlformats.org/officeDocument/2006/relationships/image" Target="../media/image5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gif"/><Relationship Id="rId13" Type="http://schemas.openxmlformats.org/officeDocument/2006/relationships/image" Target="../media/image58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9.png"/><Relationship Id="rId12" Type="http://schemas.openxmlformats.org/officeDocument/2006/relationships/slide" Target="slide4.xml"/><Relationship Id="rId2" Type="http://schemas.openxmlformats.org/officeDocument/2006/relationships/slideLayout" Target="../slideLayouts/slideLayout55.xml"/><Relationship Id="rId1" Type="http://schemas.openxmlformats.org/officeDocument/2006/relationships/tags" Target="../tags/tag8.xml"/><Relationship Id="rId6" Type="http://schemas.openxmlformats.org/officeDocument/2006/relationships/image" Target="../media/image42.jpg"/><Relationship Id="rId11" Type="http://schemas.openxmlformats.org/officeDocument/2006/relationships/image" Target="../media/image60.png"/><Relationship Id="rId5" Type="http://schemas.openxmlformats.org/officeDocument/2006/relationships/audio" Target="../media/audio2.wav"/><Relationship Id="rId10" Type="http://schemas.openxmlformats.org/officeDocument/2006/relationships/slide" Target="slide2.xml"/><Relationship Id="rId4" Type="http://schemas.openxmlformats.org/officeDocument/2006/relationships/audio" Target="../media/audio1.wav"/><Relationship Id="rId9" Type="http://schemas.openxmlformats.org/officeDocument/2006/relationships/image" Target="../media/image5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gif"/><Relationship Id="rId13" Type="http://schemas.openxmlformats.org/officeDocument/2006/relationships/image" Target="../media/image58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9.png"/><Relationship Id="rId12" Type="http://schemas.openxmlformats.org/officeDocument/2006/relationships/slide" Target="slide4.xml"/><Relationship Id="rId2" Type="http://schemas.openxmlformats.org/officeDocument/2006/relationships/slideLayout" Target="../slideLayouts/slideLayout55.xml"/><Relationship Id="rId1" Type="http://schemas.openxmlformats.org/officeDocument/2006/relationships/tags" Target="../tags/tag9.xml"/><Relationship Id="rId6" Type="http://schemas.openxmlformats.org/officeDocument/2006/relationships/image" Target="../media/image42.jpg"/><Relationship Id="rId11" Type="http://schemas.openxmlformats.org/officeDocument/2006/relationships/image" Target="../media/image61.png"/><Relationship Id="rId5" Type="http://schemas.openxmlformats.org/officeDocument/2006/relationships/audio" Target="../media/audio2.wav"/><Relationship Id="rId10" Type="http://schemas.openxmlformats.org/officeDocument/2006/relationships/slide" Target="slide2.xml"/><Relationship Id="rId4" Type="http://schemas.openxmlformats.org/officeDocument/2006/relationships/audio" Target="../media/audio1.wav"/><Relationship Id="rId9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63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6.png"/><Relationship Id="rId12" Type="http://schemas.openxmlformats.org/officeDocument/2006/relationships/image" Target="../media/image62.png"/><Relationship Id="rId2" Type="http://schemas.openxmlformats.org/officeDocument/2006/relationships/slideLayout" Target="../slideLayouts/slideLayout71.xml"/><Relationship Id="rId1" Type="http://schemas.openxmlformats.org/officeDocument/2006/relationships/tags" Target="../tags/tag10.xml"/><Relationship Id="rId6" Type="http://schemas.openxmlformats.org/officeDocument/2006/relationships/image" Target="../media/image10.png"/><Relationship Id="rId11" Type="http://schemas.openxmlformats.org/officeDocument/2006/relationships/image" Target="../media/image39.png"/><Relationship Id="rId5" Type="http://schemas.openxmlformats.org/officeDocument/2006/relationships/image" Target="../media/image13.png"/><Relationship Id="rId10" Type="http://schemas.openxmlformats.org/officeDocument/2006/relationships/image" Target="../media/image40.png"/><Relationship Id="rId4" Type="http://schemas.openxmlformats.org/officeDocument/2006/relationships/image" Target="../media/image12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0" y="4927740"/>
            <a:ext cx="1159052" cy="161616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37" cstate="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372733" y="3847842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41" cstate="print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190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0295" y="1859115"/>
            <a:ext cx="3646238" cy="26233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01298" y="1815864"/>
            <a:ext cx="3664887" cy="27098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86" r="8539" b="20913"/>
          <a:stretch/>
        </p:blipFill>
        <p:spPr>
          <a:xfrm>
            <a:off x="4125389" y="1772613"/>
            <a:ext cx="3738197" cy="270986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42958" y="4742205"/>
            <a:ext cx="36876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Myriad Pro" panose="020B0503030403020204" pitchFamily="34" charset="0"/>
              </a:rPr>
              <a:t>1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Myriad Pro" panose="020B0503030403020204" pitchFamily="34" charset="0"/>
              </a:rPr>
              <a:t> There are some pears.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3986627" y="4758029"/>
            <a:ext cx="38769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Myriad Pro" panose="020B0503030403020204" pitchFamily="34" charset="0"/>
              </a:rPr>
              <a:t>2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Myriad Pro" panose="020B0503030403020204" pitchFamily="34" charset="0"/>
              </a:rPr>
              <a:t> There are many apples.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869150" y="4758029"/>
            <a:ext cx="43417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Myriad Pro" panose="020B0503030403020204" pitchFamily="34" charset="0"/>
              </a:rPr>
              <a:t>3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Myriad Pro" panose="020B0503030403020204" pitchFamily="34" charset="0"/>
              </a:rPr>
              <a:t> There are a lot of bananas.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260294" y="186602"/>
            <a:ext cx="3012993" cy="50251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Listen and repeat.</a:t>
            </a:r>
          </a:p>
        </p:txBody>
      </p:sp>
      <p:pic>
        <p:nvPicPr>
          <p:cNvPr id="8" name="9.3.mp3" descr="9.3.mp3">
            <a:hlinkClick r:id="" action="ppaction://media"/>
            <a:extLst>
              <a:ext uri="{FF2B5EF4-FFF2-40B4-BE49-F238E27FC236}">
                <a16:creationId xmlns:a16="http://schemas.microsoft.com/office/drawing/2014/main" id="{82A12AD9-0B69-5D28-2117-A68EF79D1D1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500133" y="31457"/>
            <a:ext cx="812800" cy="812800"/>
          </a:xfrm>
          <a:prstGeom prst="rect">
            <a:avLst/>
          </a:prstGeom>
        </p:spPr>
      </p:pic>
      <p:pic>
        <p:nvPicPr>
          <p:cNvPr id="15" name="9.3.mp3" descr="9.3.mp3">
            <a:hlinkClick r:id="" action="ppaction://media"/>
            <a:extLst>
              <a:ext uri="{FF2B5EF4-FFF2-40B4-BE49-F238E27FC236}">
                <a16:creationId xmlns:a16="http://schemas.microsoft.com/office/drawing/2014/main" id="{5A83C238-F7BE-F72F-451B-F6631A819995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821920" y="-219798"/>
            <a:ext cx="812800" cy="812800"/>
          </a:xfrm>
          <a:prstGeom prst="rect">
            <a:avLst/>
          </a:prstGeom>
        </p:spPr>
      </p:pic>
      <p:pic>
        <p:nvPicPr>
          <p:cNvPr id="16" name="9.3-2.mp3" descr="9.3-2.mp3">
            <a:hlinkClick r:id="" action="ppaction://media"/>
            <a:extLst>
              <a:ext uri="{FF2B5EF4-FFF2-40B4-BE49-F238E27FC236}">
                <a16:creationId xmlns:a16="http://schemas.microsoft.com/office/drawing/2014/main" id="{6EC9455C-BCF9-CDE1-0EDB-EE08E4DBAE5F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821920" y="689113"/>
            <a:ext cx="812800" cy="812800"/>
          </a:xfrm>
          <a:prstGeom prst="rect">
            <a:avLst/>
          </a:prstGeom>
        </p:spPr>
      </p:pic>
      <p:pic>
        <p:nvPicPr>
          <p:cNvPr id="17" name="9.3-3.mp3" descr="9.3-3.mp3">
            <a:hlinkClick r:id="" action="ppaction://media"/>
            <a:extLst>
              <a:ext uri="{FF2B5EF4-FFF2-40B4-BE49-F238E27FC236}">
                <a16:creationId xmlns:a16="http://schemas.microsoft.com/office/drawing/2014/main" id="{665C7E7E-4B3E-01A9-7805-866F8312B844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821920" y="1366213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9630915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54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625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52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302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347" y="4793391"/>
            <a:ext cx="2661695" cy="2109579"/>
          </a:xfrm>
          <a:prstGeom prst="rect">
            <a:avLst/>
          </a:prstGeom>
        </p:spPr>
      </p:pic>
      <p:sp>
        <p:nvSpPr>
          <p:cNvPr id="20" name="Oval 19"/>
          <p:cNvSpPr/>
          <p:nvPr/>
        </p:nvSpPr>
        <p:spPr>
          <a:xfrm>
            <a:off x="570777" y="5425002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</a:t>
            </a: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307113" y="78692"/>
            <a:ext cx="3128643" cy="6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"/>
              <a:buNone/>
              <a:tabLst/>
              <a:defRPr/>
            </a:pPr>
            <a:r>
              <a:rPr lang="en-US" sz="4000" kern="0" dirty="0">
                <a:solidFill>
                  <a:srgbClr val="000000"/>
                </a:solidFill>
                <a:latin typeface="Comic Sans MS" panose="030F0702030302020204" pitchFamily="66" charset="0"/>
              </a:rPr>
              <a:t>Let’s check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sym typeface="Montserrat"/>
              </a:rPr>
              <a:t>!</a:t>
            </a:r>
          </a:p>
        </p:txBody>
      </p:sp>
      <p:sp>
        <p:nvSpPr>
          <p:cNvPr id="22" name="Oval 21"/>
          <p:cNvSpPr/>
          <p:nvPr/>
        </p:nvSpPr>
        <p:spPr>
          <a:xfrm>
            <a:off x="514638" y="5425002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542708" y="5421244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542708" y="5428760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542708" y="5421244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</a:t>
            </a: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570777" y="5428760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</a:t>
            </a: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542708" y="5421244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6</a:t>
            </a: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574440" y="5421244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7</a:t>
            </a: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598846" y="5428760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8</a:t>
            </a: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567114" y="5428760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9</a:t>
            </a: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539045" y="5436276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</a:t>
            </a: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81922" y="4565178"/>
            <a:ext cx="1050544" cy="461665"/>
          </a:xfrm>
          <a:prstGeom prst="rect">
            <a:avLst/>
          </a:prstGeom>
          <a:solidFill>
            <a:srgbClr val="FFFFFF"/>
          </a:solidFill>
          <a:ln>
            <a:solidFill>
              <a:srgbClr val="4B4095"/>
            </a:solidFill>
          </a:ln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3030403020204" pitchFamily="34" charset="0"/>
              </a:rPr>
              <a:t>START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" panose="020B0503030403020204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34" name="Rounded Rectangular Callout 33"/>
          <p:cNvSpPr/>
          <p:nvPr/>
        </p:nvSpPr>
        <p:spPr>
          <a:xfrm rot="21233909">
            <a:off x="7656036" y="5300311"/>
            <a:ext cx="3636643" cy="1046989"/>
          </a:xfrm>
          <a:prstGeom prst="wedgeRoundRectCallout">
            <a:avLst>
              <a:gd name="adj1" fmla="val 35178"/>
              <a:gd name="adj2" fmla="val 98793"/>
              <a:gd name="adj3" fmla="val 16667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Listen and make a sentence.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434404" y="991363"/>
            <a:ext cx="2870550" cy="96444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CA9F1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The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re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are</a:t>
            </a:r>
            <a:r>
              <a:rPr kumimoji="0" lang="vi-VN" sz="4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456658" y="989745"/>
            <a:ext cx="1812791" cy="96444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CA9F1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many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7421153" y="992317"/>
            <a:ext cx="2303397" cy="96444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CA9F1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kern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apples</a:t>
            </a:r>
            <a:r>
              <a:rPr kumimoji="0" lang="vi-VN" sz="4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629" y="2215444"/>
            <a:ext cx="4180260" cy="26675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3" r="7377"/>
          <a:stretch/>
        </p:blipFill>
        <p:spPr>
          <a:xfrm>
            <a:off x="6439577" y="2215444"/>
            <a:ext cx="3882442" cy="2716967"/>
          </a:xfrm>
          <a:prstGeom prst="rect">
            <a:avLst/>
          </a:prstGeom>
        </p:spPr>
      </p:pic>
      <p:sp>
        <p:nvSpPr>
          <p:cNvPr id="39" name="Rounded Rectangular Callout 38"/>
          <p:cNvSpPr/>
          <p:nvPr/>
        </p:nvSpPr>
        <p:spPr>
          <a:xfrm rot="21233909">
            <a:off x="7656036" y="5300311"/>
            <a:ext cx="3636643" cy="1046989"/>
          </a:xfrm>
          <a:prstGeom prst="wedgeRoundRectCallout">
            <a:avLst>
              <a:gd name="adj1" fmla="val 35178"/>
              <a:gd name="adj2" fmla="val 98793"/>
              <a:gd name="adj3" fmla="val 16667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>
                <a:solidFill>
                  <a:srgbClr val="000000"/>
                </a:solidFill>
                <a:latin typeface="Myriad Pro" panose="020B0503030403020204" pitchFamily="34" charset="0"/>
              </a:rPr>
              <a:t>Choose a correct picture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.</a:t>
            </a:r>
          </a:p>
        </p:txBody>
      </p:sp>
      <p:sp>
        <p:nvSpPr>
          <p:cNvPr id="4" name="Explosion 1 3"/>
          <p:cNvSpPr/>
          <p:nvPr/>
        </p:nvSpPr>
        <p:spPr>
          <a:xfrm>
            <a:off x="6662057" y="2214941"/>
            <a:ext cx="2704865" cy="2350237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C000"/>
                </a:solidFill>
                <a:latin typeface="Comic Sans MS" panose="030F0702030302020204" pitchFamily="66" charset="0"/>
              </a:rPr>
              <a:t>GREAT!</a:t>
            </a:r>
          </a:p>
        </p:txBody>
      </p:sp>
      <p:pic>
        <p:nvPicPr>
          <p:cNvPr id="40" name="41 Imagen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353" y="2563856"/>
            <a:ext cx="2020141" cy="202014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9.3-2.mp3" descr="9.3-2.mp3">
            <a:hlinkClick r:id="" action="ppaction://media"/>
            <a:extLst>
              <a:ext uri="{FF2B5EF4-FFF2-40B4-BE49-F238E27FC236}">
                <a16:creationId xmlns:a16="http://schemas.microsoft.com/office/drawing/2014/main" id="{BC3953D2-328B-ABFC-99ED-4AB21351D67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35958" y="805769"/>
            <a:ext cx="1258840" cy="12588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33130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"/>
                            </p:stCondLst>
                            <p:childTnLst>
                              <p:par>
                                <p:cTn id="43" presetID="1" presetClass="exit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"/>
                            </p:stCondLst>
                            <p:childTnLst>
                              <p:par>
                                <p:cTn id="46" presetID="1" presetClass="exit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00"/>
                            </p:stCondLst>
                            <p:childTnLst>
                              <p:par>
                                <p:cTn id="49" presetID="1" presetClass="exit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900"/>
                            </p:stCondLst>
                            <p:childTnLst>
                              <p:par>
                                <p:cTn id="52" presetID="1" presetClass="exit" presetSubtype="0" fill="hold" grpId="0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700"/>
                            </p:stCondLst>
                            <p:childTnLst>
                              <p:par>
                                <p:cTn id="5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700"/>
                            </p:stCondLst>
                            <p:childTnLst>
                              <p:par>
                                <p:cTn id="58" presetID="1" presetClass="exit" presetSubtype="0" fill="hold" grpId="0" nodeType="after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900"/>
                            </p:stCondLst>
                            <p:childTnLst>
                              <p:par>
                                <p:cTn id="61" presetID="1" presetClass="exit" presetSubtype="0" fill="hold" grpId="0" nodeType="after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300"/>
                            </p:stCondLst>
                            <p:childTnLst>
                              <p:par>
                                <p:cTn id="64" presetID="1" presetClass="exit" presetSubtype="0" fill="hold" grpId="0" nodeType="after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35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4" grpId="0" animBg="1"/>
      <p:bldP spid="35" grpId="0" animBg="1"/>
      <p:bldP spid="36" grpId="0" animBg="1"/>
      <p:bldP spid="37" grpId="0" animBg="1"/>
      <p:bldP spid="39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347" y="4793391"/>
            <a:ext cx="2661695" cy="2109579"/>
          </a:xfrm>
          <a:prstGeom prst="rect">
            <a:avLst/>
          </a:prstGeom>
        </p:spPr>
      </p:pic>
      <p:sp>
        <p:nvSpPr>
          <p:cNvPr id="20" name="Oval 19"/>
          <p:cNvSpPr/>
          <p:nvPr/>
        </p:nvSpPr>
        <p:spPr>
          <a:xfrm>
            <a:off x="570777" y="5425002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4800" kern="0" dirty="0">
                <a:solidFill>
                  <a:srgbClr val="000000"/>
                </a:solidFill>
              </a:rPr>
              <a:t>0</a:t>
            </a:r>
            <a:endParaRPr lang="en-US" sz="4800" kern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307113" y="78692"/>
            <a:ext cx="3128643" cy="6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>
              <a:buClr>
                <a:srgbClr val="FFFFFF"/>
              </a:buClr>
              <a:defRPr/>
            </a:pPr>
            <a:r>
              <a:rPr lang="en-US" sz="4000" kern="0" dirty="0">
                <a:solidFill>
                  <a:srgbClr val="000000"/>
                </a:solidFill>
                <a:latin typeface="Comic Sans MS" panose="030F0702030302020204" pitchFamily="66" charset="0"/>
              </a:rPr>
              <a:t>Let’s check!</a:t>
            </a:r>
          </a:p>
        </p:txBody>
      </p:sp>
      <p:sp>
        <p:nvSpPr>
          <p:cNvPr id="22" name="Oval 21"/>
          <p:cNvSpPr/>
          <p:nvPr/>
        </p:nvSpPr>
        <p:spPr>
          <a:xfrm>
            <a:off x="514638" y="5425002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4800" kern="0" dirty="0">
                <a:solidFill>
                  <a:srgbClr val="000000"/>
                </a:solidFill>
              </a:rPr>
              <a:t>1</a:t>
            </a:r>
            <a:endParaRPr lang="en-US" sz="4800" kern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542708" y="5421244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4800" kern="0" dirty="0">
                <a:solidFill>
                  <a:srgbClr val="000000"/>
                </a:solidFill>
              </a:rPr>
              <a:t>2</a:t>
            </a:r>
            <a:endParaRPr lang="en-US" sz="4800" kern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542708" y="5428760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4800" kern="0" dirty="0">
                <a:solidFill>
                  <a:srgbClr val="000000"/>
                </a:solidFill>
              </a:rPr>
              <a:t>3</a:t>
            </a:r>
            <a:endParaRPr lang="en-US" sz="4800" kern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542708" y="5421244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4800" kern="0" dirty="0">
                <a:solidFill>
                  <a:srgbClr val="000000"/>
                </a:solidFill>
              </a:rPr>
              <a:t>4</a:t>
            </a:r>
            <a:endParaRPr lang="en-US" sz="4800" kern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570777" y="5428760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4800" kern="0" dirty="0">
                <a:solidFill>
                  <a:srgbClr val="000000"/>
                </a:solidFill>
              </a:rPr>
              <a:t>5</a:t>
            </a:r>
            <a:endParaRPr lang="en-US" sz="4800" kern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542708" y="5421244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4800" kern="0" dirty="0">
                <a:solidFill>
                  <a:srgbClr val="000000"/>
                </a:solidFill>
              </a:rPr>
              <a:t>6</a:t>
            </a:r>
            <a:endParaRPr lang="en-US" sz="4800" kern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574440" y="5421244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4800" kern="0" dirty="0">
                <a:solidFill>
                  <a:srgbClr val="000000"/>
                </a:solidFill>
              </a:rPr>
              <a:t>7</a:t>
            </a:r>
            <a:endParaRPr lang="en-US" sz="4800" kern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598846" y="5428760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4800" kern="0" dirty="0">
                <a:solidFill>
                  <a:srgbClr val="000000"/>
                </a:solidFill>
              </a:rPr>
              <a:t>8</a:t>
            </a:r>
            <a:endParaRPr lang="en-US" sz="4800" kern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567114" y="5428760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4800" kern="0" dirty="0">
                <a:solidFill>
                  <a:srgbClr val="000000"/>
                </a:solidFill>
              </a:rPr>
              <a:t>9</a:t>
            </a:r>
            <a:endParaRPr lang="en-US" sz="4800" kern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539045" y="5436276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4800" kern="0" dirty="0">
                <a:solidFill>
                  <a:srgbClr val="000000"/>
                </a:solidFill>
              </a:rPr>
              <a:t>10</a:t>
            </a:r>
            <a:endParaRPr lang="en-US" sz="4800" kern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81922" y="4565178"/>
            <a:ext cx="1050544" cy="461665"/>
          </a:xfrm>
          <a:prstGeom prst="rect">
            <a:avLst/>
          </a:prstGeom>
          <a:solidFill>
            <a:srgbClr val="FFFFFF"/>
          </a:solidFill>
          <a:ln>
            <a:solidFill>
              <a:srgbClr val="4B4095"/>
            </a:solidFill>
          </a:ln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vi-VN" sz="2400" b="1" kern="0" dirty="0">
                <a:solidFill>
                  <a:srgbClr val="000000"/>
                </a:solidFill>
                <a:latin typeface="Myriad Pro" panose="020B0503030403020204" pitchFamily="34" charset="0"/>
              </a:rPr>
              <a:t>START</a:t>
            </a:r>
            <a:endParaRPr lang="en-US" sz="2400" b="1" kern="0" dirty="0">
              <a:solidFill>
                <a:srgbClr val="000000"/>
              </a:solidFill>
              <a:latin typeface="Myriad Pro" panose="020B0503030403020204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34" name="Rounded Rectangular Callout 33"/>
          <p:cNvSpPr/>
          <p:nvPr/>
        </p:nvSpPr>
        <p:spPr>
          <a:xfrm rot="21233909">
            <a:off x="7656036" y="5300311"/>
            <a:ext cx="3636643" cy="1046989"/>
          </a:xfrm>
          <a:prstGeom prst="wedgeRoundRectCallout">
            <a:avLst>
              <a:gd name="adj1" fmla="val 35178"/>
              <a:gd name="adj2" fmla="val 98793"/>
              <a:gd name="adj3" fmla="val 16667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200" kern="0" dirty="0">
                <a:solidFill>
                  <a:srgbClr val="000000"/>
                </a:solidFill>
                <a:latin typeface="Myriad Pro" panose="020B0503030403020204" pitchFamily="34" charset="0"/>
              </a:rPr>
              <a:t>Listen and make a sentence.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434404" y="991363"/>
            <a:ext cx="2870550" cy="96444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CA9F1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4400" kern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The</a:t>
            </a:r>
            <a:r>
              <a:rPr lang="en-US" sz="4400" kern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re are</a:t>
            </a:r>
            <a:r>
              <a:rPr lang="vi-VN" sz="4400" kern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 </a:t>
            </a:r>
            <a:endParaRPr lang="en-US" sz="4400" kern="0" dirty="0"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456658" y="989745"/>
            <a:ext cx="1812791" cy="96444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CA9F1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400" kern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some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421153" y="992317"/>
            <a:ext cx="2303397" cy="96444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CA9F1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400" kern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pears</a:t>
            </a:r>
            <a:r>
              <a:rPr lang="vi-VN" sz="4400" kern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.</a:t>
            </a:r>
            <a:endParaRPr lang="en-US" sz="4400" kern="0" dirty="0"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0"/>
          <a:stretch/>
        </p:blipFill>
        <p:spPr>
          <a:xfrm>
            <a:off x="6143754" y="2401569"/>
            <a:ext cx="4364641" cy="24907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832" y="2302686"/>
            <a:ext cx="3882442" cy="2589588"/>
          </a:xfrm>
          <a:prstGeom prst="rect">
            <a:avLst/>
          </a:prstGeom>
        </p:spPr>
      </p:pic>
      <p:sp>
        <p:nvSpPr>
          <p:cNvPr id="39" name="Rounded Rectangular Callout 38"/>
          <p:cNvSpPr/>
          <p:nvPr/>
        </p:nvSpPr>
        <p:spPr>
          <a:xfrm rot="21233909">
            <a:off x="7656036" y="5300311"/>
            <a:ext cx="3636643" cy="1046989"/>
          </a:xfrm>
          <a:prstGeom prst="wedgeRoundRectCallout">
            <a:avLst>
              <a:gd name="adj1" fmla="val 35178"/>
              <a:gd name="adj2" fmla="val 98793"/>
              <a:gd name="adj3" fmla="val 16667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200" kern="0" dirty="0">
                <a:solidFill>
                  <a:srgbClr val="000000"/>
                </a:solidFill>
                <a:latin typeface="Myriad Pro" panose="020B0503030403020204" pitchFamily="34" charset="0"/>
              </a:rPr>
              <a:t>Choose a correct picture.</a:t>
            </a:r>
          </a:p>
        </p:txBody>
      </p:sp>
      <p:sp>
        <p:nvSpPr>
          <p:cNvPr id="4" name="Explosion 1 3"/>
          <p:cNvSpPr/>
          <p:nvPr/>
        </p:nvSpPr>
        <p:spPr>
          <a:xfrm>
            <a:off x="2261312" y="2238494"/>
            <a:ext cx="2704865" cy="2350237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C000"/>
                </a:solidFill>
                <a:latin typeface="Comic Sans MS" panose="030F0702030302020204" pitchFamily="66" charset="0"/>
              </a:rPr>
              <a:t>GREAT!</a:t>
            </a:r>
          </a:p>
        </p:txBody>
      </p:sp>
      <p:pic>
        <p:nvPicPr>
          <p:cNvPr id="40" name="41 Imagen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608" y="2587409"/>
            <a:ext cx="2020141" cy="202014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9.3.mp3" descr="9.3.mp3">
            <a:hlinkClick r:id="" action="ppaction://media"/>
            <a:extLst>
              <a:ext uri="{FF2B5EF4-FFF2-40B4-BE49-F238E27FC236}">
                <a16:creationId xmlns:a16="http://schemas.microsoft.com/office/drawing/2014/main" id="{7742F144-103C-7B88-C4FE-B70894752AF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53937" y="694082"/>
            <a:ext cx="1559589" cy="15595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71385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"/>
                            </p:stCondLst>
                            <p:childTnLst>
                              <p:par>
                                <p:cTn id="43" presetID="1" presetClass="exit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"/>
                            </p:stCondLst>
                            <p:childTnLst>
                              <p:par>
                                <p:cTn id="46" presetID="1" presetClass="exit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00"/>
                            </p:stCondLst>
                            <p:childTnLst>
                              <p:par>
                                <p:cTn id="49" presetID="1" presetClass="exit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900"/>
                            </p:stCondLst>
                            <p:childTnLst>
                              <p:par>
                                <p:cTn id="52" presetID="1" presetClass="exit" presetSubtype="0" fill="hold" grpId="0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700"/>
                            </p:stCondLst>
                            <p:childTnLst>
                              <p:par>
                                <p:cTn id="5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700"/>
                            </p:stCondLst>
                            <p:childTnLst>
                              <p:par>
                                <p:cTn id="58" presetID="1" presetClass="exit" presetSubtype="0" fill="hold" grpId="0" nodeType="after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900"/>
                            </p:stCondLst>
                            <p:childTnLst>
                              <p:par>
                                <p:cTn id="61" presetID="1" presetClass="exit" presetSubtype="0" fill="hold" grpId="0" nodeType="after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300"/>
                            </p:stCondLst>
                            <p:childTnLst>
                              <p:par>
                                <p:cTn id="64" presetID="1" presetClass="exit" presetSubtype="0" fill="hold" grpId="0" nodeType="after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25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4" grpId="0" animBg="1"/>
      <p:bldP spid="35" grpId="0" animBg="1"/>
      <p:bldP spid="36" grpId="0" animBg="1"/>
      <p:bldP spid="37" grpId="0" animBg="1"/>
      <p:bldP spid="39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347" y="4793391"/>
            <a:ext cx="2661695" cy="2109579"/>
          </a:xfrm>
          <a:prstGeom prst="rect">
            <a:avLst/>
          </a:prstGeom>
        </p:spPr>
      </p:pic>
      <p:sp>
        <p:nvSpPr>
          <p:cNvPr id="20" name="Oval 19"/>
          <p:cNvSpPr/>
          <p:nvPr/>
        </p:nvSpPr>
        <p:spPr>
          <a:xfrm>
            <a:off x="570777" y="5425002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4800" kern="0" dirty="0">
                <a:solidFill>
                  <a:srgbClr val="000000"/>
                </a:solidFill>
              </a:rPr>
              <a:t>0</a:t>
            </a:r>
            <a:endParaRPr lang="en-US" sz="4800" kern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307113" y="78692"/>
            <a:ext cx="3128643" cy="6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>
              <a:buClr>
                <a:srgbClr val="FFFFFF"/>
              </a:buClr>
              <a:defRPr/>
            </a:pPr>
            <a:r>
              <a:rPr lang="en-US" sz="4000" kern="0" dirty="0">
                <a:solidFill>
                  <a:srgbClr val="000000"/>
                </a:solidFill>
                <a:latin typeface="Comic Sans MS" panose="030F0702030302020204" pitchFamily="66" charset="0"/>
              </a:rPr>
              <a:t>Let’s check!</a:t>
            </a:r>
          </a:p>
        </p:txBody>
      </p:sp>
      <p:sp>
        <p:nvSpPr>
          <p:cNvPr id="22" name="Oval 21"/>
          <p:cNvSpPr/>
          <p:nvPr/>
        </p:nvSpPr>
        <p:spPr>
          <a:xfrm>
            <a:off x="514638" y="5425002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4800" kern="0" dirty="0">
                <a:solidFill>
                  <a:srgbClr val="000000"/>
                </a:solidFill>
              </a:rPr>
              <a:t>1</a:t>
            </a:r>
            <a:endParaRPr lang="en-US" sz="4800" kern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542708" y="5421244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4800" kern="0" dirty="0">
                <a:solidFill>
                  <a:srgbClr val="000000"/>
                </a:solidFill>
              </a:rPr>
              <a:t>2</a:t>
            </a:r>
            <a:endParaRPr lang="en-US" sz="4800" kern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542708" y="5428760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4800" kern="0" dirty="0">
                <a:solidFill>
                  <a:srgbClr val="000000"/>
                </a:solidFill>
              </a:rPr>
              <a:t>3</a:t>
            </a:r>
            <a:endParaRPr lang="en-US" sz="4800" kern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542708" y="5421244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4800" kern="0" dirty="0">
                <a:solidFill>
                  <a:srgbClr val="000000"/>
                </a:solidFill>
              </a:rPr>
              <a:t>4</a:t>
            </a:r>
            <a:endParaRPr lang="en-US" sz="4800" kern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570777" y="5428760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4800" kern="0" dirty="0">
                <a:solidFill>
                  <a:srgbClr val="000000"/>
                </a:solidFill>
              </a:rPr>
              <a:t>5</a:t>
            </a:r>
            <a:endParaRPr lang="en-US" sz="4800" kern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542708" y="5421244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4800" kern="0" dirty="0">
                <a:solidFill>
                  <a:srgbClr val="000000"/>
                </a:solidFill>
              </a:rPr>
              <a:t>6</a:t>
            </a:r>
            <a:endParaRPr lang="en-US" sz="4800" kern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574440" y="5421244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4800" kern="0" dirty="0">
                <a:solidFill>
                  <a:srgbClr val="000000"/>
                </a:solidFill>
              </a:rPr>
              <a:t>7</a:t>
            </a:r>
            <a:endParaRPr lang="en-US" sz="4800" kern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598846" y="5428760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4800" kern="0" dirty="0">
                <a:solidFill>
                  <a:srgbClr val="000000"/>
                </a:solidFill>
              </a:rPr>
              <a:t>8</a:t>
            </a:r>
            <a:endParaRPr lang="en-US" sz="4800" kern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567114" y="5428760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4800" kern="0" dirty="0">
                <a:solidFill>
                  <a:srgbClr val="000000"/>
                </a:solidFill>
              </a:rPr>
              <a:t>9</a:t>
            </a:r>
            <a:endParaRPr lang="en-US" sz="4800" kern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539045" y="5436276"/>
            <a:ext cx="1280160" cy="128016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4800" kern="0" dirty="0">
                <a:solidFill>
                  <a:srgbClr val="000000"/>
                </a:solidFill>
              </a:rPr>
              <a:t>10</a:t>
            </a:r>
            <a:endParaRPr lang="en-US" sz="4800" kern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81922" y="4565178"/>
            <a:ext cx="1050544" cy="461665"/>
          </a:xfrm>
          <a:prstGeom prst="rect">
            <a:avLst/>
          </a:prstGeom>
          <a:solidFill>
            <a:srgbClr val="FFFFFF"/>
          </a:solidFill>
          <a:ln>
            <a:solidFill>
              <a:srgbClr val="4B4095"/>
            </a:solidFill>
          </a:ln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vi-VN" sz="2400" b="1" kern="0" dirty="0">
                <a:solidFill>
                  <a:srgbClr val="000000"/>
                </a:solidFill>
                <a:latin typeface="Myriad Pro" panose="020B0503030403020204" pitchFamily="34" charset="0"/>
              </a:rPr>
              <a:t>START</a:t>
            </a:r>
            <a:endParaRPr lang="en-US" sz="2400" b="1" kern="0" dirty="0">
              <a:solidFill>
                <a:srgbClr val="000000"/>
              </a:solidFill>
              <a:latin typeface="Myriad Pro" panose="020B0503030403020204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34" name="Rounded Rectangular Callout 33"/>
          <p:cNvSpPr/>
          <p:nvPr/>
        </p:nvSpPr>
        <p:spPr>
          <a:xfrm rot="21233909">
            <a:off x="7656036" y="5300311"/>
            <a:ext cx="3636643" cy="1046989"/>
          </a:xfrm>
          <a:prstGeom prst="wedgeRoundRectCallout">
            <a:avLst>
              <a:gd name="adj1" fmla="val 35178"/>
              <a:gd name="adj2" fmla="val 98793"/>
              <a:gd name="adj3" fmla="val 16667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200" kern="0" dirty="0">
                <a:solidFill>
                  <a:srgbClr val="000000"/>
                </a:solidFill>
                <a:latin typeface="Myriad Pro" panose="020B0503030403020204" pitchFamily="34" charset="0"/>
              </a:rPr>
              <a:t>Listen and make a sentence.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303778" y="991363"/>
            <a:ext cx="2870550" cy="96444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CA9F1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4400" kern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The</a:t>
            </a:r>
            <a:r>
              <a:rPr lang="en-US" sz="4400" kern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re are</a:t>
            </a:r>
            <a:r>
              <a:rPr lang="vi-VN" sz="4400" kern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 </a:t>
            </a:r>
            <a:endParaRPr lang="en-US" sz="4400" kern="0" dirty="0"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326032" y="989745"/>
            <a:ext cx="2352028" cy="96444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CA9F1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400" kern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a lot of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829764" y="989745"/>
            <a:ext cx="2591496" cy="964440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CA9F1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400" kern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bananas</a:t>
            </a:r>
            <a:r>
              <a:rPr lang="vi-VN" sz="4400" kern="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.</a:t>
            </a:r>
            <a:endParaRPr lang="en-US" sz="4400" kern="0" dirty="0"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19"/>
          <a:stretch/>
        </p:blipFill>
        <p:spPr>
          <a:xfrm>
            <a:off x="2568747" y="1986741"/>
            <a:ext cx="3485198" cy="31743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981" y="2297799"/>
            <a:ext cx="3835678" cy="2495592"/>
          </a:xfrm>
          <a:prstGeom prst="rect">
            <a:avLst/>
          </a:prstGeom>
        </p:spPr>
      </p:pic>
      <p:sp>
        <p:nvSpPr>
          <p:cNvPr id="39" name="Rounded Rectangular Callout 38"/>
          <p:cNvSpPr/>
          <p:nvPr/>
        </p:nvSpPr>
        <p:spPr>
          <a:xfrm rot="21233909">
            <a:off x="7656036" y="5300311"/>
            <a:ext cx="3636643" cy="1046989"/>
          </a:xfrm>
          <a:prstGeom prst="wedgeRoundRectCallout">
            <a:avLst>
              <a:gd name="adj1" fmla="val 35178"/>
              <a:gd name="adj2" fmla="val 98793"/>
              <a:gd name="adj3" fmla="val 16667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200" kern="0" dirty="0">
                <a:solidFill>
                  <a:srgbClr val="000000"/>
                </a:solidFill>
                <a:latin typeface="Myriad Pro" panose="020B0503030403020204" pitchFamily="34" charset="0"/>
              </a:rPr>
              <a:t>Choose a correct picture.</a:t>
            </a:r>
          </a:p>
        </p:txBody>
      </p:sp>
      <p:sp>
        <p:nvSpPr>
          <p:cNvPr id="4" name="Explosion 1 3"/>
          <p:cNvSpPr/>
          <p:nvPr/>
        </p:nvSpPr>
        <p:spPr>
          <a:xfrm>
            <a:off x="6662057" y="2214941"/>
            <a:ext cx="2704865" cy="2350237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C000"/>
                </a:solidFill>
                <a:latin typeface="Comic Sans MS" panose="030F0702030302020204" pitchFamily="66" charset="0"/>
              </a:rPr>
              <a:t>GREAT!</a:t>
            </a:r>
          </a:p>
        </p:txBody>
      </p:sp>
      <p:pic>
        <p:nvPicPr>
          <p:cNvPr id="40" name="41 Imagen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353" y="2563856"/>
            <a:ext cx="2020141" cy="202014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9.3-3.mp3" descr="9.3-3.mp3">
            <a:hlinkClick r:id="" action="ppaction://media"/>
            <a:extLst>
              <a:ext uri="{FF2B5EF4-FFF2-40B4-BE49-F238E27FC236}">
                <a16:creationId xmlns:a16="http://schemas.microsoft.com/office/drawing/2014/main" id="{5BB827BC-E8E4-0104-467C-72572AF5897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81922" y="782290"/>
            <a:ext cx="1379350" cy="13793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72323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"/>
                            </p:stCondLst>
                            <p:childTnLst>
                              <p:par>
                                <p:cTn id="43" presetID="1" presetClass="exit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"/>
                            </p:stCondLst>
                            <p:childTnLst>
                              <p:par>
                                <p:cTn id="46" presetID="1" presetClass="exit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00"/>
                            </p:stCondLst>
                            <p:childTnLst>
                              <p:par>
                                <p:cTn id="49" presetID="1" presetClass="exit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900"/>
                            </p:stCondLst>
                            <p:childTnLst>
                              <p:par>
                                <p:cTn id="52" presetID="1" presetClass="exit" presetSubtype="0" fill="hold" grpId="0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700"/>
                            </p:stCondLst>
                            <p:childTnLst>
                              <p:par>
                                <p:cTn id="5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700"/>
                            </p:stCondLst>
                            <p:childTnLst>
                              <p:par>
                                <p:cTn id="58" presetID="1" presetClass="exit" presetSubtype="0" fill="hold" grpId="0" nodeType="after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900"/>
                            </p:stCondLst>
                            <p:childTnLst>
                              <p:par>
                                <p:cTn id="61" presetID="1" presetClass="exit" presetSubtype="0" fill="hold" grpId="0" nodeType="after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300"/>
                            </p:stCondLst>
                            <p:childTnLst>
                              <p:par>
                                <p:cTn id="64" presetID="1" presetClass="exit" presetSubtype="0" fill="hold" grpId="0" nodeType="after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30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4" grpId="0" animBg="1"/>
      <p:bldP spid="35" grpId="0" animBg="1"/>
      <p:bldP spid="36" grpId="0" animBg="1"/>
      <p:bldP spid="37" grpId="0" animBg="1"/>
      <p:bldP spid="39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oogle Shape;192;p30"/>
          <p:cNvGrpSpPr/>
          <p:nvPr/>
        </p:nvGrpSpPr>
        <p:grpSpPr>
          <a:xfrm>
            <a:off x="2743201" y="4441646"/>
            <a:ext cx="5799221" cy="2744338"/>
            <a:chOff x="1370996" y="2461912"/>
            <a:chExt cx="6402011" cy="3855520"/>
          </a:xfrm>
        </p:grpSpPr>
        <p:pic>
          <p:nvPicPr>
            <p:cNvPr id="193" name="Google Shape;193;p30"/>
            <p:cNvPicPr preferRelativeResize="0"/>
            <p:nvPr/>
          </p:nvPicPr>
          <p:blipFill rotWithShape="1">
            <a:blip r:embed="rId4">
              <a:alphaModFix/>
            </a:blip>
            <a:srcRect l="79" r="79"/>
            <a:stretch/>
          </p:blipFill>
          <p:spPr>
            <a:xfrm>
              <a:off x="4587679" y="2461912"/>
              <a:ext cx="2681370" cy="2252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4" name="Google Shape;194;p30"/>
            <p:cNvPicPr preferRelativeResize="0"/>
            <p:nvPr/>
          </p:nvPicPr>
          <p:blipFill rotWithShape="1">
            <a:blip r:embed="rId5">
              <a:alphaModFix/>
            </a:blip>
            <a:srcRect l="367" r="377"/>
            <a:stretch/>
          </p:blipFill>
          <p:spPr>
            <a:xfrm>
              <a:off x="1893163" y="3475306"/>
              <a:ext cx="518198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30"/>
            <p:cNvPicPr preferRelativeResize="0"/>
            <p:nvPr/>
          </p:nvPicPr>
          <p:blipFill rotWithShape="1">
            <a:blip r:embed="rId6">
              <a:alphaModFix/>
            </a:blip>
            <a:srcRect t="59" b="49"/>
            <a:stretch/>
          </p:blipFill>
          <p:spPr>
            <a:xfrm>
              <a:off x="3938904" y="2746469"/>
              <a:ext cx="1169975" cy="1677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6" name="Google Shape;196;p30"/>
            <p:cNvPicPr preferRelativeResize="0"/>
            <p:nvPr/>
          </p:nvPicPr>
          <p:blipFill rotWithShape="1">
            <a:blip r:embed="rId7">
              <a:alphaModFix/>
            </a:blip>
            <a:srcRect l="129" r="129"/>
            <a:stretch/>
          </p:blipFill>
          <p:spPr>
            <a:xfrm>
              <a:off x="3642637" y="3325897"/>
              <a:ext cx="517645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7" name="Google Shape;197;p30"/>
            <p:cNvPicPr preferRelativeResize="0"/>
            <p:nvPr/>
          </p:nvPicPr>
          <p:blipFill rotWithShape="1">
            <a:blip r:embed="rId8">
              <a:alphaModFix/>
            </a:blip>
            <a:srcRect t="19" b="19"/>
            <a:stretch/>
          </p:blipFill>
          <p:spPr>
            <a:xfrm>
              <a:off x="5057051" y="2746458"/>
              <a:ext cx="1272387" cy="1378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8" name="Google Shape;198;p30"/>
            <p:cNvPicPr preferRelativeResize="0"/>
            <p:nvPr/>
          </p:nvPicPr>
          <p:blipFill rotWithShape="1">
            <a:blip r:embed="rId9">
              <a:alphaModFix/>
            </a:blip>
            <a:srcRect l="69" r="69"/>
            <a:stretch/>
          </p:blipFill>
          <p:spPr>
            <a:xfrm>
              <a:off x="2060656" y="2813305"/>
              <a:ext cx="1606348" cy="1753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9" name="Google Shape;199;p30"/>
            <p:cNvPicPr preferRelativeResize="0"/>
            <p:nvPr/>
          </p:nvPicPr>
          <p:blipFill rotWithShape="1">
            <a:blip r:embed="rId10">
              <a:alphaModFix/>
            </a:blip>
            <a:srcRect t="1456" b="1446"/>
            <a:stretch/>
          </p:blipFill>
          <p:spPr>
            <a:xfrm>
              <a:off x="1370996" y="3402872"/>
              <a:ext cx="6402011" cy="29145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2" name="Google Shape;202;p30"/>
          <p:cNvSpPr/>
          <p:nvPr/>
        </p:nvSpPr>
        <p:spPr>
          <a:xfrm>
            <a:off x="-223567" y="2902342"/>
            <a:ext cx="12506867" cy="3709967"/>
          </a:xfrm>
          <a:custGeom>
            <a:avLst/>
            <a:gdLst/>
            <a:ahLst/>
            <a:cxnLst/>
            <a:rect l="l" t="t" r="r" b="b"/>
            <a:pathLst>
              <a:path w="375206" h="111299" extrusionOk="0">
                <a:moveTo>
                  <a:pt x="0" y="90709"/>
                </a:moveTo>
                <a:cubicBezTo>
                  <a:pt x="6329" y="106527"/>
                  <a:pt x="39575" y="119338"/>
                  <a:pt x="49026" y="105162"/>
                </a:cubicBezTo>
                <a:cubicBezTo>
                  <a:pt x="55943" y="94787"/>
                  <a:pt x="57650" y="77024"/>
                  <a:pt x="49310" y="67755"/>
                </a:cubicBezTo>
                <a:cubicBezTo>
                  <a:pt x="46290" y="64398"/>
                  <a:pt x="40146" y="61747"/>
                  <a:pt x="36274" y="64070"/>
                </a:cubicBezTo>
                <a:cubicBezTo>
                  <a:pt x="32790" y="66160"/>
                  <a:pt x="32356" y="74438"/>
                  <a:pt x="35990" y="76256"/>
                </a:cubicBezTo>
                <a:cubicBezTo>
                  <a:pt x="39196" y="77860"/>
                  <a:pt x="45209" y="76303"/>
                  <a:pt x="46192" y="72856"/>
                </a:cubicBezTo>
                <a:cubicBezTo>
                  <a:pt x="48800" y="63715"/>
                  <a:pt x="45590" y="52405"/>
                  <a:pt x="51293" y="44800"/>
                </a:cubicBezTo>
                <a:cubicBezTo>
                  <a:pt x="55528" y="39153"/>
                  <a:pt x="65953" y="43235"/>
                  <a:pt x="71697" y="39132"/>
                </a:cubicBezTo>
                <a:cubicBezTo>
                  <a:pt x="76196" y="35919"/>
                  <a:pt x="74624" y="28347"/>
                  <a:pt x="77365" y="23546"/>
                </a:cubicBezTo>
                <a:cubicBezTo>
                  <a:pt x="81118" y="16974"/>
                  <a:pt x="90516" y="13507"/>
                  <a:pt x="98053" y="14194"/>
                </a:cubicBezTo>
                <a:cubicBezTo>
                  <a:pt x="104833" y="14812"/>
                  <a:pt x="110068" y="20611"/>
                  <a:pt x="115906" y="24113"/>
                </a:cubicBezTo>
                <a:cubicBezTo>
                  <a:pt x="123137" y="28451"/>
                  <a:pt x="132526" y="29749"/>
                  <a:pt x="140844" y="28364"/>
                </a:cubicBezTo>
                <a:cubicBezTo>
                  <a:pt x="143145" y="27981"/>
                  <a:pt x="146795" y="27013"/>
                  <a:pt x="146795" y="24680"/>
                </a:cubicBezTo>
                <a:cubicBezTo>
                  <a:pt x="146795" y="21369"/>
                  <a:pt x="137345" y="21968"/>
                  <a:pt x="136877" y="25246"/>
                </a:cubicBezTo>
                <a:cubicBezTo>
                  <a:pt x="135982" y="31523"/>
                  <a:pt x="141053" y="40486"/>
                  <a:pt x="147362" y="41116"/>
                </a:cubicBezTo>
                <a:cubicBezTo>
                  <a:pt x="161370" y="42515"/>
                  <a:pt x="168513" y="21515"/>
                  <a:pt x="181652" y="16461"/>
                </a:cubicBezTo>
                <a:cubicBezTo>
                  <a:pt x="190602" y="13018"/>
                  <a:pt x="199871" y="23325"/>
                  <a:pt x="207440" y="29214"/>
                </a:cubicBezTo>
                <a:cubicBezTo>
                  <a:pt x="214089" y="34387"/>
                  <a:pt x="222405" y="21357"/>
                  <a:pt x="229261" y="16461"/>
                </a:cubicBezTo>
                <a:cubicBezTo>
                  <a:pt x="232522" y="14132"/>
                  <a:pt x="237181" y="14319"/>
                  <a:pt x="241164" y="14761"/>
                </a:cubicBezTo>
                <a:cubicBezTo>
                  <a:pt x="247819" y="15500"/>
                  <a:pt x="254756" y="16880"/>
                  <a:pt x="260434" y="20429"/>
                </a:cubicBezTo>
                <a:cubicBezTo>
                  <a:pt x="266325" y="24111"/>
                  <a:pt x="274582" y="36592"/>
                  <a:pt x="268369" y="39699"/>
                </a:cubicBezTo>
                <a:cubicBezTo>
                  <a:pt x="265874" y="40946"/>
                  <a:pt x="262479" y="38097"/>
                  <a:pt x="261001" y="35732"/>
                </a:cubicBezTo>
                <a:cubicBezTo>
                  <a:pt x="256995" y="29323"/>
                  <a:pt x="263445" y="20159"/>
                  <a:pt x="268086" y="14194"/>
                </a:cubicBezTo>
                <a:cubicBezTo>
                  <a:pt x="273627" y="7072"/>
                  <a:pt x="282500" y="-1582"/>
                  <a:pt x="291323" y="308"/>
                </a:cubicBezTo>
                <a:cubicBezTo>
                  <a:pt x="298407" y="1826"/>
                  <a:pt x="305753" y="7321"/>
                  <a:pt x="308043" y="14194"/>
                </a:cubicBezTo>
                <a:cubicBezTo>
                  <a:pt x="310304" y="20979"/>
                  <a:pt x="307521" y="30108"/>
                  <a:pt x="312578" y="35165"/>
                </a:cubicBezTo>
                <a:cubicBezTo>
                  <a:pt x="315854" y="38441"/>
                  <a:pt x="321894" y="34972"/>
                  <a:pt x="326464" y="35732"/>
                </a:cubicBezTo>
                <a:cubicBezTo>
                  <a:pt x="330006" y="36321"/>
                  <a:pt x="331994" y="40996"/>
                  <a:pt x="332698" y="44517"/>
                </a:cubicBezTo>
                <a:cubicBezTo>
                  <a:pt x="335520" y="58621"/>
                  <a:pt x="322759" y="80459"/>
                  <a:pt x="335249" y="87592"/>
                </a:cubicBezTo>
                <a:cubicBezTo>
                  <a:pt x="339013" y="89742"/>
                  <a:pt x="345147" y="88304"/>
                  <a:pt x="348001" y="85041"/>
                </a:cubicBezTo>
                <a:cubicBezTo>
                  <a:pt x="350508" y="82175"/>
                  <a:pt x="350340" y="74331"/>
                  <a:pt x="346584" y="73706"/>
                </a:cubicBezTo>
                <a:cubicBezTo>
                  <a:pt x="340717" y="72729"/>
                  <a:pt x="339062" y="84619"/>
                  <a:pt x="340350" y="90426"/>
                </a:cubicBezTo>
                <a:cubicBezTo>
                  <a:pt x="341094" y="93779"/>
                  <a:pt x="345700" y="95810"/>
                  <a:pt x="349135" y="95810"/>
                </a:cubicBezTo>
                <a:cubicBezTo>
                  <a:pt x="360348" y="95810"/>
                  <a:pt x="366617" y="80297"/>
                  <a:pt x="370389" y="69738"/>
                </a:cubicBezTo>
                <a:cubicBezTo>
                  <a:pt x="372340" y="64276"/>
                  <a:pt x="375206" y="58818"/>
                  <a:pt x="375206" y="53018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5" name="Rectangle 14"/>
          <p:cNvSpPr/>
          <p:nvPr/>
        </p:nvSpPr>
        <p:spPr>
          <a:xfrm>
            <a:off x="2187307" y="1782651"/>
            <a:ext cx="661591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2BC7B3"/>
                </a:solidFill>
                <a:latin typeface="Comic Sans MS" panose="030F0702030302020204" pitchFamily="66" charset="0"/>
              </a:rPr>
              <a:t>Task 5 </a:t>
            </a:r>
            <a:r>
              <a:rPr lang="en-US" sz="4800" dirty="0">
                <a:solidFill>
                  <a:srgbClr val="2BC7B3"/>
                </a:solidFill>
                <a:latin typeface="Comic Sans MS" panose="030F0702030302020204" pitchFamily="66" charset="0"/>
              </a:rPr>
              <a:t>Circle and say.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908122" y="551310"/>
            <a:ext cx="39132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Comic Sans MS" panose="030F0702030302020204" pitchFamily="66" charset="0"/>
              </a:rPr>
              <a:t>3 PRACTICE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4721841" y="2685036"/>
            <a:ext cx="2105526" cy="1082842"/>
            <a:chOff x="4721841" y="2685036"/>
            <a:chExt cx="2105526" cy="1082842"/>
          </a:xfrm>
        </p:grpSpPr>
        <p:grpSp>
          <p:nvGrpSpPr>
            <p:cNvPr id="21" name="Group 20"/>
            <p:cNvGrpSpPr/>
            <p:nvPr/>
          </p:nvGrpSpPr>
          <p:grpSpPr>
            <a:xfrm>
              <a:off x="4721841" y="2685036"/>
              <a:ext cx="2105526" cy="1082842"/>
              <a:chOff x="2983594" y="3130426"/>
              <a:chExt cx="2105526" cy="1082842"/>
            </a:xfrm>
          </p:grpSpPr>
          <p:sp>
            <p:nvSpPr>
              <p:cNvPr id="22" name="Rounded Rectangle 21"/>
              <p:cNvSpPr/>
              <p:nvPr/>
            </p:nvSpPr>
            <p:spPr>
              <a:xfrm>
                <a:off x="2983594" y="3130426"/>
                <a:ext cx="2105526" cy="1082842"/>
              </a:xfrm>
              <a:prstGeom prst="round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3" name="Picture 6" descr="Say Icon #1566 - Free Icons Library">
                <a:extLst>
                  <a:ext uri="{FF2B5EF4-FFF2-40B4-BE49-F238E27FC236}">
                    <a16:creationId xmlns:a16="http://schemas.microsoft.com/office/drawing/2014/main" id="{EDD622AB-EE07-4F4E-A65F-66B24E0774F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92018" y="3348811"/>
                <a:ext cx="696734" cy="6967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" name="Oval 1"/>
            <p:cNvSpPr/>
            <p:nvPr/>
          </p:nvSpPr>
          <p:spPr>
            <a:xfrm>
              <a:off x="4995538" y="2863480"/>
              <a:ext cx="548640" cy="548640"/>
            </a:xfrm>
            <a:prstGeom prst="ellipse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7247233">
              <a:off x="5474116" y="3156217"/>
              <a:ext cx="365792" cy="506012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1425838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51" b="9649"/>
          <a:stretch/>
        </p:blipFill>
        <p:spPr>
          <a:xfrm>
            <a:off x="17188" y="0"/>
            <a:ext cx="12174812" cy="6894096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4634858" y="1443789"/>
            <a:ext cx="3209693" cy="1728514"/>
            <a:chOff x="4782730" y="2237874"/>
            <a:chExt cx="3209693" cy="1728514"/>
          </a:xfrm>
        </p:grpSpPr>
        <p:sp>
          <p:nvSpPr>
            <p:cNvPr id="16" name="Rounded Rectangle 15"/>
            <p:cNvSpPr/>
            <p:nvPr/>
          </p:nvSpPr>
          <p:spPr>
            <a:xfrm>
              <a:off x="4782730" y="2237874"/>
              <a:ext cx="3209693" cy="172851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E8B76"/>
                </a:solidFill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2730" y="2329369"/>
              <a:ext cx="1442530" cy="1442530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9893" y="2335993"/>
              <a:ext cx="1442530" cy="144253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2761" y="2335993"/>
              <a:ext cx="1442530" cy="1442530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259689" y="864143"/>
            <a:ext cx="2434897" cy="2887805"/>
            <a:chOff x="991699" y="106515"/>
            <a:chExt cx="2434897" cy="2887805"/>
          </a:xfrm>
        </p:grpSpPr>
        <p:pic>
          <p:nvPicPr>
            <p:cNvPr id="7" name="Picture 2" descr="C:\Users\ADMIN\Desktop\ TO ONG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>
                          <a14:foregroundMark x1="3538" y1="15846" x2="38923" y2="26615"/>
                          <a14:foregroundMark x1="82615" y1="13385" x2="90923" y2="8462"/>
                          <a14:foregroundMark x1="56169" y1="29366" x2="57932" y2="362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61" t="4359" r="1418" b="18318"/>
            <a:stretch/>
          </p:blipFill>
          <p:spPr bwMode="auto">
            <a:xfrm flipH="1">
              <a:off x="991699" y="106515"/>
              <a:ext cx="2434897" cy="28878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 19"/>
            <p:cNvSpPr/>
            <p:nvPr/>
          </p:nvSpPr>
          <p:spPr>
            <a:xfrm>
              <a:off x="1980524" y="630656"/>
              <a:ext cx="114967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FFC000"/>
                  </a:solidFill>
                  <a:latin typeface="Comic Sans MS" panose="030F0702030302020204" pitchFamily="66" charset="0"/>
                </a:rPr>
                <a:t>some</a:t>
              </a:r>
              <a:endParaRPr lang="en-US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433978" y="544265"/>
            <a:ext cx="2434897" cy="2887805"/>
            <a:chOff x="8476996" y="1107260"/>
            <a:chExt cx="2434897" cy="2887805"/>
          </a:xfrm>
        </p:grpSpPr>
        <p:pic>
          <p:nvPicPr>
            <p:cNvPr id="11" name="Picture 2" descr="C:\Users\ADMIN\Desktop\ TO ONG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>
                          <a14:foregroundMark x1="3538" y1="15846" x2="38923" y2="26615"/>
                          <a14:foregroundMark x1="82615" y1="13385" x2="90923" y2="8462"/>
                          <a14:foregroundMark x1="56169" y1="29366" x2="57932" y2="362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61" t="4359" r="1418" b="18318"/>
            <a:stretch/>
          </p:blipFill>
          <p:spPr bwMode="auto">
            <a:xfrm rot="953942" flipH="1">
              <a:off x="8476996" y="1107260"/>
              <a:ext cx="2434897" cy="28878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Rectangle 20"/>
            <p:cNvSpPr/>
            <p:nvPr/>
          </p:nvSpPr>
          <p:spPr>
            <a:xfrm rot="1005385">
              <a:off x="9627025" y="1772719"/>
              <a:ext cx="117371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FFC000"/>
                  </a:solidFill>
                  <a:latin typeface="Comic Sans MS" panose="030F0702030302020204" pitchFamily="66" charset="0"/>
                </a:rPr>
                <a:t>many</a:t>
              </a:r>
              <a:endParaRPr lang="en-US" dirty="0">
                <a:solidFill>
                  <a:srgbClr val="FFC000"/>
                </a:solidFill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999487" y="624949"/>
            <a:ext cx="6805068" cy="584775"/>
          </a:xfrm>
          <a:prstGeom prst="rect">
            <a:avLst/>
          </a:prstGeom>
          <a:solidFill>
            <a:schemeClr val="tx2"/>
          </a:solidFill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1 There are </a:t>
            </a:r>
            <a:r>
              <a:rPr lang="en-US" sz="3200" b="1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many</a:t>
            </a:r>
            <a:r>
              <a:rPr lang="en-US" sz="32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 /</a:t>
            </a:r>
            <a:r>
              <a:rPr lang="en-US" sz="3200" b="1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some</a:t>
            </a:r>
            <a:r>
              <a:rPr lang="en-US" sz="32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 tomatoes.</a:t>
            </a:r>
          </a:p>
        </p:txBody>
      </p:sp>
      <p:pic>
        <p:nvPicPr>
          <p:cNvPr id="6" name="Picture 4" descr="C:\Users\ADMIN\Desktop\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3505">
            <a:off x="9299718" y="3707751"/>
            <a:ext cx="1174464" cy="15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1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2333">
            <a:off x="1952911" y="2768874"/>
            <a:ext cx="1045036" cy="132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DMIN\Desktop\1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2962">
            <a:off x="1826139" y="4768445"/>
            <a:ext cx="894787" cy="1135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Users\ADMIN\Desktop\2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3505">
            <a:off x="10784662" y="4040291"/>
            <a:ext cx="952410" cy="1246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6605960" y="621428"/>
            <a:ext cx="1181857" cy="6344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E8B76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72488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6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44444E-6 C -0.00035 -0.01481 0.00695 -0.028 0.01667 -0.02893 C 0.02604 -0.02986 0.0349 -0.0199 0.03542 -0.00532 C 0.03629 0.00811 0.02986 0.02084 0.02118 0.02153 C 0.0132 0.02246 0.00556 0.01389 0.00486 0.00139 C 0.00434 -0.00995 0.00938 -0.02083 0.01702 -0.02175 C 0.02379 -0.02245 0.03021 -0.0155 0.03073 -0.00486 C 0.03108 0.00463 0.02709 0.01366 0.02084 0.01412 C 0.01528 0.01482 0.0099 0.0095 0.00955 0.00093 C 0.0092 -0.00671 0.01233 -0.01412 0.01736 -0.01458 C 0.02153 -0.01481 0.0257 -0.01111 0.02604 -0.00439 C 0.02639 0.00116 0.02413 0.00649 0.02049 0.00695 C 0.01771 0.00741 0.01459 0.0051 0.01441 0.00047 C 0.01424 -0.003 0.01528 -0.00694 0.01754 -0.0074 C 0.01927 -0.0074 0.02101 -0.00648 0.02136 -0.00416 C 0.02153 -0.00254 0.02118 -0.00092 0.02031 -0.00023 C 0.01979 -4.44444E-6 0.01945 -4.44444E-6 0.0191 -0.00023 " pathEditMode="relative" rAng="0" ptsTypes="fffffffffffffffff">
                                      <p:cBhvr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8" y="-37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41 0 C 0.0151 -0.02176 0.00868 -0.04074 0.00035 -0.04213 C -0.00781 -0.04352 -0.01528 -0.02917 -0.0158 -0.00787 C -0.01632 0.01181 -0.01129 0.02986 -0.00365 0.03125 C 0.0033 0.03241 0.0099 0.02014 0.01024 0.00185 C 0.01076 -0.01481 0.00642 -0.03032 8.33333E-7 -0.03148 C -0.0059 -0.03264 -0.01146 -0.02245 -0.01181 -0.00718 C -0.01215 0.00648 -0.00868 0.01991 -0.0033 0.02037 C 0.00139 0.02153 0.0059 0.01366 0.00625 0.00116 C 0.0066 -0.00995 0.00399 -0.0206 -0.00017 -0.0213 C -0.00382 -0.02176 -0.00764 -0.0162 -0.00781 -0.00648 C -0.00799 0.00162 -0.00625 0.00949 -0.00313 0.01019 C -0.00052 0.01065 0.00208 0.00718 0.00208 0.00046 C 0.00243 -0.00463 0.00139 -0.01019 -0.00052 -0.01088 C -0.00191 -0.01088 -0.00347 -0.00949 -0.00382 -0.00602 C -0.00382 -0.0037 -0.00365 -0.00139 -0.00278 -0.00046 C -0.00243 0 -0.00226 0 -0.00191 -0.00046 " pathEditMode="relative" rAng="0" ptsTypes="fffffffffffffffff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" y="-55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41 0 C 0.0151 -0.02176 0.00868 -0.04074 0.00035 -0.04213 C -0.00781 -0.04352 -0.01528 -0.02917 -0.0158 -0.00787 C -0.01632 0.01181 -0.01129 0.02986 -0.00365 0.03125 C 0.0033 0.03241 0.0099 0.02014 0.01024 0.00185 C 0.01076 -0.01481 0.00642 -0.03032 8.33333E-7 -0.03148 C -0.0059 -0.03264 -0.01146 -0.02245 -0.01181 -0.00718 C -0.01215 0.00648 -0.00868 0.01991 -0.0033 0.02037 C 0.00139 0.02153 0.0059 0.01366 0.00625 0.00116 C 0.0066 -0.00995 0.00399 -0.0206 -0.00017 -0.0213 C -0.00382 -0.02176 -0.00764 -0.0162 -0.00781 -0.00648 C -0.00799 0.00162 -0.00625 0.00949 -0.00313 0.01019 C -0.00052 0.01065 0.00208 0.00718 0.00208 0.00046 C 0.00243 -0.00463 0.00139 -0.01019 -0.00052 -0.01088 C -0.00191 -0.01088 -0.00347 -0.00949 -0.00382 -0.00602 C -0.00382 -0.0037 -0.00365 -0.00139 -0.00278 -0.00046 C -0.00243 0 -0.00226 0 -0.00191 -0.00046 " pathEditMode="relative" rAng="0" ptsTypes="fffffffffffffffff">
                                      <p:cBhvr>
                                        <p:cTn id="1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" y="-55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6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C -0.00039 -0.01481 0.0069 -0.02801 0.01666 -0.02893 C 0.02604 -0.02986 0.03489 -0.01991 0.03541 -0.00532 C 0.03633 0.0081 0.02982 0.02083 0.02122 0.02153 C 0.01315 0.02245 0.0056 0.01389 0.00482 0.00139 C 0.00429 -0.00995 0.00937 -0.02083 0.01706 -0.02176 C 0.02383 -0.02245 0.03021 -0.01551 0.03073 -0.00486 C 0.03112 0.00463 0.02708 0.01366 0.02083 0.01412 C 0.01523 0.01482 0.00989 0.00949 0.0095 0.00093 C 0.00924 -0.00671 0.01237 -0.01412 0.01732 -0.01458 C 0.02148 -0.01481 0.02565 -0.01111 0.02604 -0.0044 C 0.02643 0.00116 0.02409 0.00648 0.02044 0.00695 C 0.01771 0.00741 0.01458 0.00509 0.01445 0.00046 C 0.01419 -0.00301 0.01523 -0.00694 0.01758 -0.00741 C 0.01927 -0.00741 0.02096 -0.00648 0.02135 -0.00417 C 0.02148 -0.00255 0.02122 -0.00092 0.02031 -0.00023 C 0.01979 -1.11111E-6 0.0194 -1.11111E-6 0.01914 -0.00023 " pathEditMode="relative" rAng="0" ptsTypes="AAAAAAAAAAAAAAAAA">
                                      <p:cBhvr>
                                        <p:cTn id="12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8" y="-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2.96296E-6 L 0.57631 -0.08495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15" y="-4259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7.40741E-7 L 0.55924 -0.3787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56" y="-18935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22222E-6 L -0.01706 -0.275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9" y="-1375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L -0.12969 -0.3020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84" y="-1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4.81481E-6 L 0.21901 0.54653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1" y="2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22222E-6 L -0.22071 0.21389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42" y="106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2.96296E-6 L 0.19701 0.32477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44" y="16227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7.40741E-7 L 0.21784 0.11273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85" y="5625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L -0.39844 0.16158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22" y="8079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4.81481E-6 L 0.22578 0.54653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89" y="2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0"/>
                            </p:stCondLst>
                            <p:childTnLst>
                              <p:par>
                                <p:cTn id="79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0"/>
                            </p:stCondLst>
                            <p:childTnLst>
                              <p:par>
                                <p:cTn id="8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8" grpId="0" animBg="1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51" b="9649"/>
          <a:stretch/>
        </p:blipFill>
        <p:spPr>
          <a:xfrm>
            <a:off x="17188" y="0"/>
            <a:ext cx="12174812" cy="6894096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8145420" y="679800"/>
            <a:ext cx="2434897" cy="2887805"/>
            <a:chOff x="991699" y="106515"/>
            <a:chExt cx="2434897" cy="2887805"/>
          </a:xfrm>
        </p:grpSpPr>
        <p:pic>
          <p:nvPicPr>
            <p:cNvPr id="7" name="Picture 2" descr="C:\Users\ADMIN\Desktop\ TO ONG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foregroundMark x1="3538" y1="15846" x2="38923" y2="26615"/>
                          <a14:foregroundMark x1="82615" y1="13385" x2="90923" y2="8462"/>
                          <a14:foregroundMark x1="56169" y1="29366" x2="57932" y2="362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61" t="4359" r="1418" b="18318"/>
            <a:stretch/>
          </p:blipFill>
          <p:spPr bwMode="auto">
            <a:xfrm flipH="1">
              <a:off x="991699" y="106515"/>
              <a:ext cx="2434897" cy="28878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 19"/>
            <p:cNvSpPr/>
            <p:nvPr/>
          </p:nvSpPr>
          <p:spPr>
            <a:xfrm>
              <a:off x="1979404" y="622102"/>
              <a:ext cx="114967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FFC000"/>
                  </a:solidFill>
                  <a:latin typeface="Comic Sans MS" panose="030F0702030302020204" pitchFamily="66" charset="0"/>
                </a:rPr>
                <a:t>some</a:t>
              </a:r>
              <a:endParaRPr lang="en-US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377225" y="544265"/>
            <a:ext cx="2550288" cy="2887805"/>
            <a:chOff x="8513462" y="1134209"/>
            <a:chExt cx="2550288" cy="2887805"/>
          </a:xfrm>
        </p:grpSpPr>
        <p:pic>
          <p:nvPicPr>
            <p:cNvPr id="11" name="Picture 2" descr="C:\Users\ADMIN\Desktop\ TO ONG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foregroundMark x1="3538" y1="15846" x2="38923" y2="26615"/>
                          <a14:foregroundMark x1="82615" y1="13385" x2="90923" y2="8462"/>
                          <a14:foregroundMark x1="56169" y1="29366" x2="57932" y2="362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61" t="4359" r="1418" b="18318"/>
            <a:stretch/>
          </p:blipFill>
          <p:spPr bwMode="auto">
            <a:xfrm rot="953942" flipH="1">
              <a:off x="8513462" y="1134209"/>
              <a:ext cx="2434897" cy="28878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Rectangle 20"/>
            <p:cNvSpPr/>
            <p:nvPr/>
          </p:nvSpPr>
          <p:spPr>
            <a:xfrm rot="808890">
              <a:off x="9333893" y="1734090"/>
              <a:ext cx="172985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C000"/>
                  </a:solidFill>
                  <a:latin typeface="Comic Sans MS" panose="030F0702030302020204" pitchFamily="66" charset="0"/>
                </a:rPr>
                <a:t>a lot of</a:t>
              </a:r>
              <a:endParaRPr lang="en-US" dirty="0">
                <a:solidFill>
                  <a:srgbClr val="FFC000"/>
                </a:solidFill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875873" y="440605"/>
            <a:ext cx="7092006" cy="584775"/>
          </a:xfrm>
          <a:prstGeom prst="rect">
            <a:avLst/>
          </a:prstGeom>
          <a:solidFill>
            <a:schemeClr val="tx2"/>
          </a:solidFill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2 There are </a:t>
            </a:r>
            <a:r>
              <a:rPr lang="en-US" sz="3200" b="1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a lot of</a:t>
            </a:r>
            <a:r>
              <a:rPr lang="en-US" sz="32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/ </a:t>
            </a:r>
            <a:r>
              <a:rPr lang="en-US" sz="3200" b="1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some</a:t>
            </a:r>
            <a:r>
              <a:rPr lang="en-US" sz="32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 bananas.</a:t>
            </a:r>
          </a:p>
        </p:txBody>
      </p:sp>
      <p:pic>
        <p:nvPicPr>
          <p:cNvPr id="6" name="Picture 4" descr="C:\Users\ADMIN\Desktop\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3505">
            <a:off x="9299718" y="3707751"/>
            <a:ext cx="1174464" cy="15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1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2333">
            <a:off x="1952911" y="2768874"/>
            <a:ext cx="1045036" cy="132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DMIN\Desktop\1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2962">
            <a:off x="1826139" y="4768445"/>
            <a:ext cx="894787" cy="1135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Users\ADMIN\Desktop\2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3505">
            <a:off x="10784662" y="4040291"/>
            <a:ext cx="952410" cy="1246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7082426" y="440605"/>
            <a:ext cx="1181857" cy="6344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E8B76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511244" y="1259445"/>
            <a:ext cx="3209693" cy="1728514"/>
            <a:chOff x="4634858" y="1443789"/>
            <a:chExt cx="3209693" cy="1728514"/>
          </a:xfrm>
        </p:grpSpPr>
        <p:sp>
          <p:nvSpPr>
            <p:cNvPr id="16" name="Rounded Rectangle 15"/>
            <p:cNvSpPr/>
            <p:nvPr/>
          </p:nvSpPr>
          <p:spPr>
            <a:xfrm>
              <a:off x="4634858" y="1443789"/>
              <a:ext cx="3209693" cy="172851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E8B76"/>
                </a:solidFill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18" t="7654" r="19166" b="16395"/>
            <a:stretch/>
          </p:blipFill>
          <p:spPr>
            <a:xfrm>
              <a:off x="5090978" y="1489989"/>
              <a:ext cx="2141021" cy="1620886"/>
            </a:xfrm>
            <a:prstGeom prst="rect">
              <a:avLst/>
            </a:prstGeom>
          </p:spPr>
        </p:pic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4851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6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44444E-6 C -0.00035 -0.01481 0.00695 -0.028 0.01667 -0.02893 C 0.02604 -0.02986 0.0349 -0.0199 0.03542 -0.00532 C 0.03629 0.00811 0.02986 0.02084 0.02118 0.02153 C 0.0132 0.02246 0.00556 0.01389 0.00486 0.00139 C 0.00434 -0.00995 0.00938 -0.02083 0.01702 -0.02175 C 0.02379 -0.02245 0.03021 -0.0155 0.03073 -0.00486 C 0.03108 0.00463 0.02709 0.01366 0.02084 0.01412 C 0.01528 0.01482 0.0099 0.0095 0.00955 0.00093 C 0.0092 -0.00671 0.01233 -0.01412 0.01736 -0.01458 C 0.02153 -0.01481 0.0257 -0.01111 0.02604 -0.00439 C 0.02639 0.00116 0.02413 0.00649 0.02049 0.00695 C 0.01771 0.00741 0.01459 0.0051 0.01441 0.00047 C 0.01424 -0.003 0.01528 -0.00694 0.01754 -0.0074 C 0.01927 -0.0074 0.02101 -0.00648 0.02136 -0.00416 C 0.02153 -0.00254 0.02118 -0.00092 0.02031 -0.00023 C 0.01979 -4.44444E-6 0.01945 -4.44444E-6 0.0191 -0.00023 " pathEditMode="relative" rAng="0" ptsTypes="fffffffffffffffff">
                                      <p:cBhvr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8" y="-37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41 0 C 0.0151 -0.02176 0.00868 -0.04074 0.00035 -0.04213 C -0.00781 -0.04352 -0.01528 -0.02917 -0.0158 -0.00787 C -0.01632 0.01181 -0.01129 0.02986 -0.00365 0.03125 C 0.0033 0.03241 0.0099 0.02014 0.01024 0.00185 C 0.01076 -0.01481 0.00642 -0.03032 8.33333E-7 -0.03148 C -0.0059 -0.03264 -0.01146 -0.02245 -0.01181 -0.00718 C -0.01215 0.00648 -0.00868 0.01991 -0.0033 0.02037 C 0.00139 0.02153 0.0059 0.01366 0.00625 0.00116 C 0.0066 -0.00995 0.00399 -0.0206 -0.00017 -0.0213 C -0.00382 -0.02176 -0.00764 -0.0162 -0.00781 -0.00648 C -0.00799 0.00162 -0.00625 0.00949 -0.00313 0.01019 C -0.00052 0.01065 0.00208 0.00718 0.00208 0.00046 C 0.00243 -0.00463 0.00139 -0.01019 -0.00052 -0.01088 C -0.00191 -0.01088 -0.00347 -0.00949 -0.00382 -0.00602 C -0.00382 -0.0037 -0.00365 -0.00139 -0.00278 -0.00046 C -0.00243 0 -0.00226 0 -0.00191 -0.00046 " pathEditMode="relative" rAng="0" ptsTypes="fffffffffffffffff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" y="-55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41 0 C 0.0151 -0.02176 0.00868 -0.04074 0.00035 -0.04213 C -0.00781 -0.04352 -0.01528 -0.02917 -0.0158 -0.00787 C -0.01632 0.01181 -0.01129 0.02986 -0.00365 0.03125 C 0.0033 0.03241 0.0099 0.02014 0.01024 0.00185 C 0.01076 -0.01481 0.00642 -0.03032 8.33333E-7 -0.03148 C -0.0059 -0.03264 -0.01146 -0.02245 -0.01181 -0.00718 C -0.01215 0.00648 -0.00868 0.01991 -0.0033 0.02037 C 0.00139 0.02153 0.0059 0.01366 0.00625 0.00116 C 0.0066 -0.00995 0.00399 -0.0206 -0.00017 -0.0213 C -0.00382 -0.02176 -0.00764 -0.0162 -0.00781 -0.00648 C -0.00799 0.00162 -0.00625 0.00949 -0.00313 0.01019 C -0.00052 0.01065 0.00208 0.00718 0.00208 0.00046 C 0.00243 -0.00463 0.00139 -0.01019 -0.00052 -0.01088 C -0.00191 -0.01088 -0.00347 -0.00949 -0.00382 -0.00602 C -0.00382 -0.0037 -0.00365 -0.00139 -0.00278 -0.00046 C -0.00243 0 -0.00226 0 -0.00191 -0.00046 " pathEditMode="relative" rAng="0" ptsTypes="fffffffffffffffff">
                                      <p:cBhvr>
                                        <p:cTn id="1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" y="-55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6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C -0.00039 -0.01481 0.0069 -0.02801 0.01666 -0.02893 C 0.02604 -0.02986 0.03489 -0.01991 0.03541 -0.00532 C 0.03633 0.0081 0.02982 0.02083 0.02122 0.02153 C 0.01315 0.02245 0.0056 0.01389 0.00482 0.00139 C 0.00429 -0.00995 0.00937 -0.02083 0.01706 -0.02176 C 0.02383 -0.02245 0.03021 -0.01551 0.03073 -0.00486 C 0.03112 0.00463 0.02708 0.01366 0.02083 0.01412 C 0.01523 0.01482 0.00989 0.00949 0.0095 0.00093 C 0.00924 -0.00671 0.01237 -0.01412 0.01732 -0.01458 C 0.02148 -0.01481 0.02565 -0.01111 0.02604 -0.0044 C 0.02643 0.00116 0.02409 0.00648 0.02044 0.00695 C 0.01771 0.00741 0.01458 0.00509 0.01445 0.00046 C 0.01419 -0.00301 0.01523 -0.00694 0.01758 -0.00741 C 0.01927 -0.00741 0.02096 -0.00648 0.02135 -0.00417 C 0.02148 -0.00255 0.02122 -0.00092 0.02031 -0.00023 C 0.01979 -1.11111E-6 0.0194 -1.11111E-6 0.01914 -0.00023 " pathEditMode="relative" rAng="0" ptsTypes="AAAAAAAAAAAAAAAAA">
                                      <p:cBhvr>
                                        <p:cTn id="12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8" y="-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2.96296E-6 L 0.57631 -0.08495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15" y="-4259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7.40741E-7 L 0.55924 -0.3787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56" y="-18935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22222E-6 L -0.01706 -0.275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9" y="-1375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L -0.12969 -0.3020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84" y="-1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4.81481E-6 L 0.21901 0.54653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1" y="2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22222E-6 L -0.22071 0.21389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42" y="106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2.96296E-6 L 0.19701 0.32477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44" y="16227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7.40741E-7 L 0.21784 0.11273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85" y="5625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L -0.39844 0.16158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22" y="8079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4.81481E-6 L 0.22578 0.54653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89" y="2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0"/>
                            </p:stCondLst>
                            <p:childTnLst>
                              <p:par>
                                <p:cTn id="79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0"/>
                            </p:stCondLst>
                            <p:childTnLst>
                              <p:par>
                                <p:cTn id="8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8" grpId="0" animBg="1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51" b="9649"/>
          <a:stretch/>
        </p:blipFill>
        <p:spPr>
          <a:xfrm>
            <a:off x="17188" y="0"/>
            <a:ext cx="12174812" cy="6894096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1667428" y="749655"/>
            <a:ext cx="2434897" cy="2887805"/>
            <a:chOff x="991699" y="106515"/>
            <a:chExt cx="2434897" cy="2887805"/>
          </a:xfrm>
        </p:grpSpPr>
        <p:pic>
          <p:nvPicPr>
            <p:cNvPr id="7" name="Picture 2" descr="C:\Users\ADMIN\Desktop\ TO ONG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foregroundMark x1="3538" y1="15846" x2="38923" y2="26615"/>
                          <a14:foregroundMark x1="82615" y1="13385" x2="90923" y2="8462"/>
                          <a14:foregroundMark x1="56169" y1="29366" x2="57932" y2="362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61" t="4359" r="1418" b="18318"/>
            <a:stretch/>
          </p:blipFill>
          <p:spPr bwMode="auto">
            <a:xfrm flipH="1">
              <a:off x="991699" y="106515"/>
              <a:ext cx="2434897" cy="28878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 19"/>
            <p:cNvSpPr/>
            <p:nvPr/>
          </p:nvSpPr>
          <p:spPr>
            <a:xfrm>
              <a:off x="1979404" y="622102"/>
              <a:ext cx="117371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FFC000"/>
                  </a:solidFill>
                  <a:latin typeface="Comic Sans MS" panose="030F0702030302020204" pitchFamily="66" charset="0"/>
                </a:rPr>
                <a:t>many</a:t>
              </a:r>
              <a:endParaRPr lang="en-US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8317581" y="877097"/>
            <a:ext cx="2550288" cy="2887805"/>
            <a:chOff x="8513462" y="1134209"/>
            <a:chExt cx="2550288" cy="2887805"/>
          </a:xfrm>
        </p:grpSpPr>
        <p:pic>
          <p:nvPicPr>
            <p:cNvPr id="11" name="Picture 2" descr="C:\Users\ADMIN\Desktop\ TO ONG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foregroundMark x1="3538" y1="15846" x2="38923" y2="26615"/>
                          <a14:foregroundMark x1="82615" y1="13385" x2="90923" y2="8462"/>
                          <a14:foregroundMark x1="56169" y1="29366" x2="57932" y2="362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61" t="4359" r="1418" b="18318"/>
            <a:stretch/>
          </p:blipFill>
          <p:spPr bwMode="auto">
            <a:xfrm rot="953942" flipH="1">
              <a:off x="8513462" y="1134209"/>
              <a:ext cx="2434897" cy="28878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Rectangle 20"/>
            <p:cNvSpPr/>
            <p:nvPr/>
          </p:nvSpPr>
          <p:spPr>
            <a:xfrm rot="808890">
              <a:off x="9333893" y="1734090"/>
              <a:ext cx="172985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C000"/>
                  </a:solidFill>
                  <a:latin typeface="Comic Sans MS" panose="030F0702030302020204" pitchFamily="66" charset="0"/>
                </a:rPr>
                <a:t>some</a:t>
              </a:r>
              <a:endParaRPr lang="en-US" dirty="0">
                <a:solidFill>
                  <a:srgbClr val="FFC000"/>
                </a:solidFill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875873" y="440605"/>
            <a:ext cx="6098144" cy="584775"/>
          </a:xfrm>
          <a:prstGeom prst="rect">
            <a:avLst/>
          </a:prstGeom>
          <a:solidFill>
            <a:schemeClr val="tx2"/>
          </a:solidFill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1 There are </a:t>
            </a:r>
            <a:r>
              <a:rPr lang="en-US" sz="3200" b="1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many</a:t>
            </a:r>
            <a:r>
              <a:rPr lang="en-US" sz="32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/ </a:t>
            </a:r>
            <a:r>
              <a:rPr lang="en-US" sz="3200" b="1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some</a:t>
            </a:r>
            <a:r>
              <a:rPr lang="en-US" sz="32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 pears.</a:t>
            </a:r>
          </a:p>
        </p:txBody>
      </p:sp>
      <p:pic>
        <p:nvPicPr>
          <p:cNvPr id="6" name="Picture 4" descr="C:\Users\ADMIN\Desktop\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3505">
            <a:off x="9299718" y="3707751"/>
            <a:ext cx="1174464" cy="15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1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2333">
            <a:off x="1952911" y="2768874"/>
            <a:ext cx="1045036" cy="132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DMIN\Desktop\1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2962">
            <a:off x="1826139" y="4768445"/>
            <a:ext cx="894787" cy="1135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Users\ADMIN\Desktop\2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3505">
            <a:off x="10784662" y="4040291"/>
            <a:ext cx="952410" cy="1246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5203992" y="432407"/>
            <a:ext cx="1181857" cy="6344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E8B76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511244" y="1259445"/>
            <a:ext cx="3209693" cy="1728514"/>
            <a:chOff x="4511244" y="1259445"/>
            <a:chExt cx="3209693" cy="1728514"/>
          </a:xfrm>
        </p:grpSpPr>
        <p:sp>
          <p:nvSpPr>
            <p:cNvPr id="16" name="Rounded Rectangle 15"/>
            <p:cNvSpPr/>
            <p:nvPr/>
          </p:nvSpPr>
          <p:spPr>
            <a:xfrm>
              <a:off x="4511244" y="1259445"/>
              <a:ext cx="3209693" cy="172851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E8B76"/>
                </a:solidFill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12"/>
            <a:srcRect l="5838"/>
            <a:stretch/>
          </p:blipFill>
          <p:spPr>
            <a:xfrm>
              <a:off x="4689877" y="1344449"/>
              <a:ext cx="2829434" cy="1555540"/>
            </a:xfrm>
            <a:prstGeom prst="rect">
              <a:avLst/>
            </a:prstGeom>
          </p:spPr>
        </p:pic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2884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6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44444E-6 C -0.00035 -0.01481 0.00695 -0.028 0.01667 -0.02893 C 0.02604 -0.02986 0.0349 -0.0199 0.03542 -0.00532 C 0.03629 0.00811 0.02986 0.02084 0.02118 0.02153 C 0.0132 0.02246 0.00556 0.01389 0.00486 0.00139 C 0.00434 -0.00995 0.00938 -0.02083 0.01702 -0.02175 C 0.02379 -0.02245 0.03021 -0.0155 0.03073 -0.00486 C 0.03108 0.00463 0.02709 0.01366 0.02084 0.01412 C 0.01528 0.01482 0.0099 0.0095 0.00955 0.00093 C 0.0092 -0.00671 0.01233 -0.01412 0.01736 -0.01458 C 0.02153 -0.01481 0.0257 -0.01111 0.02604 -0.00439 C 0.02639 0.00116 0.02413 0.00649 0.02049 0.00695 C 0.01771 0.00741 0.01459 0.0051 0.01441 0.00047 C 0.01424 -0.003 0.01528 -0.00694 0.01754 -0.0074 C 0.01927 -0.0074 0.02101 -0.00648 0.02136 -0.00416 C 0.02153 -0.00254 0.02118 -0.00092 0.02031 -0.00023 C 0.01979 -4.44444E-6 0.01945 -4.44444E-6 0.0191 -0.00023 " pathEditMode="relative" rAng="0" ptsTypes="fffffffffffffffff">
                                      <p:cBhvr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8" y="-37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41 0 C 0.0151 -0.02176 0.00868 -0.04074 0.00035 -0.04213 C -0.00781 -0.04352 -0.01528 -0.02917 -0.0158 -0.00787 C -0.01632 0.01181 -0.01129 0.02986 -0.00365 0.03125 C 0.0033 0.03241 0.0099 0.02014 0.01024 0.00185 C 0.01076 -0.01481 0.00642 -0.03032 8.33333E-7 -0.03148 C -0.0059 -0.03264 -0.01146 -0.02245 -0.01181 -0.00718 C -0.01215 0.00648 -0.00868 0.01991 -0.0033 0.02037 C 0.00139 0.02153 0.0059 0.01366 0.00625 0.00116 C 0.0066 -0.00995 0.00399 -0.0206 -0.00017 -0.0213 C -0.00382 -0.02176 -0.00764 -0.0162 -0.00781 -0.00648 C -0.00799 0.00162 -0.00625 0.00949 -0.00313 0.01019 C -0.00052 0.01065 0.00208 0.00718 0.00208 0.00046 C 0.00243 -0.00463 0.00139 -0.01019 -0.00052 -0.01088 C -0.00191 -0.01088 -0.00347 -0.00949 -0.00382 -0.00602 C -0.00382 -0.0037 -0.00365 -0.00139 -0.00278 -0.00046 C -0.00243 0 -0.00226 0 -0.00191 -0.00046 " pathEditMode="relative" rAng="0" ptsTypes="fffffffffffffffff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" y="-55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41 0 C 0.0151 -0.02176 0.00868 -0.04074 0.00035 -0.04213 C -0.00781 -0.04352 -0.01528 -0.02917 -0.0158 -0.00787 C -0.01632 0.01181 -0.01129 0.02986 -0.00365 0.03125 C 0.0033 0.03241 0.0099 0.02014 0.01024 0.00185 C 0.01076 -0.01481 0.00642 -0.03032 8.33333E-7 -0.03148 C -0.0059 -0.03264 -0.01146 -0.02245 -0.01181 -0.00718 C -0.01215 0.00648 -0.00868 0.01991 -0.0033 0.02037 C 0.00139 0.02153 0.0059 0.01366 0.00625 0.00116 C 0.0066 -0.00995 0.00399 -0.0206 -0.00017 -0.0213 C -0.00382 -0.02176 -0.00764 -0.0162 -0.00781 -0.00648 C -0.00799 0.00162 -0.00625 0.00949 -0.00313 0.01019 C -0.00052 0.01065 0.00208 0.00718 0.00208 0.00046 C 0.00243 -0.00463 0.00139 -0.01019 -0.00052 -0.01088 C -0.00191 -0.01088 -0.00347 -0.00949 -0.00382 -0.00602 C -0.00382 -0.0037 -0.00365 -0.00139 -0.00278 -0.00046 C -0.00243 0 -0.00226 0 -0.00191 -0.00046 " pathEditMode="relative" rAng="0" ptsTypes="fffffffffffffffff">
                                      <p:cBhvr>
                                        <p:cTn id="1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" y="-55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6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C -0.00039 -0.01481 0.0069 -0.02801 0.01666 -0.02893 C 0.02604 -0.02986 0.03489 -0.01991 0.03541 -0.00532 C 0.03633 0.0081 0.02982 0.02083 0.02122 0.02153 C 0.01315 0.02245 0.0056 0.01389 0.00482 0.00139 C 0.00429 -0.00995 0.00937 -0.02083 0.01706 -0.02176 C 0.02383 -0.02245 0.03021 -0.01551 0.03073 -0.00486 C 0.03112 0.00463 0.02708 0.01366 0.02083 0.01412 C 0.01523 0.01482 0.00989 0.00949 0.0095 0.00093 C 0.00924 -0.00671 0.01237 -0.01412 0.01732 -0.01458 C 0.02148 -0.01481 0.02565 -0.01111 0.02604 -0.0044 C 0.02643 0.00116 0.02409 0.00648 0.02044 0.00695 C 0.01771 0.00741 0.01458 0.00509 0.01445 0.00046 C 0.01419 -0.00301 0.01523 -0.00694 0.01758 -0.00741 C 0.01927 -0.00741 0.02096 -0.00648 0.02135 -0.00417 C 0.02148 -0.00255 0.02122 -0.00092 0.02031 -0.00023 C 0.01979 -1.11111E-6 0.0194 -1.11111E-6 0.01914 -0.00023 " pathEditMode="relative" rAng="0" ptsTypes="AAAAAAAAAAAAAAAAA">
                                      <p:cBhvr>
                                        <p:cTn id="12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8" y="-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2.96296E-6 L 0.04597 -0.1044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2" y="-5231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7.40741E-7 L 0.04153 -0.3838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0" y="-1919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22222E-6 L -0.54219 -0.28634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109" y="-14329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L -0.66602 -0.28079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07" y="-14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07407E-6 L -0.31068 0.43958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34" y="2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22222E-6 L -0.22071 0.21389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42" y="106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2.96296E-6 L 0.19701 0.32477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44" y="16227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7.40741E-7 L 0.21784 0.11273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85" y="5625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L -0.39844 0.16158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22" y="8079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07407E-6 L -0.33451 0.44328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32" y="2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0"/>
                            </p:stCondLst>
                            <p:childTnLst>
                              <p:par>
                                <p:cTn id="79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0"/>
                            </p:stCondLst>
                            <p:childTnLst>
                              <p:par>
                                <p:cTn id="8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8" grpId="0" animBg="1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51" b="9649"/>
          <a:stretch/>
        </p:blipFill>
        <p:spPr>
          <a:xfrm>
            <a:off x="17188" y="0"/>
            <a:ext cx="12174812" cy="6894096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1667428" y="749655"/>
            <a:ext cx="2434897" cy="2887805"/>
            <a:chOff x="991699" y="106515"/>
            <a:chExt cx="2434897" cy="2887805"/>
          </a:xfrm>
        </p:grpSpPr>
        <p:pic>
          <p:nvPicPr>
            <p:cNvPr id="7" name="Picture 2" descr="C:\Users\ADMIN\Desktop\ TO ONG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foregroundMark x1="3538" y1="15846" x2="38923" y2="26615"/>
                          <a14:foregroundMark x1="82615" y1="13385" x2="90923" y2="8462"/>
                          <a14:foregroundMark x1="56169" y1="29366" x2="57932" y2="362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61" t="4359" r="1418" b="18318"/>
            <a:stretch/>
          </p:blipFill>
          <p:spPr bwMode="auto">
            <a:xfrm flipH="1">
              <a:off x="991699" y="106515"/>
              <a:ext cx="2434897" cy="28878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 19"/>
            <p:cNvSpPr/>
            <p:nvPr/>
          </p:nvSpPr>
          <p:spPr>
            <a:xfrm>
              <a:off x="1693887" y="640252"/>
              <a:ext cx="171553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FFC000"/>
                  </a:solidFill>
                  <a:latin typeface="Comic Sans MS" panose="030F0702030302020204" pitchFamily="66" charset="0"/>
                </a:rPr>
                <a:t>a lot of</a:t>
              </a:r>
              <a:endParaRPr lang="en-US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8317581" y="877097"/>
            <a:ext cx="2550288" cy="2887805"/>
            <a:chOff x="8513462" y="1134209"/>
            <a:chExt cx="2550288" cy="2887805"/>
          </a:xfrm>
        </p:grpSpPr>
        <p:pic>
          <p:nvPicPr>
            <p:cNvPr id="11" name="Picture 2" descr="C:\Users\ADMIN\Desktop\ TO ONG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foregroundMark x1="3538" y1="15846" x2="38923" y2="26615"/>
                          <a14:foregroundMark x1="82615" y1="13385" x2="90923" y2="8462"/>
                          <a14:foregroundMark x1="56169" y1="29366" x2="57932" y2="362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61" t="4359" r="1418" b="18318"/>
            <a:stretch/>
          </p:blipFill>
          <p:spPr bwMode="auto">
            <a:xfrm rot="953942" flipH="1">
              <a:off x="8513462" y="1134209"/>
              <a:ext cx="2434897" cy="28878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Rectangle 20"/>
            <p:cNvSpPr/>
            <p:nvPr/>
          </p:nvSpPr>
          <p:spPr>
            <a:xfrm rot="808890">
              <a:off x="9333893" y="1734090"/>
              <a:ext cx="172985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C000"/>
                  </a:solidFill>
                  <a:latin typeface="Comic Sans MS" panose="030F0702030302020204" pitchFamily="66" charset="0"/>
                </a:rPr>
                <a:t>some</a:t>
              </a:r>
              <a:endParaRPr lang="en-US" dirty="0">
                <a:solidFill>
                  <a:srgbClr val="FFC000"/>
                </a:solidFill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875873" y="440605"/>
            <a:ext cx="6840334" cy="584775"/>
          </a:xfrm>
          <a:prstGeom prst="rect">
            <a:avLst/>
          </a:prstGeom>
          <a:solidFill>
            <a:schemeClr val="tx2"/>
          </a:solidFill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4 There are </a:t>
            </a:r>
            <a:r>
              <a:rPr lang="en-US" sz="3200" b="1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a lot of</a:t>
            </a:r>
            <a:r>
              <a:rPr lang="en-US" sz="32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/ </a:t>
            </a:r>
            <a:r>
              <a:rPr lang="en-US" sz="3200" b="1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some</a:t>
            </a:r>
            <a:r>
              <a:rPr lang="en-US" sz="32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 apples.</a:t>
            </a:r>
          </a:p>
        </p:txBody>
      </p:sp>
      <p:pic>
        <p:nvPicPr>
          <p:cNvPr id="6" name="Picture 4" descr="C:\Users\ADMIN\Desktop\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3505">
            <a:off x="9299718" y="3707751"/>
            <a:ext cx="1174464" cy="15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1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2333">
            <a:off x="1952911" y="2768874"/>
            <a:ext cx="1045036" cy="132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DMIN\Desktop\1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2962">
            <a:off x="1826139" y="4768445"/>
            <a:ext cx="894787" cy="1135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Users\ADMIN\Desktop\2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3505">
            <a:off x="10784662" y="4040291"/>
            <a:ext cx="952410" cy="1246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5257000" y="432407"/>
            <a:ext cx="1859417" cy="6344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E8B76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511244" y="1219299"/>
            <a:ext cx="3209693" cy="1768660"/>
            <a:chOff x="4511244" y="1219299"/>
            <a:chExt cx="3209693" cy="1768660"/>
          </a:xfrm>
        </p:grpSpPr>
        <p:sp>
          <p:nvSpPr>
            <p:cNvPr id="16" name="Rounded Rectangle 15"/>
            <p:cNvSpPr/>
            <p:nvPr/>
          </p:nvSpPr>
          <p:spPr>
            <a:xfrm>
              <a:off x="4511244" y="1219299"/>
              <a:ext cx="3209693" cy="1768660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E8B76"/>
                </a:solidFill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751613" y="1260822"/>
              <a:ext cx="2728954" cy="1662956"/>
            </a:xfrm>
            <a:prstGeom prst="rect">
              <a:avLst/>
            </a:prstGeom>
          </p:spPr>
        </p:pic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80731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6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44444E-6 C -0.00035 -0.01481 0.00695 -0.028 0.01667 -0.02893 C 0.02604 -0.02986 0.0349 -0.0199 0.03542 -0.00532 C 0.03629 0.00811 0.02986 0.02084 0.02118 0.02153 C 0.0132 0.02246 0.00556 0.01389 0.00486 0.00139 C 0.00434 -0.00995 0.00938 -0.02083 0.01702 -0.02175 C 0.02379 -0.02245 0.03021 -0.0155 0.03073 -0.00486 C 0.03108 0.00463 0.02709 0.01366 0.02084 0.01412 C 0.01528 0.01482 0.0099 0.0095 0.00955 0.00093 C 0.0092 -0.00671 0.01233 -0.01412 0.01736 -0.01458 C 0.02153 -0.01481 0.0257 -0.01111 0.02604 -0.00439 C 0.02639 0.00116 0.02413 0.00649 0.02049 0.00695 C 0.01771 0.00741 0.01459 0.0051 0.01441 0.00047 C 0.01424 -0.003 0.01528 -0.00694 0.01754 -0.0074 C 0.01927 -0.0074 0.02101 -0.00648 0.02136 -0.00416 C 0.02153 -0.00254 0.02118 -0.00092 0.02031 -0.00023 C 0.01979 -4.44444E-6 0.01945 -4.44444E-6 0.0191 -0.00023 " pathEditMode="relative" rAng="0" ptsTypes="fffffffffffffffff">
                                      <p:cBhvr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8" y="-37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41 0 C 0.0151 -0.02176 0.00868 -0.04074 0.00035 -0.04213 C -0.00781 -0.04352 -0.01528 -0.02917 -0.0158 -0.00787 C -0.01632 0.01181 -0.01129 0.02986 -0.00365 0.03125 C 0.0033 0.03241 0.0099 0.02014 0.01024 0.00185 C 0.01076 -0.01481 0.00642 -0.03032 8.33333E-7 -0.03148 C -0.0059 -0.03264 -0.01146 -0.02245 -0.01181 -0.00718 C -0.01215 0.00648 -0.00868 0.01991 -0.0033 0.02037 C 0.00139 0.02153 0.0059 0.01366 0.00625 0.00116 C 0.0066 -0.00995 0.00399 -0.0206 -0.00017 -0.0213 C -0.00382 -0.02176 -0.00764 -0.0162 -0.00781 -0.00648 C -0.00799 0.00162 -0.00625 0.00949 -0.00313 0.01019 C -0.00052 0.01065 0.00208 0.00718 0.00208 0.00046 C 0.00243 -0.00463 0.00139 -0.01019 -0.00052 -0.01088 C -0.00191 -0.01088 -0.00347 -0.00949 -0.00382 -0.00602 C -0.00382 -0.0037 -0.00365 -0.00139 -0.00278 -0.00046 C -0.00243 0 -0.00226 0 -0.00191 -0.00046 " pathEditMode="relative" rAng="0" ptsTypes="fffffffffffffffff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" y="-55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41 0 C 0.0151 -0.02176 0.00868 -0.04074 0.00035 -0.04213 C -0.00781 -0.04352 -0.01528 -0.02917 -0.0158 -0.00787 C -0.01632 0.01181 -0.01129 0.02986 -0.00365 0.03125 C 0.0033 0.03241 0.0099 0.02014 0.01024 0.00185 C 0.01076 -0.01481 0.00642 -0.03032 8.33333E-7 -0.03148 C -0.0059 -0.03264 -0.01146 -0.02245 -0.01181 -0.00718 C -0.01215 0.00648 -0.00868 0.01991 -0.0033 0.02037 C 0.00139 0.02153 0.0059 0.01366 0.00625 0.00116 C 0.0066 -0.00995 0.00399 -0.0206 -0.00017 -0.0213 C -0.00382 -0.02176 -0.00764 -0.0162 -0.00781 -0.00648 C -0.00799 0.00162 -0.00625 0.00949 -0.00313 0.01019 C -0.00052 0.01065 0.00208 0.00718 0.00208 0.00046 C 0.00243 -0.00463 0.00139 -0.01019 -0.00052 -0.01088 C -0.00191 -0.01088 -0.00347 -0.00949 -0.00382 -0.00602 C -0.00382 -0.0037 -0.00365 -0.00139 -0.00278 -0.00046 C -0.00243 0 -0.00226 0 -0.00191 -0.00046 " pathEditMode="relative" rAng="0" ptsTypes="fffffffffffffffff">
                                      <p:cBhvr>
                                        <p:cTn id="1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" y="-55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6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C -0.00039 -0.01481 0.0069 -0.02801 0.01666 -0.02893 C 0.02604 -0.02986 0.03489 -0.01991 0.03541 -0.00532 C 0.03633 0.0081 0.02982 0.02083 0.02122 0.02153 C 0.01315 0.02245 0.0056 0.01389 0.00482 0.00139 C 0.00429 -0.00995 0.00937 -0.02083 0.01706 -0.02176 C 0.02383 -0.02245 0.03021 -0.01551 0.03073 -0.00486 C 0.03112 0.00463 0.02708 0.01366 0.02083 0.01412 C 0.01523 0.01482 0.00989 0.00949 0.0095 0.00093 C 0.00924 -0.00671 0.01237 -0.01412 0.01732 -0.01458 C 0.02148 -0.01481 0.02565 -0.01111 0.02604 -0.0044 C 0.02643 0.00116 0.02409 0.00648 0.02044 0.00695 C 0.01771 0.00741 0.01458 0.00509 0.01445 0.00046 C 0.01419 -0.00301 0.01523 -0.00694 0.01758 -0.00741 C 0.01927 -0.00741 0.02096 -0.00648 0.02135 -0.00417 C 0.02148 -0.00255 0.02122 -0.00092 0.02031 -0.00023 C 0.01979 -1.11111E-6 0.0194 -1.11111E-6 0.01914 -0.00023 " pathEditMode="relative" rAng="0" ptsTypes="AAAAAAAAAAAAAAAAA">
                                      <p:cBhvr>
                                        <p:cTn id="12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8" y="-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2.96296E-6 L 0.04597 -0.1044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2" y="-5231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7.40741E-7 L 0.04153 -0.3838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0" y="-1919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22222E-6 L -0.54219 -0.28634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109" y="-14329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L -0.66602 -0.28079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07" y="-14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07407E-6 L -0.31068 0.43958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34" y="2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22222E-6 L -0.22071 0.21389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42" y="106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2.96296E-6 L 0.19701 0.32477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44" y="16227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7.40741E-7 L 0.21784 0.11273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85" y="5625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L -0.39844 0.16158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22" y="8079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07407E-6 L -0.33451 0.44328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32" y="2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0"/>
                            </p:stCondLst>
                            <p:childTnLst>
                              <p:par>
                                <p:cTn id="79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0"/>
                            </p:stCondLst>
                            <p:childTnLst>
                              <p:par>
                                <p:cTn id="8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8" grpId="0" animBg="1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691235" y="666905"/>
            <a:ext cx="3209693" cy="1728514"/>
            <a:chOff x="4782730" y="2237874"/>
            <a:chExt cx="3209693" cy="1728514"/>
          </a:xfrm>
        </p:grpSpPr>
        <p:sp>
          <p:nvSpPr>
            <p:cNvPr id="3" name="Rounded Rectangle 2"/>
            <p:cNvSpPr/>
            <p:nvPr/>
          </p:nvSpPr>
          <p:spPr>
            <a:xfrm>
              <a:off x="4782730" y="2237874"/>
              <a:ext cx="3209693" cy="172851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E8B76"/>
                </a:solidFill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2730" y="2329369"/>
              <a:ext cx="1442530" cy="144253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9893" y="2335993"/>
              <a:ext cx="1442530" cy="144253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2761" y="2335993"/>
              <a:ext cx="1442530" cy="1442530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7231064" y="666905"/>
            <a:ext cx="3209693" cy="1728514"/>
            <a:chOff x="4634858" y="1443789"/>
            <a:chExt cx="3209693" cy="1728514"/>
          </a:xfrm>
        </p:grpSpPr>
        <p:sp>
          <p:nvSpPr>
            <p:cNvPr id="8" name="Rounded Rectangle 7"/>
            <p:cNvSpPr/>
            <p:nvPr/>
          </p:nvSpPr>
          <p:spPr>
            <a:xfrm>
              <a:off x="4634858" y="1443789"/>
              <a:ext cx="3209693" cy="172851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E8B76"/>
                </a:solidFill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18" t="7654" r="19166" b="16395"/>
            <a:stretch/>
          </p:blipFill>
          <p:spPr>
            <a:xfrm>
              <a:off x="5090978" y="1489989"/>
              <a:ext cx="2141021" cy="1620886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1731716" y="3297699"/>
            <a:ext cx="3209693" cy="1728514"/>
            <a:chOff x="4511244" y="1259445"/>
            <a:chExt cx="3209693" cy="1728514"/>
          </a:xfrm>
        </p:grpSpPr>
        <p:sp>
          <p:nvSpPr>
            <p:cNvPr id="11" name="Rounded Rectangle 10"/>
            <p:cNvSpPr/>
            <p:nvPr/>
          </p:nvSpPr>
          <p:spPr>
            <a:xfrm>
              <a:off x="4511244" y="1259445"/>
              <a:ext cx="3209693" cy="1728514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E8B76"/>
                </a:solidFill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6"/>
            <a:srcRect l="5838"/>
            <a:stretch/>
          </p:blipFill>
          <p:spPr>
            <a:xfrm>
              <a:off x="4689877" y="1344449"/>
              <a:ext cx="2829434" cy="1555540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7231064" y="3406536"/>
            <a:ext cx="3209693" cy="1768660"/>
            <a:chOff x="4511244" y="1219299"/>
            <a:chExt cx="3209693" cy="1768660"/>
          </a:xfrm>
        </p:grpSpPr>
        <p:sp>
          <p:nvSpPr>
            <p:cNvPr id="14" name="Rounded Rectangle 13"/>
            <p:cNvSpPr/>
            <p:nvPr/>
          </p:nvSpPr>
          <p:spPr>
            <a:xfrm>
              <a:off x="4511244" y="1219299"/>
              <a:ext cx="3209693" cy="1768660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E8B76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751613" y="1260822"/>
              <a:ext cx="2728954" cy="1662956"/>
            </a:xfrm>
            <a:prstGeom prst="rect">
              <a:avLst/>
            </a:prstGeom>
          </p:spPr>
        </p:pic>
      </p:grpSp>
      <p:sp>
        <p:nvSpPr>
          <p:cNvPr id="16" name="TextBox 15"/>
          <p:cNvSpPr txBox="1"/>
          <p:nvPr/>
        </p:nvSpPr>
        <p:spPr>
          <a:xfrm>
            <a:off x="407954" y="2402043"/>
            <a:ext cx="54516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Myriad Pro" panose="020B0503030403020204" pitchFamily="34" charset="0"/>
              </a:rPr>
              <a:t>1</a:t>
            </a:r>
            <a:r>
              <a:rPr lang="en-US" sz="3600" dirty="0">
                <a:solidFill>
                  <a:schemeClr val="accent4">
                    <a:lumMod val="50000"/>
                  </a:schemeClr>
                </a:solidFill>
                <a:latin typeface="Myriad Pro" panose="020B0503030403020204" pitchFamily="34" charset="0"/>
              </a:rPr>
              <a:t> There are some tomatoes.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99386" y="2417114"/>
            <a:ext cx="52730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Myriad Pro" panose="020B0503030403020204" pitchFamily="34" charset="0"/>
              </a:rPr>
              <a:t>2</a:t>
            </a:r>
            <a:r>
              <a:rPr lang="en-US" sz="3600" dirty="0">
                <a:solidFill>
                  <a:schemeClr val="accent4">
                    <a:lumMod val="50000"/>
                  </a:schemeClr>
                </a:solidFill>
                <a:latin typeface="Myriad Pro" panose="020B0503030403020204" pitchFamily="34" charset="0"/>
              </a:rPr>
              <a:t> There are some bananas.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74651" y="5111014"/>
            <a:ext cx="50551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Myriad Pro" panose="020B0503030403020204" pitchFamily="34" charset="0"/>
              </a:rPr>
              <a:t>3</a:t>
            </a:r>
            <a:r>
              <a:rPr lang="en-US" sz="3600" dirty="0">
                <a:solidFill>
                  <a:schemeClr val="accent4">
                    <a:lumMod val="50000"/>
                  </a:schemeClr>
                </a:solidFill>
                <a:latin typeface="Myriad Pro" panose="020B0503030403020204" pitchFamily="34" charset="0"/>
              </a:rPr>
              <a:t> There are many pears.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85949" y="5111015"/>
            <a:ext cx="5186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Myriad Pro" panose="020B0503030403020204" pitchFamily="34" charset="0"/>
              </a:rPr>
              <a:t>4</a:t>
            </a:r>
            <a:r>
              <a:rPr lang="en-US" sz="3600" dirty="0">
                <a:solidFill>
                  <a:schemeClr val="accent4">
                    <a:lumMod val="50000"/>
                  </a:schemeClr>
                </a:solidFill>
                <a:latin typeface="Myriad Pro" panose="020B0503030403020204" pitchFamily="34" charset="0"/>
              </a:rPr>
              <a:t> There are a lot of apples.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325" y="167390"/>
            <a:ext cx="1704537" cy="817293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120770" y="68024"/>
            <a:ext cx="3012993" cy="50251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Look and say.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6535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5"/>
          <p:cNvSpPr/>
          <p:nvPr/>
        </p:nvSpPr>
        <p:spPr>
          <a:xfrm>
            <a:off x="-508000" y="-1041400"/>
            <a:ext cx="12725400" cy="7086600"/>
          </a:xfrm>
          <a:custGeom>
            <a:avLst/>
            <a:gdLst/>
            <a:ahLst/>
            <a:cxnLst/>
            <a:rect l="l" t="t" r="r" b="b"/>
            <a:pathLst>
              <a:path w="381762" h="212598" extrusionOk="0">
                <a:moveTo>
                  <a:pt x="0" y="212598"/>
                </a:moveTo>
                <a:cubicBezTo>
                  <a:pt x="0" y="203726"/>
                  <a:pt x="1531" y="194298"/>
                  <a:pt x="6096" y="186690"/>
                </a:cubicBezTo>
                <a:cubicBezTo>
                  <a:pt x="9727" y="180638"/>
                  <a:pt x="17537" y="177734"/>
                  <a:pt x="24384" y="176022"/>
                </a:cubicBezTo>
                <a:cubicBezTo>
                  <a:pt x="32407" y="174016"/>
                  <a:pt x="41371" y="176896"/>
                  <a:pt x="48768" y="180594"/>
                </a:cubicBezTo>
                <a:cubicBezTo>
                  <a:pt x="56241" y="184330"/>
                  <a:pt x="62163" y="197532"/>
                  <a:pt x="57150" y="204216"/>
                </a:cubicBezTo>
                <a:cubicBezTo>
                  <a:pt x="54008" y="208405"/>
                  <a:pt x="46878" y="209682"/>
                  <a:pt x="41910" y="208026"/>
                </a:cubicBezTo>
                <a:cubicBezTo>
                  <a:pt x="38328" y="206832"/>
                  <a:pt x="38841" y="201061"/>
                  <a:pt x="38100" y="197358"/>
                </a:cubicBezTo>
                <a:cubicBezTo>
                  <a:pt x="37102" y="192370"/>
                  <a:pt x="36104" y="187052"/>
                  <a:pt x="37338" y="182118"/>
                </a:cubicBezTo>
                <a:cubicBezTo>
                  <a:pt x="41085" y="167129"/>
                  <a:pt x="55716" y="153144"/>
                  <a:pt x="70866" y="150114"/>
                </a:cubicBezTo>
                <a:cubicBezTo>
                  <a:pt x="101106" y="144066"/>
                  <a:pt x="144565" y="167165"/>
                  <a:pt x="163068" y="142494"/>
                </a:cubicBezTo>
                <a:cubicBezTo>
                  <a:pt x="167511" y="136570"/>
                  <a:pt x="167807" y="118054"/>
                  <a:pt x="160782" y="120396"/>
                </a:cubicBezTo>
                <a:cubicBezTo>
                  <a:pt x="155157" y="122271"/>
                  <a:pt x="158896" y="134633"/>
                  <a:pt x="163830" y="137922"/>
                </a:cubicBezTo>
                <a:cubicBezTo>
                  <a:pt x="169725" y="141852"/>
                  <a:pt x="177319" y="143256"/>
                  <a:pt x="184404" y="143256"/>
                </a:cubicBezTo>
                <a:cubicBezTo>
                  <a:pt x="196535" y="143256"/>
                  <a:pt x="211116" y="140537"/>
                  <a:pt x="218694" y="131064"/>
                </a:cubicBezTo>
                <a:cubicBezTo>
                  <a:pt x="231472" y="115092"/>
                  <a:pt x="235377" y="93326"/>
                  <a:pt x="247650" y="76962"/>
                </a:cubicBezTo>
                <a:cubicBezTo>
                  <a:pt x="257801" y="63427"/>
                  <a:pt x="294624" y="53513"/>
                  <a:pt x="297942" y="70104"/>
                </a:cubicBezTo>
                <a:cubicBezTo>
                  <a:pt x="298993" y="75358"/>
                  <a:pt x="294758" y="82520"/>
                  <a:pt x="289560" y="83820"/>
                </a:cubicBezTo>
                <a:cubicBezTo>
                  <a:pt x="282590" y="85562"/>
                  <a:pt x="274650" y="83985"/>
                  <a:pt x="268224" y="80772"/>
                </a:cubicBezTo>
                <a:cubicBezTo>
                  <a:pt x="263860" y="78590"/>
                  <a:pt x="259722" y="75531"/>
                  <a:pt x="256794" y="71628"/>
                </a:cubicBezTo>
                <a:cubicBezTo>
                  <a:pt x="252785" y="66283"/>
                  <a:pt x="256136" y="57376"/>
                  <a:pt x="259842" y="51816"/>
                </a:cubicBezTo>
                <a:cubicBezTo>
                  <a:pt x="269449" y="37406"/>
                  <a:pt x="295578" y="41574"/>
                  <a:pt x="311658" y="48006"/>
                </a:cubicBezTo>
                <a:cubicBezTo>
                  <a:pt x="317554" y="50364"/>
                  <a:pt x="321614" y="55914"/>
                  <a:pt x="326898" y="59436"/>
                </a:cubicBezTo>
                <a:cubicBezTo>
                  <a:pt x="335724" y="65320"/>
                  <a:pt x="346915" y="70324"/>
                  <a:pt x="357378" y="68580"/>
                </a:cubicBezTo>
                <a:cubicBezTo>
                  <a:pt x="381310" y="64591"/>
                  <a:pt x="381762" y="24262"/>
                  <a:pt x="381762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5" name="Title 1"/>
          <p:cNvSpPr txBox="1">
            <a:spLocks/>
          </p:cNvSpPr>
          <p:nvPr/>
        </p:nvSpPr>
        <p:spPr>
          <a:xfrm>
            <a:off x="266998" y="181649"/>
            <a:ext cx="8877001" cy="19304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7200" b="1" kern="0" dirty="0">
                <a:solidFill>
                  <a:srgbClr val="C00000"/>
                </a:solidFill>
                <a:latin typeface="Comic Sans MS" panose="030F0702030302020204" pitchFamily="66" charset="0"/>
              </a:rPr>
              <a:t>Unit 9: </a:t>
            </a:r>
            <a:br>
              <a:rPr lang="en-US" sz="7200" b="1" kern="0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en-US" sz="7200" b="1" kern="0" dirty="0">
                <a:solidFill>
                  <a:srgbClr val="C00000"/>
                </a:solidFill>
                <a:latin typeface="Comic Sans MS" panose="030F0702030302020204" pitchFamily="66" charset="0"/>
              </a:rPr>
              <a:t>My </a:t>
            </a:r>
            <a:r>
              <a:rPr lang="en-US" sz="7200" b="1" kern="0" dirty="0" err="1">
                <a:solidFill>
                  <a:srgbClr val="C00000"/>
                </a:solidFill>
                <a:latin typeface="Comic Sans MS" panose="030F0702030302020204" pitchFamily="66" charset="0"/>
              </a:rPr>
              <a:t>Favourite</a:t>
            </a:r>
            <a:r>
              <a:rPr lang="en-US" sz="7200" b="1" kern="0" dirty="0">
                <a:solidFill>
                  <a:srgbClr val="C00000"/>
                </a:solidFill>
                <a:latin typeface="Comic Sans MS" panose="030F0702030302020204" pitchFamily="66" charset="0"/>
              </a:rPr>
              <a:t> Food</a:t>
            </a:r>
          </a:p>
        </p:txBody>
      </p:sp>
      <p:sp>
        <p:nvSpPr>
          <p:cNvPr id="6" name="Google Shape;792;p29"/>
          <p:cNvSpPr txBox="1">
            <a:spLocks/>
          </p:cNvSpPr>
          <p:nvPr/>
        </p:nvSpPr>
        <p:spPr>
          <a:xfrm>
            <a:off x="1974611" y="2501900"/>
            <a:ext cx="4740077" cy="3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b="1" kern="0" dirty="0">
                <a:solidFill>
                  <a:schemeClr val="tx1">
                    <a:lumMod val="75000"/>
                  </a:schemeClr>
                </a:solidFill>
                <a:latin typeface="Myriad Pro" panose="020B0503030403020204" pitchFamily="34" charset="0"/>
              </a:rPr>
              <a:t>Lesson 1 – Task 4, 5, 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96878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oogle Shape;192;p30"/>
          <p:cNvGrpSpPr/>
          <p:nvPr/>
        </p:nvGrpSpPr>
        <p:grpSpPr>
          <a:xfrm>
            <a:off x="2743201" y="4441646"/>
            <a:ext cx="5799221" cy="2744338"/>
            <a:chOff x="1370996" y="2461912"/>
            <a:chExt cx="6402011" cy="3855520"/>
          </a:xfrm>
        </p:grpSpPr>
        <p:pic>
          <p:nvPicPr>
            <p:cNvPr id="193" name="Google Shape;193;p30"/>
            <p:cNvPicPr preferRelativeResize="0"/>
            <p:nvPr/>
          </p:nvPicPr>
          <p:blipFill rotWithShape="1">
            <a:blip r:embed="rId4">
              <a:alphaModFix/>
            </a:blip>
            <a:srcRect l="79" r="79"/>
            <a:stretch/>
          </p:blipFill>
          <p:spPr>
            <a:xfrm>
              <a:off x="4587679" y="2461912"/>
              <a:ext cx="2681370" cy="2252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4" name="Google Shape;194;p30"/>
            <p:cNvPicPr preferRelativeResize="0"/>
            <p:nvPr/>
          </p:nvPicPr>
          <p:blipFill rotWithShape="1">
            <a:blip r:embed="rId5">
              <a:alphaModFix/>
            </a:blip>
            <a:srcRect l="367" r="377"/>
            <a:stretch/>
          </p:blipFill>
          <p:spPr>
            <a:xfrm>
              <a:off x="1893163" y="3475306"/>
              <a:ext cx="518198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30"/>
            <p:cNvPicPr preferRelativeResize="0"/>
            <p:nvPr/>
          </p:nvPicPr>
          <p:blipFill rotWithShape="1">
            <a:blip r:embed="rId6">
              <a:alphaModFix/>
            </a:blip>
            <a:srcRect t="59" b="49"/>
            <a:stretch/>
          </p:blipFill>
          <p:spPr>
            <a:xfrm>
              <a:off x="3938904" y="2746469"/>
              <a:ext cx="1169975" cy="1677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6" name="Google Shape;196;p30"/>
            <p:cNvPicPr preferRelativeResize="0"/>
            <p:nvPr/>
          </p:nvPicPr>
          <p:blipFill rotWithShape="1">
            <a:blip r:embed="rId7">
              <a:alphaModFix/>
            </a:blip>
            <a:srcRect l="129" r="129"/>
            <a:stretch/>
          </p:blipFill>
          <p:spPr>
            <a:xfrm>
              <a:off x="3642637" y="3325897"/>
              <a:ext cx="517645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7" name="Google Shape;197;p30"/>
            <p:cNvPicPr preferRelativeResize="0"/>
            <p:nvPr/>
          </p:nvPicPr>
          <p:blipFill rotWithShape="1">
            <a:blip r:embed="rId8">
              <a:alphaModFix/>
            </a:blip>
            <a:srcRect t="19" b="19"/>
            <a:stretch/>
          </p:blipFill>
          <p:spPr>
            <a:xfrm>
              <a:off x="5057051" y="2746458"/>
              <a:ext cx="1272387" cy="1378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8" name="Google Shape;198;p30"/>
            <p:cNvPicPr preferRelativeResize="0"/>
            <p:nvPr/>
          </p:nvPicPr>
          <p:blipFill rotWithShape="1">
            <a:blip r:embed="rId9">
              <a:alphaModFix/>
            </a:blip>
            <a:srcRect l="69" r="69"/>
            <a:stretch/>
          </p:blipFill>
          <p:spPr>
            <a:xfrm>
              <a:off x="2060656" y="2813305"/>
              <a:ext cx="1606348" cy="1753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9" name="Google Shape;199;p30"/>
            <p:cNvPicPr preferRelativeResize="0"/>
            <p:nvPr/>
          </p:nvPicPr>
          <p:blipFill rotWithShape="1">
            <a:blip r:embed="rId10">
              <a:alphaModFix/>
            </a:blip>
            <a:srcRect t="1456" b="1446"/>
            <a:stretch/>
          </p:blipFill>
          <p:spPr>
            <a:xfrm>
              <a:off x="1370996" y="3402872"/>
              <a:ext cx="6402011" cy="29145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2" name="Google Shape;202;p30"/>
          <p:cNvSpPr/>
          <p:nvPr/>
        </p:nvSpPr>
        <p:spPr>
          <a:xfrm>
            <a:off x="-223567" y="2902342"/>
            <a:ext cx="12506867" cy="3709967"/>
          </a:xfrm>
          <a:custGeom>
            <a:avLst/>
            <a:gdLst/>
            <a:ahLst/>
            <a:cxnLst/>
            <a:rect l="l" t="t" r="r" b="b"/>
            <a:pathLst>
              <a:path w="375206" h="111299" extrusionOk="0">
                <a:moveTo>
                  <a:pt x="0" y="90709"/>
                </a:moveTo>
                <a:cubicBezTo>
                  <a:pt x="6329" y="106527"/>
                  <a:pt x="39575" y="119338"/>
                  <a:pt x="49026" y="105162"/>
                </a:cubicBezTo>
                <a:cubicBezTo>
                  <a:pt x="55943" y="94787"/>
                  <a:pt x="57650" y="77024"/>
                  <a:pt x="49310" y="67755"/>
                </a:cubicBezTo>
                <a:cubicBezTo>
                  <a:pt x="46290" y="64398"/>
                  <a:pt x="40146" y="61747"/>
                  <a:pt x="36274" y="64070"/>
                </a:cubicBezTo>
                <a:cubicBezTo>
                  <a:pt x="32790" y="66160"/>
                  <a:pt x="32356" y="74438"/>
                  <a:pt x="35990" y="76256"/>
                </a:cubicBezTo>
                <a:cubicBezTo>
                  <a:pt x="39196" y="77860"/>
                  <a:pt x="45209" y="76303"/>
                  <a:pt x="46192" y="72856"/>
                </a:cubicBezTo>
                <a:cubicBezTo>
                  <a:pt x="48800" y="63715"/>
                  <a:pt x="45590" y="52405"/>
                  <a:pt x="51293" y="44800"/>
                </a:cubicBezTo>
                <a:cubicBezTo>
                  <a:pt x="55528" y="39153"/>
                  <a:pt x="65953" y="43235"/>
                  <a:pt x="71697" y="39132"/>
                </a:cubicBezTo>
                <a:cubicBezTo>
                  <a:pt x="76196" y="35919"/>
                  <a:pt x="74624" y="28347"/>
                  <a:pt x="77365" y="23546"/>
                </a:cubicBezTo>
                <a:cubicBezTo>
                  <a:pt x="81118" y="16974"/>
                  <a:pt x="90516" y="13507"/>
                  <a:pt x="98053" y="14194"/>
                </a:cubicBezTo>
                <a:cubicBezTo>
                  <a:pt x="104833" y="14812"/>
                  <a:pt x="110068" y="20611"/>
                  <a:pt x="115906" y="24113"/>
                </a:cubicBezTo>
                <a:cubicBezTo>
                  <a:pt x="123137" y="28451"/>
                  <a:pt x="132526" y="29749"/>
                  <a:pt x="140844" y="28364"/>
                </a:cubicBezTo>
                <a:cubicBezTo>
                  <a:pt x="143145" y="27981"/>
                  <a:pt x="146795" y="27013"/>
                  <a:pt x="146795" y="24680"/>
                </a:cubicBezTo>
                <a:cubicBezTo>
                  <a:pt x="146795" y="21369"/>
                  <a:pt x="137345" y="21968"/>
                  <a:pt x="136877" y="25246"/>
                </a:cubicBezTo>
                <a:cubicBezTo>
                  <a:pt x="135982" y="31523"/>
                  <a:pt x="141053" y="40486"/>
                  <a:pt x="147362" y="41116"/>
                </a:cubicBezTo>
                <a:cubicBezTo>
                  <a:pt x="161370" y="42515"/>
                  <a:pt x="168513" y="21515"/>
                  <a:pt x="181652" y="16461"/>
                </a:cubicBezTo>
                <a:cubicBezTo>
                  <a:pt x="190602" y="13018"/>
                  <a:pt x="199871" y="23325"/>
                  <a:pt x="207440" y="29214"/>
                </a:cubicBezTo>
                <a:cubicBezTo>
                  <a:pt x="214089" y="34387"/>
                  <a:pt x="222405" y="21357"/>
                  <a:pt x="229261" y="16461"/>
                </a:cubicBezTo>
                <a:cubicBezTo>
                  <a:pt x="232522" y="14132"/>
                  <a:pt x="237181" y="14319"/>
                  <a:pt x="241164" y="14761"/>
                </a:cubicBezTo>
                <a:cubicBezTo>
                  <a:pt x="247819" y="15500"/>
                  <a:pt x="254756" y="16880"/>
                  <a:pt x="260434" y="20429"/>
                </a:cubicBezTo>
                <a:cubicBezTo>
                  <a:pt x="266325" y="24111"/>
                  <a:pt x="274582" y="36592"/>
                  <a:pt x="268369" y="39699"/>
                </a:cubicBezTo>
                <a:cubicBezTo>
                  <a:pt x="265874" y="40946"/>
                  <a:pt x="262479" y="38097"/>
                  <a:pt x="261001" y="35732"/>
                </a:cubicBezTo>
                <a:cubicBezTo>
                  <a:pt x="256995" y="29323"/>
                  <a:pt x="263445" y="20159"/>
                  <a:pt x="268086" y="14194"/>
                </a:cubicBezTo>
                <a:cubicBezTo>
                  <a:pt x="273627" y="7072"/>
                  <a:pt x="282500" y="-1582"/>
                  <a:pt x="291323" y="308"/>
                </a:cubicBezTo>
                <a:cubicBezTo>
                  <a:pt x="298407" y="1826"/>
                  <a:pt x="305753" y="7321"/>
                  <a:pt x="308043" y="14194"/>
                </a:cubicBezTo>
                <a:cubicBezTo>
                  <a:pt x="310304" y="20979"/>
                  <a:pt x="307521" y="30108"/>
                  <a:pt x="312578" y="35165"/>
                </a:cubicBezTo>
                <a:cubicBezTo>
                  <a:pt x="315854" y="38441"/>
                  <a:pt x="321894" y="34972"/>
                  <a:pt x="326464" y="35732"/>
                </a:cubicBezTo>
                <a:cubicBezTo>
                  <a:pt x="330006" y="36321"/>
                  <a:pt x="331994" y="40996"/>
                  <a:pt x="332698" y="44517"/>
                </a:cubicBezTo>
                <a:cubicBezTo>
                  <a:pt x="335520" y="58621"/>
                  <a:pt x="322759" y="80459"/>
                  <a:pt x="335249" y="87592"/>
                </a:cubicBezTo>
                <a:cubicBezTo>
                  <a:pt x="339013" y="89742"/>
                  <a:pt x="345147" y="88304"/>
                  <a:pt x="348001" y="85041"/>
                </a:cubicBezTo>
                <a:cubicBezTo>
                  <a:pt x="350508" y="82175"/>
                  <a:pt x="350340" y="74331"/>
                  <a:pt x="346584" y="73706"/>
                </a:cubicBezTo>
                <a:cubicBezTo>
                  <a:pt x="340717" y="72729"/>
                  <a:pt x="339062" y="84619"/>
                  <a:pt x="340350" y="90426"/>
                </a:cubicBezTo>
                <a:cubicBezTo>
                  <a:pt x="341094" y="93779"/>
                  <a:pt x="345700" y="95810"/>
                  <a:pt x="349135" y="95810"/>
                </a:cubicBezTo>
                <a:cubicBezTo>
                  <a:pt x="360348" y="95810"/>
                  <a:pt x="366617" y="80297"/>
                  <a:pt x="370389" y="69738"/>
                </a:cubicBezTo>
                <a:cubicBezTo>
                  <a:pt x="372340" y="64276"/>
                  <a:pt x="375206" y="58818"/>
                  <a:pt x="375206" y="53018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5" name="Rectangle 14"/>
          <p:cNvSpPr/>
          <p:nvPr/>
        </p:nvSpPr>
        <p:spPr>
          <a:xfrm>
            <a:off x="3224941" y="1736460"/>
            <a:ext cx="531748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2BC7B3"/>
                </a:solidFill>
                <a:latin typeface="Comic Sans MS" panose="030F0702030302020204" pitchFamily="66" charset="0"/>
              </a:rPr>
              <a:t>Task 6 </a:t>
            </a:r>
            <a:r>
              <a:rPr lang="en-US" sz="4800" dirty="0">
                <a:solidFill>
                  <a:srgbClr val="2BC7B3"/>
                </a:solidFill>
                <a:latin typeface="Comic Sans MS" panose="030F0702030302020204" pitchFamily="66" charset="0"/>
              </a:rPr>
              <a:t>Let’s talk.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367925" y="551310"/>
            <a:ext cx="50786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Comic Sans MS" panose="030F0702030302020204" pitchFamily="66" charset="0"/>
              </a:rPr>
              <a:t>4 PRODUCTION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5369608" y="2622247"/>
            <a:ext cx="1028146" cy="1082842"/>
            <a:chOff x="4009071" y="3130426"/>
            <a:chExt cx="1080049" cy="1082842"/>
          </a:xfrm>
        </p:grpSpPr>
        <p:sp>
          <p:nvSpPr>
            <p:cNvPr id="22" name="Rounded Rectangle 21"/>
            <p:cNvSpPr/>
            <p:nvPr/>
          </p:nvSpPr>
          <p:spPr>
            <a:xfrm>
              <a:off x="4009071" y="3130426"/>
              <a:ext cx="1080049" cy="1082842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3" name="Picture 6" descr="Say Icon #1566 - Free Icons Library">
              <a:extLst>
                <a:ext uri="{FF2B5EF4-FFF2-40B4-BE49-F238E27FC236}">
                  <a16:creationId xmlns:a16="http://schemas.microsoft.com/office/drawing/2014/main" id="{EDD622AB-EE07-4F4E-A65F-66B24E077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2018" y="3348811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7030074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pic>
        <p:nvPicPr>
          <p:cNvPr id="3" name="How to make Easy Origami Apple- Simple Origami Tutorials for Kid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5180" end="6753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958069" y="329556"/>
            <a:ext cx="5378116" cy="3025190"/>
          </a:xfrm>
          <a:prstGeom prst="rect">
            <a:avLst/>
          </a:prstGeom>
        </p:spPr>
      </p:pic>
      <p:pic>
        <p:nvPicPr>
          <p:cNvPr id="4" name="How To Make Origami Pear 🍐- DIY Paper Fruit Ideas - Easy Paper Crafts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4429" y="1146849"/>
            <a:ext cx="3530707" cy="5615285"/>
          </a:xfrm>
          <a:prstGeom prst="rect">
            <a:avLst/>
          </a:prstGeom>
        </p:spPr>
      </p:pic>
      <p:pic>
        <p:nvPicPr>
          <p:cNvPr id="5" name="How to make a Bunch of Origami Bananas Easily - Tutorial ..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6">
                  <p14:trim st="5725" end="24633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958069" y="3551804"/>
            <a:ext cx="5425482" cy="3051834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24429" y="235691"/>
            <a:ext cx="3133482" cy="50251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Making paper fruits.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431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474" y="782051"/>
            <a:ext cx="4670400" cy="42476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556" y="2717504"/>
            <a:ext cx="1284001" cy="39427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35629" y="2717504"/>
            <a:ext cx="1276733" cy="39777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5832" y="161888"/>
            <a:ext cx="1704537" cy="817293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120771" y="68024"/>
            <a:ext cx="3072372" cy="50251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Let’s act and talk.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6591" flipH="1">
            <a:off x="487028" y="1575285"/>
            <a:ext cx="1208729" cy="3968282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3635935" y="782051"/>
            <a:ext cx="3492609" cy="1510045"/>
          </a:xfrm>
          <a:prstGeom prst="wedgeEllipseCallout">
            <a:avLst>
              <a:gd name="adj1" fmla="val 18306"/>
              <a:gd name="adj2" fmla="val 77033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Wow! There are many apples.</a:t>
            </a:r>
          </a:p>
        </p:txBody>
      </p:sp>
      <p:sp>
        <p:nvSpPr>
          <p:cNvPr id="11" name="Oval Callout 10"/>
          <p:cNvSpPr/>
          <p:nvPr/>
        </p:nvSpPr>
        <p:spPr>
          <a:xfrm>
            <a:off x="7431225" y="979181"/>
            <a:ext cx="4201289" cy="1933423"/>
          </a:xfrm>
          <a:prstGeom prst="wedgeEllipseCallout">
            <a:avLst>
              <a:gd name="adj1" fmla="val -33294"/>
              <a:gd name="adj2" fmla="val 62921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There are some pears, too. Let’s buy apples and pears.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20771" y="5744982"/>
            <a:ext cx="2035638" cy="50251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fruit seller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8451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82295" y="0"/>
            <a:ext cx="43877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5 ASSESSMENT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1548" y="178331"/>
            <a:ext cx="1389715" cy="666342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453189" y="1037973"/>
            <a:ext cx="10840690" cy="5455700"/>
            <a:chOff x="453189" y="1037973"/>
            <a:chExt cx="10840690" cy="545570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26028" y="1037973"/>
              <a:ext cx="5467851" cy="5455700"/>
            </a:xfrm>
            <a:prstGeom prst="rect">
              <a:avLst/>
            </a:prstGeom>
          </p:spPr>
        </p:pic>
        <p:grpSp>
          <p:nvGrpSpPr>
            <p:cNvPr id="12" name="Group 11"/>
            <p:cNvGrpSpPr/>
            <p:nvPr/>
          </p:nvGrpSpPr>
          <p:grpSpPr>
            <a:xfrm>
              <a:off x="573505" y="1796476"/>
              <a:ext cx="5116165" cy="731520"/>
              <a:chOff x="589547" y="1405291"/>
              <a:chExt cx="5116165" cy="731520"/>
            </a:xfrm>
          </p:grpSpPr>
          <p:sp>
            <p:nvSpPr>
              <p:cNvPr id="10" name="Hexagon 9"/>
              <p:cNvSpPr/>
              <p:nvPr/>
            </p:nvSpPr>
            <p:spPr>
              <a:xfrm>
                <a:off x="709863" y="1503947"/>
                <a:ext cx="640080" cy="548640"/>
              </a:xfrm>
              <a:prstGeom prst="hexag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bg2"/>
                    </a:solidFill>
                    <a:latin typeface="Myriad Pro" panose="020B0503030403020204" pitchFamily="34" charset="0"/>
                  </a:rPr>
                  <a:t>1</a:t>
                </a:r>
              </a:p>
            </p:txBody>
          </p:sp>
          <p:sp>
            <p:nvSpPr>
              <p:cNvPr id="11" name="Hexagon 10"/>
              <p:cNvSpPr/>
              <p:nvPr/>
            </p:nvSpPr>
            <p:spPr>
              <a:xfrm>
                <a:off x="589547" y="1405291"/>
                <a:ext cx="5116165" cy="731520"/>
              </a:xfrm>
              <a:prstGeom prst="hexagon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4" name="Rectangle 13"/>
            <p:cNvSpPr/>
            <p:nvPr/>
          </p:nvSpPr>
          <p:spPr>
            <a:xfrm>
              <a:off x="1783181" y="2834216"/>
              <a:ext cx="2487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.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454217" y="1900626"/>
              <a:ext cx="387554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>
                  <a:solidFill>
                    <a:schemeClr val="bg2"/>
                  </a:solidFill>
                  <a:latin typeface="Myriad Pro" panose="020B0503030403020204" pitchFamily="34" charset="0"/>
                </a:rPr>
                <a:t>There are some bananas.</a:t>
              </a: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453189" y="4529491"/>
              <a:ext cx="5116165" cy="731520"/>
              <a:chOff x="589547" y="1405291"/>
              <a:chExt cx="5116165" cy="731520"/>
            </a:xfrm>
          </p:grpSpPr>
          <p:sp>
            <p:nvSpPr>
              <p:cNvPr id="17" name="Hexagon 16"/>
              <p:cNvSpPr/>
              <p:nvPr/>
            </p:nvSpPr>
            <p:spPr>
              <a:xfrm>
                <a:off x="709863" y="1503947"/>
                <a:ext cx="640080" cy="548640"/>
              </a:xfrm>
              <a:prstGeom prst="hexag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bg2"/>
                    </a:solidFill>
                    <a:latin typeface="Myriad Pro" panose="020B0503030403020204" pitchFamily="34" charset="0"/>
                  </a:rPr>
                  <a:t>2</a:t>
                </a:r>
              </a:p>
            </p:txBody>
          </p:sp>
          <p:sp>
            <p:nvSpPr>
              <p:cNvPr id="18" name="Hexagon 17"/>
              <p:cNvSpPr/>
              <p:nvPr/>
            </p:nvSpPr>
            <p:spPr>
              <a:xfrm>
                <a:off x="589547" y="1405291"/>
                <a:ext cx="5116165" cy="731520"/>
              </a:xfrm>
              <a:prstGeom prst="hexagon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" name="Rectangle 18"/>
            <p:cNvSpPr/>
            <p:nvPr/>
          </p:nvSpPr>
          <p:spPr>
            <a:xfrm>
              <a:off x="1386922" y="4628147"/>
              <a:ext cx="352141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>
                  <a:solidFill>
                    <a:schemeClr val="bg2"/>
                  </a:solidFill>
                  <a:latin typeface="Myriad Pro" panose="020B0503030403020204" pitchFamily="34" charset="0"/>
                </a:rPr>
                <a:t>There are many pears. 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786442" y="2657662"/>
            <a:ext cx="7296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00B0F0"/>
                </a:solidFill>
                <a:latin typeface="Myriad Pro" panose="020B0503030403020204" pitchFamily="34" charset="0"/>
                <a:sym typeface="Wingdings" panose="05000000000000000000" pitchFamily="2" charset="2"/>
              </a:rPr>
              <a:t></a:t>
            </a:r>
            <a:endParaRPr lang="en-US" sz="5400" b="1" dirty="0">
              <a:solidFill>
                <a:srgbClr val="00B0F0"/>
              </a:solidFill>
              <a:latin typeface="Myriad Pro" panose="020B0503030403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746211" y="5666874"/>
            <a:ext cx="7296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00B0F0"/>
                </a:solidFill>
                <a:latin typeface="Myriad Pro" panose="020B0503030403020204" pitchFamily="34" charset="0"/>
                <a:sym typeface="Wingdings" panose="05000000000000000000" pitchFamily="2" charset="2"/>
              </a:rPr>
              <a:t></a:t>
            </a:r>
            <a:endParaRPr lang="en-US" sz="5400" b="1" dirty="0">
              <a:solidFill>
                <a:srgbClr val="00B0F0"/>
              </a:solidFill>
              <a:latin typeface="Myriad Pro" panose="020B0503030403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6084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82295" y="0"/>
            <a:ext cx="43877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5 ASSESSMENT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1548" y="178331"/>
            <a:ext cx="1389715" cy="666342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573504" y="1020176"/>
            <a:ext cx="10590409" cy="5525001"/>
            <a:chOff x="573504" y="1020176"/>
            <a:chExt cx="10590409" cy="5525001"/>
          </a:xfrm>
        </p:grpSpPr>
        <p:grpSp>
          <p:nvGrpSpPr>
            <p:cNvPr id="4" name="Group 3"/>
            <p:cNvGrpSpPr/>
            <p:nvPr/>
          </p:nvGrpSpPr>
          <p:grpSpPr>
            <a:xfrm>
              <a:off x="573505" y="1796476"/>
              <a:ext cx="5116165" cy="731520"/>
              <a:chOff x="589547" y="1405291"/>
              <a:chExt cx="5116165" cy="731520"/>
            </a:xfrm>
          </p:grpSpPr>
          <p:sp>
            <p:nvSpPr>
              <p:cNvPr id="5" name="Hexagon 4"/>
              <p:cNvSpPr/>
              <p:nvPr/>
            </p:nvSpPr>
            <p:spPr>
              <a:xfrm>
                <a:off x="709863" y="1503947"/>
                <a:ext cx="640080" cy="548640"/>
              </a:xfrm>
              <a:prstGeom prst="hexag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bg2"/>
                    </a:solidFill>
                    <a:latin typeface="Myriad Pro" panose="020B0503030403020204" pitchFamily="34" charset="0"/>
                  </a:rPr>
                  <a:t>3</a:t>
                </a:r>
              </a:p>
            </p:txBody>
          </p:sp>
          <p:sp>
            <p:nvSpPr>
              <p:cNvPr id="6" name="Hexagon 5"/>
              <p:cNvSpPr/>
              <p:nvPr/>
            </p:nvSpPr>
            <p:spPr>
              <a:xfrm>
                <a:off x="589547" y="1405291"/>
                <a:ext cx="5116165" cy="731520"/>
              </a:xfrm>
              <a:prstGeom prst="hexagon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47489" y="1020176"/>
              <a:ext cx="5016424" cy="5525001"/>
            </a:xfrm>
            <a:prstGeom prst="rect">
              <a:avLst/>
            </a:prstGeom>
          </p:spPr>
        </p:pic>
        <p:grpSp>
          <p:nvGrpSpPr>
            <p:cNvPr id="8" name="Group 7"/>
            <p:cNvGrpSpPr/>
            <p:nvPr/>
          </p:nvGrpSpPr>
          <p:grpSpPr>
            <a:xfrm>
              <a:off x="573504" y="4655981"/>
              <a:ext cx="5116165" cy="731520"/>
              <a:chOff x="589547" y="1405291"/>
              <a:chExt cx="5116165" cy="731520"/>
            </a:xfrm>
          </p:grpSpPr>
          <p:sp>
            <p:nvSpPr>
              <p:cNvPr id="9" name="Hexagon 8"/>
              <p:cNvSpPr/>
              <p:nvPr/>
            </p:nvSpPr>
            <p:spPr>
              <a:xfrm>
                <a:off x="709863" y="1503947"/>
                <a:ext cx="640080" cy="548640"/>
              </a:xfrm>
              <a:prstGeom prst="hexag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bg2"/>
                    </a:solidFill>
                    <a:latin typeface="Myriad Pro" panose="020B0503030403020204" pitchFamily="34" charset="0"/>
                  </a:rPr>
                  <a:t>4</a:t>
                </a:r>
              </a:p>
            </p:txBody>
          </p:sp>
          <p:sp>
            <p:nvSpPr>
              <p:cNvPr id="10" name="Hexagon 9"/>
              <p:cNvSpPr/>
              <p:nvPr/>
            </p:nvSpPr>
            <p:spPr>
              <a:xfrm>
                <a:off x="589547" y="1405291"/>
                <a:ext cx="5116165" cy="731520"/>
              </a:xfrm>
              <a:prstGeom prst="hexagon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Rectangle 10"/>
            <p:cNvSpPr/>
            <p:nvPr/>
          </p:nvSpPr>
          <p:spPr>
            <a:xfrm>
              <a:off x="1567396" y="1895132"/>
              <a:ext cx="367517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>
                  <a:solidFill>
                    <a:schemeClr val="bg2"/>
                  </a:solidFill>
                  <a:latin typeface="Myriad Pro" panose="020B0503030403020204" pitchFamily="34" charset="0"/>
                </a:rPr>
                <a:t>There are some apples. 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354078" y="4751988"/>
              <a:ext cx="431541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>
                  <a:solidFill>
                    <a:schemeClr val="bg2"/>
                  </a:solidFill>
                  <a:latin typeface="Myriad Pro" panose="020B0503030403020204" pitchFamily="34" charset="0"/>
                </a:rPr>
                <a:t>There are a lot of tomatoes. 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9625895" y="2683042"/>
            <a:ext cx="7296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00B0F0"/>
                </a:solidFill>
                <a:latin typeface="Myriad Pro" panose="020B0503030403020204" pitchFamily="34" charset="0"/>
                <a:sym typeface="Wingdings" panose="05000000000000000000" pitchFamily="2" charset="2"/>
              </a:rPr>
              <a:t></a:t>
            </a:r>
            <a:endParaRPr lang="en-US" sz="5400" b="1" dirty="0">
              <a:solidFill>
                <a:srgbClr val="00B0F0"/>
              </a:solidFill>
              <a:latin typeface="Myriad Pro" panose="020B0503030403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23064" y="5797350"/>
            <a:ext cx="7296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00B0F0"/>
                </a:solidFill>
                <a:latin typeface="Myriad Pro" panose="020B0503030403020204" pitchFamily="34" charset="0"/>
                <a:sym typeface="Wingdings" panose="05000000000000000000" pitchFamily="2" charset="2"/>
              </a:rPr>
              <a:t></a:t>
            </a:r>
            <a:endParaRPr lang="en-US" sz="5400" b="1" dirty="0">
              <a:solidFill>
                <a:srgbClr val="00B0F0"/>
              </a:solidFill>
              <a:latin typeface="Myriad Pro" panose="020B0503030403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705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328275" y="3272655"/>
            <a:ext cx="6786995" cy="23083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</a:pPr>
            <a:r>
              <a:rPr lang="en-US" altLang="zh-CN" sz="72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72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2922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oogle Shape;192;p30"/>
          <p:cNvGrpSpPr/>
          <p:nvPr/>
        </p:nvGrpSpPr>
        <p:grpSpPr>
          <a:xfrm>
            <a:off x="2743201" y="4441646"/>
            <a:ext cx="5799221" cy="2744338"/>
            <a:chOff x="1370996" y="2461912"/>
            <a:chExt cx="6402011" cy="3855520"/>
          </a:xfrm>
        </p:grpSpPr>
        <p:pic>
          <p:nvPicPr>
            <p:cNvPr id="193" name="Google Shape;193;p30"/>
            <p:cNvPicPr preferRelativeResize="0"/>
            <p:nvPr/>
          </p:nvPicPr>
          <p:blipFill rotWithShape="1">
            <a:blip r:embed="rId4">
              <a:alphaModFix/>
            </a:blip>
            <a:srcRect l="79" r="79"/>
            <a:stretch/>
          </p:blipFill>
          <p:spPr>
            <a:xfrm>
              <a:off x="4587679" y="2461912"/>
              <a:ext cx="2681370" cy="2252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4" name="Google Shape;194;p30"/>
            <p:cNvPicPr preferRelativeResize="0"/>
            <p:nvPr/>
          </p:nvPicPr>
          <p:blipFill rotWithShape="1">
            <a:blip r:embed="rId5">
              <a:alphaModFix/>
            </a:blip>
            <a:srcRect l="367" r="377"/>
            <a:stretch/>
          </p:blipFill>
          <p:spPr>
            <a:xfrm>
              <a:off x="1893163" y="3475306"/>
              <a:ext cx="518198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30"/>
            <p:cNvPicPr preferRelativeResize="0"/>
            <p:nvPr/>
          </p:nvPicPr>
          <p:blipFill rotWithShape="1">
            <a:blip r:embed="rId6">
              <a:alphaModFix/>
            </a:blip>
            <a:srcRect t="59" b="49"/>
            <a:stretch/>
          </p:blipFill>
          <p:spPr>
            <a:xfrm>
              <a:off x="3938904" y="2746469"/>
              <a:ext cx="1169975" cy="1677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6" name="Google Shape;196;p30"/>
            <p:cNvPicPr preferRelativeResize="0"/>
            <p:nvPr/>
          </p:nvPicPr>
          <p:blipFill rotWithShape="1">
            <a:blip r:embed="rId7">
              <a:alphaModFix/>
            </a:blip>
            <a:srcRect l="129" r="129"/>
            <a:stretch/>
          </p:blipFill>
          <p:spPr>
            <a:xfrm>
              <a:off x="3642637" y="3325897"/>
              <a:ext cx="517645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7" name="Google Shape;197;p30"/>
            <p:cNvPicPr preferRelativeResize="0"/>
            <p:nvPr/>
          </p:nvPicPr>
          <p:blipFill rotWithShape="1">
            <a:blip r:embed="rId8">
              <a:alphaModFix/>
            </a:blip>
            <a:srcRect t="19" b="19"/>
            <a:stretch/>
          </p:blipFill>
          <p:spPr>
            <a:xfrm>
              <a:off x="5057051" y="2746458"/>
              <a:ext cx="1272387" cy="1378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8" name="Google Shape;198;p30"/>
            <p:cNvPicPr preferRelativeResize="0"/>
            <p:nvPr/>
          </p:nvPicPr>
          <p:blipFill rotWithShape="1">
            <a:blip r:embed="rId9">
              <a:alphaModFix/>
            </a:blip>
            <a:srcRect l="69" r="69"/>
            <a:stretch/>
          </p:blipFill>
          <p:spPr>
            <a:xfrm>
              <a:off x="2060656" y="2813305"/>
              <a:ext cx="1606348" cy="1753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9" name="Google Shape;199;p30"/>
            <p:cNvPicPr preferRelativeResize="0"/>
            <p:nvPr/>
          </p:nvPicPr>
          <p:blipFill rotWithShape="1">
            <a:blip r:embed="rId10">
              <a:alphaModFix/>
            </a:blip>
            <a:srcRect t="1456" b="1446"/>
            <a:stretch/>
          </p:blipFill>
          <p:spPr>
            <a:xfrm>
              <a:off x="1370996" y="3402872"/>
              <a:ext cx="6402011" cy="29145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2" name="Google Shape;202;p30"/>
          <p:cNvSpPr/>
          <p:nvPr/>
        </p:nvSpPr>
        <p:spPr>
          <a:xfrm>
            <a:off x="-223567" y="2902342"/>
            <a:ext cx="12506867" cy="3709967"/>
          </a:xfrm>
          <a:custGeom>
            <a:avLst/>
            <a:gdLst/>
            <a:ahLst/>
            <a:cxnLst/>
            <a:rect l="l" t="t" r="r" b="b"/>
            <a:pathLst>
              <a:path w="375206" h="111299" extrusionOk="0">
                <a:moveTo>
                  <a:pt x="0" y="90709"/>
                </a:moveTo>
                <a:cubicBezTo>
                  <a:pt x="6329" y="106527"/>
                  <a:pt x="39575" y="119338"/>
                  <a:pt x="49026" y="105162"/>
                </a:cubicBezTo>
                <a:cubicBezTo>
                  <a:pt x="55943" y="94787"/>
                  <a:pt x="57650" y="77024"/>
                  <a:pt x="49310" y="67755"/>
                </a:cubicBezTo>
                <a:cubicBezTo>
                  <a:pt x="46290" y="64398"/>
                  <a:pt x="40146" y="61747"/>
                  <a:pt x="36274" y="64070"/>
                </a:cubicBezTo>
                <a:cubicBezTo>
                  <a:pt x="32790" y="66160"/>
                  <a:pt x="32356" y="74438"/>
                  <a:pt x="35990" y="76256"/>
                </a:cubicBezTo>
                <a:cubicBezTo>
                  <a:pt x="39196" y="77860"/>
                  <a:pt x="45209" y="76303"/>
                  <a:pt x="46192" y="72856"/>
                </a:cubicBezTo>
                <a:cubicBezTo>
                  <a:pt x="48800" y="63715"/>
                  <a:pt x="45590" y="52405"/>
                  <a:pt x="51293" y="44800"/>
                </a:cubicBezTo>
                <a:cubicBezTo>
                  <a:pt x="55528" y="39153"/>
                  <a:pt x="65953" y="43235"/>
                  <a:pt x="71697" y="39132"/>
                </a:cubicBezTo>
                <a:cubicBezTo>
                  <a:pt x="76196" y="35919"/>
                  <a:pt x="74624" y="28347"/>
                  <a:pt x="77365" y="23546"/>
                </a:cubicBezTo>
                <a:cubicBezTo>
                  <a:pt x="81118" y="16974"/>
                  <a:pt x="90516" y="13507"/>
                  <a:pt x="98053" y="14194"/>
                </a:cubicBezTo>
                <a:cubicBezTo>
                  <a:pt x="104833" y="14812"/>
                  <a:pt x="110068" y="20611"/>
                  <a:pt x="115906" y="24113"/>
                </a:cubicBezTo>
                <a:cubicBezTo>
                  <a:pt x="123137" y="28451"/>
                  <a:pt x="132526" y="29749"/>
                  <a:pt x="140844" y="28364"/>
                </a:cubicBezTo>
                <a:cubicBezTo>
                  <a:pt x="143145" y="27981"/>
                  <a:pt x="146795" y="27013"/>
                  <a:pt x="146795" y="24680"/>
                </a:cubicBezTo>
                <a:cubicBezTo>
                  <a:pt x="146795" y="21369"/>
                  <a:pt x="137345" y="21968"/>
                  <a:pt x="136877" y="25246"/>
                </a:cubicBezTo>
                <a:cubicBezTo>
                  <a:pt x="135982" y="31523"/>
                  <a:pt x="141053" y="40486"/>
                  <a:pt x="147362" y="41116"/>
                </a:cubicBezTo>
                <a:cubicBezTo>
                  <a:pt x="161370" y="42515"/>
                  <a:pt x="168513" y="21515"/>
                  <a:pt x="181652" y="16461"/>
                </a:cubicBezTo>
                <a:cubicBezTo>
                  <a:pt x="190602" y="13018"/>
                  <a:pt x="199871" y="23325"/>
                  <a:pt x="207440" y="29214"/>
                </a:cubicBezTo>
                <a:cubicBezTo>
                  <a:pt x="214089" y="34387"/>
                  <a:pt x="222405" y="21357"/>
                  <a:pt x="229261" y="16461"/>
                </a:cubicBezTo>
                <a:cubicBezTo>
                  <a:pt x="232522" y="14132"/>
                  <a:pt x="237181" y="14319"/>
                  <a:pt x="241164" y="14761"/>
                </a:cubicBezTo>
                <a:cubicBezTo>
                  <a:pt x="247819" y="15500"/>
                  <a:pt x="254756" y="16880"/>
                  <a:pt x="260434" y="20429"/>
                </a:cubicBezTo>
                <a:cubicBezTo>
                  <a:pt x="266325" y="24111"/>
                  <a:pt x="274582" y="36592"/>
                  <a:pt x="268369" y="39699"/>
                </a:cubicBezTo>
                <a:cubicBezTo>
                  <a:pt x="265874" y="40946"/>
                  <a:pt x="262479" y="38097"/>
                  <a:pt x="261001" y="35732"/>
                </a:cubicBezTo>
                <a:cubicBezTo>
                  <a:pt x="256995" y="29323"/>
                  <a:pt x="263445" y="20159"/>
                  <a:pt x="268086" y="14194"/>
                </a:cubicBezTo>
                <a:cubicBezTo>
                  <a:pt x="273627" y="7072"/>
                  <a:pt x="282500" y="-1582"/>
                  <a:pt x="291323" y="308"/>
                </a:cubicBezTo>
                <a:cubicBezTo>
                  <a:pt x="298407" y="1826"/>
                  <a:pt x="305753" y="7321"/>
                  <a:pt x="308043" y="14194"/>
                </a:cubicBezTo>
                <a:cubicBezTo>
                  <a:pt x="310304" y="20979"/>
                  <a:pt x="307521" y="30108"/>
                  <a:pt x="312578" y="35165"/>
                </a:cubicBezTo>
                <a:cubicBezTo>
                  <a:pt x="315854" y="38441"/>
                  <a:pt x="321894" y="34972"/>
                  <a:pt x="326464" y="35732"/>
                </a:cubicBezTo>
                <a:cubicBezTo>
                  <a:pt x="330006" y="36321"/>
                  <a:pt x="331994" y="40996"/>
                  <a:pt x="332698" y="44517"/>
                </a:cubicBezTo>
                <a:cubicBezTo>
                  <a:pt x="335520" y="58621"/>
                  <a:pt x="322759" y="80459"/>
                  <a:pt x="335249" y="87592"/>
                </a:cubicBezTo>
                <a:cubicBezTo>
                  <a:pt x="339013" y="89742"/>
                  <a:pt x="345147" y="88304"/>
                  <a:pt x="348001" y="85041"/>
                </a:cubicBezTo>
                <a:cubicBezTo>
                  <a:pt x="350508" y="82175"/>
                  <a:pt x="350340" y="74331"/>
                  <a:pt x="346584" y="73706"/>
                </a:cubicBezTo>
                <a:cubicBezTo>
                  <a:pt x="340717" y="72729"/>
                  <a:pt x="339062" y="84619"/>
                  <a:pt x="340350" y="90426"/>
                </a:cubicBezTo>
                <a:cubicBezTo>
                  <a:pt x="341094" y="93779"/>
                  <a:pt x="345700" y="95810"/>
                  <a:pt x="349135" y="95810"/>
                </a:cubicBezTo>
                <a:cubicBezTo>
                  <a:pt x="360348" y="95810"/>
                  <a:pt x="366617" y="80297"/>
                  <a:pt x="370389" y="69738"/>
                </a:cubicBezTo>
                <a:cubicBezTo>
                  <a:pt x="372340" y="64276"/>
                  <a:pt x="375206" y="58818"/>
                  <a:pt x="375206" y="53018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5" name="Rectangle 14"/>
          <p:cNvSpPr/>
          <p:nvPr/>
        </p:nvSpPr>
        <p:spPr>
          <a:xfrm>
            <a:off x="2452350" y="1970072"/>
            <a:ext cx="67185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2BC7B3"/>
                </a:solidFill>
                <a:latin typeface="Comic Sans MS" panose="030F0702030302020204" pitchFamily="66" charset="0"/>
              </a:rPr>
              <a:t>SPELLING BEE GAME.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704395" y="578705"/>
            <a:ext cx="390523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Comic Sans MS" panose="030F0702030302020204" pitchFamily="66" charset="0"/>
              </a:rPr>
              <a:t>1 WARM UP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571" y="2928844"/>
            <a:ext cx="1062590" cy="106259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9810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2" y="0"/>
            <a:ext cx="12192001" cy="6851110"/>
            <a:chOff x="-1" y="0"/>
            <a:chExt cx="12143878" cy="685111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404"/>
            <a:stretch/>
          </p:blipFill>
          <p:spPr>
            <a:xfrm>
              <a:off x="-1" y="0"/>
              <a:ext cx="9914021" cy="685111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081" b="11404"/>
            <a:stretch/>
          </p:blipFill>
          <p:spPr>
            <a:xfrm>
              <a:off x="9673393" y="0"/>
              <a:ext cx="2470484" cy="6851110"/>
            </a:xfrm>
            <a:prstGeom prst="rect">
              <a:avLst/>
            </a:prstGeom>
          </p:spPr>
        </p:pic>
      </p:grpSp>
      <p:pic>
        <p:nvPicPr>
          <p:cNvPr id="167" name="Picture 16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5292" y="5323573"/>
            <a:ext cx="1219306" cy="1213209"/>
          </a:xfrm>
          <a:prstGeom prst="rect">
            <a:avLst/>
          </a:prstGeom>
        </p:spPr>
      </p:pic>
      <p:pic>
        <p:nvPicPr>
          <p:cNvPr id="168" name="Picture 16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0708" y="5349168"/>
            <a:ext cx="1219306" cy="1213209"/>
          </a:xfrm>
          <a:prstGeom prst="rect">
            <a:avLst/>
          </a:prstGeom>
        </p:spPr>
      </p:pic>
      <p:pic>
        <p:nvPicPr>
          <p:cNvPr id="169" name="Picture 16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15733" y="5345168"/>
            <a:ext cx="1219306" cy="1213209"/>
          </a:xfrm>
          <a:prstGeom prst="rect">
            <a:avLst/>
          </a:prstGeom>
        </p:spPr>
      </p:pic>
      <p:pic>
        <p:nvPicPr>
          <p:cNvPr id="170" name="Picture 16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35200" y="5306737"/>
            <a:ext cx="1213209" cy="1219306"/>
          </a:xfrm>
          <a:prstGeom prst="rect">
            <a:avLst/>
          </a:prstGeom>
        </p:spPr>
      </p:pic>
      <p:pic>
        <p:nvPicPr>
          <p:cNvPr id="143" name="Picture 142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115" b="95382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7297">
            <a:off x="9746359" y="2314192"/>
            <a:ext cx="3386948" cy="2473260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115" b="95382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33770">
            <a:off x="-987377" y="463980"/>
            <a:ext cx="3386948" cy="24732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306" y="2602794"/>
            <a:ext cx="2238693" cy="22386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89808" y="1139988"/>
            <a:ext cx="1982779" cy="199647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66659" y="273247"/>
            <a:ext cx="63660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SPELLING BEE GAME</a:t>
            </a:r>
          </a:p>
        </p:txBody>
      </p:sp>
      <p:sp>
        <p:nvSpPr>
          <p:cNvPr id="92" name="Google Shape;1467;p31">
            <a:extLst>
              <a:ext uri="{FF2B5EF4-FFF2-40B4-BE49-F238E27FC236}">
                <a16:creationId xmlns:a16="http://schemas.microsoft.com/office/drawing/2014/main" id="{589A3651-243E-4C28-88C7-D7CCAA825ABC}"/>
              </a:ext>
            </a:extLst>
          </p:cNvPr>
          <p:cNvSpPr/>
          <p:nvPr/>
        </p:nvSpPr>
        <p:spPr>
          <a:xfrm>
            <a:off x="1159909" y="5930178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" name="Google Shape;1590;p31">
            <a:extLst>
              <a:ext uri="{FF2B5EF4-FFF2-40B4-BE49-F238E27FC236}">
                <a16:creationId xmlns:a16="http://schemas.microsoft.com/office/drawing/2014/main" id="{0CEFDA83-F2BD-4A59-853C-5CC06A39DE65}"/>
              </a:ext>
            </a:extLst>
          </p:cNvPr>
          <p:cNvSpPr/>
          <p:nvPr/>
        </p:nvSpPr>
        <p:spPr>
          <a:xfrm>
            <a:off x="2645899" y="5632907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" name="Google Shape;1466;p31">
            <a:extLst>
              <a:ext uri="{FF2B5EF4-FFF2-40B4-BE49-F238E27FC236}">
                <a16:creationId xmlns:a16="http://schemas.microsoft.com/office/drawing/2014/main" id="{2E34FAF7-EEC7-4C95-BF0E-FF2A6A67F84C}"/>
              </a:ext>
            </a:extLst>
          </p:cNvPr>
          <p:cNvSpPr/>
          <p:nvPr/>
        </p:nvSpPr>
        <p:spPr>
          <a:xfrm>
            <a:off x="11270247" y="2581253"/>
            <a:ext cx="182153" cy="171436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" name="Google Shape;1590;p31">
            <a:extLst>
              <a:ext uri="{FF2B5EF4-FFF2-40B4-BE49-F238E27FC236}">
                <a16:creationId xmlns:a16="http://schemas.microsoft.com/office/drawing/2014/main" id="{77BD5679-F6F3-46B3-978B-D5AA71F1335C}"/>
              </a:ext>
            </a:extLst>
          </p:cNvPr>
          <p:cNvSpPr/>
          <p:nvPr/>
        </p:nvSpPr>
        <p:spPr>
          <a:xfrm>
            <a:off x="11499317" y="3607258"/>
            <a:ext cx="309764" cy="314748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100" name="nhacnen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259932" y="233775"/>
            <a:ext cx="472047" cy="472047"/>
          </a:xfrm>
          <a:prstGeom prst="rect">
            <a:avLst/>
          </a:prstGeom>
        </p:spPr>
      </p:pic>
      <p:pic>
        <p:nvPicPr>
          <p:cNvPr id="144" name="Picture 143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401136" y="911304"/>
            <a:ext cx="2304488" cy="2225233"/>
          </a:xfrm>
          <a:prstGeom prst="rect">
            <a:avLst/>
          </a:prstGeom>
        </p:spPr>
      </p:pic>
      <p:pic>
        <p:nvPicPr>
          <p:cNvPr id="145" name="Picture 144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003092" y="1010213"/>
            <a:ext cx="2304488" cy="2225233"/>
          </a:xfrm>
          <a:prstGeom prst="rect">
            <a:avLst/>
          </a:prstGeom>
        </p:spPr>
      </p:pic>
      <p:pic>
        <p:nvPicPr>
          <p:cNvPr id="146" name="Picture 145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605048" y="1055940"/>
            <a:ext cx="2304488" cy="2225233"/>
          </a:xfrm>
          <a:prstGeom prst="rect">
            <a:avLst/>
          </a:prstGeom>
        </p:spPr>
      </p:pic>
      <p:pic>
        <p:nvPicPr>
          <p:cNvPr id="147" name="Picture 146">
            <a:hlinkClick r:id="rId22" action="ppaction://hlinksldjump"/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201357" y="1133860"/>
            <a:ext cx="2304488" cy="2225233"/>
          </a:xfrm>
          <a:prstGeom prst="rect">
            <a:avLst/>
          </a:prstGeom>
        </p:spPr>
      </p:pic>
      <p:pic>
        <p:nvPicPr>
          <p:cNvPr id="148" name="Picture 147"/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0" t="7536" r="12017" b="10338"/>
          <a:stretch/>
        </p:blipFill>
        <p:spPr>
          <a:xfrm>
            <a:off x="3871498" y="5173810"/>
            <a:ext cx="1180276" cy="1370539"/>
          </a:xfrm>
          <a:prstGeom prst="rect">
            <a:avLst/>
          </a:prstGeom>
        </p:spPr>
      </p:pic>
      <p:pic>
        <p:nvPicPr>
          <p:cNvPr id="149" name="Picture 148"/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0" t="7536" r="12017" b="10338"/>
          <a:stretch/>
        </p:blipFill>
        <p:spPr>
          <a:xfrm>
            <a:off x="5048409" y="5206144"/>
            <a:ext cx="1180276" cy="1370539"/>
          </a:xfrm>
          <a:prstGeom prst="rect">
            <a:avLst/>
          </a:prstGeom>
        </p:spPr>
      </p:pic>
      <p:pic>
        <p:nvPicPr>
          <p:cNvPr id="150" name="Picture 149"/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0" t="7536" r="12017" b="10338"/>
          <a:stretch/>
        </p:blipFill>
        <p:spPr>
          <a:xfrm>
            <a:off x="6298831" y="5223119"/>
            <a:ext cx="1180276" cy="1370539"/>
          </a:xfrm>
          <a:prstGeom prst="rect">
            <a:avLst/>
          </a:prstGeom>
        </p:spPr>
      </p:pic>
      <p:pic>
        <p:nvPicPr>
          <p:cNvPr id="151" name="Picture 150"/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0" t="7536" r="12017" b="10338"/>
          <a:stretch/>
        </p:blipFill>
        <p:spPr>
          <a:xfrm>
            <a:off x="7575576" y="5206144"/>
            <a:ext cx="1180276" cy="1370539"/>
          </a:xfrm>
          <a:prstGeom prst="rect">
            <a:avLst/>
          </a:prstGeom>
        </p:spPr>
      </p:pic>
      <p:pic>
        <p:nvPicPr>
          <p:cNvPr id="174" name="Picture 173">
            <a:hlinkClick r:id="rId26" action="ppaction://hlinksldjump"/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994131" y="5548622"/>
            <a:ext cx="1320136" cy="14237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64060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59" fill="hold"/>
                                        <p:tgtEl>
                                          <p:spTgt spid="1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8788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0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1.48148E-6 L -0.00599 -0.1868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" y="-9352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07407E-6 L -0.00248 -0.17777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-8889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48148E-6 L -0.00963 -0.1782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2" y="-8912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2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0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3.33333E-6 L -0.01211 -0.1699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2" y="-8495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2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-2" y="0"/>
            <a:ext cx="12192001" cy="6851110"/>
            <a:chOff x="-1" y="0"/>
            <a:chExt cx="12143878" cy="6851110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404"/>
            <a:stretch/>
          </p:blipFill>
          <p:spPr>
            <a:xfrm>
              <a:off x="-1" y="0"/>
              <a:ext cx="9914021" cy="6851110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081" b="11404"/>
            <a:stretch/>
          </p:blipFill>
          <p:spPr>
            <a:xfrm>
              <a:off x="9673393" y="0"/>
              <a:ext cx="2470484" cy="6851110"/>
            </a:xfrm>
            <a:prstGeom prst="rect">
              <a:avLst/>
            </a:prstGeom>
          </p:spPr>
        </p:pic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306" y="2602794"/>
            <a:ext cx="2238693" cy="2238693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859" y="329556"/>
            <a:ext cx="2071433" cy="1996471"/>
          </a:xfrm>
          <a:prstGeom prst="rect">
            <a:avLst/>
          </a:prstGeom>
        </p:spPr>
      </p:pic>
      <p:sp>
        <p:nvSpPr>
          <p:cNvPr id="51" name="Oval 50"/>
          <p:cNvSpPr/>
          <p:nvPr/>
        </p:nvSpPr>
        <p:spPr>
          <a:xfrm>
            <a:off x="9960041" y="462702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30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9960043" y="4634640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29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9960043" y="4613120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28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9947920" y="4613121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27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9970801" y="4614725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26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9960042" y="4623882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25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9970799" y="4613122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24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9970801" y="4618256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23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9960043" y="4623881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22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9947921" y="462063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21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9970801" y="462063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20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9970800" y="4613124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19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9960043" y="4623882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18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9954014" y="4623882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17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9954015" y="463463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16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6" name="Google Shape;1467;p31">
            <a:extLst>
              <a:ext uri="{FF2B5EF4-FFF2-40B4-BE49-F238E27FC236}">
                <a16:creationId xmlns:a16="http://schemas.microsoft.com/office/drawing/2014/main" id="{589A3651-243E-4C28-88C7-D7CCAA825ABC}"/>
              </a:ext>
            </a:extLst>
          </p:cNvPr>
          <p:cNvSpPr/>
          <p:nvPr/>
        </p:nvSpPr>
        <p:spPr>
          <a:xfrm>
            <a:off x="3159690" y="625019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" name="Google Shape;1590;p31">
            <a:extLst>
              <a:ext uri="{FF2B5EF4-FFF2-40B4-BE49-F238E27FC236}">
                <a16:creationId xmlns:a16="http://schemas.microsoft.com/office/drawing/2014/main" id="{0CEFDA83-F2BD-4A59-853C-5CC06A39DE65}"/>
              </a:ext>
            </a:extLst>
          </p:cNvPr>
          <p:cNvSpPr/>
          <p:nvPr/>
        </p:nvSpPr>
        <p:spPr>
          <a:xfrm>
            <a:off x="4645680" y="5952920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" name="Google Shape;1466;p31">
            <a:extLst>
              <a:ext uri="{FF2B5EF4-FFF2-40B4-BE49-F238E27FC236}">
                <a16:creationId xmlns:a16="http://schemas.microsoft.com/office/drawing/2014/main" id="{FF10A58D-C532-42CA-8A96-7623526A1EFB}"/>
              </a:ext>
            </a:extLst>
          </p:cNvPr>
          <p:cNvSpPr/>
          <p:nvPr/>
        </p:nvSpPr>
        <p:spPr>
          <a:xfrm>
            <a:off x="9332408" y="6188231"/>
            <a:ext cx="274019" cy="264255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" name="Google Shape;1466;p31">
            <a:extLst>
              <a:ext uri="{FF2B5EF4-FFF2-40B4-BE49-F238E27FC236}">
                <a16:creationId xmlns:a16="http://schemas.microsoft.com/office/drawing/2014/main" id="{2E34FAF7-EEC7-4C95-BF0E-FF2A6A67F84C}"/>
              </a:ext>
            </a:extLst>
          </p:cNvPr>
          <p:cNvSpPr/>
          <p:nvPr/>
        </p:nvSpPr>
        <p:spPr>
          <a:xfrm>
            <a:off x="11270247" y="2581253"/>
            <a:ext cx="182153" cy="171436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" name="Google Shape;1590;p31">
            <a:extLst>
              <a:ext uri="{FF2B5EF4-FFF2-40B4-BE49-F238E27FC236}">
                <a16:creationId xmlns:a16="http://schemas.microsoft.com/office/drawing/2014/main" id="{77BD5679-F6F3-46B3-978B-D5AA71F1335C}"/>
              </a:ext>
            </a:extLst>
          </p:cNvPr>
          <p:cNvSpPr/>
          <p:nvPr/>
        </p:nvSpPr>
        <p:spPr>
          <a:xfrm>
            <a:off x="11499317" y="3607258"/>
            <a:ext cx="309764" cy="314748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" name="Google Shape;1590;p31">
            <a:extLst>
              <a:ext uri="{FF2B5EF4-FFF2-40B4-BE49-F238E27FC236}">
                <a16:creationId xmlns:a16="http://schemas.microsoft.com/office/drawing/2014/main" id="{A5BE9315-DAAC-440D-AC3A-2E4BCBB8A09C}"/>
              </a:ext>
            </a:extLst>
          </p:cNvPr>
          <p:cNvSpPr/>
          <p:nvPr/>
        </p:nvSpPr>
        <p:spPr>
          <a:xfrm>
            <a:off x="11070244" y="5337788"/>
            <a:ext cx="147302" cy="149672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9960043" y="4618256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15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9983005" y="4614725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14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9938292" y="4620638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13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9960043" y="461311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12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9970801" y="4623882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11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9947921" y="462063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10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9960043" y="4614725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09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9983005" y="4613915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08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9970801" y="4620906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07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9947919" y="4620906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06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9939943" y="4608773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05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9930792" y="4605550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04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9926968" y="4608772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03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9916680" y="460554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02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9916680" y="460884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01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7" name="Oval 86">
            <a:hlinkClick r:id="rId10" action="ppaction://hlinksldjump"/>
          </p:cNvPr>
          <p:cNvSpPr/>
          <p:nvPr/>
        </p:nvSpPr>
        <p:spPr>
          <a:xfrm>
            <a:off x="9947921" y="4605548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Time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FFCC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over</a:t>
            </a:r>
            <a:endParaRPr kumimoji="0" lang="vi-VN" sz="2400" b="1" i="0" u="none" strike="noStrike" kern="0" cap="none" spc="0" normalizeH="0" baseline="0" noProof="0" dirty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10031697" y="4689324"/>
            <a:ext cx="1330832" cy="1330832"/>
          </a:xfrm>
          <a:prstGeom prst="ellipse">
            <a:avLst/>
          </a:prstGeom>
          <a:noFill/>
          <a:ln w="66675" cap="flat" cmpd="dbl" algn="ctr">
            <a:solidFill>
              <a:srgbClr val="00FFCC"/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>
              <a:ln>
                <a:noFill/>
              </a:ln>
              <a:solidFill>
                <a:srgbClr val="00FFC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89" name="Flowchart: Alternate Process 88"/>
          <p:cNvSpPr/>
          <p:nvPr/>
        </p:nvSpPr>
        <p:spPr>
          <a:xfrm>
            <a:off x="10204007" y="6198460"/>
            <a:ext cx="1031971" cy="456221"/>
          </a:xfrm>
          <a:prstGeom prst="flowChartAlternateProcess">
            <a:avLst/>
          </a:prstGeom>
          <a:solidFill>
            <a:srgbClr val="F44336">
              <a:lumMod val="75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START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2866659" y="273247"/>
            <a:ext cx="63660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SPELLING BEE GAME</a:t>
            </a:r>
          </a:p>
        </p:txBody>
      </p:sp>
      <p:pic>
        <p:nvPicPr>
          <p:cNvPr id="91" name="Picture 90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7" t="13333" r="12799" b="23509"/>
          <a:stretch/>
        </p:blipFill>
        <p:spPr>
          <a:xfrm>
            <a:off x="3436233" y="1988990"/>
            <a:ext cx="4704347" cy="4331368"/>
          </a:xfrm>
          <a:prstGeom prst="rect">
            <a:avLst/>
          </a:prstGeom>
        </p:spPr>
      </p:pic>
      <p:sp>
        <p:nvSpPr>
          <p:cNvPr id="92" name="TextBox 91"/>
          <p:cNvSpPr txBox="1"/>
          <p:nvPr/>
        </p:nvSpPr>
        <p:spPr>
          <a:xfrm>
            <a:off x="4199021" y="1308692"/>
            <a:ext cx="324159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A-P-P-L-E</a:t>
            </a:r>
          </a:p>
        </p:txBody>
      </p:sp>
      <p:pic>
        <p:nvPicPr>
          <p:cNvPr id="96" name="Picture 95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2538" y="5273231"/>
            <a:ext cx="1548518" cy="16765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39020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1" presetClass="exit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wheel(1)">
                                      <p:cBhvr>
                                        <p:cTn id="21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4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7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8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9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6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7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0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</p:childTnLst>
        </p:cTn>
      </p:par>
    </p:tnLst>
    <p:bldLst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  <p:bldP spid="84" grpId="0" animBg="1"/>
      <p:bldP spid="84" grpId="1" animBg="1"/>
      <p:bldP spid="85" grpId="0" animBg="1"/>
      <p:bldP spid="85" grpId="1" animBg="1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88" grpId="2" animBg="1"/>
      <p:bldP spid="9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-2" y="0"/>
            <a:ext cx="12192001" cy="6851110"/>
            <a:chOff x="-1" y="0"/>
            <a:chExt cx="12143878" cy="6851110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404"/>
            <a:stretch/>
          </p:blipFill>
          <p:spPr>
            <a:xfrm>
              <a:off x="-1" y="0"/>
              <a:ext cx="9914021" cy="6851110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081" b="11404"/>
            <a:stretch/>
          </p:blipFill>
          <p:spPr>
            <a:xfrm>
              <a:off x="9673393" y="0"/>
              <a:ext cx="2470484" cy="6851110"/>
            </a:xfrm>
            <a:prstGeom prst="rect">
              <a:avLst/>
            </a:prstGeom>
          </p:spPr>
        </p:pic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306" y="2602794"/>
            <a:ext cx="2238693" cy="2238693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3668" y="1042688"/>
            <a:ext cx="1983650" cy="1996471"/>
          </a:xfrm>
          <a:prstGeom prst="rect">
            <a:avLst/>
          </a:prstGeom>
        </p:spPr>
      </p:pic>
      <p:sp>
        <p:nvSpPr>
          <p:cNvPr id="51" name="Oval 50"/>
          <p:cNvSpPr/>
          <p:nvPr/>
        </p:nvSpPr>
        <p:spPr>
          <a:xfrm>
            <a:off x="9960041" y="462702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30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9960043" y="4634640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9960043" y="4613120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9947920" y="4613121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9970801" y="4614725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9960042" y="4623882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9970799" y="4613122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9970801" y="4618256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9960043" y="4623881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9947921" y="462063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9970801" y="462063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9970800" y="4613124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9960043" y="4623882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9954014" y="4623882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9954015" y="463463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6" name="Google Shape;1467;p31">
            <a:extLst>
              <a:ext uri="{FF2B5EF4-FFF2-40B4-BE49-F238E27FC236}">
                <a16:creationId xmlns:a16="http://schemas.microsoft.com/office/drawing/2014/main" id="{589A3651-243E-4C28-88C7-D7CCAA825ABC}"/>
              </a:ext>
            </a:extLst>
          </p:cNvPr>
          <p:cNvSpPr/>
          <p:nvPr/>
        </p:nvSpPr>
        <p:spPr>
          <a:xfrm>
            <a:off x="3159690" y="625019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" name="Google Shape;1590;p31">
            <a:extLst>
              <a:ext uri="{FF2B5EF4-FFF2-40B4-BE49-F238E27FC236}">
                <a16:creationId xmlns:a16="http://schemas.microsoft.com/office/drawing/2014/main" id="{0CEFDA83-F2BD-4A59-853C-5CC06A39DE65}"/>
              </a:ext>
            </a:extLst>
          </p:cNvPr>
          <p:cNvSpPr/>
          <p:nvPr/>
        </p:nvSpPr>
        <p:spPr>
          <a:xfrm>
            <a:off x="4645680" y="5952920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" name="Google Shape;1466;p31">
            <a:extLst>
              <a:ext uri="{FF2B5EF4-FFF2-40B4-BE49-F238E27FC236}">
                <a16:creationId xmlns:a16="http://schemas.microsoft.com/office/drawing/2014/main" id="{FF10A58D-C532-42CA-8A96-7623526A1EFB}"/>
              </a:ext>
            </a:extLst>
          </p:cNvPr>
          <p:cNvSpPr/>
          <p:nvPr/>
        </p:nvSpPr>
        <p:spPr>
          <a:xfrm>
            <a:off x="9332408" y="6188231"/>
            <a:ext cx="274019" cy="264255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" name="Google Shape;1466;p31">
            <a:extLst>
              <a:ext uri="{FF2B5EF4-FFF2-40B4-BE49-F238E27FC236}">
                <a16:creationId xmlns:a16="http://schemas.microsoft.com/office/drawing/2014/main" id="{2E34FAF7-EEC7-4C95-BF0E-FF2A6A67F84C}"/>
              </a:ext>
            </a:extLst>
          </p:cNvPr>
          <p:cNvSpPr/>
          <p:nvPr/>
        </p:nvSpPr>
        <p:spPr>
          <a:xfrm>
            <a:off x="11270247" y="2581253"/>
            <a:ext cx="182153" cy="171436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" name="Google Shape;1590;p31">
            <a:extLst>
              <a:ext uri="{FF2B5EF4-FFF2-40B4-BE49-F238E27FC236}">
                <a16:creationId xmlns:a16="http://schemas.microsoft.com/office/drawing/2014/main" id="{77BD5679-F6F3-46B3-978B-D5AA71F1335C}"/>
              </a:ext>
            </a:extLst>
          </p:cNvPr>
          <p:cNvSpPr/>
          <p:nvPr/>
        </p:nvSpPr>
        <p:spPr>
          <a:xfrm>
            <a:off x="11499317" y="3607258"/>
            <a:ext cx="309764" cy="314748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" name="Google Shape;1590;p31">
            <a:extLst>
              <a:ext uri="{FF2B5EF4-FFF2-40B4-BE49-F238E27FC236}">
                <a16:creationId xmlns:a16="http://schemas.microsoft.com/office/drawing/2014/main" id="{A5BE9315-DAAC-440D-AC3A-2E4BCBB8A09C}"/>
              </a:ext>
            </a:extLst>
          </p:cNvPr>
          <p:cNvSpPr/>
          <p:nvPr/>
        </p:nvSpPr>
        <p:spPr>
          <a:xfrm>
            <a:off x="11070244" y="5337788"/>
            <a:ext cx="147302" cy="149672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9960043" y="4618256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9983005" y="4614725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9938292" y="4620638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9960043" y="461311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9970801" y="4623882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9947921" y="462063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9960043" y="4614725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9983005" y="4613915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9970801" y="4620906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9947919" y="4620906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9939943" y="4608773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9930792" y="4605550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9926968" y="4608772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9916680" y="460554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9916680" y="460884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7" name="Oval 86">
            <a:hlinkClick r:id="rId10" action="ppaction://hlinksldjump"/>
          </p:cNvPr>
          <p:cNvSpPr/>
          <p:nvPr/>
        </p:nvSpPr>
        <p:spPr>
          <a:xfrm>
            <a:off x="9947921" y="4605548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24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Time</a:t>
            </a:r>
          </a:p>
          <a:p>
            <a:pPr algn="ctr">
              <a:defRPr/>
            </a:pPr>
            <a:r>
              <a:rPr lang="en-US" sz="24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over</a:t>
            </a:r>
            <a:endParaRPr lang="vi-VN" sz="24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10031697" y="4689324"/>
            <a:ext cx="1330832" cy="1330832"/>
          </a:xfrm>
          <a:prstGeom prst="ellipse">
            <a:avLst/>
          </a:prstGeom>
          <a:noFill/>
          <a:ln w="66675" cap="flat" cmpd="dbl" algn="ctr">
            <a:solidFill>
              <a:srgbClr val="00FFCC"/>
            </a:solidFill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vi-VN" kern="0">
              <a:solidFill>
                <a:srgbClr val="00FFCC"/>
              </a:solidFill>
              <a:sym typeface="Arial"/>
            </a:endParaRPr>
          </a:p>
        </p:txBody>
      </p:sp>
      <p:sp>
        <p:nvSpPr>
          <p:cNvPr id="89" name="Flowchart: Alternate Process 88"/>
          <p:cNvSpPr/>
          <p:nvPr/>
        </p:nvSpPr>
        <p:spPr>
          <a:xfrm>
            <a:off x="10204007" y="6198460"/>
            <a:ext cx="1031971" cy="456221"/>
          </a:xfrm>
          <a:prstGeom prst="flowChartAlternateProcess">
            <a:avLst/>
          </a:prstGeom>
          <a:solidFill>
            <a:srgbClr val="F44336">
              <a:lumMod val="75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FFFFFF"/>
                </a:solidFill>
                <a:sym typeface="Arial"/>
              </a:rPr>
              <a:t>START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2866659" y="273247"/>
            <a:ext cx="63660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cap="all" dirty="0">
                <a:ln w="9000" cmpd="sng">
                  <a:solidFill>
                    <a:srgbClr val="475353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SPELLING BEE GAME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4645680" y="1315935"/>
            <a:ext cx="26452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475353">
                    <a:lumMod val="50000"/>
                  </a:srgbClr>
                </a:solidFill>
                <a:latin typeface="Comic Sans MS" panose="030F0702030302020204" pitchFamily="66" charset="0"/>
              </a:rPr>
              <a:t>P-E-A-R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79" t="15263" r="16211" b="24035"/>
          <a:stretch/>
        </p:blipFill>
        <p:spPr>
          <a:xfrm>
            <a:off x="3680318" y="2157430"/>
            <a:ext cx="4331370" cy="4162928"/>
          </a:xfrm>
          <a:prstGeom prst="rect">
            <a:avLst/>
          </a:prstGeom>
        </p:spPr>
      </p:pic>
      <p:pic>
        <p:nvPicPr>
          <p:cNvPr id="93" name="Picture 92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2538" y="5273231"/>
            <a:ext cx="1548518" cy="16765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45761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1" presetClass="exit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wheel(1)">
                                      <p:cBhvr>
                                        <p:cTn id="21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4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7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8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9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6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7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0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</p:childTnLst>
        </p:cTn>
      </p:par>
    </p:tnLst>
    <p:bldLst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  <p:bldP spid="84" grpId="0" animBg="1"/>
      <p:bldP spid="84" grpId="1" animBg="1"/>
      <p:bldP spid="85" grpId="0" animBg="1"/>
      <p:bldP spid="85" grpId="1" animBg="1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88" grpId="2" animBg="1"/>
      <p:bldP spid="9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-2" y="0"/>
            <a:ext cx="12192001" cy="6851110"/>
            <a:chOff x="-1" y="0"/>
            <a:chExt cx="12143878" cy="6851110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404"/>
            <a:stretch/>
          </p:blipFill>
          <p:spPr>
            <a:xfrm>
              <a:off x="-1" y="0"/>
              <a:ext cx="9914021" cy="6851110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081" b="11404"/>
            <a:stretch/>
          </p:blipFill>
          <p:spPr>
            <a:xfrm>
              <a:off x="9673393" y="0"/>
              <a:ext cx="2470484" cy="6851110"/>
            </a:xfrm>
            <a:prstGeom prst="rect">
              <a:avLst/>
            </a:prstGeom>
          </p:spPr>
        </p:pic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306" y="2602794"/>
            <a:ext cx="2238693" cy="2238693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908" y="1021321"/>
            <a:ext cx="1802584" cy="1996471"/>
          </a:xfrm>
          <a:prstGeom prst="rect">
            <a:avLst/>
          </a:prstGeom>
        </p:spPr>
      </p:pic>
      <p:sp>
        <p:nvSpPr>
          <p:cNvPr id="51" name="Oval 50"/>
          <p:cNvSpPr/>
          <p:nvPr/>
        </p:nvSpPr>
        <p:spPr>
          <a:xfrm>
            <a:off x="9960041" y="462702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30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9960043" y="4634640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9960043" y="4613120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9947920" y="4613121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9970801" y="4614725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9960042" y="4623882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9970799" y="4613122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9970801" y="4618256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9960043" y="4623881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9947921" y="462063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9970801" y="462063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9970800" y="4613124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9960043" y="4623882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9954014" y="4623882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9954015" y="463463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6" name="Google Shape;1467;p31">
            <a:extLst>
              <a:ext uri="{FF2B5EF4-FFF2-40B4-BE49-F238E27FC236}">
                <a16:creationId xmlns:a16="http://schemas.microsoft.com/office/drawing/2014/main" id="{589A3651-243E-4C28-88C7-D7CCAA825ABC}"/>
              </a:ext>
            </a:extLst>
          </p:cNvPr>
          <p:cNvSpPr/>
          <p:nvPr/>
        </p:nvSpPr>
        <p:spPr>
          <a:xfrm>
            <a:off x="3159690" y="625019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" name="Google Shape;1590;p31">
            <a:extLst>
              <a:ext uri="{FF2B5EF4-FFF2-40B4-BE49-F238E27FC236}">
                <a16:creationId xmlns:a16="http://schemas.microsoft.com/office/drawing/2014/main" id="{0CEFDA83-F2BD-4A59-853C-5CC06A39DE65}"/>
              </a:ext>
            </a:extLst>
          </p:cNvPr>
          <p:cNvSpPr/>
          <p:nvPr/>
        </p:nvSpPr>
        <p:spPr>
          <a:xfrm>
            <a:off x="4645680" y="5952920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" name="Google Shape;1466;p31">
            <a:extLst>
              <a:ext uri="{FF2B5EF4-FFF2-40B4-BE49-F238E27FC236}">
                <a16:creationId xmlns:a16="http://schemas.microsoft.com/office/drawing/2014/main" id="{FF10A58D-C532-42CA-8A96-7623526A1EFB}"/>
              </a:ext>
            </a:extLst>
          </p:cNvPr>
          <p:cNvSpPr/>
          <p:nvPr/>
        </p:nvSpPr>
        <p:spPr>
          <a:xfrm>
            <a:off x="9332408" y="6188231"/>
            <a:ext cx="274019" cy="264255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" name="Google Shape;1466;p31">
            <a:extLst>
              <a:ext uri="{FF2B5EF4-FFF2-40B4-BE49-F238E27FC236}">
                <a16:creationId xmlns:a16="http://schemas.microsoft.com/office/drawing/2014/main" id="{2E34FAF7-EEC7-4C95-BF0E-FF2A6A67F84C}"/>
              </a:ext>
            </a:extLst>
          </p:cNvPr>
          <p:cNvSpPr/>
          <p:nvPr/>
        </p:nvSpPr>
        <p:spPr>
          <a:xfrm>
            <a:off x="11270247" y="2581253"/>
            <a:ext cx="182153" cy="171436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" name="Google Shape;1590;p31">
            <a:extLst>
              <a:ext uri="{FF2B5EF4-FFF2-40B4-BE49-F238E27FC236}">
                <a16:creationId xmlns:a16="http://schemas.microsoft.com/office/drawing/2014/main" id="{77BD5679-F6F3-46B3-978B-D5AA71F1335C}"/>
              </a:ext>
            </a:extLst>
          </p:cNvPr>
          <p:cNvSpPr/>
          <p:nvPr/>
        </p:nvSpPr>
        <p:spPr>
          <a:xfrm>
            <a:off x="11499317" y="3607258"/>
            <a:ext cx="309764" cy="314748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" name="Google Shape;1590;p31">
            <a:extLst>
              <a:ext uri="{FF2B5EF4-FFF2-40B4-BE49-F238E27FC236}">
                <a16:creationId xmlns:a16="http://schemas.microsoft.com/office/drawing/2014/main" id="{A5BE9315-DAAC-440D-AC3A-2E4BCBB8A09C}"/>
              </a:ext>
            </a:extLst>
          </p:cNvPr>
          <p:cNvSpPr/>
          <p:nvPr/>
        </p:nvSpPr>
        <p:spPr>
          <a:xfrm>
            <a:off x="11070244" y="5337788"/>
            <a:ext cx="147302" cy="149672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9960043" y="4618256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9983005" y="4614725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9938292" y="4620638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9960043" y="461311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9970801" y="4623882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9947921" y="462063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9960043" y="4614725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9983005" y="4613915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9970801" y="4620906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9947919" y="4620906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9939943" y="4608773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9930792" y="4605550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9926968" y="4608772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9916680" y="460554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9916680" y="460884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7" name="Oval 86">
            <a:hlinkClick r:id="rId10" action="ppaction://hlinksldjump"/>
          </p:cNvPr>
          <p:cNvSpPr/>
          <p:nvPr/>
        </p:nvSpPr>
        <p:spPr>
          <a:xfrm>
            <a:off x="9947921" y="4605548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24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Time</a:t>
            </a:r>
          </a:p>
          <a:p>
            <a:pPr algn="ctr">
              <a:defRPr/>
            </a:pPr>
            <a:r>
              <a:rPr lang="en-US" sz="24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over</a:t>
            </a:r>
            <a:endParaRPr lang="vi-VN" sz="24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10031697" y="4689324"/>
            <a:ext cx="1330832" cy="1330832"/>
          </a:xfrm>
          <a:prstGeom prst="ellipse">
            <a:avLst/>
          </a:prstGeom>
          <a:noFill/>
          <a:ln w="66675" cap="flat" cmpd="dbl" algn="ctr">
            <a:solidFill>
              <a:srgbClr val="00FFCC"/>
            </a:solidFill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vi-VN" kern="0">
              <a:solidFill>
                <a:srgbClr val="00FFCC"/>
              </a:solidFill>
              <a:sym typeface="Arial"/>
            </a:endParaRPr>
          </a:p>
        </p:txBody>
      </p:sp>
      <p:sp>
        <p:nvSpPr>
          <p:cNvPr id="89" name="Flowchart: Alternate Process 88"/>
          <p:cNvSpPr/>
          <p:nvPr/>
        </p:nvSpPr>
        <p:spPr>
          <a:xfrm>
            <a:off x="10204007" y="6198460"/>
            <a:ext cx="1031971" cy="456221"/>
          </a:xfrm>
          <a:prstGeom prst="flowChartAlternateProcess">
            <a:avLst/>
          </a:prstGeom>
          <a:solidFill>
            <a:srgbClr val="F44336">
              <a:lumMod val="75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FFFFFF"/>
                </a:solidFill>
                <a:sym typeface="Arial"/>
              </a:rPr>
              <a:t>START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2866659" y="273247"/>
            <a:ext cx="63660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cap="all" dirty="0">
                <a:ln w="9000" cmpd="sng">
                  <a:solidFill>
                    <a:srgbClr val="475353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SPELLING BEE GAME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3731095" y="1250116"/>
            <a:ext cx="45047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475353">
                    <a:lumMod val="50000"/>
                  </a:srgbClr>
                </a:solidFill>
                <a:latin typeface="Comic Sans MS" panose="030F0702030302020204" pitchFamily="66" charset="0"/>
              </a:rPr>
              <a:t>T-O-M-A-T-O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07"/>
          <a:stretch/>
        </p:blipFill>
        <p:spPr>
          <a:xfrm>
            <a:off x="2742899" y="2069432"/>
            <a:ext cx="6350000" cy="5965975"/>
          </a:xfrm>
          <a:prstGeom prst="rect">
            <a:avLst/>
          </a:prstGeom>
        </p:spPr>
      </p:pic>
      <p:pic>
        <p:nvPicPr>
          <p:cNvPr id="91" name="Picture 90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2538" y="5273231"/>
            <a:ext cx="1548518" cy="16765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92148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1" presetClass="exit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wheel(1)">
                                      <p:cBhvr>
                                        <p:cTn id="21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4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7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8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9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6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7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0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</p:childTnLst>
        </p:cTn>
      </p:par>
    </p:tnLst>
    <p:bldLst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  <p:bldP spid="84" grpId="0" animBg="1"/>
      <p:bldP spid="84" grpId="1" animBg="1"/>
      <p:bldP spid="85" grpId="0" animBg="1"/>
      <p:bldP spid="85" grpId="1" animBg="1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88" grpId="2" animBg="1"/>
      <p:bldP spid="9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-2" y="0"/>
            <a:ext cx="12192001" cy="6851110"/>
            <a:chOff x="-1" y="0"/>
            <a:chExt cx="12143878" cy="6851110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404"/>
            <a:stretch/>
          </p:blipFill>
          <p:spPr>
            <a:xfrm>
              <a:off x="-1" y="0"/>
              <a:ext cx="9914021" cy="6851110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081" b="11404"/>
            <a:stretch/>
          </p:blipFill>
          <p:spPr>
            <a:xfrm>
              <a:off x="9673393" y="0"/>
              <a:ext cx="2470484" cy="6851110"/>
            </a:xfrm>
            <a:prstGeom prst="rect">
              <a:avLst/>
            </a:prstGeom>
          </p:spPr>
        </p:pic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306" y="2602794"/>
            <a:ext cx="2238693" cy="2238693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587" y="777887"/>
            <a:ext cx="1793499" cy="1996471"/>
          </a:xfrm>
          <a:prstGeom prst="rect">
            <a:avLst/>
          </a:prstGeom>
        </p:spPr>
      </p:pic>
      <p:sp>
        <p:nvSpPr>
          <p:cNvPr id="51" name="Oval 50"/>
          <p:cNvSpPr/>
          <p:nvPr/>
        </p:nvSpPr>
        <p:spPr>
          <a:xfrm>
            <a:off x="9960041" y="462702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30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9960043" y="4634640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9960043" y="4613120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9947920" y="4613121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9970801" y="4614725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9960042" y="4623882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9970799" y="4613122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9970801" y="4618256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9960043" y="4623881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9947921" y="462063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9970801" y="462063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9970800" y="4613124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9960043" y="4623882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9954014" y="4623882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9954015" y="463463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6" name="Google Shape;1467;p31">
            <a:extLst>
              <a:ext uri="{FF2B5EF4-FFF2-40B4-BE49-F238E27FC236}">
                <a16:creationId xmlns:a16="http://schemas.microsoft.com/office/drawing/2014/main" id="{589A3651-243E-4C28-88C7-D7CCAA825ABC}"/>
              </a:ext>
            </a:extLst>
          </p:cNvPr>
          <p:cNvSpPr/>
          <p:nvPr/>
        </p:nvSpPr>
        <p:spPr>
          <a:xfrm>
            <a:off x="3159690" y="625019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" name="Google Shape;1590;p31">
            <a:extLst>
              <a:ext uri="{FF2B5EF4-FFF2-40B4-BE49-F238E27FC236}">
                <a16:creationId xmlns:a16="http://schemas.microsoft.com/office/drawing/2014/main" id="{0CEFDA83-F2BD-4A59-853C-5CC06A39DE65}"/>
              </a:ext>
            </a:extLst>
          </p:cNvPr>
          <p:cNvSpPr/>
          <p:nvPr/>
        </p:nvSpPr>
        <p:spPr>
          <a:xfrm>
            <a:off x="4645680" y="5952920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" name="Google Shape;1466;p31">
            <a:extLst>
              <a:ext uri="{FF2B5EF4-FFF2-40B4-BE49-F238E27FC236}">
                <a16:creationId xmlns:a16="http://schemas.microsoft.com/office/drawing/2014/main" id="{FF10A58D-C532-42CA-8A96-7623526A1EFB}"/>
              </a:ext>
            </a:extLst>
          </p:cNvPr>
          <p:cNvSpPr/>
          <p:nvPr/>
        </p:nvSpPr>
        <p:spPr>
          <a:xfrm>
            <a:off x="9332408" y="6188231"/>
            <a:ext cx="274019" cy="264255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" name="Google Shape;1466;p31">
            <a:extLst>
              <a:ext uri="{FF2B5EF4-FFF2-40B4-BE49-F238E27FC236}">
                <a16:creationId xmlns:a16="http://schemas.microsoft.com/office/drawing/2014/main" id="{2E34FAF7-EEC7-4C95-BF0E-FF2A6A67F84C}"/>
              </a:ext>
            </a:extLst>
          </p:cNvPr>
          <p:cNvSpPr/>
          <p:nvPr/>
        </p:nvSpPr>
        <p:spPr>
          <a:xfrm>
            <a:off x="11270247" y="2581253"/>
            <a:ext cx="182153" cy="171436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" name="Google Shape;1590;p31">
            <a:extLst>
              <a:ext uri="{FF2B5EF4-FFF2-40B4-BE49-F238E27FC236}">
                <a16:creationId xmlns:a16="http://schemas.microsoft.com/office/drawing/2014/main" id="{77BD5679-F6F3-46B3-978B-D5AA71F1335C}"/>
              </a:ext>
            </a:extLst>
          </p:cNvPr>
          <p:cNvSpPr/>
          <p:nvPr/>
        </p:nvSpPr>
        <p:spPr>
          <a:xfrm>
            <a:off x="11499317" y="3607258"/>
            <a:ext cx="309764" cy="314748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" name="Google Shape;1590;p31">
            <a:extLst>
              <a:ext uri="{FF2B5EF4-FFF2-40B4-BE49-F238E27FC236}">
                <a16:creationId xmlns:a16="http://schemas.microsoft.com/office/drawing/2014/main" id="{A5BE9315-DAAC-440D-AC3A-2E4BCBB8A09C}"/>
              </a:ext>
            </a:extLst>
          </p:cNvPr>
          <p:cNvSpPr/>
          <p:nvPr/>
        </p:nvSpPr>
        <p:spPr>
          <a:xfrm>
            <a:off x="11070244" y="5337788"/>
            <a:ext cx="147302" cy="149672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9960043" y="4618256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9983005" y="4614725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9938292" y="4620638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9960043" y="461311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9970801" y="4623882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9947921" y="462063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10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9960043" y="4614725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09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9983005" y="4613915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08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9970801" y="4620906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07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9947919" y="4620906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06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9939943" y="4608773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05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9930792" y="4605550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04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9926968" y="4608772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03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9916680" y="460554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02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9916680" y="4608849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01</a:t>
            </a:r>
            <a:endParaRPr lang="vi-VN" sz="40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7" name="Oval 86">
            <a:hlinkClick r:id="rId10" action="ppaction://hlinksldjump"/>
          </p:cNvPr>
          <p:cNvSpPr/>
          <p:nvPr/>
        </p:nvSpPr>
        <p:spPr>
          <a:xfrm>
            <a:off x="9947921" y="4605548"/>
            <a:ext cx="1498385" cy="1498385"/>
          </a:xfrm>
          <a:prstGeom prst="ellipse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24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Time</a:t>
            </a:r>
          </a:p>
          <a:p>
            <a:pPr algn="ctr">
              <a:defRPr/>
            </a:pPr>
            <a:r>
              <a:rPr lang="en-US" sz="2400" b="1" kern="0" dirty="0">
                <a:solidFill>
                  <a:srgbClr val="00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over</a:t>
            </a:r>
            <a:endParaRPr lang="vi-VN" sz="2400" b="1" kern="0" dirty="0">
              <a:solidFill>
                <a:srgbClr val="00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10031697" y="4689324"/>
            <a:ext cx="1330832" cy="1330832"/>
          </a:xfrm>
          <a:prstGeom prst="ellipse">
            <a:avLst/>
          </a:prstGeom>
          <a:noFill/>
          <a:ln w="66675" cap="flat" cmpd="dbl" algn="ctr">
            <a:solidFill>
              <a:srgbClr val="00FFCC"/>
            </a:solidFill>
            <a:prstDash val="sysDash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vi-VN" kern="0">
              <a:solidFill>
                <a:srgbClr val="00FFCC"/>
              </a:solidFill>
              <a:sym typeface="Arial"/>
            </a:endParaRPr>
          </a:p>
        </p:txBody>
      </p:sp>
      <p:sp>
        <p:nvSpPr>
          <p:cNvPr id="89" name="Flowchart: Alternate Process 88"/>
          <p:cNvSpPr/>
          <p:nvPr/>
        </p:nvSpPr>
        <p:spPr>
          <a:xfrm>
            <a:off x="10204007" y="6198460"/>
            <a:ext cx="1031971" cy="456221"/>
          </a:xfrm>
          <a:prstGeom prst="flowChartAlternateProcess">
            <a:avLst/>
          </a:prstGeom>
          <a:solidFill>
            <a:srgbClr val="F44336">
              <a:lumMod val="75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kern="0" dirty="0">
                <a:solidFill>
                  <a:srgbClr val="FFFFFF"/>
                </a:solidFill>
                <a:sym typeface="Arial"/>
              </a:rPr>
              <a:t>START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2866659" y="273247"/>
            <a:ext cx="63660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cap="all" dirty="0">
                <a:ln w="9000" cmpd="sng">
                  <a:solidFill>
                    <a:srgbClr val="475353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SPELLING BEE GAME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3952665" y="1179311"/>
            <a:ext cx="44165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475353">
                    <a:lumMod val="50000"/>
                  </a:srgbClr>
                </a:solidFill>
                <a:latin typeface="Comic Sans MS" panose="030F0702030302020204" pitchFamily="66" charset="0"/>
              </a:rPr>
              <a:t>B-A-N-A-N-A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4" t="8309" r="10348" b="14397"/>
          <a:stretch/>
        </p:blipFill>
        <p:spPr>
          <a:xfrm>
            <a:off x="4067779" y="2085376"/>
            <a:ext cx="4039575" cy="4367110"/>
          </a:xfrm>
          <a:prstGeom prst="rect">
            <a:avLst/>
          </a:prstGeom>
        </p:spPr>
      </p:pic>
      <p:pic>
        <p:nvPicPr>
          <p:cNvPr id="91" name="Picture 90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2538" y="5273231"/>
            <a:ext cx="1548518" cy="16765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82086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1" presetClass="exit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wheel(1)">
                                      <p:cBhvr>
                                        <p:cTn id="21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4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7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8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9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6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7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0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</p:childTnLst>
        </p:cTn>
      </p:par>
    </p:tnLst>
    <p:bldLst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  <p:bldP spid="84" grpId="0" animBg="1"/>
      <p:bldP spid="84" grpId="1" animBg="1"/>
      <p:bldP spid="85" grpId="0" animBg="1"/>
      <p:bldP spid="85" grpId="1" animBg="1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88" grpId="2" animBg="1"/>
      <p:bldP spid="9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oogle Shape;192;p30"/>
          <p:cNvGrpSpPr/>
          <p:nvPr/>
        </p:nvGrpSpPr>
        <p:grpSpPr>
          <a:xfrm>
            <a:off x="2743201" y="4441646"/>
            <a:ext cx="5799221" cy="2744338"/>
            <a:chOff x="1370996" y="2461912"/>
            <a:chExt cx="6402011" cy="3855520"/>
          </a:xfrm>
        </p:grpSpPr>
        <p:pic>
          <p:nvPicPr>
            <p:cNvPr id="193" name="Google Shape;193;p30"/>
            <p:cNvPicPr preferRelativeResize="0"/>
            <p:nvPr/>
          </p:nvPicPr>
          <p:blipFill rotWithShape="1">
            <a:blip r:embed="rId4">
              <a:alphaModFix/>
            </a:blip>
            <a:srcRect l="79" r="79"/>
            <a:stretch/>
          </p:blipFill>
          <p:spPr>
            <a:xfrm>
              <a:off x="4587679" y="2461912"/>
              <a:ext cx="2681370" cy="2252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4" name="Google Shape;194;p30"/>
            <p:cNvPicPr preferRelativeResize="0"/>
            <p:nvPr/>
          </p:nvPicPr>
          <p:blipFill rotWithShape="1">
            <a:blip r:embed="rId5">
              <a:alphaModFix/>
            </a:blip>
            <a:srcRect l="367" r="377"/>
            <a:stretch/>
          </p:blipFill>
          <p:spPr>
            <a:xfrm>
              <a:off x="1893163" y="3475306"/>
              <a:ext cx="518198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30"/>
            <p:cNvPicPr preferRelativeResize="0"/>
            <p:nvPr/>
          </p:nvPicPr>
          <p:blipFill rotWithShape="1">
            <a:blip r:embed="rId6">
              <a:alphaModFix/>
            </a:blip>
            <a:srcRect t="59" b="49"/>
            <a:stretch/>
          </p:blipFill>
          <p:spPr>
            <a:xfrm>
              <a:off x="3938904" y="2746469"/>
              <a:ext cx="1169975" cy="1677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6" name="Google Shape;196;p30"/>
            <p:cNvPicPr preferRelativeResize="0"/>
            <p:nvPr/>
          </p:nvPicPr>
          <p:blipFill rotWithShape="1">
            <a:blip r:embed="rId7">
              <a:alphaModFix/>
            </a:blip>
            <a:srcRect l="129" r="129"/>
            <a:stretch/>
          </p:blipFill>
          <p:spPr>
            <a:xfrm>
              <a:off x="3642637" y="3325897"/>
              <a:ext cx="517645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7" name="Google Shape;197;p30"/>
            <p:cNvPicPr preferRelativeResize="0"/>
            <p:nvPr/>
          </p:nvPicPr>
          <p:blipFill rotWithShape="1">
            <a:blip r:embed="rId8">
              <a:alphaModFix/>
            </a:blip>
            <a:srcRect t="19" b="19"/>
            <a:stretch/>
          </p:blipFill>
          <p:spPr>
            <a:xfrm>
              <a:off x="5057051" y="2746458"/>
              <a:ext cx="1272387" cy="1378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8" name="Google Shape;198;p30"/>
            <p:cNvPicPr preferRelativeResize="0"/>
            <p:nvPr/>
          </p:nvPicPr>
          <p:blipFill rotWithShape="1">
            <a:blip r:embed="rId9">
              <a:alphaModFix/>
            </a:blip>
            <a:srcRect l="69" r="69"/>
            <a:stretch/>
          </p:blipFill>
          <p:spPr>
            <a:xfrm>
              <a:off x="2060656" y="2813305"/>
              <a:ext cx="1606348" cy="1753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9" name="Google Shape;199;p30"/>
            <p:cNvPicPr preferRelativeResize="0"/>
            <p:nvPr/>
          </p:nvPicPr>
          <p:blipFill rotWithShape="1">
            <a:blip r:embed="rId10">
              <a:alphaModFix/>
            </a:blip>
            <a:srcRect t="1456" b="1446"/>
            <a:stretch/>
          </p:blipFill>
          <p:spPr>
            <a:xfrm>
              <a:off x="1370996" y="3402872"/>
              <a:ext cx="6402011" cy="29145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2" name="Google Shape;202;p30"/>
          <p:cNvSpPr/>
          <p:nvPr/>
        </p:nvSpPr>
        <p:spPr>
          <a:xfrm>
            <a:off x="-223567" y="2902342"/>
            <a:ext cx="12506867" cy="3709967"/>
          </a:xfrm>
          <a:custGeom>
            <a:avLst/>
            <a:gdLst/>
            <a:ahLst/>
            <a:cxnLst/>
            <a:rect l="l" t="t" r="r" b="b"/>
            <a:pathLst>
              <a:path w="375206" h="111299" extrusionOk="0">
                <a:moveTo>
                  <a:pt x="0" y="90709"/>
                </a:moveTo>
                <a:cubicBezTo>
                  <a:pt x="6329" y="106527"/>
                  <a:pt x="39575" y="119338"/>
                  <a:pt x="49026" y="105162"/>
                </a:cubicBezTo>
                <a:cubicBezTo>
                  <a:pt x="55943" y="94787"/>
                  <a:pt x="57650" y="77024"/>
                  <a:pt x="49310" y="67755"/>
                </a:cubicBezTo>
                <a:cubicBezTo>
                  <a:pt x="46290" y="64398"/>
                  <a:pt x="40146" y="61747"/>
                  <a:pt x="36274" y="64070"/>
                </a:cubicBezTo>
                <a:cubicBezTo>
                  <a:pt x="32790" y="66160"/>
                  <a:pt x="32356" y="74438"/>
                  <a:pt x="35990" y="76256"/>
                </a:cubicBezTo>
                <a:cubicBezTo>
                  <a:pt x="39196" y="77860"/>
                  <a:pt x="45209" y="76303"/>
                  <a:pt x="46192" y="72856"/>
                </a:cubicBezTo>
                <a:cubicBezTo>
                  <a:pt x="48800" y="63715"/>
                  <a:pt x="45590" y="52405"/>
                  <a:pt x="51293" y="44800"/>
                </a:cubicBezTo>
                <a:cubicBezTo>
                  <a:pt x="55528" y="39153"/>
                  <a:pt x="65953" y="43235"/>
                  <a:pt x="71697" y="39132"/>
                </a:cubicBezTo>
                <a:cubicBezTo>
                  <a:pt x="76196" y="35919"/>
                  <a:pt x="74624" y="28347"/>
                  <a:pt x="77365" y="23546"/>
                </a:cubicBezTo>
                <a:cubicBezTo>
                  <a:pt x="81118" y="16974"/>
                  <a:pt x="90516" y="13507"/>
                  <a:pt x="98053" y="14194"/>
                </a:cubicBezTo>
                <a:cubicBezTo>
                  <a:pt x="104833" y="14812"/>
                  <a:pt x="110068" y="20611"/>
                  <a:pt x="115906" y="24113"/>
                </a:cubicBezTo>
                <a:cubicBezTo>
                  <a:pt x="123137" y="28451"/>
                  <a:pt x="132526" y="29749"/>
                  <a:pt x="140844" y="28364"/>
                </a:cubicBezTo>
                <a:cubicBezTo>
                  <a:pt x="143145" y="27981"/>
                  <a:pt x="146795" y="27013"/>
                  <a:pt x="146795" y="24680"/>
                </a:cubicBezTo>
                <a:cubicBezTo>
                  <a:pt x="146795" y="21369"/>
                  <a:pt x="137345" y="21968"/>
                  <a:pt x="136877" y="25246"/>
                </a:cubicBezTo>
                <a:cubicBezTo>
                  <a:pt x="135982" y="31523"/>
                  <a:pt x="141053" y="40486"/>
                  <a:pt x="147362" y="41116"/>
                </a:cubicBezTo>
                <a:cubicBezTo>
                  <a:pt x="161370" y="42515"/>
                  <a:pt x="168513" y="21515"/>
                  <a:pt x="181652" y="16461"/>
                </a:cubicBezTo>
                <a:cubicBezTo>
                  <a:pt x="190602" y="13018"/>
                  <a:pt x="199871" y="23325"/>
                  <a:pt x="207440" y="29214"/>
                </a:cubicBezTo>
                <a:cubicBezTo>
                  <a:pt x="214089" y="34387"/>
                  <a:pt x="222405" y="21357"/>
                  <a:pt x="229261" y="16461"/>
                </a:cubicBezTo>
                <a:cubicBezTo>
                  <a:pt x="232522" y="14132"/>
                  <a:pt x="237181" y="14319"/>
                  <a:pt x="241164" y="14761"/>
                </a:cubicBezTo>
                <a:cubicBezTo>
                  <a:pt x="247819" y="15500"/>
                  <a:pt x="254756" y="16880"/>
                  <a:pt x="260434" y="20429"/>
                </a:cubicBezTo>
                <a:cubicBezTo>
                  <a:pt x="266325" y="24111"/>
                  <a:pt x="274582" y="36592"/>
                  <a:pt x="268369" y="39699"/>
                </a:cubicBezTo>
                <a:cubicBezTo>
                  <a:pt x="265874" y="40946"/>
                  <a:pt x="262479" y="38097"/>
                  <a:pt x="261001" y="35732"/>
                </a:cubicBezTo>
                <a:cubicBezTo>
                  <a:pt x="256995" y="29323"/>
                  <a:pt x="263445" y="20159"/>
                  <a:pt x="268086" y="14194"/>
                </a:cubicBezTo>
                <a:cubicBezTo>
                  <a:pt x="273627" y="7072"/>
                  <a:pt x="282500" y="-1582"/>
                  <a:pt x="291323" y="308"/>
                </a:cubicBezTo>
                <a:cubicBezTo>
                  <a:pt x="298407" y="1826"/>
                  <a:pt x="305753" y="7321"/>
                  <a:pt x="308043" y="14194"/>
                </a:cubicBezTo>
                <a:cubicBezTo>
                  <a:pt x="310304" y="20979"/>
                  <a:pt x="307521" y="30108"/>
                  <a:pt x="312578" y="35165"/>
                </a:cubicBezTo>
                <a:cubicBezTo>
                  <a:pt x="315854" y="38441"/>
                  <a:pt x="321894" y="34972"/>
                  <a:pt x="326464" y="35732"/>
                </a:cubicBezTo>
                <a:cubicBezTo>
                  <a:pt x="330006" y="36321"/>
                  <a:pt x="331994" y="40996"/>
                  <a:pt x="332698" y="44517"/>
                </a:cubicBezTo>
                <a:cubicBezTo>
                  <a:pt x="335520" y="58621"/>
                  <a:pt x="322759" y="80459"/>
                  <a:pt x="335249" y="87592"/>
                </a:cubicBezTo>
                <a:cubicBezTo>
                  <a:pt x="339013" y="89742"/>
                  <a:pt x="345147" y="88304"/>
                  <a:pt x="348001" y="85041"/>
                </a:cubicBezTo>
                <a:cubicBezTo>
                  <a:pt x="350508" y="82175"/>
                  <a:pt x="350340" y="74331"/>
                  <a:pt x="346584" y="73706"/>
                </a:cubicBezTo>
                <a:cubicBezTo>
                  <a:pt x="340717" y="72729"/>
                  <a:pt x="339062" y="84619"/>
                  <a:pt x="340350" y="90426"/>
                </a:cubicBezTo>
                <a:cubicBezTo>
                  <a:pt x="341094" y="93779"/>
                  <a:pt x="345700" y="95810"/>
                  <a:pt x="349135" y="95810"/>
                </a:cubicBezTo>
                <a:cubicBezTo>
                  <a:pt x="360348" y="95810"/>
                  <a:pt x="366617" y="80297"/>
                  <a:pt x="370389" y="69738"/>
                </a:cubicBezTo>
                <a:cubicBezTo>
                  <a:pt x="372340" y="64276"/>
                  <a:pt x="375206" y="58818"/>
                  <a:pt x="375206" y="53018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5" name="Rectangle 14"/>
          <p:cNvSpPr/>
          <p:nvPr/>
        </p:nvSpPr>
        <p:spPr>
          <a:xfrm>
            <a:off x="2187307" y="1782651"/>
            <a:ext cx="76851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latin typeface="Comic Sans MS" panose="030F0702030302020204" pitchFamily="66" charset="0"/>
              </a:rPr>
              <a:t>Task 4 </a:t>
            </a:r>
            <a:r>
              <a:rPr lang="en-US" sz="4800" dirty="0">
                <a:latin typeface="Comic Sans MS" panose="030F0702030302020204" pitchFamily="66" charset="0"/>
              </a:rPr>
              <a:t>Listen and repeat.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743201" y="539220"/>
            <a:ext cx="58817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Comic Sans MS" panose="030F0702030302020204" pitchFamily="66" charset="0"/>
              </a:rPr>
              <a:t>2 PRESENTATION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0001" y="329556"/>
            <a:ext cx="1704537" cy="817293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4823025" y="2673036"/>
            <a:ext cx="2105526" cy="1082842"/>
            <a:chOff x="2983594" y="3130426"/>
            <a:chExt cx="2105526" cy="1082842"/>
          </a:xfrm>
        </p:grpSpPr>
        <p:sp>
          <p:nvSpPr>
            <p:cNvPr id="22" name="Rounded Rectangle 21"/>
            <p:cNvSpPr/>
            <p:nvPr/>
          </p:nvSpPr>
          <p:spPr>
            <a:xfrm>
              <a:off x="2983594" y="3130426"/>
              <a:ext cx="2105526" cy="1082842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3" name="Picture 6" descr="Say Icon #1566 - Free Icons Library">
              <a:extLst>
                <a:ext uri="{FF2B5EF4-FFF2-40B4-BE49-F238E27FC236}">
                  <a16:creationId xmlns:a16="http://schemas.microsoft.com/office/drawing/2014/main" id="{EDD622AB-EE07-4F4E-A65F-66B24E077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2018" y="3348811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3" descr="29,362 Listening Icon Stock Photos, Pictures &amp; Royalty-Free Images - iStock">
              <a:extLst>
                <a:ext uri="{FF2B5EF4-FFF2-40B4-BE49-F238E27FC236}">
                  <a16:creationId xmlns:a16="http://schemas.microsoft.com/office/drawing/2014/main" id="{24084AA4-EAF3-498D-9203-05F271DAD7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4916" y="3321130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8668059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03.Unit 9 - Lesson 1 - Period 2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DyQip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PJCKl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8kIq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DyQip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PJCKl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8kIq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PJCKlXahn1hYAAAAGIAAAAcAAAAdW5pdmVyc2FsL2xvY2FsX3NldHRpbmdzLnhtbLOxr8jNUShLLSrOzM+zVTLUM1BSSM1Lzk/JzEu3VQoNcdO1UFIoLknMS0nMyc9LtVXKy1dSsLfjssnJT07MCU4tKQEqLFYoyEmsTC0KSc0FMkpS/RJzgSrDw42V9O24AFBLAwQUAAIACADzQip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DzQipVPMoRpUsAAABqAAAAGwAAAHVuaXZlcnNhbC91bml2ZXJzYWwucG5nLnhtbLOxr8jNUShLLSrOzM+zVTLUM1Cyt+PlsikoSi3LTC1XqACKGekZQICSQqWtkgkStzwzpSTDVsnCwBAhlpGamZ5RYqtkhiSoDzQSAFBLAQIAABQAAgAIAOOGAlPDxJh2RwMAAOEJAAAUAAAAAAAAAAEAAAAAAAAAAAB1bml2ZXJzYWwvcGxheWVyLnhtbFBLAQIAABQAAgAIAPJCKlXKowNubAYAACgZAAAdAAAAAAAAAAEAAAAAAHkDAAB1bml2ZXJzYWwvY29tbW9uX21lc3NhZ2VzLmxuZ1BLAQIAABQAAgAIAPJCKlUVHmAbowAAAH8BAAAuAAAAAAAAAAEAAAAAACAKAAB1bml2ZXJzYWwvcGxheWJhY2tfYW5kX25hdmlnYXRpb25fc2V0dGluZ3MueG1sUEsBAgAAFAACAAgA8kIqVaenV+h8BAAAbxcAACcAAAAAAAAAAQAAAAAADwsAAHVuaXZlcnNhbC9mbGFzaF9wdWJsaXNoaW5nX3NldHRpbmdzLnhtbFBLAQIAABQAAgAIAPJCKlW86VOGdwMAAOgMAAAhAAAAAAAAAAEAAAAAANAPAAB1bml2ZXJzYWwvZmxhc2hfc2tpbl9zZXR0aW5ncy54bWxQSwECAAAUAAIACADyQipVF9vd2HcEAAD5FgAAJgAAAAAAAAABAAAAAACGEwAAdW5pdmVyc2FsL2h0bWxfcHVibGlzaGluZ19zZXR0aW5ncy54bWxQSwECAAAUAAIACADyQipVVHMZhbABAACBBgAAHwAAAAAAAAABAAAAAABBGAAAdW5pdmVyc2FsL2h0bWxfc2tpbl9zZXR0aW5ncy5qc1BLAQIAABQAAgAIAPJCKlXahn1hYAAAAGIAAAAcAAAAAAAAAAEAAAAAAC4aAAB1bml2ZXJzYWwvbG9jYWxfc2V0dGluZ3MueG1sUEsBAgAAFAACAAgA80IqVYPsCm8cBgAARxMAABcAAAAAAAAAAAAAAAAAyBoAAHVuaXZlcnNhbC91bml2ZXJzYWwucG5nUEsBAgAAFAACAAgA80IqVTzKEaVLAAAAagAAABsAAAAAAAAAAQAAAAAAGSEAAHVuaXZlcnNhbC91bml2ZXJzYWwucG5nLnhtbFBLBQYAAAAACgAKAAYDAACdIQAAAAA="/>
  <p:tag name="ISPRING_LMS_API_VERSION" val="SCORM 2004 (2nd edition)"/>
  <p:tag name="ISPRING_ULTRA_SCORM_COURSE_ID" val="E0F57E9B-AADA-458F-949A-3E0FFFA7387B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BAI GIANG PPT WW3 CHUAN 08-9-2022\\Unit 9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103.Unit 9 - Lesson 1 - Period 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ADF16AD-26D8-4481-8136-5965BD68F1D2}:25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9DD73B4-F636-4420-96FE-2F6E3D9B3645}:26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7C29C0C-9792-4A97-9436-16B29A69B7FF}:27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7AA1EAB-3C3D-44E8-AAFA-8799313D6E65}:28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EFA68D-2C68-4773-AF09-E5BCBE3CD7DE}:28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AC87B4E-BF94-498E-964D-8ACBE591BFDF}:26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B07F965-5A10-4356-8DDB-F38495B63DB2}:27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31101C4-53D7-4BC2-B0C6-6C23FF1E72FC}:27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6C9E1F3-16A2-4DEE-9A32-2236A57F17DD}:27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C773DC-FCCF-4226-82AF-B20022278F2D}:27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DC60D8-C5F2-4C65-81AF-B082C4E98684}:25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85B2A1C-348A-4D0F-A471-DFBD3AFF3AA1}:28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3C5E2B-2BB1-4929-9F45-182FD67D39BE}:26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7BEACFD-E723-4728-8DDD-55C37877DAED}:26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AE1A59E-C61B-48BC-8C6E-875AB321D37F}:27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0FF17CC-20C0-468A-AB48-9C3ACAC1D44A}:26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B3796F5-8AF4-4135-9139-C5721037C583}:26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5701D69-9C3B-4F9B-9524-DA5CFEF63E3C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1590501-F645-4D96-AAC1-FC43794B3BB3}:2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1D831AF-4A58-48A1-A35F-BC413E0874ED}:26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88BE570-F222-4707-95ED-9C0C7F9F01BD}:28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D490A56-B1AE-43CA-9A7F-27F7B0317AAB}:28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7AFBCF7-3D7D-408B-AB8A-E71DAFE77E3E}:28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CDBE607-9527-408B-AE38-4D0F8614C737}:28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381AE8A-7762-489E-B2B7-8F18F756D7A1}:28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e Fruit Box Thesis by Slidesgo">
  <a:themeElements>
    <a:clrScheme name="Simple Light">
      <a:dk1>
        <a:srgbClr val="2BC7B3"/>
      </a:dk1>
      <a:lt1>
        <a:srgbClr val="2E8B76"/>
      </a:lt1>
      <a:dk2>
        <a:srgbClr val="475353"/>
      </a:dk2>
      <a:lt2>
        <a:srgbClr val="FFFFFF"/>
      </a:lt2>
      <a:accent1>
        <a:srgbClr val="2BC7B3"/>
      </a:accent1>
      <a:accent2>
        <a:srgbClr val="2E8B76"/>
      </a:accent2>
      <a:accent3>
        <a:srgbClr val="FFFFFF"/>
      </a:accent3>
      <a:accent4>
        <a:srgbClr val="475353"/>
      </a:accent4>
      <a:accent5>
        <a:srgbClr val="2BC7B3"/>
      </a:accent5>
      <a:accent6>
        <a:srgbClr val="2E8B76"/>
      </a:accent6>
      <a:hlink>
        <a:srgbClr val="47535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The Fruit Box Thesis by Slidesgo">
  <a:themeElements>
    <a:clrScheme name="Simple Light">
      <a:dk1>
        <a:srgbClr val="2BC7B3"/>
      </a:dk1>
      <a:lt1>
        <a:srgbClr val="2E8B76"/>
      </a:lt1>
      <a:dk2>
        <a:srgbClr val="475353"/>
      </a:dk2>
      <a:lt2>
        <a:srgbClr val="FFFFFF"/>
      </a:lt2>
      <a:accent1>
        <a:srgbClr val="2BC7B3"/>
      </a:accent1>
      <a:accent2>
        <a:srgbClr val="2E8B76"/>
      </a:accent2>
      <a:accent3>
        <a:srgbClr val="FFFFFF"/>
      </a:accent3>
      <a:accent4>
        <a:srgbClr val="475353"/>
      </a:accent4>
      <a:accent5>
        <a:srgbClr val="2BC7B3"/>
      </a:accent5>
      <a:accent6>
        <a:srgbClr val="2E8B76"/>
      </a:accent6>
      <a:hlink>
        <a:srgbClr val="47535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The Fruit Box Thesis by Slidesgo">
  <a:themeElements>
    <a:clrScheme name="Simple Light">
      <a:dk1>
        <a:srgbClr val="2BC7B3"/>
      </a:dk1>
      <a:lt1>
        <a:srgbClr val="2E8B76"/>
      </a:lt1>
      <a:dk2>
        <a:srgbClr val="475353"/>
      </a:dk2>
      <a:lt2>
        <a:srgbClr val="FFFFFF"/>
      </a:lt2>
      <a:accent1>
        <a:srgbClr val="2BC7B3"/>
      </a:accent1>
      <a:accent2>
        <a:srgbClr val="2E8B76"/>
      </a:accent2>
      <a:accent3>
        <a:srgbClr val="FFFFFF"/>
      </a:accent3>
      <a:accent4>
        <a:srgbClr val="475353"/>
      </a:accent4>
      <a:accent5>
        <a:srgbClr val="2BC7B3"/>
      </a:accent5>
      <a:accent6>
        <a:srgbClr val="2E8B76"/>
      </a:accent6>
      <a:hlink>
        <a:srgbClr val="47535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1444</TotalTime>
  <Words>641</Words>
  <Application>Microsoft Macintosh PowerPoint</Application>
  <PresentationFormat>Widescreen</PresentationFormat>
  <Paragraphs>287</Paragraphs>
  <Slides>25</Slides>
  <Notes>25</Notes>
  <HiddenSlides>0</HiddenSlides>
  <MMClips>13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8" baseType="lpstr">
      <vt:lpstr>Arial</vt:lpstr>
      <vt:lpstr>Bebas Neue</vt:lpstr>
      <vt:lpstr>Calibri</vt:lpstr>
      <vt:lpstr>Calibri Light</vt:lpstr>
      <vt:lpstr>Comic Sans MS</vt:lpstr>
      <vt:lpstr>DM Sans</vt:lpstr>
      <vt:lpstr>Life Savers</vt:lpstr>
      <vt:lpstr>Life Savers ExtraBold</vt:lpstr>
      <vt:lpstr>Merienda One</vt:lpstr>
      <vt:lpstr>Montserrat</vt:lpstr>
      <vt:lpstr>Myriad Pro</vt:lpstr>
      <vt:lpstr>Nunito</vt:lpstr>
      <vt:lpstr>PT Sans</vt:lpstr>
      <vt:lpstr>Quicksand</vt:lpstr>
      <vt:lpstr>Quicksand SemiBold</vt:lpstr>
      <vt:lpstr>Roboto</vt:lpstr>
      <vt:lpstr>Tahoma</vt:lpstr>
      <vt:lpstr>Office Theme</vt:lpstr>
      <vt:lpstr>Science Subject for Elementary - 3rd Grade: Physical, Life, and Earth by Slidesgo</vt:lpstr>
      <vt:lpstr>P.E. Subject for Middle School - 6th Grade: Sports &amp; Games by Slidesgo</vt:lpstr>
      <vt:lpstr>The Fruit Box Thesis by Slidesgo</vt:lpstr>
      <vt:lpstr>1_The Fruit Box Thesis by Slidesgo</vt:lpstr>
      <vt:lpstr>2_The Fruit Box Thesis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103.Unit 9 - Lesson 1 - Period 2</dc:title>
  <dc:creator>Le Thi Phep</dc:creator>
  <cp:lastModifiedBy>Microsoft Office User</cp:lastModifiedBy>
  <cp:revision>49</cp:revision>
  <dcterms:created xsi:type="dcterms:W3CDTF">2022-04-12T20:13:46Z</dcterms:created>
  <dcterms:modified xsi:type="dcterms:W3CDTF">2023-03-22T06:09:36Z</dcterms:modified>
</cp:coreProperties>
</file>