
<file path=[Content_Types].xml><?xml version="1.0" encoding="utf-8"?>
<Types xmlns="http://schemas.openxmlformats.org/package/2006/content-types">
  <Default Extension="mp3" ContentType="audio/mpeg"/>
  <Default Extension="png" ContentType="image/png"/>
  <Default Extension="tmp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4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media/media3.wav" ContentType="audio/x-wav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ppt/tags/tag18.xml" ContentType="application/vnd.openxmlformats-officedocument.presentationml.tags+xml"/>
  <Override PartName="/ppt/notesSlides/notesSlide17.xml" ContentType="application/vnd.openxmlformats-officedocument.presentationml.notesSlide+xml"/>
  <Override PartName="/ppt/tags/tag19.xml" ContentType="application/vnd.openxmlformats-officedocument.presentationml.tags+xml"/>
  <Override PartName="/ppt/notesSlides/notesSlide18.xml" ContentType="application/vnd.openxmlformats-officedocument.presentationml.notesSlide+xml"/>
  <Override PartName="/ppt/media/audio7.wav" ContentType="audio/x-wav"/>
  <Override PartName="/ppt/media/audio8.wav" ContentType="audio/x-wav"/>
  <Override PartName="/ppt/tags/tag20.xml" ContentType="application/vnd.openxmlformats-officedocument.presentationml.tags+xml"/>
  <Override PartName="/ppt/notesSlides/notesSlide19.xml" ContentType="application/vnd.openxmlformats-officedocument.presentationml.notesSlide+xml"/>
  <Override PartName="/ppt/tags/tag21.xml" ContentType="application/vnd.openxmlformats-officedocument.presentationml.tags+xml"/>
  <Override PartName="/ppt/notesSlides/notesSlide20.xml" ContentType="application/vnd.openxmlformats-officedocument.presentationml.notesSlide+xml"/>
  <Override PartName="/ppt/tags/tag22.xml" ContentType="application/vnd.openxmlformats-officedocument.presentationml.tags+xml"/>
  <Override PartName="/ppt/notesSlides/notesSlide21.xml" ContentType="application/vnd.openxmlformats-officedocument.presentationml.notesSlide+xml"/>
  <Override PartName="/ppt/tags/tag23.xml" ContentType="application/vnd.openxmlformats-officedocument.presentationml.tags+xml"/>
  <Override PartName="/ppt/notesSlides/notesSlide22.xml" ContentType="application/vnd.openxmlformats-officedocument.presentationml.notesSlide+xml"/>
  <Override PartName="/ppt/media/audio9.wav" ContentType="audio/x-wav"/>
  <Override PartName="/ppt/tags/tag24.xml" ContentType="application/vnd.openxmlformats-officedocument.presentationml.tags+xml"/>
  <Override PartName="/ppt/notesSlides/notesSlide23.xml" ContentType="application/vnd.openxmlformats-officedocument.presentationml.notesSlide+xml"/>
  <Override PartName="/ppt/tags/tag25.xml" ContentType="application/vnd.openxmlformats-officedocument.presentationml.tags+xml"/>
  <Override PartName="/ppt/notesSlides/notesSlide24.xml" ContentType="application/vnd.openxmlformats-officedocument.presentationml.notesSlide+xml"/>
  <Override PartName="/ppt/tags/tag26.xml" ContentType="application/vnd.openxmlformats-officedocument.presentationml.tags+xml"/>
  <Override PartName="/ppt/notesSlides/notesSlide25.xml" ContentType="application/vnd.openxmlformats-officedocument.presentationml.notesSlide+xml"/>
  <Override PartName="/ppt/tags/tag27.xml" ContentType="application/vnd.openxmlformats-officedocument.presentationml.tags+xml"/>
  <Override PartName="/ppt/notesSlides/notesSlide26.xml" ContentType="application/vnd.openxmlformats-officedocument.presentationml.notesSlide+xml"/>
  <Override PartName="/ppt/tags/tag28.xml" ContentType="application/vnd.openxmlformats-officedocument.presentationml.tags+xml"/>
  <Override PartName="/ppt/notesSlides/notesSlide27.xml" ContentType="application/vnd.openxmlformats-officedocument.presentationml.notesSlide+xml"/>
  <Override PartName="/ppt/tags/tag29.xml" ContentType="application/vnd.openxmlformats-officedocument.presentationml.tags+xml"/>
  <Override PartName="/ppt/notesSlides/notesSlide28.xml" ContentType="application/vnd.openxmlformats-officedocument.presentationml.notesSlide+xml"/>
  <Override PartName="/ppt/tags/tag30.xml" ContentType="application/vnd.openxmlformats-officedocument.presentationml.tags+xml"/>
  <Override PartName="/ppt/notesSlides/notesSlide29.xml" ContentType="application/vnd.openxmlformats-officedocument.presentationml.notesSlide+xml"/>
  <Override PartName="/ppt/tags/tag31.xml" ContentType="application/vnd.openxmlformats-officedocument.presentationml.tags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68" r:id="rId3"/>
    <p:sldMasterId id="2147483694" r:id="rId4"/>
    <p:sldMasterId id="2147483706" r:id="rId5"/>
  </p:sldMasterIdLst>
  <p:notesMasterIdLst>
    <p:notesMasterId r:id="rId36"/>
  </p:notesMasterIdLst>
  <p:sldIdLst>
    <p:sldId id="258" r:id="rId6"/>
    <p:sldId id="257" r:id="rId7"/>
    <p:sldId id="260" r:id="rId8"/>
    <p:sldId id="278" r:id="rId9"/>
    <p:sldId id="266" r:id="rId10"/>
    <p:sldId id="274" r:id="rId11"/>
    <p:sldId id="275" r:id="rId12"/>
    <p:sldId id="276" r:id="rId13"/>
    <p:sldId id="277" r:id="rId14"/>
    <p:sldId id="261" r:id="rId15"/>
    <p:sldId id="273" r:id="rId16"/>
    <p:sldId id="269" r:id="rId17"/>
    <p:sldId id="271" r:id="rId18"/>
    <p:sldId id="272" r:id="rId19"/>
    <p:sldId id="267" r:id="rId20"/>
    <p:sldId id="288" r:id="rId21"/>
    <p:sldId id="282" r:id="rId22"/>
    <p:sldId id="283" r:id="rId23"/>
    <p:sldId id="284" r:id="rId24"/>
    <p:sldId id="285" r:id="rId25"/>
    <p:sldId id="286" r:id="rId26"/>
    <p:sldId id="287" r:id="rId27"/>
    <p:sldId id="262" r:id="rId28"/>
    <p:sldId id="268" r:id="rId29"/>
    <p:sldId id="263" r:id="rId30"/>
    <p:sldId id="270" r:id="rId31"/>
    <p:sldId id="264" r:id="rId32"/>
    <p:sldId id="279" r:id="rId33"/>
    <p:sldId id="265" r:id="rId34"/>
    <p:sldId id="259" r:id="rId35"/>
  </p:sldIdLst>
  <p:sldSz cx="12192000" cy="6858000"/>
  <p:notesSz cx="6858000" cy="9144000"/>
  <p:custDataLst>
    <p:tags r:id="rId3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29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265" autoAdjust="0"/>
    <p:restoredTop sz="82236" autoAdjust="0"/>
  </p:normalViewPr>
  <p:slideViewPr>
    <p:cSldViewPr snapToGrid="0">
      <p:cViewPr varScale="1">
        <p:scale>
          <a:sx n="74" d="100"/>
          <a:sy n="74" d="100"/>
        </p:scale>
        <p:origin x="198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10" d="100"/>
        <a:sy n="110" d="100"/>
      </p:scale>
      <p:origin x="0" y="-630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tags" Target="tags/tag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1AFBA2-6175-4312-A482-F6EB6845D7D3}" type="datetimeFigureOut">
              <a:rPr lang="en-US" smtClean="0"/>
              <a:t>24/3/2023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050631-39A8-4F94-BF39-26C7635BD6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5219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978381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050631-39A8-4F94-BF39-26C7635BD62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9247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050631-39A8-4F94-BF39-26C7635BD62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7374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050631-39A8-4F94-BF39-26C7635BD62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0349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050631-39A8-4F94-BF39-26C7635BD62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2399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050631-39A8-4F94-BF39-26C7635BD62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7533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Play the words one by one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Play the track 9.8, ask students to listen and repeat in chorus, groups.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Say a word for students to repeat then point.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050631-39A8-4F94-BF39-26C7635BD62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1146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Students have to answer the questions to help the boy and the girl get the goal.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050631-39A8-4F94-BF39-26C7635BD62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7602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050631-39A8-4F94-BF39-26C7635BD62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6812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050631-39A8-4F94-BF39-26C7635BD62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18803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050631-39A8-4F94-BF39-26C7635BD62D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58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050631-39A8-4F94-BF39-26C7635BD62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38336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050631-39A8-4F94-BF39-26C7635BD62D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33921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050631-39A8-4F94-BF39-26C7635BD62D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51287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050631-39A8-4F94-BF39-26C7635BD62D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21212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050631-39A8-4F94-BF39-26C7635BD62D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27092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050631-39A8-4F94-BF39-26C7635BD62D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91161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050631-39A8-4F94-BF39-26C7635BD62D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10684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Ask Ss to look at 4 pictures and identify names of them.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Introduce the structures “ There is/ there are...” again. Then ask Ss to look at the example and say.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Work in pairs and talk about 4 pictures.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Call some pairs to prensent in front of the class.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Give them feedback.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050631-39A8-4F94-BF39-26C7635BD62D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19459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(Teacher calls pairs of SS from the differen groups. One of them chooses a piece of paper and uses their language to describe the word. The other has to guess the word in 20 seconds.)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050631-39A8-4F94-BF39-26C7635BD62D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51215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050631-39A8-4F94-BF39-26C7635BD62D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00822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050631-39A8-4F94-BF39-26C7635BD62D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2166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050631-39A8-4F94-BF39-26C7635BD62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21037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9A0DB2DC-4C9A-4742-B13C-FB6460FD3503}" type="slidenum">
              <a:rPr lang="en-US" altLang="zh-CN" dirty="0">
                <a:solidFill>
                  <a:prstClr val="black"/>
                </a:solidFill>
              </a:rPr>
              <a:pPr/>
              <a:t>30</a:t>
            </a:fld>
            <a:endParaRPr lang="zh-CN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13193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Teacher shows 5 flowers. Ss have to choose one of them to guess what food it is.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050631-39A8-4F94-BF39-26C7635BD62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1834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050631-39A8-4F94-BF39-26C7635BD62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8804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050631-39A8-4F94-BF39-26C7635BD62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736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050631-39A8-4F94-BF39-26C7635BD62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4263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050631-39A8-4F94-BF39-26C7635BD62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539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050631-39A8-4F94-BF39-26C7635BD62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9787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3.xml"/><Relationship Id="rId4" Type="http://schemas.openxmlformats.org/officeDocument/2006/relationships/hyperlink" Target="http://bit.ly/2TtBDfr" TargetMode="Externa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16F89-77CA-43AA-A711-569EC5F3AC62}" type="datetimeFigureOut">
              <a:rPr lang="en-US" smtClean="0"/>
              <a:t>24/3/2023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F7632-51CB-4C88-9FA8-75B599ACCD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450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16F89-77CA-43AA-A711-569EC5F3AC62}" type="datetimeFigureOut">
              <a:rPr lang="en-US" smtClean="0"/>
              <a:t>24/3/2023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F7632-51CB-4C88-9FA8-75B599ACCD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9339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16F89-77CA-43AA-A711-569EC5F3AC62}" type="datetimeFigureOut">
              <a:rPr lang="en-US" smtClean="0"/>
              <a:t>24/3/2023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F7632-51CB-4C88-9FA8-75B599ACCD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5029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0" y="1061485"/>
            <a:ext cx="12192076" cy="4882291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953467" y="930433"/>
            <a:ext cx="6190800" cy="28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1333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1021300" y="3953633"/>
            <a:ext cx="4368000" cy="9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2533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10236981" y="675615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7716648" y="1369767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856576" y="-15"/>
            <a:ext cx="2409787" cy="693945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9841977" y="2622400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2681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bg>
      <p:bgPr>
        <a:solidFill>
          <a:schemeClr val="accent2"/>
        </a:solidFill>
        <a:effectLst/>
      </p:bgPr>
    </p:bg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881600" y="1426300"/>
            <a:ext cx="6428800" cy="8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33" y="1125213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33" y="32638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33" y="2202373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33" y="5387517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33" y="4326766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960000" y="627025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50332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bg>
      <p:bgPr>
        <a:solidFill>
          <a:schemeClr val="accent2"/>
        </a:solidFill>
        <a:effectLst/>
      </p:bgPr>
    </p:bg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33" y="5388660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33" y="27097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33" y="4294926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33" y="1125213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33" y="1647301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575233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6448400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575233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6448400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71423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accent2"/>
        </a:solidFill>
        <a:effectLst/>
      </p:bgPr>
    </p:bg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25" y="1057919"/>
            <a:ext cx="12192076" cy="4727221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309446" y="5791601"/>
            <a:ext cx="993321" cy="994247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359191" y="453727"/>
            <a:ext cx="1072143" cy="935395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10398098" y="5678853"/>
            <a:ext cx="951737" cy="1176355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359214" y="3187581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9102480" y="1213214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909490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accent2"/>
        </a:solidFill>
        <a:effectLst/>
      </p:bgPr>
    </p:bg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10" y="1061485"/>
            <a:ext cx="12192076" cy="4882291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3153081" y="675615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632748" y="1369767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758077" y="2622400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9360565" y="5404496"/>
            <a:ext cx="2540223" cy="1450712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440082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2"/>
        </a:solidFill>
        <a:effectLst/>
      </p:bgPr>
    </p:bg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25" y="1057919"/>
            <a:ext cx="12192076" cy="4727221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536353" y="2413563"/>
            <a:ext cx="11032447" cy="1191765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336685" y="127193"/>
            <a:ext cx="11573121" cy="168392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4782479" y="5404496"/>
            <a:ext cx="2540223" cy="1450712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640521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fld id="{B1CF2E77-4E87-4338-A6B2-93E833A84A3C}" type="datetimeFigureOut">
              <a:rPr lang="en-US" sz="1867" ker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24/3/2023</a:t>
            </a:fld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fld id="{796E19DA-92E0-4635-8627-DEB5FDE3EBA8}" type="slidenum">
              <a:rPr lang="en-US" sz="1867" ker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042009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" name="Google Shape;10;p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" name="Google Shape;30;p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" name="Google Shape;31;p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32;p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Google Shape;34;p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" name="Google Shape;38;p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" name="Google Shape;39;p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" name="Google Shape;40;p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" name="Google Shape;41;p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" name="Google Shape;42;p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Google Shape;43;p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" name="Google Shape;44;p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Google Shape;45;p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Google Shape;46;p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" name="Google Shape;47;p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8" name="Google Shape;48;p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" name="Google Shape;49;p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" name="Google Shape;50;p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" name="Google Shape;51;p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" name="Google Shape;52;p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" name="Google Shape;53;p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4" name="Google Shape;54;p2"/>
          <p:cNvSpPr/>
          <p:nvPr/>
        </p:nvSpPr>
        <p:spPr>
          <a:xfrm rot="-30003" flipH="1">
            <a:off x="1329465" y="868633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" name="Google Shape;55;p2"/>
          <p:cNvSpPr txBox="1">
            <a:spLocks noGrp="1"/>
          </p:cNvSpPr>
          <p:nvPr>
            <p:ph type="ctrTitle"/>
          </p:nvPr>
        </p:nvSpPr>
        <p:spPr>
          <a:xfrm rot="268">
            <a:off x="959999" y="2209867"/>
            <a:ext cx="10272000" cy="2682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7733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2"/>
          <p:cNvSpPr txBox="1">
            <a:spLocks noGrp="1"/>
          </p:cNvSpPr>
          <p:nvPr>
            <p:ph type="subTitle" idx="1"/>
          </p:nvPr>
        </p:nvSpPr>
        <p:spPr>
          <a:xfrm rot="-59909">
            <a:off x="3551470" y="4670432"/>
            <a:ext cx="5486033" cy="60928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grpSp>
        <p:nvGrpSpPr>
          <p:cNvPr id="57" name="Google Shape;57;p2"/>
          <p:cNvGrpSpPr/>
          <p:nvPr/>
        </p:nvGrpSpPr>
        <p:grpSpPr>
          <a:xfrm>
            <a:off x="652370" y="5386378"/>
            <a:ext cx="1782303" cy="841249"/>
            <a:chOff x="157977" y="4219508"/>
            <a:chExt cx="1336727" cy="630937"/>
          </a:xfrm>
        </p:grpSpPr>
        <p:sp>
          <p:nvSpPr>
            <p:cNvPr id="58" name="Google Shape;58;p2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5" name="Google Shape;65;p2"/>
          <p:cNvGrpSpPr/>
          <p:nvPr/>
        </p:nvGrpSpPr>
        <p:grpSpPr>
          <a:xfrm rot="500999">
            <a:off x="9674367" y="5350753"/>
            <a:ext cx="1824965" cy="912497"/>
            <a:chOff x="6697867" y="-312822"/>
            <a:chExt cx="786877" cy="390023"/>
          </a:xfrm>
        </p:grpSpPr>
        <p:sp>
          <p:nvSpPr>
            <p:cNvPr id="66" name="Google Shape;66;p2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47595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16F89-77CA-43AA-A711-569EC5F3AC62}" type="datetimeFigureOut">
              <a:rPr lang="en-US" smtClean="0"/>
              <a:t>24/3/2023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F7632-51CB-4C88-9FA8-75B599ACCD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1111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" name="Google Shape;75;p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" name="Google Shape;76;p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" name="Google Shape;77;p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" name="Google Shape;78;p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" name="Google Shape;79;p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" name="Google Shape;80;p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" name="Google Shape;81;p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" name="Google Shape;82;p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84;p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85;p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86;p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87;p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90;p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91;p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92;p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Google Shape;93;p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" name="Google Shape;94;p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Google Shape;95;p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" name="Google Shape;96;p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" name="Google Shape;97;p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" name="Google Shape;98;p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" name="Google Shape;99;p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" name="Google Shape;100;p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" name="Google Shape;101;p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" name="Google Shape;102;p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" name="Google Shape;103;p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" name="Google Shape;104;p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" name="Google Shape;105;p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" name="Google Shape;106;p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" name="Google Shape;107;p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" name="Google Shape;108;p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" name="Google Shape;109;p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" name="Google Shape;110;p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" name="Google Shape;111;p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" name="Google Shape;112;p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" name="Google Shape;113;p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9" name="Google Shape;119;p3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0" name="Google Shape;120;p3"/>
          <p:cNvSpPr txBox="1">
            <a:spLocks noGrp="1"/>
          </p:cNvSpPr>
          <p:nvPr>
            <p:ph type="title"/>
          </p:nvPr>
        </p:nvSpPr>
        <p:spPr>
          <a:xfrm rot="-1339">
            <a:off x="960001" y="2332361"/>
            <a:ext cx="10272001" cy="18288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3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5120571" y="727829"/>
            <a:ext cx="1950863" cy="195087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22" name="Google Shape;122;p3"/>
          <p:cNvSpPr txBox="1">
            <a:spLocks noGrp="1"/>
          </p:cNvSpPr>
          <p:nvPr>
            <p:ph type="subTitle" idx="1"/>
          </p:nvPr>
        </p:nvSpPr>
        <p:spPr>
          <a:xfrm rot="-29827">
            <a:off x="3352899" y="3894236"/>
            <a:ext cx="5486207" cy="609625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77812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74" name="Google Shape;174;p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5" name="Google Shape;175;p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6" name="Google Shape;176;p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7" name="Google Shape;177;p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8" name="Google Shape;178;p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9" name="Google Shape;179;p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0" name="Google Shape;180;p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1" name="Google Shape;181;p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2" name="Google Shape;182;p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Google Shape;183;p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4" name="Google Shape;184;p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" name="Google Shape;185;p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6" name="Google Shape;186;p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7" name="Google Shape;187;p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8" name="Google Shape;188;p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9" name="Google Shape;189;p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0" name="Google Shape;190;p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1" name="Google Shape;191;p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2" name="Google Shape;192;p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3" name="Google Shape;193;p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4" name="Google Shape;194;p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5" name="Google Shape;195;p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6" name="Google Shape;196;p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7" name="Google Shape;197;p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8" name="Google Shape;198;p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9" name="Google Shape;199;p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0" name="Google Shape;200;p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1" name="Google Shape;201;p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2" name="Google Shape;202;p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3" name="Google Shape;203;p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4" name="Google Shape;204;p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" name="Google Shape;205;p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6" name="Google Shape;206;p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7" name="Google Shape;207;p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8" name="Google Shape;208;p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9" name="Google Shape;209;p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0" name="Google Shape;210;p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1" name="Google Shape;211;p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2" name="Google Shape;212;p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3" name="Google Shape;213;p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4" name="Google Shape;214;p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5" name="Google Shape;215;p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6" name="Google Shape;216;p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7" name="Google Shape;217;p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18" name="Google Shape;218;p5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9" name="Google Shape;219;p5"/>
          <p:cNvSpPr txBox="1">
            <a:spLocks noGrp="1"/>
          </p:cNvSpPr>
          <p:nvPr>
            <p:ph type="subTitle" idx="1"/>
          </p:nvPr>
        </p:nvSpPr>
        <p:spPr>
          <a:xfrm rot="-59916">
            <a:off x="1708509" y="3429061"/>
            <a:ext cx="3901792" cy="609289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0" name="Google Shape;220;p5"/>
          <p:cNvSpPr txBox="1">
            <a:spLocks noGrp="1"/>
          </p:cNvSpPr>
          <p:nvPr>
            <p:ph type="subTitle" idx="2"/>
          </p:nvPr>
        </p:nvSpPr>
        <p:spPr>
          <a:xfrm rot="-59916">
            <a:off x="6581643" y="3395161"/>
            <a:ext cx="3901792" cy="609289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1" name="Google Shape;221;p5"/>
          <p:cNvSpPr txBox="1">
            <a:spLocks noGrp="1"/>
          </p:cNvSpPr>
          <p:nvPr>
            <p:ph type="subTitle" idx="3"/>
          </p:nvPr>
        </p:nvSpPr>
        <p:spPr>
          <a:xfrm>
            <a:off x="1708600" y="403861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5"/>
          <p:cNvSpPr txBox="1">
            <a:spLocks noGrp="1"/>
          </p:cNvSpPr>
          <p:nvPr>
            <p:ph type="subTitle" idx="4"/>
          </p:nvPr>
        </p:nvSpPr>
        <p:spPr>
          <a:xfrm>
            <a:off x="6581767" y="403861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5"/>
          <p:cNvSpPr txBox="1">
            <a:spLocks noGrp="1"/>
          </p:cNvSpPr>
          <p:nvPr>
            <p:ph type="title"/>
          </p:nvPr>
        </p:nvSpPr>
        <p:spPr>
          <a:xfrm rot="-30146">
            <a:off x="2743272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567500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23" name="Google Shape;323;p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" name="Google Shape;324;p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5" name="Google Shape;325;p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6" name="Google Shape;326;p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7" name="Google Shape;327;p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8" name="Google Shape;328;p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9" name="Google Shape;329;p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0" name="Google Shape;330;p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1" name="Google Shape;331;p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2" name="Google Shape;332;p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3" name="Google Shape;333;p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4" name="Google Shape;334;p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5" name="Google Shape;335;p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6" name="Google Shape;336;p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7" name="Google Shape;337;p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8" name="Google Shape;338;p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9" name="Google Shape;339;p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0" name="Google Shape;340;p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1" name="Google Shape;341;p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2" name="Google Shape;342;p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3" name="Google Shape;343;p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4" name="Google Shape;344;p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5" name="Google Shape;345;p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6" name="Google Shape;346;p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7" name="Google Shape;347;p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8" name="Google Shape;348;p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9" name="Google Shape;349;p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0" name="Google Shape;350;p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1" name="Google Shape;351;p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2" name="Google Shape;352;p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3" name="Google Shape;353;p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4" name="Google Shape;354;p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5" name="Google Shape;355;p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6" name="Google Shape;356;p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7" name="Google Shape;357;p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8" name="Google Shape;358;p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9" name="Google Shape;359;p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0" name="Google Shape;360;p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1" name="Google Shape;361;p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2" name="Google Shape;362;p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3" name="Google Shape;363;p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4" name="Google Shape;364;p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5" name="Google Shape;365;p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" name="Google Shape;366;p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67" name="Google Shape;367;p8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8" name="Google Shape;368;p8"/>
          <p:cNvSpPr txBox="1">
            <a:spLocks noGrp="1"/>
          </p:cNvSpPr>
          <p:nvPr>
            <p:ph type="title"/>
          </p:nvPr>
        </p:nvSpPr>
        <p:spPr>
          <a:xfrm rot="-60073">
            <a:off x="487489" y="2209673"/>
            <a:ext cx="11216912" cy="243876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  <p:grpSp>
        <p:nvGrpSpPr>
          <p:cNvPr id="369" name="Google Shape;369;p8"/>
          <p:cNvGrpSpPr/>
          <p:nvPr/>
        </p:nvGrpSpPr>
        <p:grpSpPr>
          <a:xfrm flipH="1">
            <a:off x="5204782" y="5217852"/>
            <a:ext cx="1782303" cy="920160"/>
            <a:chOff x="157977" y="4282239"/>
            <a:chExt cx="1336727" cy="690120"/>
          </a:xfrm>
        </p:grpSpPr>
        <p:sp>
          <p:nvSpPr>
            <p:cNvPr id="370" name="Google Shape;370;p8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1" name="Google Shape;371;p8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2" name="Google Shape;372;p8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" name="Google Shape;373;p8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4" name="Google Shape;374;p8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5" name="Google Shape;375;p8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6" name="Google Shape;376;p8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483981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" name="Google Shape;378;p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79" name="Google Shape;379;p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0" name="Google Shape;380;p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1" name="Google Shape;381;p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2" name="Google Shape;382;p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3" name="Google Shape;383;p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4" name="Google Shape;384;p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" name="Google Shape;385;p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6" name="Google Shape;386;p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7" name="Google Shape;387;p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8" name="Google Shape;388;p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9" name="Google Shape;389;p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0" name="Google Shape;390;p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1" name="Google Shape;391;p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2" name="Google Shape;392;p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3" name="Google Shape;393;p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4" name="Google Shape;394;p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5" name="Google Shape;395;p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6" name="Google Shape;396;p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7" name="Google Shape;397;p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" name="Google Shape;398;p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9" name="Google Shape;399;p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0" name="Google Shape;400;p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1" name="Google Shape;401;p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2" name="Google Shape;402;p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3" name="Google Shape;403;p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4" name="Google Shape;404;p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5" name="Google Shape;405;p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6" name="Google Shape;406;p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7" name="Google Shape;407;p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8" name="Google Shape;408;p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9" name="Google Shape;409;p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0" name="Google Shape;410;p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1" name="Google Shape;411;p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2" name="Google Shape;412;p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3" name="Google Shape;413;p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4" name="Google Shape;414;p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5" name="Google Shape;415;p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6" name="Google Shape;416;p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7" name="Google Shape;417;p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8" name="Google Shape;418;p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9" name="Google Shape;419;p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0" name="Google Shape;420;p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1" name="Google Shape;421;p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2" name="Google Shape;422;p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23" name="Google Shape;423;p9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24" name="Google Shape;424;p9"/>
          <p:cNvSpPr txBox="1">
            <a:spLocks noGrp="1"/>
          </p:cNvSpPr>
          <p:nvPr>
            <p:ph type="title"/>
          </p:nvPr>
        </p:nvSpPr>
        <p:spPr>
          <a:xfrm rot="-60216">
            <a:off x="957545" y="2018055"/>
            <a:ext cx="10276776" cy="252998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13333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25" name="Google Shape;425;p9"/>
          <p:cNvSpPr txBox="1">
            <a:spLocks noGrp="1"/>
          </p:cNvSpPr>
          <p:nvPr>
            <p:ph type="subTitle" idx="1"/>
          </p:nvPr>
        </p:nvSpPr>
        <p:spPr>
          <a:xfrm rot="-60089">
            <a:off x="2743277" y="4233279"/>
            <a:ext cx="6705424" cy="97535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26" name="Google Shape;426;p9"/>
          <p:cNvGrpSpPr/>
          <p:nvPr/>
        </p:nvGrpSpPr>
        <p:grpSpPr>
          <a:xfrm flipH="1">
            <a:off x="9753031" y="5296745"/>
            <a:ext cx="1782303" cy="841249"/>
            <a:chOff x="157977" y="4219508"/>
            <a:chExt cx="1336727" cy="630937"/>
          </a:xfrm>
        </p:grpSpPr>
        <p:sp>
          <p:nvSpPr>
            <p:cNvPr id="427" name="Google Shape;427;p9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8" name="Google Shape;428;p9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9" name="Google Shape;429;p9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0" name="Google Shape;430;p9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1" name="Google Shape;431;p9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2" name="Google Shape;432;p9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3" name="Google Shape;433;p9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34" name="Google Shape;434;p9"/>
          <p:cNvGrpSpPr/>
          <p:nvPr/>
        </p:nvGrpSpPr>
        <p:grpSpPr>
          <a:xfrm rot="-500985" flipH="1">
            <a:off x="852337" y="747754"/>
            <a:ext cx="1463047" cy="731535"/>
            <a:chOff x="6697867" y="-312822"/>
            <a:chExt cx="786877" cy="390023"/>
          </a:xfrm>
        </p:grpSpPr>
        <p:sp>
          <p:nvSpPr>
            <p:cNvPr id="435" name="Google Shape;435;p9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6" name="Google Shape;436;p9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7" name="Google Shape;437;p9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8" name="Google Shape;438;p9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9" name="Google Shape;439;p9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0" name="Google Shape;440;p9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1" name="Google Shape;441;p9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751827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" name="Google Shape;542;p1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43" name="Google Shape;543;p1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4" name="Google Shape;544;p1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5" name="Google Shape;545;p1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6" name="Google Shape;546;p1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7" name="Google Shape;547;p1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8" name="Google Shape;548;p1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9" name="Google Shape;549;p1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0" name="Google Shape;550;p1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1" name="Google Shape;551;p1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2" name="Google Shape;552;p1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3" name="Google Shape;553;p1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4" name="Google Shape;554;p1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5" name="Google Shape;555;p1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6" name="Google Shape;556;p1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7" name="Google Shape;557;p1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8" name="Google Shape;558;p1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9" name="Google Shape;559;p1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0" name="Google Shape;560;p1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1" name="Google Shape;561;p1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2" name="Google Shape;562;p1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3" name="Google Shape;563;p1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4" name="Google Shape;564;p1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5" name="Google Shape;565;p1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6" name="Google Shape;566;p1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7" name="Google Shape;567;p1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8" name="Google Shape;568;p1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9" name="Google Shape;569;p1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0" name="Google Shape;570;p1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1" name="Google Shape;571;p1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2" name="Google Shape;572;p1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3" name="Google Shape;573;p1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4" name="Google Shape;574;p1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5" name="Google Shape;575;p1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6" name="Google Shape;576;p1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7" name="Google Shape;577;p1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8" name="Google Shape;578;p1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9" name="Google Shape;579;p1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0" name="Google Shape;580;p1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1" name="Google Shape;581;p1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2" name="Google Shape;582;p1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3" name="Google Shape;583;p1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4" name="Google Shape;584;p1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5" name="Google Shape;585;p1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6" name="Google Shape;586;p1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87" name="Google Shape;587;p11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88" name="Google Shape;588;p11"/>
          <p:cNvSpPr txBox="1">
            <a:spLocks noGrp="1"/>
          </p:cNvSpPr>
          <p:nvPr>
            <p:ph type="title" hasCustomPrompt="1"/>
          </p:nvPr>
        </p:nvSpPr>
        <p:spPr>
          <a:xfrm>
            <a:off x="609600" y="2139284"/>
            <a:ext cx="10972800" cy="22556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589" name="Google Shape;589;p11"/>
          <p:cNvSpPr txBox="1">
            <a:spLocks noGrp="1"/>
          </p:cNvSpPr>
          <p:nvPr>
            <p:ph type="subTitle" idx="1"/>
          </p:nvPr>
        </p:nvSpPr>
        <p:spPr>
          <a:xfrm rot="-60089">
            <a:off x="2743299" y="3912030"/>
            <a:ext cx="6705424" cy="95134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8009577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2" name="Google Shape;592;p1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93" name="Google Shape;593;p1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4" name="Google Shape;594;p1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5" name="Google Shape;595;p1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6" name="Google Shape;596;p1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7" name="Google Shape;597;p1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8" name="Google Shape;598;p1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9" name="Google Shape;599;p1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0" name="Google Shape;600;p1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1" name="Google Shape;601;p1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2" name="Google Shape;602;p1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3" name="Google Shape;603;p1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4" name="Google Shape;604;p1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5" name="Google Shape;605;p1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6" name="Google Shape;606;p1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7" name="Google Shape;607;p1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8" name="Google Shape;608;p1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9" name="Google Shape;609;p1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0" name="Google Shape;610;p1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1" name="Google Shape;611;p1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2" name="Google Shape;612;p1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3" name="Google Shape;613;p1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4" name="Google Shape;614;p1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5" name="Google Shape;615;p1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6" name="Google Shape;616;p1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7" name="Google Shape;617;p1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8" name="Google Shape;618;p1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9" name="Google Shape;619;p1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0" name="Google Shape;620;p1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1" name="Google Shape;621;p1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2" name="Google Shape;622;p1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3" name="Google Shape;623;p1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4" name="Google Shape;624;p1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5" name="Google Shape;625;p1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6" name="Google Shape;626;p1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7" name="Google Shape;627;p1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8" name="Google Shape;628;p1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9" name="Google Shape;629;p1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0" name="Google Shape;630;p1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1" name="Google Shape;631;p1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2" name="Google Shape;632;p1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3" name="Google Shape;633;p1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4" name="Google Shape;634;p1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5" name="Google Shape;635;p1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6" name="Google Shape;636;p1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37" name="Google Shape;637;p13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8" name="Google Shape;638;p13"/>
          <p:cNvSpPr txBox="1">
            <a:spLocks noGrp="1"/>
          </p:cNvSpPr>
          <p:nvPr>
            <p:ph type="subTitle" idx="1"/>
          </p:nvPr>
        </p:nvSpPr>
        <p:spPr>
          <a:xfrm rot="-66132">
            <a:off x="2803936" y="1974958"/>
            <a:ext cx="2682496" cy="1843477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39" name="Google Shape;639;p13"/>
          <p:cNvSpPr txBox="1">
            <a:spLocks noGrp="1"/>
          </p:cNvSpPr>
          <p:nvPr>
            <p:ph type="subTitle" idx="2"/>
          </p:nvPr>
        </p:nvSpPr>
        <p:spPr>
          <a:xfrm rot="-66132">
            <a:off x="6705553" y="4047759"/>
            <a:ext cx="2682496" cy="1843477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40" name="Google Shape;640;p13"/>
          <p:cNvSpPr txBox="1">
            <a:spLocks noGrp="1"/>
          </p:cNvSpPr>
          <p:nvPr>
            <p:ph type="subTitle" idx="3"/>
          </p:nvPr>
        </p:nvSpPr>
        <p:spPr>
          <a:xfrm>
            <a:off x="5502184" y="222249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1" name="Google Shape;641;p13"/>
          <p:cNvSpPr txBox="1">
            <a:spLocks noGrp="1"/>
          </p:cNvSpPr>
          <p:nvPr>
            <p:ph type="subTitle" idx="4"/>
          </p:nvPr>
        </p:nvSpPr>
        <p:spPr>
          <a:xfrm>
            <a:off x="2788200" y="4295297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2" name="Google Shape;642;p13"/>
          <p:cNvSpPr txBox="1">
            <a:spLocks noGrp="1"/>
          </p:cNvSpPr>
          <p:nvPr>
            <p:ph type="title"/>
          </p:nvPr>
        </p:nvSpPr>
        <p:spPr>
          <a:xfrm rot="-30146">
            <a:off x="2743272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7930902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2" name="Google Shape;692;p1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693" name="Google Shape;693;p1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4" name="Google Shape;694;p1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5" name="Google Shape;695;p1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6" name="Google Shape;696;p1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7" name="Google Shape;697;p1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8" name="Google Shape;698;p1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9" name="Google Shape;699;p1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0" name="Google Shape;700;p1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1" name="Google Shape;701;p1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2" name="Google Shape;702;p1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3" name="Google Shape;703;p1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4" name="Google Shape;704;p1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5" name="Google Shape;705;p1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6" name="Google Shape;706;p1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7" name="Google Shape;707;p1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8" name="Google Shape;708;p1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9" name="Google Shape;709;p1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0" name="Google Shape;710;p1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1" name="Google Shape;711;p1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2" name="Google Shape;712;p1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3" name="Google Shape;713;p1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4" name="Google Shape;714;p1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5" name="Google Shape;715;p1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6" name="Google Shape;716;p1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7" name="Google Shape;717;p1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8" name="Google Shape;718;p1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9" name="Google Shape;719;p1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0" name="Google Shape;720;p1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1" name="Google Shape;721;p1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2" name="Google Shape;722;p1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3" name="Google Shape;723;p1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4" name="Google Shape;724;p1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5" name="Google Shape;725;p1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6" name="Google Shape;726;p1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7" name="Google Shape;727;p1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8" name="Google Shape;728;p1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9" name="Google Shape;729;p1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0" name="Google Shape;730;p1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1" name="Google Shape;731;p1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2" name="Google Shape;732;p1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3" name="Google Shape;733;p1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4" name="Google Shape;734;p1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5" name="Google Shape;735;p1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6" name="Google Shape;736;p1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37" name="Google Shape;737;p15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38" name="Google Shape;738;p15"/>
          <p:cNvSpPr txBox="1">
            <a:spLocks noGrp="1"/>
          </p:cNvSpPr>
          <p:nvPr>
            <p:ph type="title"/>
          </p:nvPr>
        </p:nvSpPr>
        <p:spPr>
          <a:xfrm rot="-2406">
            <a:off x="2402349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739" name="Google Shape;739;p15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653903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40" name="Google Shape;740;p15"/>
          <p:cNvSpPr txBox="1">
            <a:spLocks noGrp="1"/>
          </p:cNvSpPr>
          <p:nvPr>
            <p:ph type="subTitle" idx="1"/>
          </p:nvPr>
        </p:nvSpPr>
        <p:spPr>
          <a:xfrm rot="-29710">
            <a:off x="2478595" y="3703632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41" name="Google Shape;741;p15"/>
          <p:cNvGrpSpPr/>
          <p:nvPr/>
        </p:nvGrpSpPr>
        <p:grpSpPr>
          <a:xfrm flipH="1">
            <a:off x="9884449" y="5137419"/>
            <a:ext cx="1782303" cy="920160"/>
            <a:chOff x="157977" y="4282239"/>
            <a:chExt cx="1336727" cy="690120"/>
          </a:xfrm>
        </p:grpSpPr>
        <p:sp>
          <p:nvSpPr>
            <p:cNvPr id="742" name="Google Shape;742;p15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3" name="Google Shape;743;p15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4" name="Google Shape;744;p15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5" name="Google Shape;745;p15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6" name="Google Shape;746;p15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7" name="Google Shape;747;p15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8" name="Google Shape;748;p15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714194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0" name="Google Shape;750;p1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1" name="Google Shape;751;p1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2" name="Google Shape;752;p1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3" name="Google Shape;753;p1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4" name="Google Shape;754;p1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5" name="Google Shape;755;p1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6" name="Google Shape;756;p1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7" name="Google Shape;757;p1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8" name="Google Shape;758;p1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9" name="Google Shape;759;p1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0" name="Google Shape;760;p1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1" name="Google Shape;761;p1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2" name="Google Shape;762;p1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3" name="Google Shape;763;p1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4" name="Google Shape;764;p1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5" name="Google Shape;765;p1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6" name="Google Shape;766;p1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7" name="Google Shape;767;p1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8" name="Google Shape;768;p1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9" name="Google Shape;769;p1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0" name="Google Shape;770;p1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1" name="Google Shape;771;p1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2" name="Google Shape;772;p1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3" name="Google Shape;773;p1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4" name="Google Shape;774;p1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5" name="Google Shape;775;p1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6" name="Google Shape;776;p1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7" name="Google Shape;777;p1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8" name="Google Shape;778;p1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9" name="Google Shape;779;p1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0" name="Google Shape;780;p1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1" name="Google Shape;781;p1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2" name="Google Shape;782;p1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3" name="Google Shape;783;p1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4" name="Google Shape;784;p1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5" name="Google Shape;785;p1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6" name="Google Shape;786;p1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7" name="Google Shape;787;p1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8" name="Google Shape;788;p1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9" name="Google Shape;789;p1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0" name="Google Shape;790;p1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1" name="Google Shape;791;p1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2" name="Google Shape;792;p1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3" name="Google Shape;793;p1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4" name="Google Shape;794;p1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95" name="Google Shape;795;p16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96" name="Google Shape;796;p16"/>
          <p:cNvSpPr txBox="1">
            <a:spLocks noGrp="1"/>
          </p:cNvSpPr>
          <p:nvPr>
            <p:ph type="title"/>
          </p:nvPr>
        </p:nvSpPr>
        <p:spPr>
          <a:xfrm rot="-2406">
            <a:off x="638816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797" name="Google Shape;797;p16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9584737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98" name="Google Shape;798;p16"/>
          <p:cNvSpPr txBox="1">
            <a:spLocks noGrp="1"/>
          </p:cNvSpPr>
          <p:nvPr>
            <p:ph type="subTitle" idx="1"/>
          </p:nvPr>
        </p:nvSpPr>
        <p:spPr>
          <a:xfrm rot="-29710">
            <a:off x="3370072" y="3703632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99" name="Google Shape;799;p16"/>
          <p:cNvGrpSpPr/>
          <p:nvPr/>
        </p:nvGrpSpPr>
        <p:grpSpPr>
          <a:xfrm>
            <a:off x="536134" y="5194012"/>
            <a:ext cx="1782303" cy="920160"/>
            <a:chOff x="157977" y="4282239"/>
            <a:chExt cx="1336727" cy="690120"/>
          </a:xfrm>
        </p:grpSpPr>
        <p:sp>
          <p:nvSpPr>
            <p:cNvPr id="800" name="Google Shape;800;p16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1" name="Google Shape;801;p16"/>
            <p:cNvSpPr/>
            <p:nvPr/>
          </p:nvSpPr>
          <p:spPr>
            <a:xfrm>
              <a:off x="1320834" y="44032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2" name="Google Shape;802;p16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3" name="Google Shape;803;p16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4" name="Google Shape;804;p16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5" name="Google Shape;805;p16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865723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7" name="Google Shape;807;p1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08" name="Google Shape;808;p1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9" name="Google Shape;809;p1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0" name="Google Shape;810;p1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1" name="Google Shape;811;p1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2" name="Google Shape;812;p1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3" name="Google Shape;813;p1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4" name="Google Shape;814;p1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5" name="Google Shape;815;p1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6" name="Google Shape;816;p1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7" name="Google Shape;817;p1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8" name="Google Shape;818;p1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9" name="Google Shape;819;p1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0" name="Google Shape;820;p1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1" name="Google Shape;821;p1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2" name="Google Shape;822;p1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3" name="Google Shape;823;p1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4" name="Google Shape;824;p1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5" name="Google Shape;825;p1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6" name="Google Shape;826;p1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7" name="Google Shape;827;p1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8" name="Google Shape;828;p1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9" name="Google Shape;829;p1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0" name="Google Shape;830;p1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1" name="Google Shape;831;p1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2" name="Google Shape;832;p1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3" name="Google Shape;833;p1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4" name="Google Shape;834;p1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5" name="Google Shape;835;p1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6" name="Google Shape;836;p1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7" name="Google Shape;837;p1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8" name="Google Shape;838;p1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9" name="Google Shape;839;p1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0" name="Google Shape;840;p1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1" name="Google Shape;841;p1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2" name="Google Shape;842;p1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3" name="Google Shape;843;p1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4" name="Google Shape;844;p1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5" name="Google Shape;845;p1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6" name="Google Shape;846;p1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7" name="Google Shape;847;p1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8" name="Google Shape;848;p1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9" name="Google Shape;849;p1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0" name="Google Shape;850;p1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1" name="Google Shape;851;p1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52" name="Google Shape;852;p17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53" name="Google Shape;853;p17"/>
          <p:cNvSpPr txBox="1">
            <a:spLocks noGrp="1"/>
          </p:cNvSpPr>
          <p:nvPr>
            <p:ph type="title"/>
          </p:nvPr>
        </p:nvSpPr>
        <p:spPr>
          <a:xfrm>
            <a:off x="9600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54" name="Google Shape;854;p17"/>
          <p:cNvSpPr txBox="1">
            <a:spLocks noGrp="1"/>
          </p:cNvSpPr>
          <p:nvPr>
            <p:ph type="title" idx="2" hasCustomPrompt="1"/>
          </p:nvPr>
        </p:nvSpPr>
        <p:spPr>
          <a:xfrm rot="-121265">
            <a:off x="2030178" y="1630581"/>
            <a:ext cx="975407" cy="975407"/>
          </a:xfrm>
          <a:prstGeom prst="rect">
            <a:avLst/>
          </a:prstGeom>
          <a:solidFill>
            <a:schemeClr val="accent4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55" name="Google Shape;855;p17"/>
          <p:cNvSpPr txBox="1">
            <a:spLocks noGrp="1"/>
          </p:cNvSpPr>
          <p:nvPr>
            <p:ph type="subTitle" idx="1"/>
          </p:nvPr>
        </p:nvSpPr>
        <p:spPr>
          <a:xfrm>
            <a:off x="9600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6" name="Google Shape;856;p17"/>
          <p:cNvSpPr txBox="1">
            <a:spLocks noGrp="1"/>
          </p:cNvSpPr>
          <p:nvPr>
            <p:ph type="title" idx="3"/>
          </p:nvPr>
        </p:nvSpPr>
        <p:spPr>
          <a:xfrm>
            <a:off x="45384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57" name="Google Shape;857;p17"/>
          <p:cNvSpPr txBox="1">
            <a:spLocks noGrp="1"/>
          </p:cNvSpPr>
          <p:nvPr>
            <p:ph type="title" idx="4" hasCustomPrompt="1"/>
          </p:nvPr>
        </p:nvSpPr>
        <p:spPr>
          <a:xfrm rot="-119856">
            <a:off x="5608385" y="1630785"/>
            <a:ext cx="975393" cy="975393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58" name="Google Shape;858;p17"/>
          <p:cNvSpPr txBox="1">
            <a:spLocks noGrp="1"/>
          </p:cNvSpPr>
          <p:nvPr>
            <p:ph type="subTitle" idx="5"/>
          </p:nvPr>
        </p:nvSpPr>
        <p:spPr>
          <a:xfrm>
            <a:off x="45384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9" name="Google Shape;859;p17"/>
          <p:cNvSpPr txBox="1">
            <a:spLocks noGrp="1"/>
          </p:cNvSpPr>
          <p:nvPr>
            <p:ph type="title" idx="6"/>
          </p:nvPr>
        </p:nvSpPr>
        <p:spPr>
          <a:xfrm>
            <a:off x="81168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0" name="Google Shape;860;p17"/>
          <p:cNvSpPr txBox="1">
            <a:spLocks noGrp="1"/>
          </p:cNvSpPr>
          <p:nvPr>
            <p:ph type="title" idx="7" hasCustomPrompt="1"/>
          </p:nvPr>
        </p:nvSpPr>
        <p:spPr>
          <a:xfrm rot="-119856">
            <a:off x="9186785" y="1630785"/>
            <a:ext cx="975393" cy="97539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1" name="Google Shape;861;p17"/>
          <p:cNvSpPr txBox="1">
            <a:spLocks noGrp="1"/>
          </p:cNvSpPr>
          <p:nvPr>
            <p:ph type="subTitle" idx="8"/>
          </p:nvPr>
        </p:nvSpPr>
        <p:spPr>
          <a:xfrm>
            <a:off x="81168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2" name="Google Shape;862;p17"/>
          <p:cNvSpPr txBox="1">
            <a:spLocks noGrp="1"/>
          </p:cNvSpPr>
          <p:nvPr>
            <p:ph type="title" idx="9"/>
          </p:nvPr>
        </p:nvSpPr>
        <p:spPr>
          <a:xfrm>
            <a:off x="9600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3" name="Google Shape;863;p17"/>
          <p:cNvSpPr txBox="1">
            <a:spLocks noGrp="1"/>
          </p:cNvSpPr>
          <p:nvPr>
            <p:ph type="title" idx="13" hasCustomPrompt="1"/>
          </p:nvPr>
        </p:nvSpPr>
        <p:spPr>
          <a:xfrm rot="-119856">
            <a:off x="2029985" y="4013352"/>
            <a:ext cx="975393" cy="975393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4" name="Google Shape;864;p17"/>
          <p:cNvSpPr txBox="1">
            <a:spLocks noGrp="1"/>
          </p:cNvSpPr>
          <p:nvPr>
            <p:ph type="subTitle" idx="14"/>
          </p:nvPr>
        </p:nvSpPr>
        <p:spPr>
          <a:xfrm>
            <a:off x="9600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5" name="Google Shape;865;p17"/>
          <p:cNvSpPr txBox="1">
            <a:spLocks noGrp="1"/>
          </p:cNvSpPr>
          <p:nvPr>
            <p:ph type="title" idx="15"/>
          </p:nvPr>
        </p:nvSpPr>
        <p:spPr>
          <a:xfrm>
            <a:off x="45384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6" name="Google Shape;866;p17"/>
          <p:cNvSpPr txBox="1">
            <a:spLocks noGrp="1"/>
          </p:cNvSpPr>
          <p:nvPr>
            <p:ph type="title" idx="16" hasCustomPrompt="1"/>
          </p:nvPr>
        </p:nvSpPr>
        <p:spPr>
          <a:xfrm rot="-119856">
            <a:off x="5608385" y="4013352"/>
            <a:ext cx="975393" cy="975393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7" name="Google Shape;867;p17"/>
          <p:cNvSpPr txBox="1">
            <a:spLocks noGrp="1"/>
          </p:cNvSpPr>
          <p:nvPr>
            <p:ph type="subTitle" idx="17"/>
          </p:nvPr>
        </p:nvSpPr>
        <p:spPr>
          <a:xfrm>
            <a:off x="45384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8" name="Google Shape;868;p17"/>
          <p:cNvSpPr txBox="1">
            <a:spLocks noGrp="1"/>
          </p:cNvSpPr>
          <p:nvPr>
            <p:ph type="title" idx="18"/>
          </p:nvPr>
        </p:nvSpPr>
        <p:spPr>
          <a:xfrm>
            <a:off x="81168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9" name="Google Shape;869;p17"/>
          <p:cNvSpPr txBox="1">
            <a:spLocks noGrp="1"/>
          </p:cNvSpPr>
          <p:nvPr>
            <p:ph type="title" idx="19" hasCustomPrompt="1"/>
          </p:nvPr>
        </p:nvSpPr>
        <p:spPr>
          <a:xfrm rot="-119856">
            <a:off x="9186785" y="4013352"/>
            <a:ext cx="975393" cy="975393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70" name="Google Shape;870;p17"/>
          <p:cNvSpPr txBox="1">
            <a:spLocks noGrp="1"/>
          </p:cNvSpPr>
          <p:nvPr>
            <p:ph type="subTitle" idx="20"/>
          </p:nvPr>
        </p:nvSpPr>
        <p:spPr>
          <a:xfrm>
            <a:off x="81168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1" name="Google Shape;871;p17"/>
          <p:cNvSpPr txBox="1">
            <a:spLocks noGrp="1"/>
          </p:cNvSpPr>
          <p:nvPr>
            <p:ph type="title" idx="21"/>
          </p:nvPr>
        </p:nvSpPr>
        <p:spPr>
          <a:xfrm rot="-30015">
            <a:off x="2957745" y="595317"/>
            <a:ext cx="627663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872" name="Google Shape;872;p17"/>
          <p:cNvGrpSpPr/>
          <p:nvPr/>
        </p:nvGrpSpPr>
        <p:grpSpPr>
          <a:xfrm rot="10800000" flipH="1">
            <a:off x="674177" y="491868"/>
            <a:ext cx="1782303" cy="739649"/>
            <a:chOff x="157977" y="4295708"/>
            <a:chExt cx="1336727" cy="554737"/>
          </a:xfrm>
        </p:grpSpPr>
        <p:sp>
          <p:nvSpPr>
            <p:cNvPr id="873" name="Google Shape;873;p17"/>
            <p:cNvSpPr/>
            <p:nvPr/>
          </p:nvSpPr>
          <p:spPr>
            <a:xfrm rot="10800000" flipH="1"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4" name="Google Shape;874;p17"/>
            <p:cNvSpPr/>
            <p:nvPr/>
          </p:nvSpPr>
          <p:spPr>
            <a:xfrm rot="10800000" flipH="1">
              <a:off x="1320834" y="4487026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5" name="Google Shape;875;p17"/>
            <p:cNvSpPr/>
            <p:nvPr/>
          </p:nvSpPr>
          <p:spPr>
            <a:xfrm>
              <a:off x="488008" y="43003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6" name="Google Shape;876;p17"/>
            <p:cNvSpPr/>
            <p:nvPr/>
          </p:nvSpPr>
          <p:spPr>
            <a:xfrm>
              <a:off x="504410" y="42957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7" name="Google Shape;877;p17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8" name="Google Shape;878;p17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9" name="Google Shape;879;p17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0009832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1" name="Google Shape;881;p1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82" name="Google Shape;882;p1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3" name="Google Shape;883;p1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4" name="Google Shape;884;p1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5" name="Google Shape;885;p1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6" name="Google Shape;886;p1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7" name="Google Shape;887;p1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8" name="Google Shape;888;p1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9" name="Google Shape;889;p1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0" name="Google Shape;890;p1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1" name="Google Shape;891;p1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2" name="Google Shape;892;p1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3" name="Google Shape;893;p1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4" name="Google Shape;894;p1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5" name="Google Shape;895;p1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6" name="Google Shape;896;p1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7" name="Google Shape;897;p1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8" name="Google Shape;898;p1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9" name="Google Shape;899;p1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0" name="Google Shape;900;p1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1" name="Google Shape;901;p1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2" name="Google Shape;902;p1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3" name="Google Shape;903;p1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4" name="Google Shape;904;p1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5" name="Google Shape;905;p1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6" name="Google Shape;906;p1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7" name="Google Shape;907;p1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8" name="Google Shape;908;p1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9" name="Google Shape;909;p1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0" name="Google Shape;910;p1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1" name="Google Shape;911;p1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2" name="Google Shape;912;p1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3" name="Google Shape;913;p1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4" name="Google Shape;914;p1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5" name="Google Shape;915;p1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6" name="Google Shape;916;p1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7" name="Google Shape;917;p1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8" name="Google Shape;918;p1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9" name="Google Shape;919;p1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0" name="Google Shape;920;p1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1" name="Google Shape;921;p1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2" name="Google Shape;922;p1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3" name="Google Shape;923;p1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4" name="Google Shape;924;p1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5" name="Google Shape;925;p1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26" name="Google Shape;926;p18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7" name="Google Shape;927;p18"/>
          <p:cNvSpPr txBox="1">
            <a:spLocks noGrp="1"/>
          </p:cNvSpPr>
          <p:nvPr>
            <p:ph type="title"/>
          </p:nvPr>
        </p:nvSpPr>
        <p:spPr>
          <a:xfrm rot="-59885">
            <a:off x="3053408" y="4506019"/>
            <a:ext cx="6085323" cy="70890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928" name="Google Shape;928;p18"/>
          <p:cNvSpPr txBox="1">
            <a:spLocks noGrp="1"/>
          </p:cNvSpPr>
          <p:nvPr>
            <p:ph type="subTitle" idx="1"/>
          </p:nvPr>
        </p:nvSpPr>
        <p:spPr>
          <a:xfrm>
            <a:off x="609600" y="1913849"/>
            <a:ext cx="10972800" cy="29260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79074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16F89-77CA-43AA-A711-569EC5F3AC62}" type="datetimeFigureOut">
              <a:rPr lang="en-US" smtClean="0"/>
              <a:t>24/3/2023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F7632-51CB-4C88-9FA8-75B599ACCD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80736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9" name="Google Shape;979;p2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980" name="Google Shape;980;p2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1" name="Google Shape;981;p2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2" name="Google Shape;982;p2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3" name="Google Shape;983;p2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4" name="Google Shape;984;p2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5" name="Google Shape;985;p2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6" name="Google Shape;986;p2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7" name="Google Shape;987;p2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8" name="Google Shape;988;p2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9" name="Google Shape;989;p2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0" name="Google Shape;990;p2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1" name="Google Shape;991;p2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2" name="Google Shape;992;p2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3" name="Google Shape;993;p2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4" name="Google Shape;994;p2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5" name="Google Shape;995;p2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6" name="Google Shape;996;p2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7" name="Google Shape;997;p2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8" name="Google Shape;998;p2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9" name="Google Shape;999;p2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0" name="Google Shape;1000;p2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1" name="Google Shape;1001;p2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2" name="Google Shape;1002;p2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3" name="Google Shape;1003;p2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4" name="Google Shape;1004;p2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5" name="Google Shape;1005;p2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6" name="Google Shape;1006;p2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7" name="Google Shape;1007;p2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8" name="Google Shape;1008;p2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9" name="Google Shape;1009;p2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0" name="Google Shape;1010;p2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1" name="Google Shape;1011;p2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2" name="Google Shape;1012;p2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3" name="Google Shape;1013;p2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4" name="Google Shape;1014;p2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5" name="Google Shape;1015;p2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6" name="Google Shape;1016;p2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7" name="Google Shape;1017;p2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8" name="Google Shape;1018;p2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9" name="Google Shape;1019;p2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0" name="Google Shape;1020;p2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1" name="Google Shape;1021;p2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2" name="Google Shape;1022;p2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3" name="Google Shape;1023;p2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24" name="Google Shape;1024;p20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25" name="Google Shape;1025;p20"/>
          <p:cNvSpPr txBox="1">
            <a:spLocks noGrp="1"/>
          </p:cNvSpPr>
          <p:nvPr>
            <p:ph type="subTitle" idx="1"/>
          </p:nvPr>
        </p:nvSpPr>
        <p:spPr>
          <a:xfrm>
            <a:off x="2682200" y="5650400"/>
            <a:ext cx="68276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6" name="Google Shape;1026;p20"/>
          <p:cNvSpPr txBox="1">
            <a:spLocks noGrp="1"/>
          </p:cNvSpPr>
          <p:nvPr>
            <p:ph type="title"/>
          </p:nvPr>
        </p:nvSpPr>
        <p:spPr>
          <a:xfrm rot="-30077">
            <a:off x="2621268" y="595658"/>
            <a:ext cx="694946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9179184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8" name="Google Shape;1028;p2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29" name="Google Shape;1029;p2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0" name="Google Shape;1030;p2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1" name="Google Shape;1031;p2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2" name="Google Shape;1032;p2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3" name="Google Shape;1033;p2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4" name="Google Shape;1034;p2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5" name="Google Shape;1035;p2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6" name="Google Shape;1036;p2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7" name="Google Shape;1037;p2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8" name="Google Shape;1038;p2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9" name="Google Shape;1039;p2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0" name="Google Shape;1040;p2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1" name="Google Shape;1041;p2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2" name="Google Shape;1042;p2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3" name="Google Shape;1043;p2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4" name="Google Shape;1044;p2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5" name="Google Shape;1045;p2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6" name="Google Shape;1046;p2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7" name="Google Shape;1047;p2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8" name="Google Shape;1048;p2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9" name="Google Shape;1049;p2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0" name="Google Shape;1050;p2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1" name="Google Shape;1051;p2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2" name="Google Shape;1052;p2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3" name="Google Shape;1053;p2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4" name="Google Shape;1054;p2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5" name="Google Shape;1055;p2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6" name="Google Shape;1056;p2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7" name="Google Shape;1057;p2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8" name="Google Shape;1058;p2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9" name="Google Shape;1059;p2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0" name="Google Shape;1060;p2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1" name="Google Shape;1061;p2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2" name="Google Shape;1062;p2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3" name="Google Shape;1063;p2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4" name="Google Shape;1064;p2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5" name="Google Shape;1065;p2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6" name="Google Shape;1066;p2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7" name="Google Shape;1067;p2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8" name="Google Shape;1068;p2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9" name="Google Shape;1069;p2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0" name="Google Shape;1070;p2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1" name="Google Shape;1071;p2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2" name="Google Shape;1072;p2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73" name="Google Shape;1073;p21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74" name="Google Shape;1074;p21"/>
          <p:cNvSpPr txBox="1">
            <a:spLocks noGrp="1"/>
          </p:cNvSpPr>
          <p:nvPr>
            <p:ph type="subTitle" idx="1"/>
          </p:nvPr>
        </p:nvSpPr>
        <p:spPr>
          <a:xfrm>
            <a:off x="960000" y="2664367"/>
            <a:ext cx="3510000" cy="18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5" name="Google Shape;1075;p21"/>
          <p:cNvSpPr txBox="1">
            <a:spLocks noGrp="1"/>
          </p:cNvSpPr>
          <p:nvPr>
            <p:ph type="title"/>
          </p:nvPr>
        </p:nvSpPr>
        <p:spPr>
          <a:xfrm rot="-30035">
            <a:off x="943107" y="617815"/>
            <a:ext cx="51277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5740317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7" name="Google Shape;1077;p2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78" name="Google Shape;1078;p2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9" name="Google Shape;1079;p2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0" name="Google Shape;1080;p2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1" name="Google Shape;1081;p2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2" name="Google Shape;1082;p2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3" name="Google Shape;1083;p2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4" name="Google Shape;1084;p2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5" name="Google Shape;1085;p2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6" name="Google Shape;1086;p2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7" name="Google Shape;1087;p2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8" name="Google Shape;1088;p2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9" name="Google Shape;1089;p2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0" name="Google Shape;1090;p2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1" name="Google Shape;1091;p2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2" name="Google Shape;1092;p2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3" name="Google Shape;1093;p2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4" name="Google Shape;1094;p2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5" name="Google Shape;1095;p2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6" name="Google Shape;1096;p2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7" name="Google Shape;1097;p2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8" name="Google Shape;1098;p2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9" name="Google Shape;1099;p2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0" name="Google Shape;1100;p2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1" name="Google Shape;1101;p2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2" name="Google Shape;1102;p2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3" name="Google Shape;1103;p2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4" name="Google Shape;1104;p2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5" name="Google Shape;1105;p2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6" name="Google Shape;1106;p2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7" name="Google Shape;1107;p2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8" name="Google Shape;1108;p2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9" name="Google Shape;1109;p2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0" name="Google Shape;1110;p2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1" name="Google Shape;1111;p2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2" name="Google Shape;1112;p2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3" name="Google Shape;1113;p2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4" name="Google Shape;1114;p2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5" name="Google Shape;1115;p2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6" name="Google Shape;1116;p2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7" name="Google Shape;1117;p2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8" name="Google Shape;1118;p2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9" name="Google Shape;1119;p2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0" name="Google Shape;1120;p2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1" name="Google Shape;1121;p2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22" name="Google Shape;1122;p22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23" name="Google Shape;1123;p22"/>
          <p:cNvSpPr txBox="1">
            <a:spLocks noGrp="1"/>
          </p:cNvSpPr>
          <p:nvPr>
            <p:ph type="subTitle" idx="1"/>
          </p:nvPr>
        </p:nvSpPr>
        <p:spPr>
          <a:xfrm>
            <a:off x="7943433" y="2666900"/>
            <a:ext cx="3288400" cy="18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4" name="Google Shape;1124;p22"/>
          <p:cNvSpPr txBox="1">
            <a:spLocks noGrp="1"/>
          </p:cNvSpPr>
          <p:nvPr>
            <p:ph type="title"/>
          </p:nvPr>
        </p:nvSpPr>
        <p:spPr>
          <a:xfrm rot="-30065">
            <a:off x="6092174" y="572706"/>
            <a:ext cx="51225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9426119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" name="Google Shape;1126;p2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27" name="Google Shape;1127;p2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8" name="Google Shape;1128;p2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9" name="Google Shape;1129;p2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0" name="Google Shape;1130;p2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1" name="Google Shape;1131;p2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2" name="Google Shape;1132;p2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3" name="Google Shape;1133;p2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4" name="Google Shape;1134;p2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5" name="Google Shape;1135;p2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6" name="Google Shape;1136;p2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7" name="Google Shape;1137;p2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8" name="Google Shape;1138;p2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9" name="Google Shape;1139;p2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0" name="Google Shape;1140;p2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1" name="Google Shape;1141;p2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2" name="Google Shape;1142;p2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3" name="Google Shape;1143;p2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4" name="Google Shape;1144;p2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5" name="Google Shape;1145;p2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6" name="Google Shape;1146;p2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7" name="Google Shape;1147;p2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8" name="Google Shape;1148;p2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9" name="Google Shape;1149;p2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0" name="Google Shape;1150;p2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1" name="Google Shape;1151;p2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2" name="Google Shape;1152;p2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3" name="Google Shape;1153;p2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4" name="Google Shape;1154;p2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5" name="Google Shape;1155;p2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6" name="Google Shape;1156;p2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7" name="Google Shape;1157;p2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8" name="Google Shape;1158;p2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9" name="Google Shape;1159;p2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0" name="Google Shape;1160;p2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1" name="Google Shape;1161;p2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2" name="Google Shape;1162;p2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3" name="Google Shape;1163;p2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4" name="Google Shape;1164;p2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5" name="Google Shape;1165;p2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6" name="Google Shape;1166;p2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7" name="Google Shape;1167;p2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8" name="Google Shape;1168;p2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9" name="Google Shape;1169;p2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0" name="Google Shape;1170;p2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71" name="Google Shape;1171;p23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72" name="Google Shape;1172;p23"/>
          <p:cNvSpPr txBox="1">
            <a:spLocks noGrp="1"/>
          </p:cNvSpPr>
          <p:nvPr>
            <p:ph type="subTitle" idx="1"/>
          </p:nvPr>
        </p:nvSpPr>
        <p:spPr>
          <a:xfrm>
            <a:off x="8336933" y="2206433"/>
            <a:ext cx="2895200" cy="3108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3" name="Google Shape;1173;p23"/>
          <p:cNvSpPr txBox="1">
            <a:spLocks noGrp="1"/>
          </p:cNvSpPr>
          <p:nvPr>
            <p:ph type="title"/>
          </p:nvPr>
        </p:nvSpPr>
        <p:spPr>
          <a:xfrm rot="-30010">
            <a:off x="963085" y="568917"/>
            <a:ext cx="600262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3712631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5" name="Google Shape;1175;p24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76" name="Google Shape;1176;p24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7" name="Google Shape;1177;p24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8" name="Google Shape;1178;p24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9" name="Google Shape;1179;p24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0" name="Google Shape;1180;p24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1" name="Google Shape;1181;p24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2" name="Google Shape;1182;p24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3" name="Google Shape;1183;p24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4" name="Google Shape;1184;p24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5" name="Google Shape;1185;p24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6" name="Google Shape;1186;p24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7" name="Google Shape;1187;p24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8" name="Google Shape;1188;p24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9" name="Google Shape;1189;p24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0" name="Google Shape;1190;p24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1" name="Google Shape;1191;p24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2" name="Google Shape;1192;p24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3" name="Google Shape;1193;p24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4" name="Google Shape;1194;p24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5" name="Google Shape;1195;p24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6" name="Google Shape;1196;p24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7" name="Google Shape;1197;p24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8" name="Google Shape;1198;p24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9" name="Google Shape;1199;p24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0" name="Google Shape;1200;p24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1" name="Google Shape;1201;p24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2" name="Google Shape;1202;p24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3" name="Google Shape;1203;p24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4" name="Google Shape;1204;p24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5" name="Google Shape;1205;p24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6" name="Google Shape;1206;p24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7" name="Google Shape;1207;p24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8" name="Google Shape;1208;p24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9" name="Google Shape;1209;p24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0" name="Google Shape;1210;p24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1" name="Google Shape;1211;p24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2" name="Google Shape;1212;p24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3" name="Google Shape;1213;p24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4" name="Google Shape;1214;p24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5" name="Google Shape;1215;p24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6" name="Google Shape;1216;p24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7" name="Google Shape;1217;p24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8" name="Google Shape;1218;p24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9" name="Google Shape;1219;p24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20" name="Google Shape;1220;p24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21" name="Google Shape;1221;p24"/>
          <p:cNvSpPr txBox="1">
            <a:spLocks noGrp="1"/>
          </p:cNvSpPr>
          <p:nvPr>
            <p:ph type="title"/>
          </p:nvPr>
        </p:nvSpPr>
        <p:spPr>
          <a:xfrm rot="-60034">
            <a:off x="959919" y="4419817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2" name="Google Shape;1222;p24"/>
          <p:cNvSpPr txBox="1">
            <a:spLocks noGrp="1"/>
          </p:cNvSpPr>
          <p:nvPr>
            <p:ph type="subTitle" idx="1"/>
          </p:nvPr>
        </p:nvSpPr>
        <p:spPr>
          <a:xfrm>
            <a:off x="9600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3" name="Google Shape;1223;p24"/>
          <p:cNvSpPr txBox="1">
            <a:spLocks noGrp="1"/>
          </p:cNvSpPr>
          <p:nvPr>
            <p:ph type="title" idx="2"/>
          </p:nvPr>
        </p:nvSpPr>
        <p:spPr>
          <a:xfrm rot="-60034">
            <a:off x="4538207" y="4419933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4" name="Google Shape;1224;p24"/>
          <p:cNvSpPr txBox="1">
            <a:spLocks noGrp="1"/>
          </p:cNvSpPr>
          <p:nvPr>
            <p:ph type="subTitle" idx="3"/>
          </p:nvPr>
        </p:nvSpPr>
        <p:spPr>
          <a:xfrm>
            <a:off x="45384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5" name="Google Shape;1225;p24"/>
          <p:cNvSpPr txBox="1">
            <a:spLocks noGrp="1"/>
          </p:cNvSpPr>
          <p:nvPr>
            <p:ph type="title" idx="4"/>
          </p:nvPr>
        </p:nvSpPr>
        <p:spPr>
          <a:xfrm rot="-60034">
            <a:off x="8116860" y="4419784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6" name="Google Shape;1226;p24"/>
          <p:cNvSpPr txBox="1">
            <a:spLocks noGrp="1"/>
          </p:cNvSpPr>
          <p:nvPr>
            <p:ph type="subTitle" idx="5"/>
          </p:nvPr>
        </p:nvSpPr>
        <p:spPr>
          <a:xfrm>
            <a:off x="81168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7" name="Google Shape;1227;p24"/>
          <p:cNvSpPr txBox="1">
            <a:spLocks noGrp="1"/>
          </p:cNvSpPr>
          <p:nvPr>
            <p:ph type="title" idx="6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0001742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" name="Google Shape;1229;p2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30" name="Google Shape;1230;p2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1" name="Google Shape;1231;p2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2" name="Google Shape;1232;p2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3" name="Google Shape;1233;p2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4" name="Google Shape;1234;p2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5" name="Google Shape;1235;p2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6" name="Google Shape;1236;p2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7" name="Google Shape;1237;p2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8" name="Google Shape;1238;p2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9" name="Google Shape;1239;p2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0" name="Google Shape;1240;p2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1" name="Google Shape;1241;p2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2" name="Google Shape;1242;p2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3" name="Google Shape;1243;p2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4" name="Google Shape;1244;p2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5" name="Google Shape;1245;p2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6" name="Google Shape;1246;p2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7" name="Google Shape;1247;p2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8" name="Google Shape;1248;p2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9" name="Google Shape;1249;p2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0" name="Google Shape;1250;p2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1" name="Google Shape;1251;p2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2" name="Google Shape;1252;p2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3" name="Google Shape;1253;p2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4" name="Google Shape;1254;p2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5" name="Google Shape;1255;p2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6" name="Google Shape;1256;p2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7" name="Google Shape;1257;p2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8" name="Google Shape;1258;p2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9" name="Google Shape;1259;p2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0" name="Google Shape;1260;p2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1" name="Google Shape;1261;p2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2" name="Google Shape;1262;p2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3" name="Google Shape;1263;p2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4" name="Google Shape;1264;p2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5" name="Google Shape;1265;p2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6" name="Google Shape;1266;p2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7" name="Google Shape;1267;p2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8" name="Google Shape;1268;p2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9" name="Google Shape;1269;p2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0" name="Google Shape;1270;p2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1" name="Google Shape;1271;p2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2" name="Google Shape;1272;p2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3" name="Google Shape;1273;p2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74" name="Google Shape;1274;p25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75" name="Google Shape;1275;p25"/>
          <p:cNvSpPr txBox="1">
            <a:spLocks noGrp="1"/>
          </p:cNvSpPr>
          <p:nvPr>
            <p:ph type="title"/>
          </p:nvPr>
        </p:nvSpPr>
        <p:spPr>
          <a:xfrm rot="-60034">
            <a:off x="2221953" y="2212435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76" name="Google Shape;1276;p25"/>
          <p:cNvSpPr txBox="1">
            <a:spLocks noGrp="1"/>
          </p:cNvSpPr>
          <p:nvPr>
            <p:ph type="subTitle" idx="1"/>
          </p:nvPr>
        </p:nvSpPr>
        <p:spPr>
          <a:xfrm>
            <a:off x="5344400" y="2217497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7" name="Google Shape;1277;p25"/>
          <p:cNvSpPr txBox="1">
            <a:spLocks noGrp="1"/>
          </p:cNvSpPr>
          <p:nvPr>
            <p:ph type="title" idx="2"/>
          </p:nvPr>
        </p:nvSpPr>
        <p:spPr>
          <a:xfrm rot="-60034">
            <a:off x="6854763" y="3403158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78" name="Google Shape;1278;p25"/>
          <p:cNvSpPr txBox="1">
            <a:spLocks noGrp="1"/>
          </p:cNvSpPr>
          <p:nvPr>
            <p:ph type="subTitle" idx="3"/>
          </p:nvPr>
        </p:nvSpPr>
        <p:spPr>
          <a:xfrm>
            <a:off x="2214791" y="3408220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9" name="Google Shape;1279;p25"/>
          <p:cNvSpPr txBox="1">
            <a:spLocks noGrp="1"/>
          </p:cNvSpPr>
          <p:nvPr>
            <p:ph type="title" idx="4"/>
          </p:nvPr>
        </p:nvSpPr>
        <p:spPr>
          <a:xfrm rot="-60034">
            <a:off x="2221960" y="4593875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80" name="Google Shape;1280;p25"/>
          <p:cNvSpPr txBox="1">
            <a:spLocks noGrp="1"/>
          </p:cNvSpPr>
          <p:nvPr>
            <p:ph type="subTitle" idx="5"/>
          </p:nvPr>
        </p:nvSpPr>
        <p:spPr>
          <a:xfrm>
            <a:off x="5344605" y="4599141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1" name="Google Shape;1281;p25"/>
          <p:cNvSpPr txBox="1">
            <a:spLocks noGrp="1"/>
          </p:cNvSpPr>
          <p:nvPr>
            <p:ph type="title" idx="6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0630798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3" name="Google Shape;1283;p2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84" name="Google Shape;1284;p2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5" name="Google Shape;1285;p2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6" name="Google Shape;1286;p2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7" name="Google Shape;1287;p2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8" name="Google Shape;1288;p2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9" name="Google Shape;1289;p2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0" name="Google Shape;1290;p2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1" name="Google Shape;1291;p2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2" name="Google Shape;1292;p2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3" name="Google Shape;1293;p2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4" name="Google Shape;1294;p2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5" name="Google Shape;1295;p2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6" name="Google Shape;1296;p2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7" name="Google Shape;1297;p2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8" name="Google Shape;1298;p2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9" name="Google Shape;1299;p2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0" name="Google Shape;1300;p2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1" name="Google Shape;1301;p2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2" name="Google Shape;1302;p2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3" name="Google Shape;1303;p2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4" name="Google Shape;1304;p2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5" name="Google Shape;1305;p2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6" name="Google Shape;1306;p2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7" name="Google Shape;1307;p2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8" name="Google Shape;1308;p2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9" name="Google Shape;1309;p2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0" name="Google Shape;1310;p2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1" name="Google Shape;1311;p2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2" name="Google Shape;1312;p2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3" name="Google Shape;1313;p2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4" name="Google Shape;1314;p2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5" name="Google Shape;1315;p2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6" name="Google Shape;1316;p2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7" name="Google Shape;1317;p2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8" name="Google Shape;1318;p2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9" name="Google Shape;1319;p2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0" name="Google Shape;1320;p2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1" name="Google Shape;1321;p2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2" name="Google Shape;1322;p2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3" name="Google Shape;1323;p2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4" name="Google Shape;1324;p2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5" name="Google Shape;1325;p2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6" name="Google Shape;1326;p2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7" name="Google Shape;1327;p2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28" name="Google Shape;1328;p26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29" name="Google Shape;1329;p26"/>
          <p:cNvSpPr txBox="1">
            <a:spLocks noGrp="1"/>
          </p:cNvSpPr>
          <p:nvPr>
            <p:ph type="title"/>
          </p:nvPr>
        </p:nvSpPr>
        <p:spPr>
          <a:xfrm rot="-60151">
            <a:off x="1079277" y="3431074"/>
            <a:ext cx="2194736" cy="616101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0" name="Google Shape;1330;p26"/>
          <p:cNvSpPr txBox="1">
            <a:spLocks noGrp="1"/>
          </p:cNvSpPr>
          <p:nvPr>
            <p:ph type="subTitle" idx="1"/>
          </p:nvPr>
        </p:nvSpPr>
        <p:spPr>
          <a:xfrm>
            <a:off x="957445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1" name="Google Shape;1331;p26"/>
          <p:cNvSpPr txBox="1">
            <a:spLocks noGrp="1"/>
          </p:cNvSpPr>
          <p:nvPr>
            <p:ph type="title" idx="2"/>
          </p:nvPr>
        </p:nvSpPr>
        <p:spPr>
          <a:xfrm rot="-60151">
            <a:off x="6301655" y="3431076"/>
            <a:ext cx="2194736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2" name="Google Shape;1332;p26"/>
          <p:cNvSpPr txBox="1">
            <a:spLocks noGrp="1"/>
          </p:cNvSpPr>
          <p:nvPr>
            <p:ph type="subTitle" idx="3"/>
          </p:nvPr>
        </p:nvSpPr>
        <p:spPr>
          <a:xfrm>
            <a:off x="617982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3" name="Google Shape;1333;p26"/>
          <p:cNvSpPr txBox="1">
            <a:spLocks noGrp="1"/>
          </p:cNvSpPr>
          <p:nvPr>
            <p:ph type="title" idx="4"/>
          </p:nvPr>
        </p:nvSpPr>
        <p:spPr>
          <a:xfrm rot="-60151">
            <a:off x="3690465" y="3431076"/>
            <a:ext cx="2194736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4" name="Google Shape;1334;p26"/>
          <p:cNvSpPr txBox="1">
            <a:spLocks noGrp="1"/>
          </p:cNvSpPr>
          <p:nvPr>
            <p:ph type="subTitle" idx="5"/>
          </p:nvPr>
        </p:nvSpPr>
        <p:spPr>
          <a:xfrm>
            <a:off x="356863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5" name="Google Shape;1335;p26"/>
          <p:cNvSpPr txBox="1">
            <a:spLocks noGrp="1"/>
          </p:cNvSpPr>
          <p:nvPr>
            <p:ph type="title" idx="6"/>
          </p:nvPr>
        </p:nvSpPr>
        <p:spPr>
          <a:xfrm rot="-60151">
            <a:off x="8915405" y="3433070"/>
            <a:ext cx="2194736" cy="609711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6" name="Google Shape;1336;p26"/>
          <p:cNvSpPr txBox="1">
            <a:spLocks noGrp="1"/>
          </p:cNvSpPr>
          <p:nvPr>
            <p:ph type="subTitle" idx="7"/>
          </p:nvPr>
        </p:nvSpPr>
        <p:spPr>
          <a:xfrm>
            <a:off x="879357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7" name="Google Shape;1337;p26"/>
          <p:cNvSpPr txBox="1">
            <a:spLocks noGrp="1"/>
          </p:cNvSpPr>
          <p:nvPr>
            <p:ph type="title" idx="8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9263537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9" name="Google Shape;1339;p2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40" name="Google Shape;1340;p2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1" name="Google Shape;1341;p2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2" name="Google Shape;1342;p2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3" name="Google Shape;1343;p2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4" name="Google Shape;1344;p2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5" name="Google Shape;1345;p2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6" name="Google Shape;1346;p2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7" name="Google Shape;1347;p2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8" name="Google Shape;1348;p2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9" name="Google Shape;1349;p2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0" name="Google Shape;1350;p2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1" name="Google Shape;1351;p2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2" name="Google Shape;1352;p2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3" name="Google Shape;1353;p2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4" name="Google Shape;1354;p2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5" name="Google Shape;1355;p2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6" name="Google Shape;1356;p2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7" name="Google Shape;1357;p2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8" name="Google Shape;1358;p2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9" name="Google Shape;1359;p2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0" name="Google Shape;1360;p2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1" name="Google Shape;1361;p2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2" name="Google Shape;1362;p2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3" name="Google Shape;1363;p2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4" name="Google Shape;1364;p2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5" name="Google Shape;1365;p2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6" name="Google Shape;1366;p2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7" name="Google Shape;1367;p2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8" name="Google Shape;1368;p2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9" name="Google Shape;1369;p2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0" name="Google Shape;1370;p2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1" name="Google Shape;1371;p2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2" name="Google Shape;1372;p2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3" name="Google Shape;1373;p2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4" name="Google Shape;1374;p2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5" name="Google Shape;1375;p2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6" name="Google Shape;1376;p2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7" name="Google Shape;1377;p2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8" name="Google Shape;1378;p2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9" name="Google Shape;1379;p2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0" name="Google Shape;1380;p2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1" name="Google Shape;1381;p2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2" name="Google Shape;1382;p2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3" name="Google Shape;1383;p2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84" name="Google Shape;1384;p27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85" name="Google Shape;1385;p27"/>
          <p:cNvSpPr txBox="1">
            <a:spLocks noGrp="1"/>
          </p:cNvSpPr>
          <p:nvPr>
            <p:ph type="title"/>
          </p:nvPr>
        </p:nvSpPr>
        <p:spPr>
          <a:xfrm rot="-33422">
            <a:off x="1536047" y="2602294"/>
            <a:ext cx="3949787" cy="616263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86" name="Google Shape;1386;p27"/>
          <p:cNvSpPr txBox="1">
            <a:spLocks noGrp="1"/>
          </p:cNvSpPr>
          <p:nvPr>
            <p:ph type="subTitle" idx="1"/>
          </p:nvPr>
        </p:nvSpPr>
        <p:spPr>
          <a:xfrm>
            <a:off x="1317637" y="3311500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7" name="Google Shape;1387;p27"/>
          <p:cNvSpPr txBox="1">
            <a:spLocks noGrp="1"/>
          </p:cNvSpPr>
          <p:nvPr>
            <p:ph type="title" idx="2"/>
          </p:nvPr>
        </p:nvSpPr>
        <p:spPr>
          <a:xfrm rot="-33429">
            <a:off x="6669485" y="2602303"/>
            <a:ext cx="3948987" cy="609843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88" name="Google Shape;1388;p27"/>
          <p:cNvSpPr txBox="1">
            <a:spLocks noGrp="1"/>
          </p:cNvSpPr>
          <p:nvPr>
            <p:ph type="subTitle" idx="3"/>
          </p:nvPr>
        </p:nvSpPr>
        <p:spPr>
          <a:xfrm>
            <a:off x="6451140" y="3311500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9" name="Google Shape;1389;p27"/>
          <p:cNvSpPr txBox="1">
            <a:spLocks noGrp="1"/>
          </p:cNvSpPr>
          <p:nvPr>
            <p:ph type="title" idx="4"/>
          </p:nvPr>
        </p:nvSpPr>
        <p:spPr>
          <a:xfrm rot="-33422">
            <a:off x="1536187" y="4650431"/>
            <a:ext cx="3949787" cy="609855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90" name="Google Shape;1390;p27"/>
          <p:cNvSpPr txBox="1">
            <a:spLocks noGrp="1"/>
          </p:cNvSpPr>
          <p:nvPr>
            <p:ph type="subTitle" idx="5"/>
          </p:nvPr>
        </p:nvSpPr>
        <p:spPr>
          <a:xfrm>
            <a:off x="1317617" y="5359633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1" name="Google Shape;1391;p27"/>
          <p:cNvSpPr txBox="1">
            <a:spLocks noGrp="1"/>
          </p:cNvSpPr>
          <p:nvPr>
            <p:ph type="title" idx="6"/>
          </p:nvPr>
        </p:nvSpPr>
        <p:spPr>
          <a:xfrm rot="-33429">
            <a:off x="6669196" y="4652426"/>
            <a:ext cx="3948987" cy="609865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92" name="Google Shape;1392;p27"/>
          <p:cNvSpPr txBox="1">
            <a:spLocks noGrp="1"/>
          </p:cNvSpPr>
          <p:nvPr>
            <p:ph type="subTitle" idx="7"/>
          </p:nvPr>
        </p:nvSpPr>
        <p:spPr>
          <a:xfrm>
            <a:off x="6451171" y="5359633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3" name="Google Shape;1393;p27"/>
          <p:cNvSpPr txBox="1">
            <a:spLocks noGrp="1"/>
          </p:cNvSpPr>
          <p:nvPr>
            <p:ph type="title" idx="8"/>
          </p:nvPr>
        </p:nvSpPr>
        <p:spPr>
          <a:xfrm rot="-30121">
            <a:off x="943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5096567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5" name="Google Shape;1395;p2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96" name="Google Shape;1396;p2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7" name="Google Shape;1397;p2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8" name="Google Shape;1398;p2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9" name="Google Shape;1399;p2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0" name="Google Shape;1400;p2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1" name="Google Shape;1401;p2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2" name="Google Shape;1402;p2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3" name="Google Shape;1403;p2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4" name="Google Shape;1404;p2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5" name="Google Shape;1405;p2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6" name="Google Shape;1406;p2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7" name="Google Shape;1407;p2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8" name="Google Shape;1408;p2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9" name="Google Shape;1409;p2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0" name="Google Shape;1410;p2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1" name="Google Shape;1411;p2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2" name="Google Shape;1412;p2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3" name="Google Shape;1413;p2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4" name="Google Shape;1414;p2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5" name="Google Shape;1415;p2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6" name="Google Shape;1416;p2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7" name="Google Shape;1417;p2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8" name="Google Shape;1418;p2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9" name="Google Shape;1419;p2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0" name="Google Shape;1420;p2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1" name="Google Shape;1421;p2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2" name="Google Shape;1422;p2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3" name="Google Shape;1423;p2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4" name="Google Shape;1424;p2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5" name="Google Shape;1425;p2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6" name="Google Shape;1426;p2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7" name="Google Shape;1427;p2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8" name="Google Shape;1428;p2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9" name="Google Shape;1429;p2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0" name="Google Shape;1430;p2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1" name="Google Shape;1431;p2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2" name="Google Shape;1432;p2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3" name="Google Shape;1433;p2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4" name="Google Shape;1434;p2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5" name="Google Shape;1435;p2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6" name="Google Shape;1436;p2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7" name="Google Shape;1437;p2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8" name="Google Shape;1438;p2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9" name="Google Shape;1439;p2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440" name="Google Shape;1440;p28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41" name="Google Shape;1441;p28"/>
          <p:cNvSpPr txBox="1">
            <a:spLocks noGrp="1"/>
          </p:cNvSpPr>
          <p:nvPr>
            <p:ph type="title"/>
          </p:nvPr>
        </p:nvSpPr>
        <p:spPr>
          <a:xfrm rot="-60004">
            <a:off x="960080" y="2699629"/>
            <a:ext cx="3048064" cy="609696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2" name="Google Shape;1442;p28"/>
          <p:cNvSpPr txBox="1">
            <a:spLocks noGrp="1"/>
          </p:cNvSpPr>
          <p:nvPr>
            <p:ph type="subTitle" idx="1"/>
          </p:nvPr>
        </p:nvSpPr>
        <p:spPr>
          <a:xfrm>
            <a:off x="960000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3" name="Google Shape;1443;p28"/>
          <p:cNvSpPr txBox="1">
            <a:spLocks noGrp="1"/>
          </p:cNvSpPr>
          <p:nvPr>
            <p:ph type="title" idx="2"/>
          </p:nvPr>
        </p:nvSpPr>
        <p:spPr>
          <a:xfrm rot="-60004">
            <a:off x="4572080" y="2699629"/>
            <a:ext cx="3048064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4" name="Google Shape;1444;p28"/>
          <p:cNvSpPr txBox="1">
            <a:spLocks noGrp="1"/>
          </p:cNvSpPr>
          <p:nvPr>
            <p:ph type="subTitle" idx="3"/>
          </p:nvPr>
        </p:nvSpPr>
        <p:spPr>
          <a:xfrm>
            <a:off x="4572000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5" name="Google Shape;1445;p28"/>
          <p:cNvSpPr txBox="1">
            <a:spLocks noGrp="1"/>
          </p:cNvSpPr>
          <p:nvPr>
            <p:ph type="title" idx="4"/>
          </p:nvPr>
        </p:nvSpPr>
        <p:spPr>
          <a:xfrm rot="-60004">
            <a:off x="960080" y="4910365"/>
            <a:ext cx="3048064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6" name="Google Shape;1446;p28"/>
          <p:cNvSpPr txBox="1">
            <a:spLocks noGrp="1"/>
          </p:cNvSpPr>
          <p:nvPr>
            <p:ph type="subTitle" idx="5"/>
          </p:nvPr>
        </p:nvSpPr>
        <p:spPr>
          <a:xfrm>
            <a:off x="960000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7" name="Google Shape;1447;p28"/>
          <p:cNvSpPr txBox="1">
            <a:spLocks noGrp="1"/>
          </p:cNvSpPr>
          <p:nvPr>
            <p:ph type="title" idx="6"/>
          </p:nvPr>
        </p:nvSpPr>
        <p:spPr>
          <a:xfrm rot="-60004">
            <a:off x="4572080" y="4910365"/>
            <a:ext cx="3048064" cy="609696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8" name="Google Shape;1448;p28"/>
          <p:cNvSpPr txBox="1">
            <a:spLocks noGrp="1"/>
          </p:cNvSpPr>
          <p:nvPr>
            <p:ph type="subTitle" idx="7"/>
          </p:nvPr>
        </p:nvSpPr>
        <p:spPr>
          <a:xfrm>
            <a:off x="4571997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9" name="Google Shape;1449;p28"/>
          <p:cNvSpPr txBox="1">
            <a:spLocks noGrp="1"/>
          </p:cNvSpPr>
          <p:nvPr>
            <p:ph type="title" idx="8"/>
          </p:nvPr>
        </p:nvSpPr>
        <p:spPr>
          <a:xfrm rot="-60004">
            <a:off x="8184075" y="2699629"/>
            <a:ext cx="3048064" cy="60969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50" name="Google Shape;1450;p28"/>
          <p:cNvSpPr txBox="1">
            <a:spLocks noGrp="1"/>
          </p:cNvSpPr>
          <p:nvPr>
            <p:ph type="subTitle" idx="9"/>
          </p:nvPr>
        </p:nvSpPr>
        <p:spPr>
          <a:xfrm>
            <a:off x="8183993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1" name="Google Shape;1451;p28"/>
          <p:cNvSpPr txBox="1">
            <a:spLocks noGrp="1"/>
          </p:cNvSpPr>
          <p:nvPr>
            <p:ph type="title" idx="13"/>
          </p:nvPr>
        </p:nvSpPr>
        <p:spPr>
          <a:xfrm rot="-60004">
            <a:off x="8184075" y="4910365"/>
            <a:ext cx="3048064" cy="60969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52" name="Google Shape;1452;p28"/>
          <p:cNvSpPr txBox="1">
            <a:spLocks noGrp="1"/>
          </p:cNvSpPr>
          <p:nvPr>
            <p:ph type="subTitle" idx="14"/>
          </p:nvPr>
        </p:nvSpPr>
        <p:spPr>
          <a:xfrm>
            <a:off x="8183993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3" name="Google Shape;1453;p28"/>
          <p:cNvSpPr txBox="1">
            <a:spLocks noGrp="1"/>
          </p:cNvSpPr>
          <p:nvPr>
            <p:ph type="title" idx="15"/>
          </p:nvPr>
        </p:nvSpPr>
        <p:spPr>
          <a:xfrm rot="-30141">
            <a:off x="2560264" y="595381"/>
            <a:ext cx="7071472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904767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5" name="Google Shape;1455;p2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456" name="Google Shape;1456;p2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7" name="Google Shape;1457;p2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8" name="Google Shape;1458;p2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9" name="Google Shape;1459;p2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0" name="Google Shape;1460;p2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1" name="Google Shape;1461;p2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2" name="Google Shape;1462;p2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3" name="Google Shape;1463;p2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4" name="Google Shape;1464;p2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5" name="Google Shape;1465;p2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6" name="Google Shape;1466;p2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7" name="Google Shape;1467;p2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8" name="Google Shape;1468;p2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9" name="Google Shape;1469;p2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0" name="Google Shape;1470;p2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1" name="Google Shape;1471;p2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2" name="Google Shape;1472;p2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3" name="Google Shape;1473;p2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4" name="Google Shape;1474;p2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5" name="Google Shape;1475;p2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6" name="Google Shape;1476;p2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7" name="Google Shape;1477;p2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8" name="Google Shape;1478;p2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9" name="Google Shape;1479;p2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0" name="Google Shape;1480;p2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1" name="Google Shape;1481;p2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2" name="Google Shape;1482;p2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3" name="Google Shape;1483;p2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4" name="Google Shape;1484;p2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5" name="Google Shape;1485;p2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6" name="Google Shape;1486;p2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7" name="Google Shape;1487;p2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8" name="Google Shape;1488;p2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9" name="Google Shape;1489;p2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0" name="Google Shape;1490;p2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1" name="Google Shape;1491;p2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2" name="Google Shape;1492;p2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3" name="Google Shape;1493;p2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4" name="Google Shape;1494;p2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5" name="Google Shape;1495;p2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6" name="Google Shape;1496;p2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7" name="Google Shape;1497;p2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8" name="Google Shape;1498;p2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9" name="Google Shape;1499;p2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00" name="Google Shape;1500;p29"/>
          <p:cNvSpPr/>
          <p:nvPr/>
        </p:nvSpPr>
        <p:spPr>
          <a:xfrm rot="-29936" flipH="1">
            <a:off x="514774" y="428351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01" name="Google Shape;1501;p29"/>
          <p:cNvSpPr txBox="1">
            <a:spLocks noGrp="1"/>
          </p:cNvSpPr>
          <p:nvPr>
            <p:ph type="title" hasCustomPrompt="1"/>
          </p:nvPr>
        </p:nvSpPr>
        <p:spPr>
          <a:xfrm>
            <a:off x="2926107" y="720000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2" name="Google Shape;1502;p29"/>
          <p:cNvSpPr txBox="1">
            <a:spLocks noGrp="1"/>
          </p:cNvSpPr>
          <p:nvPr>
            <p:ph type="subTitle" idx="1"/>
          </p:nvPr>
        </p:nvSpPr>
        <p:spPr>
          <a:xfrm rot="-60081">
            <a:off x="2926021" y="1824709"/>
            <a:ext cx="6340168" cy="36565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3" name="Google Shape;1503;p29"/>
          <p:cNvSpPr txBox="1">
            <a:spLocks noGrp="1"/>
          </p:cNvSpPr>
          <p:nvPr>
            <p:ph type="title" idx="2" hasCustomPrompt="1"/>
          </p:nvPr>
        </p:nvSpPr>
        <p:spPr>
          <a:xfrm>
            <a:off x="2926107" y="2693984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4" name="Google Shape;1504;p29"/>
          <p:cNvSpPr txBox="1">
            <a:spLocks noGrp="1"/>
          </p:cNvSpPr>
          <p:nvPr>
            <p:ph type="subTitle" idx="3"/>
          </p:nvPr>
        </p:nvSpPr>
        <p:spPr>
          <a:xfrm rot="60081">
            <a:off x="2926021" y="3798381"/>
            <a:ext cx="6340168" cy="36565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5" name="Google Shape;1505;p29"/>
          <p:cNvSpPr txBox="1">
            <a:spLocks noGrp="1"/>
          </p:cNvSpPr>
          <p:nvPr>
            <p:ph type="title" idx="4" hasCustomPrompt="1"/>
          </p:nvPr>
        </p:nvSpPr>
        <p:spPr>
          <a:xfrm>
            <a:off x="2926107" y="4667984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6" name="Google Shape;1506;p29"/>
          <p:cNvSpPr txBox="1">
            <a:spLocks noGrp="1"/>
          </p:cNvSpPr>
          <p:nvPr>
            <p:ph type="subTitle" idx="5"/>
          </p:nvPr>
        </p:nvSpPr>
        <p:spPr>
          <a:xfrm rot="-60081">
            <a:off x="2926021" y="5772092"/>
            <a:ext cx="6340168" cy="36565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5009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16F89-77CA-43AA-A711-569EC5F3AC62}" type="datetimeFigureOut">
              <a:rPr lang="en-US" smtClean="0"/>
              <a:t>24/3/2023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F7632-51CB-4C88-9FA8-75B599ACCD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02523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8" name="Google Shape;1508;p3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09" name="Google Shape;1509;p3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0" name="Google Shape;1510;p3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1" name="Google Shape;1511;p3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2" name="Google Shape;1512;p3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3" name="Google Shape;1513;p3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4" name="Google Shape;1514;p3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5" name="Google Shape;1515;p3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6" name="Google Shape;1516;p3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7" name="Google Shape;1517;p3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8" name="Google Shape;1518;p3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9" name="Google Shape;1519;p3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0" name="Google Shape;1520;p3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1" name="Google Shape;1521;p3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2" name="Google Shape;1522;p3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3" name="Google Shape;1523;p3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4" name="Google Shape;1524;p3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5" name="Google Shape;1525;p3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6" name="Google Shape;1526;p3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7" name="Google Shape;1527;p3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8" name="Google Shape;1528;p3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9" name="Google Shape;1529;p3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0" name="Google Shape;1530;p3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1" name="Google Shape;1531;p3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2" name="Google Shape;1532;p3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3" name="Google Shape;1533;p3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4" name="Google Shape;1534;p3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5" name="Google Shape;1535;p3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6" name="Google Shape;1536;p3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7" name="Google Shape;1537;p3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8" name="Google Shape;1538;p3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9" name="Google Shape;1539;p3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0" name="Google Shape;1540;p3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1" name="Google Shape;1541;p3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2" name="Google Shape;1542;p3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3" name="Google Shape;1543;p3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4" name="Google Shape;1544;p3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5" name="Google Shape;1545;p3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6" name="Google Shape;1546;p3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7" name="Google Shape;1547;p3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8" name="Google Shape;1548;p3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9" name="Google Shape;1549;p3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0" name="Google Shape;1550;p3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1" name="Google Shape;1551;p3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2" name="Google Shape;1552;p3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53" name="Google Shape;1553;p30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54" name="Google Shape;1554;p30"/>
          <p:cNvSpPr txBox="1">
            <a:spLocks noGrp="1"/>
          </p:cNvSpPr>
          <p:nvPr>
            <p:ph type="title" hasCustomPrompt="1"/>
          </p:nvPr>
        </p:nvSpPr>
        <p:spPr>
          <a:xfrm>
            <a:off x="1264800" y="2396443"/>
            <a:ext cx="2926000" cy="17068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5" name="Google Shape;1555;p30"/>
          <p:cNvSpPr txBox="1">
            <a:spLocks noGrp="1"/>
          </p:cNvSpPr>
          <p:nvPr>
            <p:ph type="subTitle" idx="1"/>
          </p:nvPr>
        </p:nvSpPr>
        <p:spPr>
          <a:xfrm rot="-59781">
            <a:off x="1508698" y="3900121"/>
            <a:ext cx="2438369" cy="13410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6" name="Google Shape;1556;p30"/>
          <p:cNvSpPr txBox="1">
            <a:spLocks noGrp="1"/>
          </p:cNvSpPr>
          <p:nvPr>
            <p:ph type="title" idx="2" hasCustomPrompt="1"/>
          </p:nvPr>
        </p:nvSpPr>
        <p:spPr>
          <a:xfrm>
            <a:off x="4633000" y="2396417"/>
            <a:ext cx="2926000" cy="17068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7" name="Google Shape;1557;p30"/>
          <p:cNvSpPr txBox="1">
            <a:spLocks noGrp="1"/>
          </p:cNvSpPr>
          <p:nvPr>
            <p:ph type="subTitle" idx="3"/>
          </p:nvPr>
        </p:nvSpPr>
        <p:spPr>
          <a:xfrm rot="-59771">
            <a:off x="48768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8" name="Google Shape;1558;p30"/>
          <p:cNvSpPr txBox="1">
            <a:spLocks noGrp="1"/>
          </p:cNvSpPr>
          <p:nvPr>
            <p:ph type="title" idx="4" hasCustomPrompt="1"/>
          </p:nvPr>
        </p:nvSpPr>
        <p:spPr>
          <a:xfrm>
            <a:off x="8001200" y="2396417"/>
            <a:ext cx="2926000" cy="17068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9" name="Google Shape;1559;p30"/>
          <p:cNvSpPr txBox="1">
            <a:spLocks noGrp="1"/>
          </p:cNvSpPr>
          <p:nvPr>
            <p:ph type="subTitle" idx="5"/>
          </p:nvPr>
        </p:nvSpPr>
        <p:spPr>
          <a:xfrm rot="-59771">
            <a:off x="82450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931563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1" name="Google Shape;1561;p3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62" name="Google Shape;1562;p3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3" name="Google Shape;1563;p3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4" name="Google Shape;1564;p3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5" name="Google Shape;1565;p3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6" name="Google Shape;1566;p3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7" name="Google Shape;1567;p3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8" name="Google Shape;1568;p3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9" name="Google Shape;1569;p3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0" name="Google Shape;1570;p3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1" name="Google Shape;1571;p3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2" name="Google Shape;1572;p3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3" name="Google Shape;1573;p3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4" name="Google Shape;1574;p3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5" name="Google Shape;1575;p3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6" name="Google Shape;1576;p3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7" name="Google Shape;1577;p3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8" name="Google Shape;1578;p3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9" name="Google Shape;1579;p3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0" name="Google Shape;1580;p3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1" name="Google Shape;1581;p3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2" name="Google Shape;1582;p3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3" name="Google Shape;1583;p3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4" name="Google Shape;1584;p3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5" name="Google Shape;1585;p3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6" name="Google Shape;1586;p3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7" name="Google Shape;1587;p3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8" name="Google Shape;1588;p3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9" name="Google Shape;1589;p3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0" name="Google Shape;1590;p3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1" name="Google Shape;1591;p3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2" name="Google Shape;1592;p3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3" name="Google Shape;1593;p3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4" name="Google Shape;1594;p3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5" name="Google Shape;1595;p3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6" name="Google Shape;1596;p3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7" name="Google Shape;1597;p3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8" name="Google Shape;1598;p3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9" name="Google Shape;1599;p3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0" name="Google Shape;1600;p3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1" name="Google Shape;1601;p3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2" name="Google Shape;1602;p3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3" name="Google Shape;1603;p3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4" name="Google Shape;1604;p3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5" name="Google Shape;1605;p3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606" name="Google Shape;1606;p31"/>
          <p:cNvSpPr/>
          <p:nvPr/>
        </p:nvSpPr>
        <p:spPr>
          <a:xfrm rot="-29936" flipH="1">
            <a:off x="514774" y="428351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07" name="Google Shape;1607;p31"/>
          <p:cNvSpPr txBox="1">
            <a:spLocks noGrp="1"/>
          </p:cNvSpPr>
          <p:nvPr>
            <p:ph type="ctrTitle"/>
          </p:nvPr>
        </p:nvSpPr>
        <p:spPr>
          <a:xfrm>
            <a:off x="3168917" y="720000"/>
            <a:ext cx="5852000" cy="2194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608" name="Google Shape;1608;p31"/>
          <p:cNvSpPr txBox="1">
            <a:spLocks noGrp="1"/>
          </p:cNvSpPr>
          <p:nvPr>
            <p:ph type="subTitle" idx="1"/>
          </p:nvPr>
        </p:nvSpPr>
        <p:spPr>
          <a:xfrm rot="-59779">
            <a:off x="1927353" y="2769421"/>
            <a:ext cx="8534491" cy="97535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609" name="Google Shape;1609;p31"/>
          <p:cNvSpPr txBox="1"/>
          <p:nvPr/>
        </p:nvSpPr>
        <p:spPr>
          <a:xfrm>
            <a:off x="2948267" y="5039800"/>
            <a:ext cx="6295600" cy="4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>
              <a:spcBef>
                <a:spcPts val="400"/>
              </a:spcBef>
              <a:buClr>
                <a:srgbClr val="000000"/>
              </a:buClr>
              <a:buFont typeface="Arial"/>
              <a:buNone/>
            </a:pPr>
            <a:r>
              <a:rPr lang="en" sz="1600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CREDITS: This presentation template was created by </a:t>
            </a:r>
            <a:r>
              <a:rPr lang="en" sz="1600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600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, including icons by </a:t>
            </a:r>
            <a:r>
              <a:rPr lang="en" sz="1600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600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, infographics &amp; images by </a:t>
            </a:r>
            <a:r>
              <a:rPr lang="en" sz="1600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600" kern="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610" name="Google Shape;1610;p31"/>
          <p:cNvGrpSpPr/>
          <p:nvPr/>
        </p:nvGrpSpPr>
        <p:grpSpPr>
          <a:xfrm flipH="1">
            <a:off x="10107798" y="5727612"/>
            <a:ext cx="1782303" cy="841249"/>
            <a:chOff x="157977" y="4219508"/>
            <a:chExt cx="1336727" cy="630937"/>
          </a:xfrm>
        </p:grpSpPr>
        <p:sp>
          <p:nvSpPr>
            <p:cNvPr id="1611" name="Google Shape;1611;p31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2" name="Google Shape;1612;p31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3" name="Google Shape;1613;p31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4" name="Google Shape;1614;p31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5" name="Google Shape;1615;p31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6" name="Google Shape;1616;p31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7" name="Google Shape;1617;p31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618" name="Google Shape;1618;p31"/>
          <p:cNvGrpSpPr/>
          <p:nvPr/>
        </p:nvGrpSpPr>
        <p:grpSpPr>
          <a:xfrm rot="-500985" flipH="1">
            <a:off x="256003" y="354238"/>
            <a:ext cx="1463047" cy="731535"/>
            <a:chOff x="6697867" y="-312822"/>
            <a:chExt cx="786877" cy="390023"/>
          </a:xfrm>
        </p:grpSpPr>
        <p:sp>
          <p:nvSpPr>
            <p:cNvPr id="1619" name="Google Shape;1619;p31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0" name="Google Shape;1620;p31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1" name="Google Shape;1621;p31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2" name="Google Shape;1622;p31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3" name="Google Shape;1623;p31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4" name="Google Shape;1624;p31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5" name="Google Shape;1625;p31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2266534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7" name="Google Shape;1627;p3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628" name="Google Shape;1628;p3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29" name="Google Shape;1629;p3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0" name="Google Shape;1630;p3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1" name="Google Shape;1631;p3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2" name="Google Shape;1632;p3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3" name="Google Shape;1633;p3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4" name="Google Shape;1634;p3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5" name="Google Shape;1635;p3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6" name="Google Shape;1636;p3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7" name="Google Shape;1637;p3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8" name="Google Shape;1638;p3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9" name="Google Shape;1639;p3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0" name="Google Shape;1640;p3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1" name="Google Shape;1641;p3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2" name="Google Shape;1642;p3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3" name="Google Shape;1643;p3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4" name="Google Shape;1644;p3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5" name="Google Shape;1645;p3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6" name="Google Shape;1646;p3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7" name="Google Shape;1647;p3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8" name="Google Shape;1648;p3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9" name="Google Shape;1649;p3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0" name="Google Shape;1650;p3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1" name="Google Shape;1651;p3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2" name="Google Shape;1652;p3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3" name="Google Shape;1653;p3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4" name="Google Shape;1654;p3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5" name="Google Shape;1655;p3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6" name="Google Shape;1656;p3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7" name="Google Shape;1657;p3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8" name="Google Shape;1658;p3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9" name="Google Shape;1659;p3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0" name="Google Shape;1660;p3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1" name="Google Shape;1661;p3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2" name="Google Shape;1662;p3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3" name="Google Shape;1663;p3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4" name="Google Shape;1664;p3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5" name="Google Shape;1665;p3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6" name="Google Shape;1666;p3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7" name="Google Shape;1667;p3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8" name="Google Shape;1668;p3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9" name="Google Shape;1669;p3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0" name="Google Shape;1670;p3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1" name="Google Shape;1671;p3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353382714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B1CF2E77-4E87-4338-A6B2-93E833A84A3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24/3/2023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796E19DA-92E0-4635-8627-DEB5FDE3EBA8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67886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24/3/2023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178780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24/3/2023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600834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24/3/2023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381979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24/3/2023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665283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24/3/2023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90877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24/3/2023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46272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16F89-77CA-43AA-A711-569EC5F3AC62}" type="datetimeFigureOut">
              <a:rPr lang="en-US" smtClean="0"/>
              <a:t>24/3/2023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F7632-51CB-4C88-9FA8-75B599ACCD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56157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24/3/2023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96454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24/3/2023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307369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24/3/2023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33870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24/3/2023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469647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24/3/2023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799031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24/3/2023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823503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24/3/2023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522864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24/3/2023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27309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24/3/2023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96263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24/3/2023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9959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16F89-77CA-43AA-A711-569EC5F3AC62}" type="datetimeFigureOut">
              <a:rPr lang="en-US" smtClean="0"/>
              <a:t>24/3/2023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F7632-51CB-4C88-9FA8-75B599ACCD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15537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24/3/2023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361409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24/3/2023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330729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24/3/2023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3124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24/3/2023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725398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24/3/2023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288315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24/3/2023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273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16F89-77CA-43AA-A711-569EC5F3AC62}" type="datetimeFigureOut">
              <a:rPr lang="en-US" smtClean="0"/>
              <a:t>24/3/2023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F7632-51CB-4C88-9FA8-75B599ACCD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2106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16F89-77CA-43AA-A711-569EC5F3AC62}" type="datetimeFigureOut">
              <a:rPr lang="en-US" smtClean="0"/>
              <a:t>24/3/2023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F7632-51CB-4C88-9FA8-75B599ACCD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5264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16F89-77CA-43AA-A711-569EC5F3AC62}" type="datetimeFigureOut">
              <a:rPr lang="en-US" smtClean="0"/>
              <a:t>24/3/2023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F7632-51CB-4C88-9FA8-75B599ACCD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600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18" Type="http://schemas.openxmlformats.org/officeDocument/2006/relationships/slideLayout" Target="../slideLayouts/slideLayout36.xml"/><Relationship Id="rId26" Type="http://schemas.openxmlformats.org/officeDocument/2006/relationships/theme" Target="../theme/theme3.xml"/><Relationship Id="rId3" Type="http://schemas.openxmlformats.org/officeDocument/2006/relationships/slideLayout" Target="../slideLayouts/slideLayout21.xml"/><Relationship Id="rId21" Type="http://schemas.openxmlformats.org/officeDocument/2006/relationships/slideLayout" Target="../slideLayouts/slideLayout39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17" Type="http://schemas.openxmlformats.org/officeDocument/2006/relationships/slideLayout" Target="../slideLayouts/slideLayout35.xml"/><Relationship Id="rId25" Type="http://schemas.openxmlformats.org/officeDocument/2006/relationships/slideLayout" Target="../slideLayouts/slideLayout43.xml"/><Relationship Id="rId2" Type="http://schemas.openxmlformats.org/officeDocument/2006/relationships/slideLayout" Target="../slideLayouts/slideLayout20.xml"/><Relationship Id="rId16" Type="http://schemas.openxmlformats.org/officeDocument/2006/relationships/slideLayout" Target="../slideLayouts/slideLayout34.xml"/><Relationship Id="rId20" Type="http://schemas.openxmlformats.org/officeDocument/2006/relationships/slideLayout" Target="../slideLayouts/slideLayout38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42.xml"/><Relationship Id="rId5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33.xml"/><Relationship Id="rId23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28.xml"/><Relationship Id="rId19" Type="http://schemas.openxmlformats.org/officeDocument/2006/relationships/slideLayout" Target="../slideLayouts/slideLayout37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32.xml"/><Relationship Id="rId22" Type="http://schemas.openxmlformats.org/officeDocument/2006/relationships/slideLayout" Target="../slideLayouts/slideLayout4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3" Type="http://schemas.openxmlformats.org/officeDocument/2006/relationships/slideLayout" Target="../slideLayouts/slideLayout57.xml"/><Relationship Id="rId7" Type="http://schemas.openxmlformats.org/officeDocument/2006/relationships/slideLayout" Target="../slideLayouts/slideLayout6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slideLayout" Target="../slideLayouts/slideLayout65.xml"/><Relationship Id="rId5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64.xml"/><Relationship Id="rId4" Type="http://schemas.openxmlformats.org/officeDocument/2006/relationships/slideLayout" Target="../slideLayouts/slideLayout58.xml"/><Relationship Id="rId9" Type="http://schemas.openxmlformats.org/officeDocument/2006/relationships/slideLayout" Target="../slideLayouts/slideLayout6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916F89-77CA-43AA-A711-569EC5F3AC62}" type="datetimeFigureOut">
              <a:rPr lang="en-US" smtClean="0"/>
              <a:t>24/3/2023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EF7632-51CB-4C88-9FA8-75B599ACCD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096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46367" y="593367"/>
            <a:ext cx="108992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46367" y="1536633"/>
            <a:ext cx="10899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4270216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7071516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  <p:sldLayoutId id="2147483685" r:id="rId17"/>
    <p:sldLayoutId id="2147483686" r:id="rId18"/>
    <p:sldLayoutId id="2147483687" r:id="rId19"/>
    <p:sldLayoutId id="2147483688" r:id="rId20"/>
    <p:sldLayoutId id="2147483689" r:id="rId21"/>
    <p:sldLayoutId id="2147483690" r:id="rId22"/>
    <p:sldLayoutId id="2147483691" r:id="rId23"/>
    <p:sldLayoutId id="2147483692" r:id="rId24"/>
    <p:sldLayoutId id="2147483693" r:id="rId2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E80700-5D63-4E81-AC36-D158E29CA2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24/3/2023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B67AAB-2A24-440F-9378-4B79BFB1E5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746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E80700-5D63-4E81-AC36-D158E29CA2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24/3/2023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B67AAB-2A24-440F-9378-4B79BFB1E5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0871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microsoft.com/office/2007/relationships/hdphoto" Target="../media/hdphoto3.wdp"/><Relationship Id="rId18" Type="http://schemas.openxmlformats.org/officeDocument/2006/relationships/image" Target="../media/image8.png"/><Relationship Id="rId26" Type="http://schemas.openxmlformats.org/officeDocument/2006/relationships/image" Target="../media/image12.png"/><Relationship Id="rId39" Type="http://schemas.openxmlformats.org/officeDocument/2006/relationships/image" Target="../media/image20.png"/><Relationship Id="rId3" Type="http://schemas.openxmlformats.org/officeDocument/2006/relationships/audio" Target="../media/media1.mp3"/><Relationship Id="rId21" Type="http://schemas.microsoft.com/office/2007/relationships/hdphoto" Target="../media/hdphoto7.wdp"/><Relationship Id="rId34" Type="http://schemas.openxmlformats.org/officeDocument/2006/relationships/image" Target="../media/image16.png"/><Relationship Id="rId42" Type="http://schemas.openxmlformats.org/officeDocument/2006/relationships/image" Target="../media/image22.png"/><Relationship Id="rId7" Type="http://schemas.openxmlformats.org/officeDocument/2006/relationships/image" Target="../media/image2.png"/><Relationship Id="rId12" Type="http://schemas.openxmlformats.org/officeDocument/2006/relationships/image" Target="../media/image5.png"/><Relationship Id="rId17" Type="http://schemas.microsoft.com/office/2007/relationships/hdphoto" Target="../media/hdphoto5.wdp"/><Relationship Id="rId25" Type="http://schemas.microsoft.com/office/2007/relationships/hdphoto" Target="../media/hdphoto9.wdp"/><Relationship Id="rId33" Type="http://schemas.microsoft.com/office/2007/relationships/hdphoto" Target="../media/hdphoto13.wdp"/><Relationship Id="rId38" Type="http://schemas.openxmlformats.org/officeDocument/2006/relationships/image" Target="../media/image19.gif"/><Relationship Id="rId2" Type="http://schemas.microsoft.com/office/2007/relationships/media" Target="../media/media1.mp3"/><Relationship Id="rId16" Type="http://schemas.openxmlformats.org/officeDocument/2006/relationships/image" Target="../media/image7.png"/><Relationship Id="rId20" Type="http://schemas.openxmlformats.org/officeDocument/2006/relationships/image" Target="../media/image9.png"/><Relationship Id="rId29" Type="http://schemas.microsoft.com/office/2007/relationships/hdphoto" Target="../media/hdphoto11.wdp"/><Relationship Id="rId41" Type="http://schemas.openxmlformats.org/officeDocument/2006/relationships/image" Target="../media/image21.jpeg"/><Relationship Id="rId1" Type="http://schemas.openxmlformats.org/officeDocument/2006/relationships/tags" Target="../tags/tag2.xml"/><Relationship Id="rId6" Type="http://schemas.openxmlformats.org/officeDocument/2006/relationships/image" Target="../media/image1.png"/><Relationship Id="rId11" Type="http://schemas.microsoft.com/office/2007/relationships/hdphoto" Target="../media/hdphoto2.wdp"/><Relationship Id="rId24" Type="http://schemas.openxmlformats.org/officeDocument/2006/relationships/image" Target="../media/image11.png"/><Relationship Id="rId32" Type="http://schemas.openxmlformats.org/officeDocument/2006/relationships/image" Target="../media/image15.png"/><Relationship Id="rId37" Type="http://schemas.openxmlformats.org/officeDocument/2006/relationships/image" Target="../media/image18.png"/><Relationship Id="rId40" Type="http://schemas.microsoft.com/office/2007/relationships/hdphoto" Target="../media/hdphoto15.wdp"/><Relationship Id="rId5" Type="http://schemas.openxmlformats.org/officeDocument/2006/relationships/notesSlide" Target="../notesSlides/notesSlide1.xml"/><Relationship Id="rId15" Type="http://schemas.microsoft.com/office/2007/relationships/hdphoto" Target="../media/hdphoto4.wdp"/><Relationship Id="rId23" Type="http://schemas.microsoft.com/office/2007/relationships/hdphoto" Target="../media/hdphoto8.wdp"/><Relationship Id="rId28" Type="http://schemas.openxmlformats.org/officeDocument/2006/relationships/image" Target="../media/image13.png"/><Relationship Id="rId36" Type="http://schemas.openxmlformats.org/officeDocument/2006/relationships/image" Target="../media/image17.emf"/><Relationship Id="rId10" Type="http://schemas.openxmlformats.org/officeDocument/2006/relationships/image" Target="../media/image4.png"/><Relationship Id="rId19" Type="http://schemas.microsoft.com/office/2007/relationships/hdphoto" Target="../media/hdphoto6.wdp"/><Relationship Id="rId31" Type="http://schemas.microsoft.com/office/2007/relationships/hdphoto" Target="../media/hdphoto12.wdp"/><Relationship Id="rId4" Type="http://schemas.openxmlformats.org/officeDocument/2006/relationships/slideLayout" Target="../slideLayouts/slideLayout12.xml"/><Relationship Id="rId9" Type="http://schemas.openxmlformats.org/officeDocument/2006/relationships/image" Target="../media/image3.png"/><Relationship Id="rId14" Type="http://schemas.openxmlformats.org/officeDocument/2006/relationships/image" Target="../media/image6.png"/><Relationship Id="rId22" Type="http://schemas.openxmlformats.org/officeDocument/2006/relationships/image" Target="../media/image10.png"/><Relationship Id="rId27" Type="http://schemas.microsoft.com/office/2007/relationships/hdphoto" Target="../media/hdphoto10.wdp"/><Relationship Id="rId30" Type="http://schemas.openxmlformats.org/officeDocument/2006/relationships/image" Target="../media/image14.png"/><Relationship Id="rId35" Type="http://schemas.microsoft.com/office/2007/relationships/hdphoto" Target="../media/hdphoto14.wdp"/><Relationship Id="rId43" Type="http://schemas.openxmlformats.org/officeDocument/2006/relationships/image" Target="../media/image2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2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Relationship Id="rId6" Type="http://schemas.microsoft.com/office/2007/relationships/hdphoto" Target="../media/hdphoto19.wdp"/><Relationship Id="rId5" Type="http://schemas.openxmlformats.org/officeDocument/2006/relationships/image" Target="../media/image38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audio" Target="../media/media2.mp3"/><Relationship Id="rId7" Type="http://schemas.openxmlformats.org/officeDocument/2006/relationships/audio" Target="../media/audio3.mp3"/><Relationship Id="rId12" Type="http://schemas.openxmlformats.org/officeDocument/2006/relationships/image" Target="../media/image18.png"/><Relationship Id="rId2" Type="http://schemas.microsoft.com/office/2007/relationships/media" Target="../media/media2.mp3"/><Relationship Id="rId1" Type="http://schemas.openxmlformats.org/officeDocument/2006/relationships/tags" Target="../tags/tag12.xml"/><Relationship Id="rId6" Type="http://schemas.openxmlformats.org/officeDocument/2006/relationships/audio" Target="../media/audio2.wav"/><Relationship Id="rId11" Type="http://schemas.microsoft.com/office/2007/relationships/hdphoto" Target="../media/hdphoto20.wdp"/><Relationship Id="rId5" Type="http://schemas.openxmlformats.org/officeDocument/2006/relationships/notesSlide" Target="../notesSlides/notesSlide11.xml"/><Relationship Id="rId10" Type="http://schemas.openxmlformats.org/officeDocument/2006/relationships/image" Target="../media/image41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microsoft.com/office/2007/relationships/media" Target="../media/media3.wav"/><Relationship Id="rId7" Type="http://schemas.openxmlformats.org/officeDocument/2006/relationships/audio" Target="../media/audio4.mp3"/><Relationship Id="rId12" Type="http://schemas.openxmlformats.org/officeDocument/2006/relationships/image" Target="../media/image43.png"/><Relationship Id="rId2" Type="http://schemas.openxmlformats.org/officeDocument/2006/relationships/audio" Target="NULL" TargetMode="External"/><Relationship Id="rId1" Type="http://schemas.openxmlformats.org/officeDocument/2006/relationships/tags" Target="../tags/tag13.xml"/><Relationship Id="rId6" Type="http://schemas.openxmlformats.org/officeDocument/2006/relationships/audio" Target="../media/audio2.wav"/><Relationship Id="rId11" Type="http://schemas.microsoft.com/office/2007/relationships/hdphoto" Target="../media/hdphoto21.wdp"/><Relationship Id="rId5" Type="http://schemas.openxmlformats.org/officeDocument/2006/relationships/notesSlide" Target="../notesSlides/notesSlide12.xml"/><Relationship Id="rId10" Type="http://schemas.openxmlformats.org/officeDocument/2006/relationships/image" Target="../media/image42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microsoft.com/office/2007/relationships/media" Target="../media/media3.wav"/><Relationship Id="rId7" Type="http://schemas.openxmlformats.org/officeDocument/2006/relationships/audio" Target="../media/audio5.mp3"/><Relationship Id="rId12" Type="http://schemas.openxmlformats.org/officeDocument/2006/relationships/image" Target="../media/image43.png"/><Relationship Id="rId2" Type="http://schemas.openxmlformats.org/officeDocument/2006/relationships/audio" Target="NULL" TargetMode="External"/><Relationship Id="rId1" Type="http://schemas.openxmlformats.org/officeDocument/2006/relationships/tags" Target="../tags/tag14.xml"/><Relationship Id="rId6" Type="http://schemas.openxmlformats.org/officeDocument/2006/relationships/audio" Target="../media/audio2.wav"/><Relationship Id="rId11" Type="http://schemas.microsoft.com/office/2007/relationships/hdphoto" Target="../media/hdphoto22.wdp"/><Relationship Id="rId5" Type="http://schemas.openxmlformats.org/officeDocument/2006/relationships/notesSlide" Target="../notesSlides/notesSlide13.xml"/><Relationship Id="rId10" Type="http://schemas.openxmlformats.org/officeDocument/2006/relationships/image" Target="../media/image44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microsoft.com/office/2007/relationships/media" Target="../media/media3.wav"/><Relationship Id="rId7" Type="http://schemas.openxmlformats.org/officeDocument/2006/relationships/audio" Target="../media/audio6.mp3"/><Relationship Id="rId12" Type="http://schemas.openxmlformats.org/officeDocument/2006/relationships/image" Target="../media/image43.png"/><Relationship Id="rId2" Type="http://schemas.openxmlformats.org/officeDocument/2006/relationships/audio" Target="NULL" TargetMode="External"/><Relationship Id="rId1" Type="http://schemas.openxmlformats.org/officeDocument/2006/relationships/tags" Target="../tags/tag15.xml"/><Relationship Id="rId6" Type="http://schemas.openxmlformats.org/officeDocument/2006/relationships/audio" Target="../media/audio2.wav"/><Relationship Id="rId11" Type="http://schemas.microsoft.com/office/2007/relationships/hdphoto" Target="../media/hdphoto23.wdp"/><Relationship Id="rId5" Type="http://schemas.openxmlformats.org/officeDocument/2006/relationships/notesSlide" Target="../notesSlides/notesSlide14.xml"/><Relationship Id="rId10" Type="http://schemas.openxmlformats.org/officeDocument/2006/relationships/image" Target="../media/image45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microsoft.com/office/2007/relationships/hdphoto" Target="../media/hdphoto20.wdp"/><Relationship Id="rId3" Type="http://schemas.openxmlformats.org/officeDocument/2006/relationships/audio" Target="../media/media4.mp3"/><Relationship Id="rId7" Type="http://schemas.openxmlformats.org/officeDocument/2006/relationships/image" Target="../media/image46.png"/><Relationship Id="rId12" Type="http://schemas.openxmlformats.org/officeDocument/2006/relationships/image" Target="../media/image41.png"/><Relationship Id="rId2" Type="http://schemas.microsoft.com/office/2007/relationships/media" Target="../media/media4.mp3"/><Relationship Id="rId16" Type="http://schemas.openxmlformats.org/officeDocument/2006/relationships/image" Target="../media/image47.png"/><Relationship Id="rId1" Type="http://schemas.openxmlformats.org/officeDocument/2006/relationships/tags" Target="../tags/tag16.xml"/><Relationship Id="rId6" Type="http://schemas.openxmlformats.org/officeDocument/2006/relationships/image" Target="../media/image24.png"/><Relationship Id="rId11" Type="http://schemas.microsoft.com/office/2007/relationships/hdphoto" Target="../media/hdphoto22.wdp"/><Relationship Id="rId5" Type="http://schemas.openxmlformats.org/officeDocument/2006/relationships/notesSlide" Target="../notesSlides/notesSlide15.xml"/><Relationship Id="rId15" Type="http://schemas.microsoft.com/office/2007/relationships/hdphoto" Target="../media/hdphoto23.wdp"/><Relationship Id="rId10" Type="http://schemas.openxmlformats.org/officeDocument/2006/relationships/image" Target="../media/image44.png"/><Relationship Id="rId4" Type="http://schemas.openxmlformats.org/officeDocument/2006/relationships/slideLayout" Target="../slideLayouts/slideLayout7.xml"/><Relationship Id="rId9" Type="http://schemas.microsoft.com/office/2007/relationships/hdphoto" Target="../media/hdphoto21.wdp"/><Relationship Id="rId14" Type="http://schemas.openxmlformats.org/officeDocument/2006/relationships/image" Target="../media/image45.pn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24.wdp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50.png"/><Relationship Id="rId2" Type="http://schemas.openxmlformats.org/officeDocument/2006/relationships/slideLayout" Target="../slideLayouts/slideLayout55.xml"/><Relationship Id="rId1" Type="http://schemas.openxmlformats.org/officeDocument/2006/relationships/tags" Target="../tags/tag17.xml"/><Relationship Id="rId6" Type="http://schemas.openxmlformats.org/officeDocument/2006/relationships/image" Target="../media/image23.png"/><Relationship Id="rId5" Type="http://schemas.openxmlformats.org/officeDocument/2006/relationships/image" Target="../media/image49.gif"/><Relationship Id="rId4" Type="http://schemas.openxmlformats.org/officeDocument/2006/relationships/image" Target="../media/image4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notesSlide" Target="../notesSlides/notesSlide17.xml"/><Relationship Id="rId7" Type="http://schemas.openxmlformats.org/officeDocument/2006/relationships/slide" Target="slide18.xml"/><Relationship Id="rId2" Type="http://schemas.openxmlformats.org/officeDocument/2006/relationships/slideLayout" Target="../slideLayouts/slideLayout44.xml"/><Relationship Id="rId1" Type="http://schemas.openxmlformats.org/officeDocument/2006/relationships/tags" Target="../tags/tag18.xml"/><Relationship Id="rId6" Type="http://schemas.openxmlformats.org/officeDocument/2006/relationships/image" Target="../media/image49.gif"/><Relationship Id="rId11" Type="http://schemas.openxmlformats.org/officeDocument/2006/relationships/image" Target="../media/image23.png"/><Relationship Id="rId5" Type="http://schemas.openxmlformats.org/officeDocument/2006/relationships/image" Target="../media/image52.png"/><Relationship Id="rId10" Type="http://schemas.openxmlformats.org/officeDocument/2006/relationships/image" Target="../media/image55.png"/><Relationship Id="rId4" Type="http://schemas.openxmlformats.org/officeDocument/2006/relationships/image" Target="../media/image51.jpg"/><Relationship Id="rId9" Type="http://schemas.openxmlformats.org/officeDocument/2006/relationships/image" Target="../media/image5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59.png"/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49.gif"/><Relationship Id="rId12" Type="http://schemas.openxmlformats.org/officeDocument/2006/relationships/slide" Target="slide19.xml"/><Relationship Id="rId17" Type="http://schemas.openxmlformats.org/officeDocument/2006/relationships/image" Target="../media/image23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60.gif"/><Relationship Id="rId1" Type="http://schemas.openxmlformats.org/officeDocument/2006/relationships/tags" Target="../tags/tag19.xml"/><Relationship Id="rId6" Type="http://schemas.openxmlformats.org/officeDocument/2006/relationships/image" Target="../media/image51.jpg"/><Relationship Id="rId11" Type="http://schemas.openxmlformats.org/officeDocument/2006/relationships/image" Target="../media/image58.png"/><Relationship Id="rId5" Type="http://schemas.openxmlformats.org/officeDocument/2006/relationships/audio" Target="../media/audio8.wav"/><Relationship Id="rId15" Type="http://schemas.microsoft.com/office/2007/relationships/hdphoto" Target="../media/hdphoto22.wdp"/><Relationship Id="rId10" Type="http://schemas.openxmlformats.org/officeDocument/2006/relationships/image" Target="../media/image57.jpeg"/><Relationship Id="rId4" Type="http://schemas.openxmlformats.org/officeDocument/2006/relationships/audio" Target="../media/audio7.wav"/><Relationship Id="rId9" Type="http://schemas.openxmlformats.org/officeDocument/2006/relationships/image" Target="../media/image56.jpeg"/><Relationship Id="rId14" Type="http://schemas.openxmlformats.org/officeDocument/2006/relationships/image" Target="../media/image4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gif"/><Relationship Id="rId13" Type="http://schemas.openxmlformats.org/officeDocument/2006/relationships/slide" Target="slide19.xml"/><Relationship Id="rId18" Type="http://schemas.openxmlformats.org/officeDocument/2006/relationships/image" Target="../media/image60.gif"/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51.jpg"/><Relationship Id="rId12" Type="http://schemas.openxmlformats.org/officeDocument/2006/relationships/image" Target="../media/image62.png"/><Relationship Id="rId17" Type="http://schemas.openxmlformats.org/officeDocument/2006/relationships/image" Target="../media/image23.png"/><Relationship Id="rId2" Type="http://schemas.openxmlformats.org/officeDocument/2006/relationships/slideLayout" Target="../slideLayouts/slideLayout7.xml"/><Relationship Id="rId16" Type="http://schemas.microsoft.com/office/2007/relationships/hdphoto" Target="../media/hdphoto23.wdp"/><Relationship Id="rId1" Type="http://schemas.openxmlformats.org/officeDocument/2006/relationships/tags" Target="../tags/tag20.xml"/><Relationship Id="rId6" Type="http://schemas.openxmlformats.org/officeDocument/2006/relationships/audio" Target="../media/audio8.wav"/><Relationship Id="rId11" Type="http://schemas.openxmlformats.org/officeDocument/2006/relationships/image" Target="../media/image57.jpeg"/><Relationship Id="rId5" Type="http://schemas.openxmlformats.org/officeDocument/2006/relationships/audio" Target="../media/audio7.wav"/><Relationship Id="rId15" Type="http://schemas.openxmlformats.org/officeDocument/2006/relationships/image" Target="../media/image45.png"/><Relationship Id="rId10" Type="http://schemas.openxmlformats.org/officeDocument/2006/relationships/image" Target="../media/image56.jpeg"/><Relationship Id="rId4" Type="http://schemas.openxmlformats.org/officeDocument/2006/relationships/audio" Target="../media/audio2.wav"/><Relationship Id="rId9" Type="http://schemas.openxmlformats.org/officeDocument/2006/relationships/image" Target="../media/image61.png"/><Relationship Id="rId14" Type="http://schemas.openxmlformats.org/officeDocument/2006/relationships/image" Target="../media/image6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6" Type="http://schemas.microsoft.com/office/2007/relationships/hdphoto" Target="../media/hdphoto16.wdp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gif"/><Relationship Id="rId13" Type="http://schemas.openxmlformats.org/officeDocument/2006/relationships/slide" Target="slide21.xml"/><Relationship Id="rId18" Type="http://schemas.openxmlformats.org/officeDocument/2006/relationships/image" Target="../media/image23.png"/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51.jpg"/><Relationship Id="rId12" Type="http://schemas.openxmlformats.org/officeDocument/2006/relationships/image" Target="../media/image64.png"/><Relationship Id="rId17" Type="http://schemas.openxmlformats.org/officeDocument/2006/relationships/image" Target="../media/image60.gif"/><Relationship Id="rId2" Type="http://schemas.openxmlformats.org/officeDocument/2006/relationships/slideLayout" Target="../slideLayouts/slideLayout7.xml"/><Relationship Id="rId16" Type="http://schemas.microsoft.com/office/2007/relationships/hdphoto" Target="../media/hdphoto21.wdp"/><Relationship Id="rId1" Type="http://schemas.openxmlformats.org/officeDocument/2006/relationships/tags" Target="../tags/tag21.xml"/><Relationship Id="rId6" Type="http://schemas.openxmlformats.org/officeDocument/2006/relationships/audio" Target="../media/audio8.wav"/><Relationship Id="rId11" Type="http://schemas.openxmlformats.org/officeDocument/2006/relationships/image" Target="../media/image57.jpeg"/><Relationship Id="rId5" Type="http://schemas.openxmlformats.org/officeDocument/2006/relationships/audio" Target="../media/audio7.wav"/><Relationship Id="rId15" Type="http://schemas.openxmlformats.org/officeDocument/2006/relationships/image" Target="../media/image42.png"/><Relationship Id="rId10" Type="http://schemas.openxmlformats.org/officeDocument/2006/relationships/image" Target="../media/image56.jpeg"/><Relationship Id="rId4" Type="http://schemas.openxmlformats.org/officeDocument/2006/relationships/audio" Target="../media/audio2.wav"/><Relationship Id="rId9" Type="http://schemas.openxmlformats.org/officeDocument/2006/relationships/image" Target="../media/image62.png"/><Relationship Id="rId14" Type="http://schemas.openxmlformats.org/officeDocument/2006/relationships/image" Target="../media/image6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gif"/><Relationship Id="rId13" Type="http://schemas.openxmlformats.org/officeDocument/2006/relationships/image" Target="../media/image41.png"/><Relationship Id="rId18" Type="http://schemas.openxmlformats.org/officeDocument/2006/relationships/image" Target="../media/image60.gif"/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51.jpg"/><Relationship Id="rId12" Type="http://schemas.openxmlformats.org/officeDocument/2006/relationships/image" Target="../media/image66.png"/><Relationship Id="rId17" Type="http://schemas.openxmlformats.org/officeDocument/2006/relationships/image" Target="../media/image23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67.png"/><Relationship Id="rId1" Type="http://schemas.openxmlformats.org/officeDocument/2006/relationships/tags" Target="../tags/tag22.xml"/><Relationship Id="rId6" Type="http://schemas.openxmlformats.org/officeDocument/2006/relationships/audio" Target="../media/audio8.wav"/><Relationship Id="rId11" Type="http://schemas.openxmlformats.org/officeDocument/2006/relationships/image" Target="../media/image57.jpeg"/><Relationship Id="rId5" Type="http://schemas.openxmlformats.org/officeDocument/2006/relationships/audio" Target="../media/audio7.wav"/><Relationship Id="rId15" Type="http://schemas.openxmlformats.org/officeDocument/2006/relationships/slide" Target="slide22.xml"/><Relationship Id="rId10" Type="http://schemas.openxmlformats.org/officeDocument/2006/relationships/image" Target="../media/image56.jpeg"/><Relationship Id="rId4" Type="http://schemas.openxmlformats.org/officeDocument/2006/relationships/audio" Target="../media/audio2.wav"/><Relationship Id="rId9" Type="http://schemas.openxmlformats.org/officeDocument/2006/relationships/image" Target="../media/image64.png"/><Relationship Id="rId14" Type="http://schemas.microsoft.com/office/2007/relationships/hdphoto" Target="../media/hdphoto20.wdp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g"/><Relationship Id="rId13" Type="http://schemas.openxmlformats.org/officeDocument/2006/relationships/image" Target="../media/image56.jpeg"/><Relationship Id="rId18" Type="http://schemas.openxmlformats.org/officeDocument/2006/relationships/image" Target="../media/image60.gif"/><Relationship Id="rId3" Type="http://schemas.openxmlformats.org/officeDocument/2006/relationships/notesSlide" Target="../notesSlides/notesSlide22.xml"/><Relationship Id="rId7" Type="http://schemas.openxmlformats.org/officeDocument/2006/relationships/audio" Target="../media/audio9.wav"/><Relationship Id="rId12" Type="http://schemas.openxmlformats.org/officeDocument/2006/relationships/image" Target="../media/image66.png"/><Relationship Id="rId17" Type="http://schemas.openxmlformats.org/officeDocument/2006/relationships/image" Target="../media/image70.gif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69.tmp"/><Relationship Id="rId1" Type="http://schemas.openxmlformats.org/officeDocument/2006/relationships/tags" Target="../tags/tag23.xml"/><Relationship Id="rId6" Type="http://schemas.openxmlformats.org/officeDocument/2006/relationships/audio" Target="../media/audio8.wav"/><Relationship Id="rId11" Type="http://schemas.openxmlformats.org/officeDocument/2006/relationships/image" Target="../media/image49.gif"/><Relationship Id="rId5" Type="http://schemas.openxmlformats.org/officeDocument/2006/relationships/audio" Target="../media/audio7.wav"/><Relationship Id="rId15" Type="http://schemas.openxmlformats.org/officeDocument/2006/relationships/image" Target="../media/image23.png"/><Relationship Id="rId10" Type="http://schemas.openxmlformats.org/officeDocument/2006/relationships/image" Target="../media/image68.png"/><Relationship Id="rId4" Type="http://schemas.openxmlformats.org/officeDocument/2006/relationships/audio" Target="../media/audio2.wav"/><Relationship Id="rId9" Type="http://schemas.openxmlformats.org/officeDocument/2006/relationships/slide" Target="slide23.xml"/><Relationship Id="rId14" Type="http://schemas.openxmlformats.org/officeDocument/2006/relationships/image" Target="../media/image57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notesSlide" Target="../notesSlides/notesSlide23.xml"/><Relationship Id="rId7" Type="http://schemas.microsoft.com/office/2007/relationships/hdphoto" Target="../media/hdphoto19.wdp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4.xml"/><Relationship Id="rId6" Type="http://schemas.openxmlformats.org/officeDocument/2006/relationships/image" Target="../media/image71.png"/><Relationship Id="rId5" Type="http://schemas.openxmlformats.org/officeDocument/2006/relationships/image" Target="../media/image23.png"/><Relationship Id="rId4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audio" Target="../media/audio13.mp3"/><Relationship Id="rId3" Type="http://schemas.openxmlformats.org/officeDocument/2006/relationships/notesSlide" Target="../notesSlides/notesSlide24.xml"/><Relationship Id="rId7" Type="http://schemas.openxmlformats.org/officeDocument/2006/relationships/audio" Target="../media/audio12.mp3"/><Relationship Id="rId12" Type="http://schemas.openxmlformats.org/officeDocument/2006/relationships/image" Target="../media/image7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5.xml"/><Relationship Id="rId6" Type="http://schemas.openxmlformats.org/officeDocument/2006/relationships/audio" Target="../media/audio11.mp3"/><Relationship Id="rId11" Type="http://schemas.openxmlformats.org/officeDocument/2006/relationships/image" Target="../media/image23.png"/><Relationship Id="rId5" Type="http://schemas.openxmlformats.org/officeDocument/2006/relationships/audio" Target="../media/audio10.mp3"/><Relationship Id="rId10" Type="http://schemas.openxmlformats.org/officeDocument/2006/relationships/image" Target="../media/image24.png"/><Relationship Id="rId4" Type="http://schemas.openxmlformats.org/officeDocument/2006/relationships/audio" Target="../media/audio2.wav"/><Relationship Id="rId9" Type="http://schemas.openxmlformats.org/officeDocument/2006/relationships/audio" Target="../media/audio14.mp3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jpg"/><Relationship Id="rId3" Type="http://schemas.openxmlformats.org/officeDocument/2006/relationships/notesSlide" Target="../notesSlides/notesSlide25.xml"/><Relationship Id="rId7" Type="http://schemas.openxmlformats.org/officeDocument/2006/relationships/image" Target="../media/image2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6.xml"/><Relationship Id="rId6" Type="http://schemas.microsoft.com/office/2007/relationships/hdphoto" Target="../media/hdphoto19.wdp"/><Relationship Id="rId5" Type="http://schemas.openxmlformats.org/officeDocument/2006/relationships/image" Target="../media/image71.png"/><Relationship Id="rId4" Type="http://schemas.openxmlformats.org/officeDocument/2006/relationships/image" Target="../media/image24.png"/><Relationship Id="rId9" Type="http://schemas.openxmlformats.org/officeDocument/2006/relationships/image" Target="../media/image75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notesSlide" Target="../notesSlides/notesSlide26.xml"/><Relationship Id="rId7" Type="http://schemas.openxmlformats.org/officeDocument/2006/relationships/image" Target="../media/image7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7.xml"/><Relationship Id="rId6" Type="http://schemas.openxmlformats.org/officeDocument/2006/relationships/image" Target="../media/image76.png"/><Relationship Id="rId11" Type="http://schemas.openxmlformats.org/officeDocument/2006/relationships/image" Target="../media/image79.tmp"/><Relationship Id="rId5" Type="http://schemas.openxmlformats.org/officeDocument/2006/relationships/image" Target="../media/image24.png"/><Relationship Id="rId10" Type="http://schemas.openxmlformats.org/officeDocument/2006/relationships/image" Target="../media/image69.tmp"/><Relationship Id="rId4" Type="http://schemas.openxmlformats.org/officeDocument/2006/relationships/audio" Target="../media/audio2.wav"/><Relationship Id="rId9" Type="http://schemas.openxmlformats.org/officeDocument/2006/relationships/image" Target="../media/image2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Relationship Id="rId6" Type="http://schemas.openxmlformats.org/officeDocument/2006/relationships/image" Target="../media/image75.png"/><Relationship Id="rId5" Type="http://schemas.openxmlformats.org/officeDocument/2006/relationships/image" Target="../media/image23.png"/><Relationship Id="rId4" Type="http://schemas.openxmlformats.org/officeDocument/2006/relationships/image" Target="../media/image24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notesSlide" Target="../notesSlides/notesSlide28.xml"/><Relationship Id="rId7" Type="http://schemas.openxmlformats.org/officeDocument/2006/relationships/image" Target="../media/image8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6" Type="http://schemas.openxmlformats.org/officeDocument/2006/relationships/image" Target="../media/image23.png"/><Relationship Id="rId5" Type="http://schemas.openxmlformats.org/officeDocument/2006/relationships/image" Target="../media/image24.png"/><Relationship Id="rId10" Type="http://schemas.microsoft.com/office/2007/relationships/hdphoto" Target="../media/hdphoto25.wdp"/><Relationship Id="rId4" Type="http://schemas.openxmlformats.org/officeDocument/2006/relationships/audio" Target="../media/audio2.wav"/><Relationship Id="rId9" Type="http://schemas.openxmlformats.org/officeDocument/2006/relationships/image" Target="../media/image81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13" Type="http://schemas.microsoft.com/office/2007/relationships/hdphoto" Target="../media/hdphoto29.wdp"/><Relationship Id="rId3" Type="http://schemas.openxmlformats.org/officeDocument/2006/relationships/notesSlide" Target="../notesSlides/notesSlide29.xml"/><Relationship Id="rId7" Type="http://schemas.microsoft.com/office/2007/relationships/hdphoto" Target="../media/hdphoto26.wdp"/><Relationship Id="rId12" Type="http://schemas.openxmlformats.org/officeDocument/2006/relationships/image" Target="../media/image8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6" Type="http://schemas.openxmlformats.org/officeDocument/2006/relationships/image" Target="../media/image82.png"/><Relationship Id="rId11" Type="http://schemas.microsoft.com/office/2007/relationships/hdphoto" Target="../media/hdphoto28.wdp"/><Relationship Id="rId5" Type="http://schemas.openxmlformats.org/officeDocument/2006/relationships/image" Target="../media/image23.png"/><Relationship Id="rId10" Type="http://schemas.openxmlformats.org/officeDocument/2006/relationships/image" Target="../media/image84.png"/><Relationship Id="rId4" Type="http://schemas.openxmlformats.org/officeDocument/2006/relationships/image" Target="../media/image24.png"/><Relationship Id="rId9" Type="http://schemas.microsoft.com/office/2007/relationships/hdphoto" Target="../media/hdphoto27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microsoft.com/office/2007/relationships/hdphoto" Target="../media/hdphoto16.wdp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6" Type="http://schemas.openxmlformats.org/officeDocument/2006/relationships/image" Target="../media/image25.png"/><Relationship Id="rId5" Type="http://schemas.openxmlformats.org/officeDocument/2006/relationships/image" Target="../media/image23.png"/><Relationship Id="rId4" Type="http://schemas.openxmlformats.org/officeDocument/2006/relationships/image" Target="../media/image24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audio" Target="../media/media5.mp3"/><Relationship Id="rId7" Type="http://schemas.openxmlformats.org/officeDocument/2006/relationships/image" Target="../media/image87.png"/><Relationship Id="rId2" Type="http://schemas.microsoft.com/office/2007/relationships/media" Target="../media/media5.mp3"/><Relationship Id="rId1" Type="http://schemas.openxmlformats.org/officeDocument/2006/relationships/tags" Target="../tags/tag31.xml"/><Relationship Id="rId6" Type="http://schemas.openxmlformats.org/officeDocument/2006/relationships/image" Target="../media/image86.jpeg"/><Relationship Id="rId11" Type="http://schemas.openxmlformats.org/officeDocument/2006/relationships/image" Target="../media/image23.png"/><Relationship Id="rId5" Type="http://schemas.openxmlformats.org/officeDocument/2006/relationships/notesSlide" Target="../notesSlides/notesSlide30.xml"/><Relationship Id="rId10" Type="http://schemas.openxmlformats.org/officeDocument/2006/relationships/image" Target="../media/image18.png"/><Relationship Id="rId4" Type="http://schemas.openxmlformats.org/officeDocument/2006/relationships/slideLayout" Target="../slideLayouts/slideLayout43.xml"/><Relationship Id="rId9" Type="http://schemas.openxmlformats.org/officeDocument/2006/relationships/image" Target="../media/image8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slide" Target="slide7.xml"/><Relationship Id="rId18" Type="http://schemas.microsoft.com/office/2007/relationships/hdphoto" Target="../media/hdphoto17.wdp"/><Relationship Id="rId3" Type="http://schemas.openxmlformats.org/officeDocument/2006/relationships/notesSlide" Target="../notesSlides/notesSlide4.xml"/><Relationship Id="rId21" Type="http://schemas.microsoft.com/office/2007/relationships/hdphoto" Target="../media/hdphoto18.wdp"/><Relationship Id="rId7" Type="http://schemas.openxmlformats.org/officeDocument/2006/relationships/slide" Target="slide6.xml"/><Relationship Id="rId12" Type="http://schemas.openxmlformats.org/officeDocument/2006/relationships/image" Target="../media/image28.png"/><Relationship Id="rId17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30.png"/><Relationship Id="rId20" Type="http://schemas.openxmlformats.org/officeDocument/2006/relationships/image" Target="../media/image32.png"/><Relationship Id="rId1" Type="http://schemas.openxmlformats.org/officeDocument/2006/relationships/tags" Target="../tags/tag5.xml"/><Relationship Id="rId6" Type="http://schemas.openxmlformats.org/officeDocument/2006/relationships/image" Target="../media/image23.png"/><Relationship Id="rId11" Type="http://schemas.openxmlformats.org/officeDocument/2006/relationships/slide" Target="slide8.xml"/><Relationship Id="rId5" Type="http://schemas.openxmlformats.org/officeDocument/2006/relationships/image" Target="../media/image24.png"/><Relationship Id="rId15" Type="http://schemas.openxmlformats.org/officeDocument/2006/relationships/slide" Target="slide9.xml"/><Relationship Id="rId10" Type="http://schemas.openxmlformats.org/officeDocument/2006/relationships/image" Target="../media/image27.png"/><Relationship Id="rId19" Type="http://schemas.openxmlformats.org/officeDocument/2006/relationships/slide" Target="slide10.xml"/><Relationship Id="rId4" Type="http://schemas.openxmlformats.org/officeDocument/2006/relationships/audio" Target="../media/audio1.wav"/><Relationship Id="rId9" Type="http://schemas.openxmlformats.org/officeDocument/2006/relationships/slide" Target="slide5.xml"/><Relationship Id="rId14" Type="http://schemas.openxmlformats.org/officeDocument/2006/relationships/image" Target="../media/image2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slide" Target="slide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6" Type="http://schemas.openxmlformats.org/officeDocument/2006/relationships/image" Target="../media/image33.png"/><Relationship Id="rId5" Type="http://schemas.openxmlformats.org/officeDocument/2006/relationships/image" Target="../media/image23.png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slide" Target="slide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6" Type="http://schemas.openxmlformats.org/officeDocument/2006/relationships/image" Target="../media/image34.png"/><Relationship Id="rId5" Type="http://schemas.openxmlformats.org/officeDocument/2006/relationships/image" Target="../media/image23.png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slide" Target="slide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6" Type="http://schemas.openxmlformats.org/officeDocument/2006/relationships/image" Target="../media/image35.jpeg"/><Relationship Id="rId5" Type="http://schemas.openxmlformats.org/officeDocument/2006/relationships/image" Target="../media/image23.pn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slide" Target="slide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6" Type="http://schemas.openxmlformats.org/officeDocument/2006/relationships/image" Target="../media/image36.png"/><Relationship Id="rId5" Type="http://schemas.openxmlformats.org/officeDocument/2006/relationships/image" Target="../media/image23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7" Type="http://schemas.openxmlformats.org/officeDocument/2006/relationships/slide" Target="slide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6" Type="http://schemas.openxmlformats.org/officeDocument/2006/relationships/image" Target="../media/image37.jpeg"/><Relationship Id="rId5" Type="http://schemas.openxmlformats.org/officeDocument/2006/relationships/image" Target="../media/image23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315" y="2110699"/>
            <a:ext cx="1158268" cy="1103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9246" y="4901491"/>
            <a:ext cx="14284619" cy="2150860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5565" y="4669465"/>
            <a:ext cx="1547892" cy="1992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10431309" y="483026"/>
            <a:ext cx="429503" cy="498143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8908" y="4503088"/>
            <a:ext cx="8590048" cy="2009355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32618" y="2700140"/>
            <a:ext cx="3465897" cy="2046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62" y="5323927"/>
            <a:ext cx="910340" cy="114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117" y="4542758"/>
            <a:ext cx="961796" cy="961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2223" y="3964867"/>
            <a:ext cx="2313109" cy="2498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519511" y="4613499"/>
            <a:ext cx="2531591" cy="2142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040" y="6251717"/>
            <a:ext cx="572481" cy="61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10744103" y="2338594"/>
            <a:ext cx="419851" cy="523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11593248" y="1968539"/>
            <a:ext cx="332189" cy="556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3415850" y="3859416"/>
            <a:ext cx="978260" cy="1061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4489779" y="3705882"/>
            <a:ext cx="1063739" cy="20534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2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6167553" y="3722240"/>
            <a:ext cx="898748" cy="22372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4" cstate="print">
            <a:extLst>
              <a:ext uri="{BEBA8EAE-BF5A-486C-A8C5-ECC9F3942E4B}">
                <a14:imgProps xmlns:a14="http://schemas.microsoft.com/office/drawing/2010/main">
                  <a14:imgLayer r:embed="rId35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770214" y="4228441"/>
            <a:ext cx="784445" cy="570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95403" y="6301475"/>
            <a:ext cx="452861" cy="33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7"/>
          <a:stretch>
            <a:fillRect/>
          </a:stretch>
        </p:blipFill>
        <p:spPr>
          <a:xfrm>
            <a:off x="13933839" y="1105228"/>
            <a:ext cx="812800" cy="8128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8" cstate="print"/>
          <a:stretch>
            <a:fillRect/>
          </a:stretch>
        </p:blipFill>
        <p:spPr>
          <a:xfrm>
            <a:off x="932781" y="857817"/>
            <a:ext cx="999691" cy="1030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4660328" y="6275791"/>
            <a:ext cx="6618081" cy="636992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39" cstate="print">
            <a:extLst>
              <a:ext uri="{BEBA8EAE-BF5A-486C-A8C5-ECC9F3942E4B}">
                <a14:imgProps xmlns:a14="http://schemas.microsoft.com/office/drawing/2010/main">
                  <a14:imgLayer r:embed="rId40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10229378" y="513508"/>
            <a:ext cx="3003813" cy="260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7">
            <a:extLst>
              <a:ext uri="{FF2B5EF4-FFF2-40B4-BE49-F238E27FC236}">
                <a16:creationId xmlns:a16="http://schemas.microsoft.com/office/drawing/2014/main" id="{226515EE-1FEC-4474-98D7-30A4E2B3CA23}"/>
              </a:ext>
            </a:extLst>
          </p:cNvPr>
          <p:cNvPicPr>
            <a:picLocks noChangeAspect="1"/>
          </p:cNvPicPr>
          <p:nvPr/>
        </p:nvPicPr>
        <p:blipFill>
          <a:blip r:embed="rId4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5360">
            <a:off x="9900640" y="4927740"/>
            <a:ext cx="1159052" cy="1616166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7" t="28323" r="29018" b="25384"/>
          <a:stretch/>
        </p:blipFill>
        <p:spPr>
          <a:xfrm>
            <a:off x="2094744" y="537552"/>
            <a:ext cx="7619750" cy="3317766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99103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3514" b="34595" l="3243" r="97027">
                        <a14:foregroundMark x1="5135" y1="22973" x2="10270" y2="17568"/>
                        <a14:foregroundMark x1="10811" y1="17568" x2="39459" y2="17297"/>
                        <a14:foregroundMark x1="60541" y1="17568" x2="89730" y2="16757"/>
                        <a14:foregroundMark x1="90270" y1="18108" x2="94865" y2="22432"/>
                        <a14:foregroundMark x1="94865" y1="22973" x2="8378" y2="26757"/>
                        <a14:foregroundMark x1="12162" y1="21351" x2="88919" y2="27568"/>
                        <a14:foregroundMark x1="80270" y1="17027" x2="80270" y2="17027"/>
                        <a14:foregroundMark x1="78919" y1="17297" x2="77568" y2="17297"/>
                        <a14:foregroundMark x1="75946" y1="17297" x2="75946" y2="17297"/>
                        <a14:foregroundMark x1="74865" y1="17297" x2="74865" y2="17297"/>
                        <a14:foregroundMark x1="12162" y1="16757" x2="12162" y2="16757"/>
                        <a14:foregroundMark x1="82162" y1="17027" x2="82162" y2="17027"/>
                        <a14:foregroundMark x1="83784" y1="17027" x2="83784" y2="17027"/>
                        <a14:foregroundMark x1="84595" y1="17027" x2="84595" y2="170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43" t="13686" r="3018" b="65957"/>
          <a:stretch/>
        </p:blipFill>
        <p:spPr bwMode="auto">
          <a:xfrm>
            <a:off x="1406768" y="2366433"/>
            <a:ext cx="9697323" cy="1404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135914" y="2684154"/>
            <a:ext cx="876874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kern="0" dirty="0">
                <a:solidFill>
                  <a:srgbClr val="002060"/>
                </a:solidFill>
                <a:latin typeface="Comic Sans MS" panose="030F0702030302020204" pitchFamily="66" charset="0"/>
              </a:rPr>
              <a:t>Task 1 </a:t>
            </a:r>
            <a:r>
              <a:rPr lang="en-US" sz="4400" dirty="0">
                <a:solidFill>
                  <a:srgbClr val="002060"/>
                </a:solidFill>
                <a:latin typeface="Comic Sans MS" panose="030F0702030302020204" pitchFamily="66" charset="0"/>
              </a:rPr>
              <a:t>Listen and point. Repeat.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922546" y="1494390"/>
            <a:ext cx="659507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  <a:latin typeface="Comic Sans MS" pitchFamily="66" charset="0"/>
              </a:rPr>
              <a:t>2 PRESENTATION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86806" y="3967123"/>
            <a:ext cx="3066554" cy="11949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564362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4831" y="314325"/>
            <a:ext cx="1566863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ounded Rectangle 1"/>
          <p:cNvSpPr/>
          <p:nvPr/>
        </p:nvSpPr>
        <p:spPr>
          <a:xfrm>
            <a:off x="1171977" y="688975"/>
            <a:ext cx="1957589" cy="457200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Myriad Pro"/>
              </a:rPr>
              <a:t>New words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745633" y="3182294"/>
            <a:ext cx="3209736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prstDash val="sysDot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Comic Sans MS" panose="030F0702030302020204" pitchFamily="66" charset="0"/>
              </a:rPr>
              <a:t>sweets</a:t>
            </a: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412" b="95425" l="10000" r="93659">
                        <a14:foregroundMark x1="22439" y1="22712" x2="35244" y2="14542"/>
                        <a14:foregroundMark x1="40366" y1="28758" x2="57195" y2="13072"/>
                        <a14:foregroundMark x1="44024" y1="32516" x2="44024" y2="32516"/>
                        <a14:foregroundMark x1="41707" y1="56373" x2="58537" y2="41667"/>
                        <a14:foregroundMark x1="52927" y1="51634" x2="52927" y2="51634"/>
                        <a14:foregroundMark x1="17927" y1="57353" x2="31829" y2="41993"/>
                        <a14:foregroundMark x1="19268" y1="86111" x2="36463" y2="72712"/>
                        <a14:foregroundMark x1="42805" y1="86765" x2="56220" y2="73693"/>
                        <a14:foregroundMark x1="64634" y1="88562" x2="76951" y2="78431"/>
                        <a14:foregroundMark x1="64146" y1="26471" x2="76951" y2="14706"/>
                        <a14:foregroundMark x1="76463" y1="22712" x2="76463" y2="22712"/>
                        <a14:foregroundMark x1="74512" y1="15686" x2="74512" y2="15686"/>
                        <a14:foregroundMark x1="74878" y1="54739" x2="74878" y2="547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473" t="6367" r="13140" b="6365"/>
          <a:stretch/>
        </p:blipFill>
        <p:spPr bwMode="auto">
          <a:xfrm>
            <a:off x="1745012" y="1632307"/>
            <a:ext cx="3867997" cy="3480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sweets">
            <a:hlinkClick r:id="" action="ppaction://media"/>
            <a:extLst>
              <a:ext uri="{FF2B5EF4-FFF2-40B4-BE49-F238E27FC236}">
                <a16:creationId xmlns:a16="http://schemas.microsoft.com/office/drawing/2014/main" id="{7A7971BE-1BB3-4F45-96D8-13FE03156C2A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142188" y="3182294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1087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9.8-3.mp3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8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4831" y="314325"/>
            <a:ext cx="1566863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861" t="10037" r="13125" b="12273"/>
          <a:stretch/>
        </p:blipFill>
        <p:spPr bwMode="auto">
          <a:xfrm>
            <a:off x="1902858" y="1272983"/>
            <a:ext cx="4027738" cy="3878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ounded Rectangle 1"/>
          <p:cNvSpPr/>
          <p:nvPr/>
        </p:nvSpPr>
        <p:spPr>
          <a:xfrm>
            <a:off x="1171977" y="688975"/>
            <a:ext cx="1957589" cy="457200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Myriad Pro"/>
              </a:rPr>
              <a:t>New words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745633" y="3182294"/>
            <a:ext cx="3209736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prstDash val="sysDot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Comic Sans MS" panose="030F0702030302020204" pitchFamily="66" charset="0"/>
              </a:rPr>
              <a:t>biscuit</a:t>
            </a:r>
          </a:p>
        </p:txBody>
      </p:sp>
      <p:pic>
        <p:nvPicPr>
          <p:cNvPr id="5" name="9.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5496.1784" end="10949.4175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984342" y="3169881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10749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9.8.mp3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4831" y="314325"/>
            <a:ext cx="1566863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ounded Rectangle 1"/>
          <p:cNvSpPr/>
          <p:nvPr/>
        </p:nvSpPr>
        <p:spPr>
          <a:xfrm>
            <a:off x="1171977" y="688975"/>
            <a:ext cx="1957589" cy="457200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Myriad Pro"/>
              </a:rPr>
              <a:t>New words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745633" y="3182294"/>
            <a:ext cx="3209736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prstDash val="sysDot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Comic Sans MS" panose="030F0702030302020204" pitchFamily="66" charset="0"/>
              </a:rPr>
              <a:t>ice cream</a:t>
            </a: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5000" b="96094" l="23906" r="756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918" t="5211" r="24533" b="4471"/>
          <a:stretch/>
        </p:blipFill>
        <p:spPr bwMode="auto">
          <a:xfrm>
            <a:off x="2434107" y="1308479"/>
            <a:ext cx="2472744" cy="43324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9.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8029.5728" end="7514.3055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159284" y="3157469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1087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9.8-2.mp3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4831" y="314325"/>
            <a:ext cx="1566863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ounded Rectangle 1"/>
          <p:cNvSpPr/>
          <p:nvPr/>
        </p:nvSpPr>
        <p:spPr>
          <a:xfrm>
            <a:off x="1171977" y="688975"/>
            <a:ext cx="1957589" cy="457200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Myriad Pro"/>
              </a:rPr>
              <a:t>New words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745633" y="3182294"/>
            <a:ext cx="3209736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prstDash val="sysDot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Comic Sans MS" panose="030F0702030302020204" pitchFamily="66" charset="0"/>
              </a:rPr>
              <a:t>chocolate</a:t>
            </a: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3859" r="9453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16" t="10162" r="6722" b="15471"/>
          <a:stretch/>
        </p:blipFill>
        <p:spPr bwMode="auto">
          <a:xfrm>
            <a:off x="1533811" y="1491334"/>
            <a:ext cx="4628973" cy="3460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9.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5286.2464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159284" y="3182294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1087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9.8-4.mp3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4528" y="327204"/>
            <a:ext cx="1566863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Rounded Rectangle 14"/>
          <p:cNvSpPr/>
          <p:nvPr/>
        </p:nvSpPr>
        <p:spPr>
          <a:xfrm>
            <a:off x="1167063" y="2851483"/>
            <a:ext cx="9938083" cy="2370221"/>
          </a:xfrm>
          <a:prstGeom prst="roundRect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861" t="10037" r="13125" b="12273"/>
          <a:stretch/>
        </p:blipFill>
        <p:spPr bwMode="auto">
          <a:xfrm>
            <a:off x="1159097" y="2329052"/>
            <a:ext cx="2108922" cy="2030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5000" b="96094" l="23906" r="756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918" t="5211" r="24533" b="4471"/>
          <a:stretch/>
        </p:blipFill>
        <p:spPr bwMode="auto">
          <a:xfrm>
            <a:off x="4200825" y="2329052"/>
            <a:ext cx="1159099" cy="2030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4412" b="95425" l="10000" r="93659">
                        <a14:foregroundMark x1="22439" y1="22712" x2="35244" y2="14542"/>
                        <a14:foregroundMark x1="40366" y1="28758" x2="57195" y2="13072"/>
                        <a14:foregroundMark x1="44024" y1="32516" x2="44024" y2="32516"/>
                        <a14:foregroundMark x1="41707" y1="56373" x2="58537" y2="41667"/>
                        <a14:foregroundMark x1="52927" y1="51634" x2="52927" y2="51634"/>
                        <a14:foregroundMark x1="17927" y1="57353" x2="31829" y2="41993"/>
                        <a14:foregroundMark x1="19268" y1="86111" x2="36463" y2="72712"/>
                        <a14:foregroundMark x1="42805" y1="86765" x2="56220" y2="73693"/>
                        <a14:foregroundMark x1="64634" y1="88562" x2="76951" y2="78431"/>
                        <a14:foregroundMark x1="64146" y1="26471" x2="76951" y2="14706"/>
                        <a14:foregroundMark x1="76463" y1="22712" x2="76463" y2="22712"/>
                        <a14:foregroundMark x1="74512" y1="15686" x2="74512" y2="15686"/>
                        <a14:foregroundMark x1="74878" y1="54739" x2="74878" y2="547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473" t="6367" r="13140" b="6365"/>
          <a:stretch/>
        </p:blipFill>
        <p:spPr bwMode="auto">
          <a:xfrm>
            <a:off x="6218538" y="2481575"/>
            <a:ext cx="2075455" cy="1867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3859" r="9453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16" t="10162" r="6722" b="15471"/>
          <a:stretch/>
        </p:blipFill>
        <p:spPr bwMode="auto">
          <a:xfrm>
            <a:off x="8497319" y="2481575"/>
            <a:ext cx="2653049" cy="19833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38314" y="4561611"/>
            <a:ext cx="2103120" cy="64008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prstDash val="sysDot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latin typeface="Comic Sans MS" panose="030F0702030302020204" pitchFamily="66" charset="0"/>
              </a:rPr>
              <a:t>biscuit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06562" y="4545277"/>
            <a:ext cx="2103120" cy="64008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prstDash val="sysDot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latin typeface="Comic Sans MS" panose="030F0702030302020204" pitchFamily="66" charset="0"/>
              </a:rPr>
              <a:t>ice cream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36104" y="4561611"/>
            <a:ext cx="2103120" cy="64008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prstDash val="sysDot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latin typeface="Comic Sans MS" panose="030F0702030302020204" pitchFamily="66" charset="0"/>
              </a:rPr>
              <a:t>sweets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934377" y="4526453"/>
            <a:ext cx="2103120" cy="64008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prstDash val="sysDot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latin typeface="Comic Sans MS" panose="030F0702030302020204" pitchFamily="66" charset="0"/>
              </a:rPr>
              <a:t>chocolate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67063" y="633756"/>
            <a:ext cx="4080186" cy="51077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latin typeface="Myriad Pro" panose="020B0503030403020204" pitchFamily="34" charset="0"/>
              </a:rPr>
              <a:t> Listen and point. Repeat. </a:t>
            </a:r>
          </a:p>
        </p:txBody>
      </p:sp>
      <p:pic>
        <p:nvPicPr>
          <p:cNvPr id="7" name="9.8.mp3" descr="9.8.mp3">
            <a:hlinkClick r:id="" action="ppaction://media"/>
            <a:extLst>
              <a:ext uri="{FF2B5EF4-FFF2-40B4-BE49-F238E27FC236}">
                <a16:creationId xmlns:a16="http://schemas.microsoft.com/office/drawing/2014/main" id="{5B87C98E-3FCD-E715-63C0-DBCBBBC6743A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6">
            <a:duotone>
              <a:prstClr val="black"/>
              <a:schemeClr val="tx1">
                <a:lumMod val="75000"/>
                <a:lumOff val="25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359924" y="346988"/>
            <a:ext cx="996582" cy="99658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95369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4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290601" cy="9864183"/>
          </a:xfrm>
          <a:prstGeom prst="rect">
            <a:avLst/>
          </a:prstGeom>
        </p:spPr>
      </p:pic>
      <p:pic>
        <p:nvPicPr>
          <p:cNvPr id="7" name="ngdung">
            <a:extLst>
              <a:ext uri="{FF2B5EF4-FFF2-40B4-BE49-F238E27FC236}">
                <a16:creationId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6510" y="3432271"/>
            <a:ext cx="4318979" cy="294986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2198353" y="299080"/>
            <a:ext cx="8427729" cy="2485965"/>
            <a:chOff x="1705984" y="2785045"/>
            <a:chExt cx="8427729" cy="2485965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36667" b="63333" l="6111" r="95000">
                          <a14:foregroundMark x1="13889" y1="40000" x2="13889" y2="40000"/>
                          <a14:foregroundMark x1="18611" y1="39444" x2="18611" y2="39444"/>
                          <a14:foregroundMark x1="22500" y1="40278" x2="22500" y2="40278"/>
                          <a14:foregroundMark x1="12778" y1="40000" x2="36111" y2="40000"/>
                          <a14:foregroundMark x1="63611" y1="39167" x2="88056" y2="39167"/>
                          <a14:foregroundMark x1="13056" y1="40278" x2="36667" y2="39722"/>
                          <a14:foregroundMark x1="13333" y1="40000" x2="21389" y2="40000"/>
                          <a14:foregroundMark x1="12500" y1="40000" x2="28611" y2="40000"/>
                          <a14:foregroundMark x1="15000" y1="40000" x2="15000" y2="40000"/>
                          <a14:foregroundMark x1="15278" y1="40000" x2="15278" y2="40000"/>
                          <a14:foregroundMark x1="16667" y1="39722" x2="16667" y2="39722"/>
                          <a14:foregroundMark x1="17500" y1="39722" x2="17500" y2="39722"/>
                          <a14:foregroundMark x1="19167" y1="39722" x2="19167" y2="39722"/>
                          <a14:foregroundMark x1="21944" y1="40000" x2="21944" y2="40000"/>
                          <a14:foregroundMark x1="22500" y1="40000" x2="22500" y2="40000"/>
                          <a14:foregroundMark x1="24167" y1="40000" x2="24167" y2="400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29" t="36588" r="5055" b="37273"/>
            <a:stretch/>
          </p:blipFill>
          <p:spPr bwMode="auto">
            <a:xfrm>
              <a:off x="1705984" y="2785045"/>
              <a:ext cx="8427729" cy="24859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3087582" y="3411504"/>
              <a:ext cx="5664531" cy="11079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66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Get the goal</a:t>
              </a:r>
            </a:p>
          </p:txBody>
        </p:sp>
      </p:grpSp>
      <p:sp>
        <p:nvSpPr>
          <p:cNvPr id="9" name="Explosion 2 8"/>
          <p:cNvSpPr/>
          <p:nvPr/>
        </p:nvSpPr>
        <p:spPr>
          <a:xfrm>
            <a:off x="0" y="7875"/>
            <a:ext cx="2830590" cy="1623063"/>
          </a:xfrm>
          <a:prstGeom prst="irregularSeal2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Myriad Pro"/>
              </a:rPr>
              <a:t>Let’s check vocabulary!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69046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0" y="36071"/>
            <a:ext cx="24384000" cy="9861326"/>
            <a:chOff x="152400" y="158974"/>
            <a:chExt cx="24384000" cy="9861326"/>
          </a:xfrm>
        </p:grpSpPr>
        <p:grpSp>
          <p:nvGrpSpPr>
            <p:cNvPr id="17" name="CẤM BUÔN BÁN, CẤM REUP">
              <a:extLst>
                <a:ext uri="{FF2B5EF4-FFF2-40B4-BE49-F238E27FC236}">
                  <a16:creationId xmlns:a16="http://schemas.microsoft.com/office/drawing/2014/main" id="{A771E4F9-3621-4EF0-8FFB-115BC918F0F9}"/>
                </a:ext>
              </a:extLst>
            </p:cNvPr>
            <p:cNvGrpSpPr/>
            <p:nvPr/>
          </p:nvGrpSpPr>
          <p:grpSpPr>
            <a:xfrm>
              <a:off x="152400" y="158974"/>
              <a:ext cx="24384000" cy="6851394"/>
              <a:chOff x="-19812000" y="181103"/>
              <a:chExt cx="24384000" cy="6851394"/>
            </a:xfrm>
          </p:grpSpPr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35CB0125-D3AC-4EAA-805B-8C88E39541E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-19812000" y="181103"/>
                <a:ext cx="12192000" cy="6851394"/>
              </a:xfrm>
              <a:prstGeom prst="rect">
                <a:avLst/>
              </a:prstGeom>
            </p:spPr>
          </p:pic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0B04F04D-57C6-472E-BA7F-CA90CF09180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-7620000" y="181103"/>
                <a:ext cx="12192000" cy="6851394"/>
              </a:xfrm>
              <a:prstGeom prst="rect">
                <a:avLst/>
              </a:prstGeom>
            </p:spPr>
          </p:pic>
        </p:grpSp>
        <p:pic>
          <p:nvPicPr>
            <p:cNvPr id="23" name="ĐC SHARE MIỄN PHÍ BỞI NK POWERSKILLS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82857" y="8183884"/>
              <a:ext cx="12257011" cy="1836416"/>
            </a:xfrm>
            <a:prstGeom prst="rect">
              <a:avLst/>
            </a:prstGeom>
          </p:spPr>
        </p:pic>
      </p:grpSp>
      <p:pic>
        <p:nvPicPr>
          <p:cNvPr id="7" name="Vào http://fb.com/nkpowerskills tải game miễn phí">
            <a:extLst>
              <a:ext uri="{FF2B5EF4-FFF2-40B4-BE49-F238E27FC236}">
                <a16:creationId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71" y="4308212"/>
            <a:ext cx="3040743" cy="2076827"/>
          </a:xfrm>
          <a:prstGeom prst="rect">
            <a:avLst/>
          </a:prstGeom>
        </p:spPr>
      </p:pic>
      <p:pic>
        <p:nvPicPr>
          <p:cNvPr id="5124" name="ĐC SHARE MIỄN PHÍ BỞI NK POWERSKILLS" descr="Download Software Development Services - Covent Garden PNG Image ...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4891" y="2225994"/>
            <a:ext cx="2082218" cy="2082218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CẤM BUÔN BÁN, CẤM REUP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03177" y="4752392"/>
            <a:ext cx="3524192" cy="1632647"/>
          </a:xfrm>
          <a:prstGeom prst="rect">
            <a:avLst/>
          </a:prstGeom>
        </p:spPr>
      </p:pic>
      <p:pic>
        <p:nvPicPr>
          <p:cNvPr id="11" name="Vào http://fb.com/nkpowerskills tải game miễn phí">
            <a:hlinkClick r:id="rId7" action="ppaction://hlinksldjump"/>
            <a:extLst>
              <a:ext uri="{FF2B5EF4-FFF2-40B4-BE49-F238E27FC236}">
                <a16:creationId xmlns:a16="http://schemas.microsoft.com/office/drawing/2014/main" id="{480BD20A-4EA3-4057-B30A-41708969BBC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32056">
            <a:off x="19712254" y="5037483"/>
            <a:ext cx="1025400" cy="106246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86977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11111E-6 L -1 -1.11111E-6 " pathEditMode="relative" rAng="0" ptsTypes="AA">
                                      <p:cBhvr>
                                        <p:cTn id="19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1 -2.96296E-6 " pathEditMode="relative" rAng="0" ptsTypes="AA">
                                      <p:cBhvr>
                                        <p:cTn id="21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1 -2.96296E-6 " pathEditMode="relative" rAng="0" ptsTypes="AA">
                                      <p:cBhvr>
                                        <p:cTn id="23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4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A771E4F9-3621-4EF0-8FFB-115BC918F0F9}"/>
              </a:ext>
            </a:extLst>
          </p:cNvPr>
          <p:cNvGrpSpPr/>
          <p:nvPr/>
        </p:nvGrpSpPr>
        <p:grpSpPr>
          <a:xfrm>
            <a:off x="0" y="6574"/>
            <a:ext cx="24384000" cy="6851394"/>
            <a:chOff x="-19812000" y="181103"/>
            <a:chExt cx="24384000" cy="6851394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35CB0125-D3AC-4EAA-805B-8C88E3954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19812000" y="181103"/>
              <a:ext cx="12192000" cy="6851394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0B04F04D-57C6-472E-BA7F-CA90CF091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7620000" y="181103"/>
              <a:ext cx="12192000" cy="6851394"/>
            </a:xfrm>
            <a:prstGeom prst="rect">
              <a:avLst/>
            </a:prstGeom>
          </p:spPr>
        </p:pic>
      </p:grpSp>
      <p:pic>
        <p:nvPicPr>
          <p:cNvPr id="8" name="ngdung">
            <a:extLst>
              <a:ext uri="{FF2B5EF4-FFF2-40B4-BE49-F238E27FC236}">
                <a16:creationId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71" y="4308212"/>
            <a:ext cx="3040743" cy="2076827"/>
          </a:xfrm>
          <a:prstGeom prst="rect">
            <a:avLst/>
          </a:prstGeom>
        </p:spPr>
      </p:pic>
      <p:pic>
        <p:nvPicPr>
          <p:cNvPr id="9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0010" y="4884818"/>
            <a:ext cx="3524192" cy="1632647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6536121" y="4424830"/>
            <a:ext cx="4683803" cy="602673"/>
          </a:xfrm>
          <a:prstGeom prst="rect">
            <a:avLst/>
          </a:prstGeom>
          <a:ln>
            <a:prstDash val="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2060"/>
                </a:solidFill>
                <a:latin typeface="Myriad Pro"/>
              </a:rPr>
              <a:t>B. ice cream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19073" y="5507742"/>
            <a:ext cx="4683803" cy="602673"/>
          </a:xfrm>
          <a:prstGeom prst="rect">
            <a:avLst/>
          </a:prstGeom>
          <a:ln>
            <a:prstDash val="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2060"/>
                </a:solidFill>
                <a:latin typeface="Myriad Pro"/>
              </a:rPr>
              <a:t>C. chocolate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536121" y="5507743"/>
            <a:ext cx="4683803" cy="602673"/>
          </a:xfrm>
          <a:prstGeom prst="rect">
            <a:avLst/>
          </a:prstGeom>
          <a:ln>
            <a:prstDash val="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2060"/>
                </a:solidFill>
                <a:latin typeface="Myriad Pro"/>
              </a:rPr>
              <a:t>D. ice 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96852" y="4472912"/>
            <a:ext cx="4683803" cy="602673"/>
          </a:xfrm>
          <a:prstGeom prst="rect">
            <a:avLst/>
          </a:prstGeom>
          <a:ln>
            <a:prstDash val="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2060"/>
                </a:solidFill>
                <a:latin typeface="Myriad Pro"/>
              </a:rPr>
              <a:t>A. sweets</a:t>
            </a:r>
          </a:p>
        </p:txBody>
      </p:sp>
      <p:pic>
        <p:nvPicPr>
          <p:cNvPr id="24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08829" y="4172335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531422" y="5272794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796344" y="5166515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562715" y="4115957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15874" y="3590124"/>
            <a:ext cx="4004306" cy="3163824"/>
          </a:xfrm>
          <a:prstGeom prst="rect">
            <a:avLst/>
          </a:prstGeom>
        </p:spPr>
      </p:pic>
      <p:pic>
        <p:nvPicPr>
          <p:cNvPr id="34" name="c2 2">
            <a:hlinkClick r:id="rId12" action="ppaction://hlinksldjump"/>
            <a:extLst>
              <a:ext uri="{FF2B5EF4-FFF2-40B4-BE49-F238E27FC236}">
                <a16:creationId xmlns:a16="http://schemas.microsoft.com/office/drawing/2014/main" id="{A5E21DA6-4E2A-4ACC-8623-37530437A8A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86541" y="4683009"/>
            <a:ext cx="1286109" cy="1383464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719073" y="552709"/>
            <a:ext cx="10500851" cy="3716593"/>
            <a:chOff x="719073" y="552709"/>
            <a:chExt cx="10500851" cy="3716593"/>
          </a:xfrm>
        </p:grpSpPr>
        <p:sp>
          <p:nvSpPr>
            <p:cNvPr id="19" name="Rectangle 18"/>
            <p:cNvSpPr/>
            <p:nvPr/>
          </p:nvSpPr>
          <p:spPr>
            <a:xfrm>
              <a:off x="719073" y="552709"/>
              <a:ext cx="10500851" cy="3716593"/>
            </a:xfrm>
            <a:prstGeom prst="rect">
              <a:avLst/>
            </a:prstGeom>
            <a:ln>
              <a:prstDash val="dash"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802877" y="632930"/>
              <a:ext cx="35136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rgbClr val="FF0000"/>
                  </a:solidFill>
                  <a:latin typeface="Myriad Pro"/>
                </a:rPr>
                <a:t>Question 1: What is it?  </a:t>
              </a:r>
            </a:p>
          </p:txBody>
        </p:sp>
        <p:pic>
          <p:nvPicPr>
            <p:cNvPr id="36" name="Picture 4"/>
            <p:cNvPicPr>
              <a:picLocks noChangeAspect="1" noChangeArrowheads="1"/>
            </p:cNvPicPr>
            <p:nvPr/>
          </p:nvPicPr>
          <p:blipFill rotWithShape="1">
            <a:blip r:embed="rId14" cstate="print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5000" b="96094" l="23906" r="7562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918" t="5211" r="24533" b="4471"/>
            <a:stretch/>
          </p:blipFill>
          <p:spPr bwMode="auto">
            <a:xfrm>
              <a:off x="5308994" y="806645"/>
              <a:ext cx="1831394" cy="32087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42814" y="596097"/>
            <a:ext cx="4431406" cy="4431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11993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"/>
                            </p:stCondLst>
                            <p:childTnLst>
                              <p:par>
                                <p:cTn id="55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500"/>
                            </p:stCondLst>
                            <p:childTnLst>
                              <p:par>
                                <p:cTn id="9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000"/>
                            </p:stCondLst>
                            <p:childTnLst>
                              <p:par>
                                <p:cTn id="97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1 -2.96296E-6 " pathEditMode="relative" rAng="0" ptsTypes="AA">
                                      <p:cBhvr>
                                        <p:cTn id="98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99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-1 -4.81481E-6 " pathEditMode="relative" rAng="0" ptsTypes="AA">
                                      <p:cBhvr>
                                        <p:cTn id="100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01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81481E-6 L -1 4.81481E-6 " pathEditMode="relative" rAng="0" ptsTypes="AA">
                                      <p:cBhvr>
                                        <p:cTn id="102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0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A771E4F9-3621-4EF0-8FFB-115BC918F0F9}"/>
              </a:ext>
            </a:extLst>
          </p:cNvPr>
          <p:cNvGrpSpPr/>
          <p:nvPr/>
        </p:nvGrpSpPr>
        <p:grpSpPr>
          <a:xfrm>
            <a:off x="0" y="6574"/>
            <a:ext cx="24384000" cy="6851394"/>
            <a:chOff x="-19812000" y="181103"/>
            <a:chExt cx="24384000" cy="6851394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35CB0125-D3AC-4EAA-805B-8C88E3954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19812000" y="181103"/>
              <a:ext cx="12192000" cy="6851394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0B04F04D-57C6-472E-BA7F-CA90CF091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7620000" y="181103"/>
              <a:ext cx="12192000" cy="6851394"/>
            </a:xfrm>
            <a:prstGeom prst="rect">
              <a:avLst/>
            </a:prstGeom>
          </p:spPr>
        </p:pic>
      </p:grpSp>
      <p:pic>
        <p:nvPicPr>
          <p:cNvPr id="8" name="ngdung">
            <a:extLst>
              <a:ext uri="{FF2B5EF4-FFF2-40B4-BE49-F238E27FC236}">
                <a16:creationId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71" y="4308212"/>
            <a:ext cx="3040743" cy="2076827"/>
          </a:xfrm>
          <a:prstGeom prst="rect">
            <a:avLst/>
          </a:prstGeom>
        </p:spPr>
      </p:pic>
      <p:pic>
        <p:nvPicPr>
          <p:cNvPr id="9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3148" y="3640670"/>
            <a:ext cx="4008452" cy="3167098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6536121" y="4424830"/>
            <a:ext cx="4683803" cy="602673"/>
          </a:xfrm>
          <a:prstGeom prst="rect">
            <a:avLst/>
          </a:prstGeom>
          <a:ln>
            <a:prstDash val="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2060"/>
                </a:solidFill>
                <a:latin typeface="Myriad Pro"/>
              </a:rPr>
              <a:t>B. chocolate 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41294" y="5507742"/>
            <a:ext cx="4683803" cy="602673"/>
          </a:xfrm>
          <a:prstGeom prst="rect">
            <a:avLst/>
          </a:prstGeom>
          <a:ln>
            <a:prstDash val="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2060"/>
                </a:solidFill>
                <a:latin typeface="Myriad Pro"/>
              </a:rPr>
              <a:t>C. ice cream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536121" y="5507743"/>
            <a:ext cx="4683803" cy="602673"/>
          </a:xfrm>
          <a:prstGeom prst="rect">
            <a:avLst/>
          </a:prstGeom>
          <a:ln>
            <a:prstDash val="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2060"/>
                </a:solidFill>
                <a:latin typeface="Myriad Pro"/>
              </a:rPr>
              <a:t>D. biscuit</a:t>
            </a:r>
          </a:p>
        </p:txBody>
      </p:sp>
      <p:sp>
        <p:nvSpPr>
          <p:cNvPr id="23" name="Rectangle 22"/>
          <p:cNvSpPr/>
          <p:nvPr/>
        </p:nvSpPr>
        <p:spPr>
          <a:xfrm>
            <a:off x="719073" y="4472912"/>
            <a:ext cx="4683803" cy="602673"/>
          </a:xfrm>
          <a:prstGeom prst="rect">
            <a:avLst/>
          </a:prstGeom>
          <a:ln>
            <a:prstDash val="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2060"/>
                </a:solidFill>
                <a:latin typeface="Myriad Pro"/>
              </a:rPr>
              <a:t>A. pizza</a:t>
            </a:r>
          </a:p>
        </p:txBody>
      </p:sp>
      <p:pic>
        <p:nvPicPr>
          <p:cNvPr id="24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08829" y="4172335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531422" y="5272794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796344" y="5166515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562715" y="4115957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33757" y="3794915"/>
            <a:ext cx="2161450" cy="2743200"/>
          </a:xfrm>
          <a:prstGeom prst="rect">
            <a:avLst/>
          </a:prstGeom>
        </p:spPr>
      </p:pic>
      <p:pic>
        <p:nvPicPr>
          <p:cNvPr id="34" name="c2 2">
            <a:hlinkClick r:id="rId13" action="ppaction://hlinksldjump"/>
            <a:extLst>
              <a:ext uri="{FF2B5EF4-FFF2-40B4-BE49-F238E27FC236}">
                <a16:creationId xmlns:a16="http://schemas.microsoft.com/office/drawing/2014/main" id="{A5E21DA6-4E2A-4ACC-8623-37530437A8A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45137" y="4913749"/>
            <a:ext cx="1286109" cy="1335787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719073" y="552709"/>
            <a:ext cx="10500851" cy="3883491"/>
            <a:chOff x="719073" y="552709"/>
            <a:chExt cx="10500851" cy="3883491"/>
          </a:xfrm>
        </p:grpSpPr>
        <p:sp>
          <p:nvSpPr>
            <p:cNvPr id="19" name="Rectangle 18"/>
            <p:cNvSpPr/>
            <p:nvPr/>
          </p:nvSpPr>
          <p:spPr>
            <a:xfrm>
              <a:off x="719073" y="552709"/>
              <a:ext cx="10500851" cy="3716593"/>
            </a:xfrm>
            <a:prstGeom prst="rect">
              <a:avLst/>
            </a:prstGeom>
            <a:ln>
              <a:prstDash val="dash"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800" dirty="0">
                <a:solidFill>
                  <a:srgbClr val="002060"/>
                </a:solidFill>
                <a:latin typeface="Myriad Pro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802878" y="632930"/>
              <a:ext cx="433183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rgbClr val="FF0000"/>
                  </a:solidFill>
                  <a:latin typeface="Myriad Pro"/>
                </a:rPr>
                <a:t>Question 2: What is it? </a:t>
              </a:r>
            </a:p>
          </p:txBody>
        </p:sp>
        <p:pic>
          <p:nvPicPr>
            <p:cNvPr id="36" name="Picture 35"/>
            <p:cNvPicPr>
              <a:picLocks noChangeAspect="1" noChangeArrowheads="1"/>
            </p:cNvPicPr>
            <p:nvPr/>
          </p:nvPicPr>
          <p:blipFill rotWithShape="1">
            <a:blip r:embed="rId15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10000" b="90000" l="3859" r="9453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16" t="10162" r="6722" b="15471"/>
            <a:stretch/>
          </p:blipFill>
          <p:spPr bwMode="auto">
            <a:xfrm>
              <a:off x="3432949" y="975706"/>
              <a:ext cx="4628973" cy="34604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35" name="Picture 34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50466" y="1424967"/>
            <a:ext cx="4431406" cy="4431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63766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"/>
                            </p:stCondLst>
                            <p:childTnLst>
                              <p:par>
                                <p:cTn id="55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500"/>
                            </p:stCondLst>
                            <p:childTnLst>
                              <p:par>
                                <p:cTn id="9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000"/>
                            </p:stCondLst>
                            <p:childTnLst>
                              <p:par>
                                <p:cTn id="97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1 -2.96296E-6 " pathEditMode="relative" rAng="0" ptsTypes="AA">
                                      <p:cBhvr>
                                        <p:cTn id="98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99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1.11111E-6 L -1 1.11111E-6 " pathEditMode="relative" rAng="0" ptsTypes="AA">
                                      <p:cBhvr>
                                        <p:cTn id="100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01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2.22222E-6 L -1 2.22222E-6 " pathEditMode="relative" rAng="0" ptsTypes="AA">
                                      <p:cBhvr>
                                        <p:cTn id="102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0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1534309" y="1607031"/>
            <a:ext cx="9052560" cy="19304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7200" dirty="0">
                <a:solidFill>
                  <a:srgbClr val="FF0000"/>
                </a:solidFill>
                <a:latin typeface="Comic Sans MS" panose="030F0702030302020204" pitchFamily="66" charset="0"/>
              </a:rPr>
              <a:t>Unit 9: </a:t>
            </a:r>
            <a:br>
              <a:rPr lang="en-US" sz="7200" dirty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r>
              <a:rPr lang="en-US" sz="7200" dirty="0">
                <a:solidFill>
                  <a:srgbClr val="FF0000"/>
                </a:solidFill>
                <a:latin typeface="Comic Sans MS" panose="030F0702030302020204" pitchFamily="66" charset="0"/>
              </a:rPr>
              <a:t>My </a:t>
            </a:r>
            <a:r>
              <a:rPr lang="en-US" sz="72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Favourite</a:t>
            </a:r>
            <a:r>
              <a:rPr lang="en-US" sz="7200" dirty="0">
                <a:solidFill>
                  <a:srgbClr val="FF0000"/>
                </a:solidFill>
                <a:latin typeface="Comic Sans MS" panose="030F0702030302020204" pitchFamily="66" charset="0"/>
              </a:rPr>
              <a:t> Food</a:t>
            </a:r>
          </a:p>
        </p:txBody>
      </p:sp>
      <p:sp>
        <p:nvSpPr>
          <p:cNvPr id="4" name="Google Shape;792;p29"/>
          <p:cNvSpPr txBox="1">
            <a:spLocks/>
          </p:cNvSpPr>
          <p:nvPr/>
        </p:nvSpPr>
        <p:spPr>
          <a:xfrm>
            <a:off x="2898290" y="4477124"/>
            <a:ext cx="6324599" cy="64351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3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Lesson 3 – Task 1, 2, 3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644" b="91405" l="23214" r="7797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724" t="9829" r="22122" b="8503"/>
          <a:stretch/>
        </p:blipFill>
        <p:spPr bwMode="auto">
          <a:xfrm>
            <a:off x="1147599" y="4285410"/>
            <a:ext cx="1950606" cy="16704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316649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A771E4F9-3621-4EF0-8FFB-115BC918F0F9}"/>
              </a:ext>
            </a:extLst>
          </p:cNvPr>
          <p:cNvGrpSpPr/>
          <p:nvPr/>
        </p:nvGrpSpPr>
        <p:grpSpPr>
          <a:xfrm>
            <a:off x="0" y="6574"/>
            <a:ext cx="24384000" cy="6851394"/>
            <a:chOff x="-19812000" y="181103"/>
            <a:chExt cx="24384000" cy="6851394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35CB0125-D3AC-4EAA-805B-8C88E3954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19812000" y="181103"/>
              <a:ext cx="12192000" cy="6851394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0B04F04D-57C6-472E-BA7F-CA90CF091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7620000" y="181103"/>
              <a:ext cx="12192000" cy="6851394"/>
            </a:xfrm>
            <a:prstGeom prst="rect">
              <a:avLst/>
            </a:prstGeom>
          </p:spPr>
        </p:pic>
      </p:grpSp>
      <p:pic>
        <p:nvPicPr>
          <p:cNvPr id="8" name="ngdung">
            <a:extLst>
              <a:ext uri="{FF2B5EF4-FFF2-40B4-BE49-F238E27FC236}">
                <a16:creationId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71" y="4308212"/>
            <a:ext cx="3040743" cy="2076827"/>
          </a:xfrm>
          <a:prstGeom prst="rect">
            <a:avLst/>
          </a:prstGeom>
        </p:spPr>
      </p:pic>
      <p:pic>
        <p:nvPicPr>
          <p:cNvPr id="9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1146" y="3901194"/>
            <a:ext cx="2161450" cy="2743200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771126" y="4488066"/>
            <a:ext cx="4683803" cy="602673"/>
          </a:xfrm>
          <a:prstGeom prst="rect">
            <a:avLst/>
          </a:prstGeom>
          <a:ln>
            <a:prstDash val="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2060"/>
                </a:solidFill>
                <a:latin typeface="Myriad Pro"/>
              </a:rPr>
              <a:t>A. biscuit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41294" y="5507742"/>
            <a:ext cx="4683803" cy="602673"/>
          </a:xfrm>
          <a:prstGeom prst="rect">
            <a:avLst/>
          </a:prstGeom>
          <a:ln>
            <a:prstDash val="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2060"/>
                </a:solidFill>
                <a:latin typeface="Myriad Pro"/>
              </a:rPr>
              <a:t>C. sweets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536121" y="5507743"/>
            <a:ext cx="4683803" cy="602673"/>
          </a:xfrm>
          <a:prstGeom prst="rect">
            <a:avLst/>
          </a:prstGeom>
          <a:ln>
            <a:prstDash val="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2060"/>
                </a:solidFill>
                <a:latin typeface="Myriad Pro"/>
              </a:rPr>
              <a:t>D. chocolate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536120" y="4472911"/>
            <a:ext cx="4683803" cy="602673"/>
          </a:xfrm>
          <a:prstGeom prst="rect">
            <a:avLst/>
          </a:prstGeom>
          <a:ln>
            <a:prstDash val="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2060"/>
                </a:solidFill>
                <a:latin typeface="Myriad Pro"/>
              </a:rPr>
              <a:t>B. ice cream</a:t>
            </a:r>
          </a:p>
        </p:txBody>
      </p:sp>
      <p:pic>
        <p:nvPicPr>
          <p:cNvPr id="24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531422" y="4100444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531422" y="5272794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796344" y="5166515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4672645" y="4161607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63554" y="4472912"/>
            <a:ext cx="3990327" cy="2662212"/>
          </a:xfrm>
          <a:prstGeom prst="rect">
            <a:avLst/>
          </a:prstGeom>
        </p:spPr>
      </p:pic>
      <p:pic>
        <p:nvPicPr>
          <p:cNvPr id="34" name="c2 2">
            <a:hlinkClick r:id="rId13" action="ppaction://hlinksldjump"/>
            <a:extLst>
              <a:ext uri="{FF2B5EF4-FFF2-40B4-BE49-F238E27FC236}">
                <a16:creationId xmlns:a16="http://schemas.microsoft.com/office/drawing/2014/main" id="{A5E21DA6-4E2A-4ACC-8623-37530437A8A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86541" y="4705964"/>
            <a:ext cx="1286109" cy="1337553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719073" y="552709"/>
            <a:ext cx="10500851" cy="3716593"/>
            <a:chOff x="719073" y="552709"/>
            <a:chExt cx="10500851" cy="3716593"/>
          </a:xfrm>
        </p:grpSpPr>
        <p:sp>
          <p:nvSpPr>
            <p:cNvPr id="19" name="Rectangle 18"/>
            <p:cNvSpPr/>
            <p:nvPr/>
          </p:nvSpPr>
          <p:spPr>
            <a:xfrm>
              <a:off x="719073" y="552709"/>
              <a:ext cx="10500851" cy="3716593"/>
            </a:xfrm>
            <a:prstGeom prst="rect">
              <a:avLst/>
            </a:prstGeom>
            <a:ln>
              <a:prstDash val="dash"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800" dirty="0">
                <a:solidFill>
                  <a:srgbClr val="002060"/>
                </a:solidFill>
                <a:latin typeface="Myriad Pro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802878" y="632930"/>
              <a:ext cx="4539566" cy="523220"/>
            </a:xfrm>
            <a:prstGeom prst="rect">
              <a:avLst/>
            </a:prstGeom>
            <a:ln>
              <a:noFill/>
              <a:prstDash val="dash"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rgbClr val="FF0000"/>
                  </a:solidFill>
                  <a:latin typeface="Myriad Pro"/>
                </a:rPr>
                <a:t>Question 3: What is it? </a:t>
              </a:r>
            </a:p>
          </p:txBody>
        </p:sp>
        <p:pic>
          <p:nvPicPr>
            <p:cNvPr id="36" name="Picture 3"/>
            <p:cNvPicPr>
              <a:picLocks noChangeAspect="1" noChangeArrowheads="1"/>
            </p:cNvPicPr>
            <p:nvPr/>
          </p:nvPicPr>
          <p:blipFill rotWithShape="1">
            <a:blip r:embed="rId15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861" t="10037" r="13125" b="12273"/>
            <a:stretch/>
          </p:blipFill>
          <p:spPr bwMode="auto">
            <a:xfrm>
              <a:off x="4672644" y="975706"/>
              <a:ext cx="3078653" cy="29646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20242" y="830818"/>
            <a:ext cx="4431406" cy="4431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94099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"/>
                            </p:stCondLst>
                            <p:childTnLst>
                              <p:par>
                                <p:cTn id="55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500"/>
                            </p:stCondLst>
                            <p:childTnLst>
                              <p:par>
                                <p:cTn id="9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000"/>
                            </p:stCondLst>
                            <p:childTnLst>
                              <p:par>
                                <p:cTn id="97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1 -2.96296E-6 " pathEditMode="relative" rAng="0" ptsTypes="AA">
                                      <p:cBhvr>
                                        <p:cTn id="98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99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-1 -4.81481E-6 " pathEditMode="relative" rAng="0" ptsTypes="AA">
                                      <p:cBhvr>
                                        <p:cTn id="100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01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3.7037E-6 L -1 3.7037E-6 " pathEditMode="relative" rAng="0" ptsTypes="AA">
                                      <p:cBhvr>
                                        <p:cTn id="102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0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A771E4F9-3621-4EF0-8FFB-115BC918F0F9}"/>
              </a:ext>
            </a:extLst>
          </p:cNvPr>
          <p:cNvGrpSpPr/>
          <p:nvPr/>
        </p:nvGrpSpPr>
        <p:grpSpPr>
          <a:xfrm>
            <a:off x="0" y="6574"/>
            <a:ext cx="24384000" cy="6851394"/>
            <a:chOff x="-19812000" y="181103"/>
            <a:chExt cx="24384000" cy="6851394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35CB0125-D3AC-4EAA-805B-8C88E3954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19812000" y="181103"/>
              <a:ext cx="12192000" cy="6851394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0B04F04D-57C6-472E-BA7F-CA90CF091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7620000" y="181103"/>
              <a:ext cx="12192000" cy="6851394"/>
            </a:xfrm>
            <a:prstGeom prst="rect">
              <a:avLst/>
            </a:prstGeom>
          </p:spPr>
        </p:pic>
      </p:grpSp>
      <p:pic>
        <p:nvPicPr>
          <p:cNvPr id="8" name="ngdung">
            <a:extLst>
              <a:ext uri="{FF2B5EF4-FFF2-40B4-BE49-F238E27FC236}">
                <a16:creationId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71" y="4308212"/>
            <a:ext cx="3040743" cy="2076827"/>
          </a:xfrm>
          <a:prstGeom prst="rect">
            <a:avLst/>
          </a:prstGeom>
        </p:spPr>
      </p:pic>
      <p:pic>
        <p:nvPicPr>
          <p:cNvPr id="9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7173" y="4500326"/>
            <a:ext cx="4065092" cy="2712094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6648662" y="5418608"/>
            <a:ext cx="4683803" cy="602673"/>
          </a:xfrm>
          <a:prstGeom prst="rect">
            <a:avLst/>
          </a:prstGeom>
          <a:ln>
            <a:prstDash val="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2060"/>
                </a:solidFill>
                <a:latin typeface="Myriad Pro"/>
              </a:rPr>
              <a:t>D. sweets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41294" y="5507742"/>
            <a:ext cx="4683803" cy="602673"/>
          </a:xfrm>
          <a:prstGeom prst="rect">
            <a:avLst/>
          </a:prstGeom>
          <a:ln>
            <a:prstDash val="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2060"/>
                </a:solidFill>
                <a:latin typeface="Myriad Pro"/>
              </a:rPr>
              <a:t>C. ice cream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648661" y="4509509"/>
            <a:ext cx="4683803" cy="602673"/>
          </a:xfrm>
          <a:prstGeom prst="rect">
            <a:avLst/>
          </a:prstGeom>
          <a:ln>
            <a:prstDash val="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2060"/>
                </a:solidFill>
                <a:latin typeface="Myriad Pro"/>
              </a:rPr>
              <a:t>B. noodle</a:t>
            </a:r>
          </a:p>
        </p:txBody>
      </p:sp>
      <p:sp>
        <p:nvSpPr>
          <p:cNvPr id="23" name="Rectangle 22"/>
          <p:cNvSpPr/>
          <p:nvPr/>
        </p:nvSpPr>
        <p:spPr>
          <a:xfrm>
            <a:off x="719073" y="4472912"/>
            <a:ext cx="4683803" cy="602673"/>
          </a:xfrm>
          <a:prstGeom prst="rect">
            <a:avLst/>
          </a:prstGeom>
          <a:ln>
            <a:prstDash val="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2060"/>
                </a:solidFill>
                <a:latin typeface="Myriad Pro"/>
              </a:rPr>
              <a:t>A. biscuit</a:t>
            </a:r>
          </a:p>
        </p:txBody>
      </p:sp>
      <p:pic>
        <p:nvPicPr>
          <p:cNvPr id="24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08829" y="4172335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662666" y="4172335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796344" y="5166515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662666" y="5066818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6894" y="3818898"/>
            <a:ext cx="3078838" cy="2907792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719073" y="552709"/>
            <a:ext cx="10500851" cy="3716593"/>
            <a:chOff x="719073" y="552709"/>
            <a:chExt cx="10500851" cy="3716593"/>
          </a:xfrm>
        </p:grpSpPr>
        <p:sp>
          <p:nvSpPr>
            <p:cNvPr id="19" name="Rectangle 18"/>
            <p:cNvSpPr/>
            <p:nvPr/>
          </p:nvSpPr>
          <p:spPr>
            <a:xfrm>
              <a:off x="719073" y="552709"/>
              <a:ext cx="10500851" cy="3716593"/>
            </a:xfrm>
            <a:prstGeom prst="rect">
              <a:avLst/>
            </a:prstGeom>
            <a:ln>
              <a:prstDash val="dash"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800" dirty="0">
                <a:solidFill>
                  <a:srgbClr val="002060"/>
                </a:solidFill>
                <a:latin typeface="Myriad Pro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802877" y="632930"/>
              <a:ext cx="4105951" cy="523220"/>
            </a:xfrm>
            <a:prstGeom prst="rect">
              <a:avLst/>
            </a:prstGeom>
            <a:ln>
              <a:noFill/>
              <a:prstDash val="dash"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rgbClr val="FF0000"/>
                  </a:solidFill>
                  <a:latin typeface="Myriad Pro"/>
                </a:rPr>
                <a:t>Question 4: What is it? </a:t>
              </a:r>
            </a:p>
          </p:txBody>
        </p:sp>
        <p:pic>
          <p:nvPicPr>
            <p:cNvPr id="36" name="Picture 5"/>
            <p:cNvPicPr>
              <a:picLocks noChangeAspect="1" noChangeArrowheads="1"/>
            </p:cNvPicPr>
            <p:nvPr/>
          </p:nvPicPr>
          <p:blipFill rotWithShape="1"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4412" b="95425" l="10000" r="93659">
                          <a14:foregroundMark x1="22439" y1="22712" x2="35244" y2="14542"/>
                          <a14:foregroundMark x1="40366" y1="28758" x2="57195" y2="13072"/>
                          <a14:foregroundMark x1="44024" y1="32516" x2="44024" y2="32516"/>
                          <a14:foregroundMark x1="41707" y1="56373" x2="58537" y2="41667"/>
                          <a14:foregroundMark x1="52927" y1="51634" x2="52927" y2="51634"/>
                          <a14:foregroundMark x1="17927" y1="57353" x2="31829" y2="41993"/>
                          <a14:foregroundMark x1="19268" y1="86111" x2="36463" y2="72712"/>
                          <a14:foregroundMark x1="42805" y1="86765" x2="56220" y2="73693"/>
                          <a14:foregroundMark x1="64634" y1="88562" x2="76951" y2="78431"/>
                          <a14:foregroundMark x1="64146" y1="26471" x2="76951" y2="14706"/>
                          <a14:foregroundMark x1="76463" y1="22712" x2="76463" y2="22712"/>
                          <a14:foregroundMark x1="74512" y1="15686" x2="74512" y2="15686"/>
                          <a14:foregroundMark x1="74878" y1="54739" x2="74878" y2="5473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473" t="6367" r="13140" b="6365"/>
            <a:stretch/>
          </p:blipFill>
          <p:spPr bwMode="auto">
            <a:xfrm>
              <a:off x="4573207" y="1156150"/>
              <a:ext cx="2959357" cy="26627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34" name="c2 2">
            <a:hlinkClick r:id="rId15" action="ppaction://hlinksldjump"/>
            <a:extLst>
              <a:ext uri="{FF2B5EF4-FFF2-40B4-BE49-F238E27FC236}">
                <a16:creationId xmlns:a16="http://schemas.microsoft.com/office/drawing/2014/main" id="{A5E21DA6-4E2A-4ACC-8623-37530437A8A3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30817" y="4879767"/>
            <a:ext cx="1286109" cy="1297196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72841" y="1841969"/>
            <a:ext cx="4431406" cy="4431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30309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"/>
                            </p:stCondLst>
                            <p:childTnLst>
                              <p:par>
                                <p:cTn id="55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500"/>
                            </p:stCondLst>
                            <p:childTnLst>
                              <p:par>
                                <p:cTn id="9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000"/>
                            </p:stCondLst>
                            <p:childTnLst>
                              <p:par>
                                <p:cTn id="97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1 -2.96296E-6 " pathEditMode="relative" rAng="0" ptsTypes="AA">
                                      <p:cBhvr>
                                        <p:cTn id="98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99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1.48148E-6 L -1 1.48148E-6 " pathEditMode="relative" rAng="0" ptsTypes="AA">
                                      <p:cBhvr>
                                        <p:cTn id="100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01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1.11022E-16 L -1 1.11022E-16 " pathEditMode="relative" rAng="0" ptsTypes="AA">
                                      <p:cBhvr>
                                        <p:cTn id="102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0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A771E4F9-3621-4EF0-8FFB-115BC918F0F9}"/>
              </a:ext>
            </a:extLst>
          </p:cNvPr>
          <p:cNvGrpSpPr/>
          <p:nvPr/>
        </p:nvGrpSpPr>
        <p:grpSpPr>
          <a:xfrm>
            <a:off x="0" y="6574"/>
            <a:ext cx="24384000" cy="6851394"/>
            <a:chOff x="-19812000" y="181103"/>
            <a:chExt cx="24384000" cy="6851394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35CB0125-D3AC-4EAA-805B-8C88E3954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19812000" y="181103"/>
              <a:ext cx="12192000" cy="6851394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0B04F04D-57C6-472E-BA7F-CA90CF091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7620000" y="181103"/>
              <a:ext cx="12192000" cy="6851394"/>
            </a:xfrm>
            <a:prstGeom prst="rect">
              <a:avLst/>
            </a:prstGeom>
          </p:spPr>
        </p:pic>
      </p:grpSp>
      <p:pic>
        <p:nvPicPr>
          <p:cNvPr id="30" name="CAUDI">
            <a:hlinkClick r:id="rId9" action="ppaction://hlinksldjump"/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7865" y="3865247"/>
            <a:ext cx="3990327" cy="2815093"/>
          </a:xfrm>
          <a:prstGeom prst="rect">
            <a:avLst/>
          </a:prstGeom>
        </p:spPr>
      </p:pic>
      <p:pic>
        <p:nvPicPr>
          <p:cNvPr id="8" name="ngdung">
            <a:extLst>
              <a:ext uri="{FF2B5EF4-FFF2-40B4-BE49-F238E27FC236}">
                <a16:creationId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71" y="4308212"/>
            <a:ext cx="3040743" cy="2076827"/>
          </a:xfrm>
          <a:prstGeom prst="rect">
            <a:avLst/>
          </a:prstGeom>
        </p:spPr>
      </p:pic>
      <p:pic>
        <p:nvPicPr>
          <p:cNvPr id="9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5078" y="3916755"/>
            <a:ext cx="3078927" cy="2907876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723567" y="5507742"/>
            <a:ext cx="4683803" cy="602673"/>
          </a:xfrm>
          <a:prstGeom prst="rect">
            <a:avLst/>
          </a:prstGeom>
          <a:ln>
            <a:prstDash val="sys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2060"/>
                </a:solidFill>
                <a:latin typeface="Myriad Pro"/>
              </a:rPr>
              <a:t>C. biscuits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536120" y="4424428"/>
            <a:ext cx="4683803" cy="602673"/>
          </a:xfrm>
          <a:prstGeom prst="rect">
            <a:avLst/>
          </a:prstGeom>
          <a:ln>
            <a:prstDash val="sys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2060"/>
                </a:solidFill>
                <a:latin typeface="Myriad Pro"/>
              </a:rPr>
              <a:t>B. chicken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536121" y="5507743"/>
            <a:ext cx="4683803" cy="602673"/>
          </a:xfrm>
          <a:prstGeom prst="rect">
            <a:avLst/>
          </a:prstGeom>
          <a:ln>
            <a:prstDash val="sys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2060"/>
                </a:solidFill>
                <a:latin typeface="Myriad Pro"/>
              </a:rPr>
              <a:t>D. chocolates</a:t>
            </a:r>
          </a:p>
        </p:txBody>
      </p:sp>
      <p:sp>
        <p:nvSpPr>
          <p:cNvPr id="23" name="Rectangle 22"/>
          <p:cNvSpPr/>
          <p:nvPr/>
        </p:nvSpPr>
        <p:spPr>
          <a:xfrm>
            <a:off x="719073" y="4472912"/>
            <a:ext cx="4683803" cy="602673"/>
          </a:xfrm>
          <a:prstGeom prst="rect">
            <a:avLst/>
          </a:prstGeom>
          <a:ln>
            <a:prstDash val="sys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2060"/>
                </a:solidFill>
                <a:latin typeface="Myriad Pro"/>
              </a:rPr>
              <a:t>A. bread</a:t>
            </a:r>
          </a:p>
        </p:txBody>
      </p:sp>
      <p:pic>
        <p:nvPicPr>
          <p:cNvPr id="24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08829" y="4172335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531422" y="5272794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4733077" y="5272793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719073" y="552709"/>
            <a:ext cx="10500851" cy="3716593"/>
            <a:chOff x="719073" y="552709"/>
            <a:chExt cx="10500851" cy="3716593"/>
          </a:xfrm>
        </p:grpSpPr>
        <p:sp>
          <p:nvSpPr>
            <p:cNvPr id="19" name="Rectangle 18"/>
            <p:cNvSpPr/>
            <p:nvPr/>
          </p:nvSpPr>
          <p:spPr>
            <a:xfrm>
              <a:off x="719073" y="552709"/>
              <a:ext cx="10500851" cy="3716593"/>
            </a:xfrm>
            <a:prstGeom prst="rect">
              <a:avLst/>
            </a:prstGeom>
            <a:ln>
              <a:prstDash val="sysDash"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800" dirty="0">
                <a:solidFill>
                  <a:srgbClr val="002060"/>
                </a:solidFill>
                <a:latin typeface="Myriad Pro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802878" y="632930"/>
              <a:ext cx="4810132" cy="523220"/>
            </a:xfrm>
            <a:prstGeom prst="rect">
              <a:avLst/>
            </a:prstGeom>
            <a:ln>
              <a:noFill/>
              <a:prstDash val="sysDash"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rgbClr val="FF0000"/>
                  </a:solidFill>
                  <a:latin typeface="Myriad Pro"/>
                </a:rPr>
                <a:t>Question 5: What are they? </a:t>
              </a:r>
            </a:p>
          </p:txBody>
        </p:sp>
        <p:pic>
          <p:nvPicPr>
            <p:cNvPr id="36" name="Picture 35" descr="Screen Clipping"/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66987" y="1222236"/>
              <a:ext cx="3668084" cy="2377538"/>
            </a:xfrm>
            <a:prstGeom prst="rect">
              <a:avLst/>
            </a:prstGeom>
          </p:spPr>
        </p:pic>
      </p:grpSp>
      <p:pic>
        <p:nvPicPr>
          <p:cNvPr id="26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531422" y="4165933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12" descr="Káº¿t quáº£ hÃ¬nh áº£nh cho win text gif"/>
          <p:cNvPicPr>
            <a:picLocks noChangeAspect="1" noChangeArrowheads="1" noCrop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2042" y="168374"/>
            <a:ext cx="4850825" cy="485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80297" y="1270817"/>
            <a:ext cx="4431406" cy="4431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70145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"/>
                            </p:stCondLst>
                            <p:childTnLst>
                              <p:par>
                                <p:cTn id="55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500"/>
                            </p:stCondLst>
                            <p:childTnLst>
                              <p:par>
                                <p:cTn id="9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000"/>
                            </p:stCondLst>
                            <p:childTnLst>
                              <p:par>
                                <p:cTn id="99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1 -2.96296E-6 " pathEditMode="relative" rAng="0" ptsTypes="AA">
                                      <p:cBhvr>
                                        <p:cTn id="100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01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11022E-16 L -1 1.11022E-16 " pathEditMode="relative" rAng="0" ptsTypes="AA">
                                      <p:cBhvr>
                                        <p:cTn id="102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0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10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0"/>
                            </p:stCondLst>
                            <p:childTnLst>
                              <p:par>
                                <p:cTn id="10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7027" b="87568" l="541" r="99189">
                        <a14:foregroundMark x1="10000" y1="72432" x2="92432" y2="786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5178" b="11670"/>
          <a:stretch/>
        </p:blipFill>
        <p:spPr bwMode="auto">
          <a:xfrm>
            <a:off x="2157196" y="2289804"/>
            <a:ext cx="7877606" cy="1567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2906409" y="2745144"/>
            <a:ext cx="633218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kern="0" dirty="0">
                <a:solidFill>
                  <a:srgbClr val="002060"/>
                </a:solidFill>
                <a:latin typeface="Comic Sans MS" panose="030F0702030302020204" pitchFamily="66" charset="0"/>
              </a:rPr>
              <a:t>Task 2 </a:t>
            </a:r>
            <a:r>
              <a:rPr lang="en-US" sz="4400" dirty="0">
                <a:solidFill>
                  <a:srgbClr val="002060"/>
                </a:solidFill>
                <a:latin typeface="Comic Sans MS" panose="030F0702030302020204" pitchFamily="66" charset="0"/>
              </a:rPr>
              <a:t>Listen and tick.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750084" y="1383576"/>
            <a:ext cx="437651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  <a:latin typeface="Comic Sans MS" pitchFamily="66" charset="0"/>
              </a:rPr>
              <a:t>3 PRACTICE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80597" y="3857774"/>
            <a:ext cx="2115495" cy="109737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367703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76037" y="210119"/>
            <a:ext cx="1564144" cy="749977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773" y="969446"/>
            <a:ext cx="4979437" cy="37647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6179364" y="969446"/>
            <a:ext cx="5089650" cy="189874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397672" y="1150773"/>
            <a:ext cx="47604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omic Sans MS" panose="030F0702030302020204" pitchFamily="66" charset="0"/>
              </a:rPr>
              <a:t>Grandpa: Come on, Leo. Let’s go to the sweet shop!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397673" y="1858659"/>
            <a:ext cx="47604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omic Sans MS" panose="030F0702030302020204" pitchFamily="66" charset="0"/>
              </a:rPr>
              <a:t>Leo: Look, Grandpa. There are a lot of apple sweets, and there is a lot of chocolate, too.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179364" y="3008364"/>
            <a:ext cx="5089650" cy="175078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397674" y="3212414"/>
            <a:ext cx="40927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omic Sans MS" panose="030F0702030302020204" pitchFamily="66" charset="0"/>
              </a:rPr>
              <a:t>Grandpa: Let’s get some sweets.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97674" y="3668643"/>
            <a:ext cx="31005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omic Sans MS" panose="030F0702030302020204" pitchFamily="66" charset="0"/>
              </a:rPr>
              <a:t>Leo: Are there biscuits?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397672" y="4051260"/>
            <a:ext cx="47604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omic Sans MS" panose="030F0702030302020204" pitchFamily="66" charset="0"/>
              </a:rPr>
              <a:t>Grandpa: Yes, they’re in the box. Let’s get some!</a:t>
            </a:r>
          </a:p>
        </p:txBody>
      </p:sp>
      <p:grpSp>
        <p:nvGrpSpPr>
          <p:cNvPr id="25" name="Group 24"/>
          <p:cNvGrpSpPr/>
          <p:nvPr/>
        </p:nvGrpSpPr>
        <p:grpSpPr>
          <a:xfrm>
            <a:off x="516195" y="4954935"/>
            <a:ext cx="12223090" cy="1191126"/>
            <a:chOff x="516195" y="4954935"/>
            <a:chExt cx="12223090" cy="1191126"/>
          </a:xfrm>
        </p:grpSpPr>
        <p:sp>
          <p:nvSpPr>
            <p:cNvPr id="15" name="Rounded Rectangle 14"/>
            <p:cNvSpPr/>
            <p:nvPr/>
          </p:nvSpPr>
          <p:spPr>
            <a:xfrm>
              <a:off x="516195" y="4954935"/>
              <a:ext cx="11423986" cy="1191126"/>
            </a:xfrm>
            <a:prstGeom prst="roundRect">
              <a:avLst/>
            </a:prstGeom>
            <a:solidFill>
              <a:srgbClr val="CCFFCC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516195" y="4996779"/>
              <a:ext cx="12223090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dirty="0">
                  <a:solidFill>
                    <a:srgbClr val="000000"/>
                  </a:solidFill>
                  <a:latin typeface="Myriad Pro" panose="020B0503030403020204" pitchFamily="34" charset="0"/>
                </a:rPr>
                <a:t>1 </a:t>
              </a:r>
              <a:r>
                <a:rPr lang="en-US" sz="2800">
                  <a:solidFill>
                    <a:srgbClr val="000000"/>
                  </a:solidFill>
                  <a:latin typeface="Myriad Pro" panose="020B0503030403020204" pitchFamily="34" charset="0"/>
                </a:rPr>
                <a:t>There are </a:t>
              </a:r>
              <a:r>
                <a:rPr lang="en-US" sz="2800" dirty="0">
                  <a:solidFill>
                    <a:srgbClr val="000000"/>
                  </a:solidFill>
                  <a:latin typeface="Myriad Pro" panose="020B0503030403020204" pitchFamily="34" charset="0"/>
                </a:rPr>
                <a:t>a lot of </a:t>
              </a:r>
              <a:r>
                <a:rPr lang="en-US" sz="2800">
                  <a:solidFill>
                    <a:srgbClr val="000000"/>
                  </a:solidFill>
                  <a:latin typeface="Myriad Pro" panose="020B0503030403020204" pitchFamily="34" charset="0"/>
                </a:rPr>
                <a:t>______     </a:t>
              </a:r>
              <a:r>
                <a:rPr lang="en-US" sz="2800" dirty="0">
                  <a:solidFill>
                    <a:srgbClr val="000000"/>
                  </a:solidFill>
                  <a:latin typeface="Myriad Pro" panose="020B0503030403020204" pitchFamily="34" charset="0"/>
                </a:rPr>
                <a:t>apple </a:t>
              </a:r>
              <a:r>
                <a:rPr lang="en-US" sz="2800">
                  <a:solidFill>
                    <a:srgbClr val="000000"/>
                  </a:solidFill>
                  <a:latin typeface="Myriad Pro" panose="020B0503030403020204" pitchFamily="34" charset="0"/>
                </a:rPr>
                <a:t>sweets         </a:t>
              </a:r>
              <a:r>
                <a:rPr lang="en-US" sz="2800" dirty="0">
                  <a:solidFill>
                    <a:srgbClr val="000000"/>
                  </a:solidFill>
                  <a:latin typeface="Myriad Pro" panose="020B0503030403020204" pitchFamily="34" charset="0"/>
                </a:rPr>
                <a:t>banana sweets in the shop. </a:t>
              </a: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4344331" y="4996761"/>
              <a:ext cx="457200" cy="457200"/>
            </a:xfrm>
            <a:prstGeom prst="rect">
              <a:avLst/>
            </a:prstGeom>
            <a:solidFill>
              <a:srgbClr val="FFFFFF"/>
            </a:solidFill>
            <a:ln w="25400" cap="flat" cmpd="sng" algn="ctr">
              <a:solidFill>
                <a:srgbClr val="00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542486" y="5591888"/>
              <a:ext cx="10197663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dirty="0">
                  <a:latin typeface="Myriad Pro" panose="020B0503030403020204" pitchFamily="34" charset="0"/>
                </a:rPr>
                <a:t>2 There are   __________         biscuits                       sweets in the box. </a:t>
              </a: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4347643" y="5622642"/>
              <a:ext cx="457200" cy="457200"/>
            </a:xfrm>
            <a:prstGeom prst="rect">
              <a:avLst/>
            </a:prstGeom>
            <a:solidFill>
              <a:srgbClr val="FFFFFF"/>
            </a:solidFill>
            <a:ln w="25400" cap="flat" cmpd="sng" algn="ctr">
              <a:solidFill>
                <a:srgbClr val="00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208748" y="4998744"/>
              <a:ext cx="457200" cy="457200"/>
            </a:xfrm>
            <a:prstGeom prst="rect">
              <a:avLst/>
            </a:prstGeom>
            <a:solidFill>
              <a:srgbClr val="FFFFFF"/>
            </a:solidFill>
            <a:ln w="25400" cap="flat" cmpd="sng" algn="ctr">
              <a:solidFill>
                <a:srgbClr val="00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7208748" y="5624898"/>
              <a:ext cx="457200" cy="457200"/>
            </a:xfrm>
            <a:prstGeom prst="rect">
              <a:avLst/>
            </a:prstGeom>
            <a:solidFill>
              <a:srgbClr val="FFFFFF"/>
            </a:solidFill>
            <a:ln w="25400" cap="flat" cmpd="sng" algn="ctr">
              <a:solidFill>
                <a:srgbClr val="00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4249645" y="5406042"/>
            <a:ext cx="72968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rgbClr val="FD9A95">
                    <a:lumMod val="75000"/>
                  </a:srgbClr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</a:t>
            </a:r>
            <a:endParaRPr lang="en-US" sz="5400" b="1" dirty="0">
              <a:solidFill>
                <a:srgbClr val="FD9A95">
                  <a:lumMod val="75000"/>
                </a:srgbClr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236559" y="4759146"/>
            <a:ext cx="72968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rgbClr val="FD9A95">
                    <a:lumMod val="75000"/>
                  </a:srgbClr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</a:t>
            </a:r>
            <a:endParaRPr lang="en-US" sz="5400" b="1" dirty="0">
              <a:solidFill>
                <a:srgbClr val="FD9A95">
                  <a:lumMod val="75000"/>
                </a:srgbClr>
              </a:solidFill>
              <a:latin typeface="Comic Sans MS" panose="030F0702030302020204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00377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9.9.mp3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9.9-2.mp3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9.9-3.mp3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9.9-4.mp3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9.9-5.mp3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/>
      <p:bldP spid="7" grpId="0" animBg="1"/>
      <p:bldP spid="6" grpId="0"/>
      <p:bldP spid="8" grpId="0"/>
      <p:bldP spid="9" grpId="0"/>
      <p:bldP spid="17" grpId="0"/>
      <p:bldP spid="1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7027" b="87568" l="541" r="99189">
                        <a14:foregroundMark x1="10000" y1="72432" x2="92432" y2="786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5178" b="11670"/>
          <a:stretch/>
        </p:blipFill>
        <p:spPr bwMode="auto">
          <a:xfrm>
            <a:off x="2353192" y="2289804"/>
            <a:ext cx="7877606" cy="1567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551114" y="2733020"/>
            <a:ext cx="576311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kern="0" dirty="0">
                <a:solidFill>
                  <a:srgbClr val="002060"/>
                </a:solidFill>
                <a:latin typeface="Comic Sans MS" panose="030F0702030302020204" pitchFamily="66" charset="0"/>
              </a:rPr>
              <a:t>Task 3 </a:t>
            </a:r>
            <a:r>
              <a:rPr lang="en-US" sz="4400" dirty="0">
                <a:solidFill>
                  <a:srgbClr val="002060"/>
                </a:solidFill>
                <a:latin typeface="Comic Sans MS" panose="030F0702030302020204" pitchFamily="66" charset="0"/>
              </a:rPr>
              <a:t>Look and say.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884242" y="1478625"/>
            <a:ext cx="437651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  <a:latin typeface="Comic Sans MS" pitchFamily="66" charset="0"/>
              </a:rPr>
              <a:t>3 PRACTICE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5043236" y="4078708"/>
            <a:ext cx="2105526" cy="1082842"/>
            <a:chOff x="445170" y="3132777"/>
            <a:chExt cx="2105526" cy="1082842"/>
          </a:xfrm>
        </p:grpSpPr>
        <p:sp>
          <p:nvSpPr>
            <p:cNvPr id="6" name="Rounded Rectangle 5"/>
            <p:cNvSpPr/>
            <p:nvPr/>
          </p:nvSpPr>
          <p:spPr>
            <a:xfrm>
              <a:off x="445170" y="3132777"/>
              <a:ext cx="2105526" cy="1082842"/>
            </a:xfrm>
            <a:prstGeom prst="roundRect">
              <a:avLst/>
            </a:prstGeom>
            <a:solidFill>
              <a:schemeClr val="bg1"/>
            </a:solidFill>
            <a:ln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238" t="16165" r="13401" b="22481"/>
            <a:stretch/>
          </p:blipFill>
          <p:spPr>
            <a:xfrm>
              <a:off x="665928" y="3325831"/>
              <a:ext cx="768361" cy="692033"/>
            </a:xfrm>
            <a:prstGeom prst="rect">
              <a:avLst/>
            </a:prstGeom>
          </p:spPr>
        </p:pic>
        <p:pic>
          <p:nvPicPr>
            <p:cNvPr id="8" name="Picture 6" descr="Say Icon #1566 - Free Icons Library">
              <a:extLst>
                <a:ext uri="{FF2B5EF4-FFF2-40B4-BE49-F238E27FC236}">
                  <a16:creationId xmlns:a16="http://schemas.microsoft.com/office/drawing/2014/main" id="{EDD622AB-EE07-4F4E-A65F-66B24E0774F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53594" y="3351162"/>
              <a:ext cx="696734" cy="6967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17466433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0563" y="1195149"/>
            <a:ext cx="2232426" cy="1451077"/>
          </a:xfrm>
          <a:prstGeom prst="rect">
            <a:avLst/>
          </a:prstGeom>
        </p:spPr>
      </p:pic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829" y="1119478"/>
            <a:ext cx="2326473" cy="152674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50716" y="4874352"/>
            <a:ext cx="1488126" cy="195997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pic>
        <p:nvPicPr>
          <p:cNvPr id="7" name="Picture 6" descr="Screen Clippi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9462" y="1107226"/>
            <a:ext cx="2374381" cy="1539000"/>
          </a:xfrm>
          <a:prstGeom prst="rect">
            <a:avLst/>
          </a:prstGeom>
        </p:spPr>
      </p:pic>
      <p:pic>
        <p:nvPicPr>
          <p:cNvPr id="9" name="Picture 8" descr="Screen Clippi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0231" y="1120988"/>
            <a:ext cx="2205175" cy="152523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096829" y="2794186"/>
            <a:ext cx="2106564" cy="510778"/>
          </a:xfrm>
          <a:prstGeom prst="round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3030403020204" pitchFamily="34" charset="0"/>
              </a:rPr>
              <a:t>1 There</a:t>
            </a:r>
            <a:r>
              <a:rPr kumimoji="0" lang="en-US" sz="24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3030403020204" pitchFamily="34" charset="0"/>
              </a:rPr>
              <a:t> are ....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yriad Pro" panose="020B0503030403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63370" y="2781608"/>
            <a:ext cx="2106564" cy="510778"/>
          </a:xfrm>
          <a:prstGeom prst="round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kern="0" dirty="0">
                <a:solidFill>
                  <a:srgbClr val="000000"/>
                </a:solidFill>
                <a:latin typeface="Myriad Pro" panose="020B0503030403020204" pitchFamily="34" charset="0"/>
              </a:rPr>
              <a:t>2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3030403020204" pitchFamily="34" charset="0"/>
              </a:rPr>
              <a:t> There</a:t>
            </a:r>
            <a:r>
              <a:rPr kumimoji="0" lang="en-US" sz="24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3030403020204" pitchFamily="34" charset="0"/>
              </a:rPr>
              <a:t> are ....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yriad Pro" panose="020B0503030403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638842" y="2765198"/>
            <a:ext cx="1890875" cy="510778"/>
          </a:xfrm>
          <a:prstGeom prst="round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kern="0" dirty="0">
                <a:solidFill>
                  <a:srgbClr val="000000"/>
                </a:solidFill>
                <a:latin typeface="Myriad Pro" panose="020B0503030403020204" pitchFamily="34" charset="0"/>
              </a:rPr>
              <a:t>3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3030403020204" pitchFamily="34" charset="0"/>
              </a:rPr>
              <a:t> There</a:t>
            </a:r>
            <a:r>
              <a:rPr kumimoji="0" lang="en-US" sz="24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3030403020204" pitchFamily="34" charset="0"/>
              </a:rPr>
              <a:t> is ....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yriad Pro" panose="020B0503030403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113494" y="2765198"/>
            <a:ext cx="1890875" cy="510778"/>
          </a:xfrm>
          <a:prstGeom prst="round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kern="0" dirty="0">
                <a:solidFill>
                  <a:srgbClr val="000000"/>
                </a:solidFill>
                <a:latin typeface="Myriad Pro" panose="020B0503030403020204" pitchFamily="34" charset="0"/>
              </a:rPr>
              <a:t>4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3030403020204" pitchFamily="34" charset="0"/>
              </a:rPr>
              <a:t> There</a:t>
            </a:r>
            <a:r>
              <a:rPr kumimoji="0" lang="en-US" sz="24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3030403020204" pitchFamily="34" charset="0"/>
              </a:rPr>
              <a:t> is ....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yriad Pro" panose="020B0503030403020204" pitchFamily="34" charset="0"/>
            </a:endParaRPr>
          </a:p>
        </p:txBody>
      </p:sp>
      <p:sp>
        <p:nvSpPr>
          <p:cNvPr id="14" name="Rounded Rectangular Callout 13"/>
          <p:cNvSpPr/>
          <p:nvPr/>
        </p:nvSpPr>
        <p:spPr>
          <a:xfrm>
            <a:off x="3119188" y="3453619"/>
            <a:ext cx="5626217" cy="1262306"/>
          </a:xfrm>
          <a:prstGeom prst="wedgeRoundRectCallout">
            <a:avLst>
              <a:gd name="adj1" fmla="val -975"/>
              <a:gd name="adj2" fmla="val 67480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yriad Pro" panose="020B0503030403020204" pitchFamily="34" charset="0"/>
              </a:rPr>
              <a:t>There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yriad Pro" panose="020B0503030403020204" pitchFamily="34" charset="0"/>
              </a:rPr>
              <a:t> are a lot of sweets in the box.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kern="0" baseline="0" dirty="0">
                <a:solidFill>
                  <a:srgbClr val="0070C0"/>
                </a:solidFill>
                <a:latin typeface="Myriad Pro" panose="020B0503030403020204" pitchFamily="34" charset="0"/>
              </a:rPr>
              <a:t>Let’s get some!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Myriad Pro" panose="020B0503030403020204" pitchFamily="34" charset="0"/>
            </a:endParaRPr>
          </a:p>
        </p:txBody>
      </p:sp>
      <p:sp>
        <p:nvSpPr>
          <p:cNvPr id="15" name="Rounded Rectangular Callout 14"/>
          <p:cNvSpPr/>
          <p:nvPr/>
        </p:nvSpPr>
        <p:spPr>
          <a:xfrm>
            <a:off x="3117744" y="3452216"/>
            <a:ext cx="5627661" cy="1262306"/>
          </a:xfrm>
          <a:prstGeom prst="wedgeRoundRectCallout">
            <a:avLst>
              <a:gd name="adj1" fmla="val -975"/>
              <a:gd name="adj2" fmla="val 67480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yriad Pro" panose="020B0503030403020204" pitchFamily="34" charset="0"/>
              </a:rPr>
              <a:t>There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yriad Pro" panose="020B0503030403020204" pitchFamily="34" charset="0"/>
              </a:rPr>
              <a:t> are a lot of </a:t>
            </a:r>
            <a:r>
              <a:rPr lang="en-US" sz="2800" kern="0" dirty="0">
                <a:solidFill>
                  <a:srgbClr val="0070C0"/>
                </a:solidFill>
                <a:latin typeface="Myriad Pro" panose="020B0503030403020204" pitchFamily="34" charset="0"/>
              </a:rPr>
              <a:t>biscuit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yriad Pro" panose="020B0503030403020204" pitchFamily="34" charset="0"/>
              </a:rPr>
              <a:t>s in the box.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kern="0" baseline="0" dirty="0">
                <a:solidFill>
                  <a:srgbClr val="0070C0"/>
                </a:solidFill>
                <a:latin typeface="Myriad Pro" panose="020B0503030403020204" pitchFamily="34" charset="0"/>
              </a:rPr>
              <a:t>Let’s get some!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Myriad Pro" panose="020B0503030403020204" pitchFamily="34" charset="0"/>
            </a:endParaRPr>
          </a:p>
        </p:txBody>
      </p:sp>
      <p:sp>
        <p:nvSpPr>
          <p:cNvPr id="16" name="Rounded Rectangular Callout 15"/>
          <p:cNvSpPr/>
          <p:nvPr/>
        </p:nvSpPr>
        <p:spPr>
          <a:xfrm>
            <a:off x="3117743" y="3454059"/>
            <a:ext cx="5627661" cy="1262306"/>
          </a:xfrm>
          <a:prstGeom prst="wedgeRoundRectCallout">
            <a:avLst>
              <a:gd name="adj1" fmla="val -975"/>
              <a:gd name="adj2" fmla="val 67480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yriad Pro" panose="020B0503030403020204" pitchFamily="34" charset="0"/>
              </a:rPr>
              <a:t>There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yriad Pro" panose="020B0503030403020204" pitchFamily="34" charset="0"/>
              </a:rPr>
              <a:t> </a:t>
            </a:r>
            <a:r>
              <a:rPr lang="en-US" sz="2800" kern="0" dirty="0">
                <a:solidFill>
                  <a:srgbClr val="0070C0"/>
                </a:solidFill>
                <a:latin typeface="Myriad Pro" panose="020B0503030403020204" pitchFamily="34" charset="0"/>
              </a:rPr>
              <a:t>is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yriad Pro" panose="020B0503030403020204" pitchFamily="34" charset="0"/>
              </a:rPr>
              <a:t> a </a:t>
            </a:r>
            <a:r>
              <a:rPr lang="en-US" sz="2800" kern="0" dirty="0">
                <a:solidFill>
                  <a:srgbClr val="0070C0"/>
                </a:solidFill>
                <a:latin typeface="Myriad Pro" panose="020B0503030403020204" pitchFamily="34" charset="0"/>
              </a:rPr>
              <a:t>cup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yriad Pro" panose="020B0503030403020204" pitchFamily="34" charset="0"/>
              </a:rPr>
              <a:t> of </a:t>
            </a:r>
            <a:r>
              <a:rPr lang="en-US" sz="2800" kern="0" dirty="0">
                <a:solidFill>
                  <a:srgbClr val="0070C0"/>
                </a:solidFill>
                <a:latin typeface="Myriad Pro" panose="020B0503030403020204" pitchFamily="34" charset="0"/>
              </a:rPr>
              <a:t>ice cream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yriad Pro" panose="020B0503030403020204" pitchFamily="34" charset="0"/>
              </a:rPr>
              <a:t>.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kern="0" baseline="0" dirty="0">
                <a:solidFill>
                  <a:srgbClr val="0070C0"/>
                </a:solidFill>
                <a:latin typeface="Myriad Pro" panose="020B0503030403020204" pitchFamily="34" charset="0"/>
              </a:rPr>
              <a:t>Let’s get some!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Myriad Pro" panose="020B0503030403020204" pitchFamily="34" charset="0"/>
            </a:endParaRPr>
          </a:p>
        </p:txBody>
      </p:sp>
      <p:sp>
        <p:nvSpPr>
          <p:cNvPr id="17" name="Rounded Rectangular Callout 16"/>
          <p:cNvSpPr/>
          <p:nvPr/>
        </p:nvSpPr>
        <p:spPr>
          <a:xfrm>
            <a:off x="3080948" y="3439638"/>
            <a:ext cx="5627661" cy="1262306"/>
          </a:xfrm>
          <a:prstGeom prst="wedgeRoundRectCallout">
            <a:avLst>
              <a:gd name="adj1" fmla="val -975"/>
              <a:gd name="adj2" fmla="val 67480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yriad Pro" panose="020B0503030403020204" pitchFamily="34" charset="0"/>
              </a:rPr>
              <a:t>There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yriad Pro" panose="020B0503030403020204" pitchFamily="34" charset="0"/>
              </a:rPr>
              <a:t> </a:t>
            </a:r>
            <a:r>
              <a:rPr lang="en-US" sz="2800" kern="0" dirty="0">
                <a:solidFill>
                  <a:srgbClr val="0070C0"/>
                </a:solidFill>
                <a:latin typeface="Myriad Pro" panose="020B0503030403020204" pitchFamily="34" charset="0"/>
              </a:rPr>
              <a:t>is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yriad Pro" panose="020B0503030403020204" pitchFamily="34" charset="0"/>
              </a:rPr>
              <a:t> a </a:t>
            </a:r>
            <a:r>
              <a:rPr lang="en-US" sz="2800" kern="0" dirty="0">
                <a:solidFill>
                  <a:srgbClr val="0070C0"/>
                </a:solidFill>
                <a:latin typeface="Myriad Pro" panose="020B0503030403020204" pitchFamily="34" charset="0"/>
              </a:rPr>
              <a:t>lot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yriad Pro" panose="020B0503030403020204" pitchFamily="34" charset="0"/>
              </a:rPr>
              <a:t> of </a:t>
            </a:r>
            <a:r>
              <a:rPr lang="en-US" sz="2800" kern="0" dirty="0">
                <a:solidFill>
                  <a:srgbClr val="0070C0"/>
                </a:solidFill>
                <a:latin typeface="Myriad Pro" panose="020B0503030403020204" pitchFamily="34" charset="0"/>
              </a:rPr>
              <a:t>chocolate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yriad Pro" panose="020B0503030403020204" pitchFamily="34" charset="0"/>
              </a:rPr>
              <a:t>.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kern="0" baseline="0" dirty="0">
                <a:solidFill>
                  <a:srgbClr val="0070C0"/>
                </a:solidFill>
                <a:latin typeface="Myriad Pro" panose="020B0503030403020204" pitchFamily="34" charset="0"/>
              </a:rPr>
              <a:t>Let’s get some!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Myriad Pro" panose="020B0503030403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10354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97365" y="1281781"/>
            <a:ext cx="568777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  <a:latin typeface="Comic Sans MS" pitchFamily="66" charset="0"/>
              </a:rPr>
              <a:t>4 PRODUCTION</a:t>
            </a:r>
          </a:p>
        </p:txBody>
      </p:sp>
      <p:sp>
        <p:nvSpPr>
          <p:cNvPr id="5" name="Google Shape;2836;p71"/>
          <p:cNvSpPr/>
          <p:nvPr/>
        </p:nvSpPr>
        <p:spPr>
          <a:xfrm>
            <a:off x="2287539" y="2551753"/>
            <a:ext cx="7307427" cy="1351627"/>
          </a:xfrm>
          <a:custGeom>
            <a:avLst/>
            <a:gdLst/>
            <a:ahLst/>
            <a:cxnLst/>
            <a:rect l="l" t="t" r="r" b="b"/>
            <a:pathLst>
              <a:path w="14136" h="3728" extrusionOk="0">
                <a:moveTo>
                  <a:pt x="7779" y="142"/>
                </a:moveTo>
                <a:cubicBezTo>
                  <a:pt x="9155" y="142"/>
                  <a:pt x="10532" y="145"/>
                  <a:pt x="11911" y="148"/>
                </a:cubicBezTo>
                <a:lnTo>
                  <a:pt x="13430" y="148"/>
                </a:lnTo>
                <a:cubicBezTo>
                  <a:pt x="13512" y="148"/>
                  <a:pt x="13598" y="148"/>
                  <a:pt x="13680" y="152"/>
                </a:cubicBezTo>
                <a:cubicBezTo>
                  <a:pt x="13698" y="152"/>
                  <a:pt x="13724" y="148"/>
                  <a:pt x="13747" y="148"/>
                </a:cubicBezTo>
                <a:cubicBezTo>
                  <a:pt x="13758" y="148"/>
                  <a:pt x="13768" y="149"/>
                  <a:pt x="13775" y="152"/>
                </a:cubicBezTo>
                <a:cubicBezTo>
                  <a:pt x="13848" y="175"/>
                  <a:pt x="13844" y="216"/>
                  <a:pt x="13821" y="284"/>
                </a:cubicBezTo>
                <a:cubicBezTo>
                  <a:pt x="13766" y="425"/>
                  <a:pt x="13657" y="557"/>
                  <a:pt x="13580" y="684"/>
                </a:cubicBezTo>
                <a:cubicBezTo>
                  <a:pt x="13502" y="807"/>
                  <a:pt x="13421" y="925"/>
                  <a:pt x="13343" y="1044"/>
                </a:cubicBezTo>
                <a:cubicBezTo>
                  <a:pt x="13157" y="1316"/>
                  <a:pt x="12966" y="1580"/>
                  <a:pt x="12761" y="1839"/>
                </a:cubicBezTo>
                <a:cubicBezTo>
                  <a:pt x="12738" y="1867"/>
                  <a:pt x="12734" y="1903"/>
                  <a:pt x="12761" y="1935"/>
                </a:cubicBezTo>
                <a:cubicBezTo>
                  <a:pt x="13166" y="2344"/>
                  <a:pt x="13575" y="2753"/>
                  <a:pt x="13980" y="3162"/>
                </a:cubicBezTo>
                <a:lnTo>
                  <a:pt x="13980" y="3162"/>
                </a:lnTo>
                <a:cubicBezTo>
                  <a:pt x="13980" y="3163"/>
                  <a:pt x="13980" y="3163"/>
                  <a:pt x="13980" y="3163"/>
                </a:cubicBezTo>
                <a:cubicBezTo>
                  <a:pt x="14016" y="3226"/>
                  <a:pt x="13643" y="3236"/>
                  <a:pt x="13616" y="3236"/>
                </a:cubicBezTo>
                <a:cubicBezTo>
                  <a:pt x="13489" y="3240"/>
                  <a:pt x="13366" y="3245"/>
                  <a:pt x="13243" y="3249"/>
                </a:cubicBezTo>
                <a:cubicBezTo>
                  <a:pt x="12975" y="3263"/>
                  <a:pt x="12707" y="3276"/>
                  <a:pt x="12438" y="3286"/>
                </a:cubicBezTo>
                <a:cubicBezTo>
                  <a:pt x="11920" y="3308"/>
                  <a:pt x="11401" y="3327"/>
                  <a:pt x="10883" y="3349"/>
                </a:cubicBezTo>
                <a:cubicBezTo>
                  <a:pt x="9833" y="3386"/>
                  <a:pt x="8782" y="3422"/>
                  <a:pt x="7732" y="3454"/>
                </a:cubicBezTo>
                <a:cubicBezTo>
                  <a:pt x="5649" y="3513"/>
                  <a:pt x="3566" y="3549"/>
                  <a:pt x="1479" y="3572"/>
                </a:cubicBezTo>
                <a:cubicBezTo>
                  <a:pt x="1188" y="3577"/>
                  <a:pt x="892" y="3577"/>
                  <a:pt x="596" y="3581"/>
                </a:cubicBezTo>
                <a:lnTo>
                  <a:pt x="405" y="3581"/>
                </a:lnTo>
                <a:cubicBezTo>
                  <a:pt x="374" y="3581"/>
                  <a:pt x="326" y="3590"/>
                  <a:pt x="284" y="3590"/>
                </a:cubicBezTo>
                <a:cubicBezTo>
                  <a:pt x="227" y="3590"/>
                  <a:pt x="179" y="3574"/>
                  <a:pt x="187" y="3499"/>
                </a:cubicBezTo>
                <a:cubicBezTo>
                  <a:pt x="192" y="3467"/>
                  <a:pt x="278" y="3386"/>
                  <a:pt x="301" y="3363"/>
                </a:cubicBezTo>
                <a:cubicBezTo>
                  <a:pt x="351" y="3299"/>
                  <a:pt x="401" y="3240"/>
                  <a:pt x="451" y="3181"/>
                </a:cubicBezTo>
                <a:cubicBezTo>
                  <a:pt x="806" y="2767"/>
                  <a:pt x="1183" y="2381"/>
                  <a:pt x="1583" y="2012"/>
                </a:cubicBezTo>
                <a:cubicBezTo>
                  <a:pt x="1610" y="1985"/>
                  <a:pt x="1606" y="1944"/>
                  <a:pt x="1583" y="1917"/>
                </a:cubicBezTo>
                <a:lnTo>
                  <a:pt x="414" y="589"/>
                </a:lnTo>
                <a:cubicBezTo>
                  <a:pt x="364" y="530"/>
                  <a:pt x="123" y="325"/>
                  <a:pt x="214" y="248"/>
                </a:cubicBezTo>
                <a:cubicBezTo>
                  <a:pt x="223" y="240"/>
                  <a:pt x="244" y="238"/>
                  <a:pt x="269" y="238"/>
                </a:cubicBezTo>
                <a:cubicBezTo>
                  <a:pt x="319" y="238"/>
                  <a:pt x="387" y="248"/>
                  <a:pt x="414" y="248"/>
                </a:cubicBezTo>
                <a:lnTo>
                  <a:pt x="646" y="248"/>
                </a:lnTo>
                <a:cubicBezTo>
                  <a:pt x="915" y="248"/>
                  <a:pt x="1188" y="211"/>
                  <a:pt x="1456" y="198"/>
                </a:cubicBezTo>
                <a:cubicBezTo>
                  <a:pt x="1679" y="190"/>
                  <a:pt x="1895" y="169"/>
                  <a:pt x="2116" y="169"/>
                </a:cubicBezTo>
                <a:cubicBezTo>
                  <a:pt x="2152" y="169"/>
                  <a:pt x="2188" y="169"/>
                  <a:pt x="2224" y="170"/>
                </a:cubicBezTo>
                <a:cubicBezTo>
                  <a:pt x="2318" y="174"/>
                  <a:pt x="2411" y="177"/>
                  <a:pt x="2504" y="177"/>
                </a:cubicBezTo>
                <a:cubicBezTo>
                  <a:pt x="2543" y="177"/>
                  <a:pt x="2581" y="176"/>
                  <a:pt x="2620" y="175"/>
                </a:cubicBezTo>
                <a:cubicBezTo>
                  <a:pt x="2734" y="171"/>
                  <a:pt x="2842" y="155"/>
                  <a:pt x="2951" y="155"/>
                </a:cubicBezTo>
                <a:cubicBezTo>
                  <a:pt x="2973" y="155"/>
                  <a:pt x="2994" y="155"/>
                  <a:pt x="3016" y="157"/>
                </a:cubicBezTo>
                <a:cubicBezTo>
                  <a:pt x="3087" y="164"/>
                  <a:pt x="3159" y="166"/>
                  <a:pt x="3232" y="166"/>
                </a:cubicBezTo>
                <a:cubicBezTo>
                  <a:pt x="3430" y="166"/>
                  <a:pt x="3630" y="147"/>
                  <a:pt x="3829" y="147"/>
                </a:cubicBezTo>
                <a:cubicBezTo>
                  <a:pt x="3844" y="147"/>
                  <a:pt x="3860" y="148"/>
                  <a:pt x="3875" y="148"/>
                </a:cubicBezTo>
                <a:cubicBezTo>
                  <a:pt x="3972" y="149"/>
                  <a:pt x="4070" y="150"/>
                  <a:pt x="4168" y="150"/>
                </a:cubicBezTo>
                <a:cubicBezTo>
                  <a:pt x="4363" y="150"/>
                  <a:pt x="4560" y="148"/>
                  <a:pt x="4757" y="148"/>
                </a:cubicBezTo>
                <a:cubicBezTo>
                  <a:pt x="5765" y="144"/>
                  <a:pt x="6772" y="142"/>
                  <a:pt x="7779" y="142"/>
                </a:cubicBezTo>
                <a:close/>
                <a:moveTo>
                  <a:pt x="13767" y="0"/>
                </a:moveTo>
                <a:cubicBezTo>
                  <a:pt x="13672" y="0"/>
                  <a:pt x="13567" y="16"/>
                  <a:pt x="13493" y="16"/>
                </a:cubicBezTo>
                <a:lnTo>
                  <a:pt x="12984" y="16"/>
                </a:lnTo>
                <a:cubicBezTo>
                  <a:pt x="11670" y="11"/>
                  <a:pt x="10351" y="11"/>
                  <a:pt x="9032" y="7"/>
                </a:cubicBezTo>
                <a:cubicBezTo>
                  <a:pt x="7700" y="7"/>
                  <a:pt x="6372" y="7"/>
                  <a:pt x="5044" y="11"/>
                </a:cubicBezTo>
                <a:cubicBezTo>
                  <a:pt x="4716" y="11"/>
                  <a:pt x="4389" y="16"/>
                  <a:pt x="4062" y="16"/>
                </a:cubicBezTo>
                <a:cubicBezTo>
                  <a:pt x="3789" y="16"/>
                  <a:pt x="3513" y="32"/>
                  <a:pt x="3241" y="32"/>
                </a:cubicBezTo>
                <a:cubicBezTo>
                  <a:pt x="3187" y="32"/>
                  <a:pt x="3133" y="31"/>
                  <a:pt x="3079" y="30"/>
                </a:cubicBezTo>
                <a:cubicBezTo>
                  <a:pt x="3016" y="25"/>
                  <a:pt x="2957" y="7"/>
                  <a:pt x="2897" y="7"/>
                </a:cubicBezTo>
                <a:cubicBezTo>
                  <a:pt x="2825" y="11"/>
                  <a:pt x="2752" y="34"/>
                  <a:pt x="2684" y="39"/>
                </a:cubicBezTo>
                <a:cubicBezTo>
                  <a:pt x="2632" y="43"/>
                  <a:pt x="2580" y="45"/>
                  <a:pt x="2528" y="45"/>
                </a:cubicBezTo>
                <a:cubicBezTo>
                  <a:pt x="2417" y="45"/>
                  <a:pt x="2306" y="37"/>
                  <a:pt x="2197" y="34"/>
                </a:cubicBezTo>
                <a:cubicBezTo>
                  <a:pt x="2163" y="33"/>
                  <a:pt x="2130" y="32"/>
                  <a:pt x="2096" y="32"/>
                </a:cubicBezTo>
                <a:cubicBezTo>
                  <a:pt x="1853" y="32"/>
                  <a:pt x="1614" y="58"/>
                  <a:pt x="1374" y="70"/>
                </a:cubicBezTo>
                <a:cubicBezTo>
                  <a:pt x="1024" y="89"/>
                  <a:pt x="678" y="116"/>
                  <a:pt x="328" y="116"/>
                </a:cubicBezTo>
                <a:cubicBezTo>
                  <a:pt x="289" y="114"/>
                  <a:pt x="245" y="108"/>
                  <a:pt x="202" y="108"/>
                </a:cubicBezTo>
                <a:cubicBezTo>
                  <a:pt x="143" y="108"/>
                  <a:pt x="87" y="119"/>
                  <a:pt x="51" y="166"/>
                </a:cubicBezTo>
                <a:cubicBezTo>
                  <a:pt x="1" y="230"/>
                  <a:pt x="10" y="311"/>
                  <a:pt x="51" y="375"/>
                </a:cubicBezTo>
                <a:cubicBezTo>
                  <a:pt x="137" y="512"/>
                  <a:pt x="273" y="630"/>
                  <a:pt x="383" y="753"/>
                </a:cubicBezTo>
                <a:cubicBezTo>
                  <a:pt x="505" y="894"/>
                  <a:pt x="628" y="1035"/>
                  <a:pt x="751" y="1171"/>
                </a:cubicBezTo>
                <a:cubicBezTo>
                  <a:pt x="981" y="1435"/>
                  <a:pt x="1211" y="1695"/>
                  <a:pt x="1438" y="1959"/>
                </a:cubicBezTo>
                <a:lnTo>
                  <a:pt x="1438" y="1959"/>
                </a:lnTo>
                <a:cubicBezTo>
                  <a:pt x="1058" y="2315"/>
                  <a:pt x="692" y="2688"/>
                  <a:pt x="355" y="3085"/>
                </a:cubicBezTo>
                <a:cubicBezTo>
                  <a:pt x="273" y="3181"/>
                  <a:pt x="192" y="3281"/>
                  <a:pt x="110" y="3381"/>
                </a:cubicBezTo>
                <a:cubicBezTo>
                  <a:pt x="60" y="3440"/>
                  <a:pt x="5" y="3499"/>
                  <a:pt x="14" y="3581"/>
                </a:cubicBezTo>
                <a:cubicBezTo>
                  <a:pt x="31" y="3703"/>
                  <a:pt x="133" y="3727"/>
                  <a:pt x="241" y="3727"/>
                </a:cubicBezTo>
                <a:cubicBezTo>
                  <a:pt x="310" y="3727"/>
                  <a:pt x="382" y="3718"/>
                  <a:pt x="437" y="3718"/>
                </a:cubicBezTo>
                <a:cubicBezTo>
                  <a:pt x="1606" y="3709"/>
                  <a:pt x="2775" y="3695"/>
                  <a:pt x="3943" y="3677"/>
                </a:cubicBezTo>
                <a:cubicBezTo>
                  <a:pt x="6285" y="3636"/>
                  <a:pt x="8632" y="3568"/>
                  <a:pt x="10979" y="3481"/>
                </a:cubicBezTo>
                <a:cubicBezTo>
                  <a:pt x="11620" y="3454"/>
                  <a:pt x="12261" y="3431"/>
                  <a:pt x="12902" y="3404"/>
                </a:cubicBezTo>
                <a:cubicBezTo>
                  <a:pt x="13221" y="3390"/>
                  <a:pt x="13543" y="3372"/>
                  <a:pt x="13862" y="3358"/>
                </a:cubicBezTo>
                <a:cubicBezTo>
                  <a:pt x="13948" y="3354"/>
                  <a:pt x="14044" y="3367"/>
                  <a:pt x="14098" y="3290"/>
                </a:cubicBezTo>
                <a:cubicBezTo>
                  <a:pt x="14135" y="3233"/>
                  <a:pt x="14135" y="3173"/>
                  <a:pt x="14109" y="3115"/>
                </a:cubicBezTo>
                <a:lnTo>
                  <a:pt x="14109" y="3115"/>
                </a:lnTo>
                <a:cubicBezTo>
                  <a:pt x="14106" y="3103"/>
                  <a:pt x="14100" y="3092"/>
                  <a:pt x="14089" y="3081"/>
                </a:cubicBezTo>
                <a:cubicBezTo>
                  <a:pt x="13694" y="2681"/>
                  <a:pt x="13298" y="2281"/>
                  <a:pt x="12903" y="1882"/>
                </a:cubicBezTo>
                <a:lnTo>
                  <a:pt x="12903" y="1882"/>
                </a:lnTo>
                <a:cubicBezTo>
                  <a:pt x="13251" y="1434"/>
                  <a:pt x="13573" y="965"/>
                  <a:pt x="13862" y="480"/>
                </a:cubicBezTo>
                <a:cubicBezTo>
                  <a:pt x="13930" y="366"/>
                  <a:pt x="14126" y="120"/>
                  <a:pt x="13921" y="25"/>
                </a:cubicBezTo>
                <a:cubicBezTo>
                  <a:pt x="13879" y="6"/>
                  <a:pt x="13825" y="0"/>
                  <a:pt x="13767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ker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45613" y="2829952"/>
            <a:ext cx="470077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002060"/>
                </a:solidFill>
                <a:latin typeface="Myriad Pro" panose="020B0503030403020204" pitchFamily="34" charset="0"/>
              </a:rPr>
              <a:t>Game “What is it?”</a:t>
            </a:r>
            <a:endParaRPr lang="en-US" sz="4400" dirty="0">
              <a:solidFill>
                <a:srgbClr val="002060"/>
              </a:solidFill>
              <a:latin typeface="Myriad Pro" panose="020B0503030403020204" pitchFamily="34" charset="0"/>
            </a:endParaRPr>
          </a:p>
        </p:txBody>
      </p:sp>
      <p:pic>
        <p:nvPicPr>
          <p:cNvPr id="8" name="Picture 6" descr="Say Icon #1566 - Free Icons Library">
            <a:extLst>
              <a:ext uri="{FF2B5EF4-FFF2-40B4-BE49-F238E27FC236}">
                <a16:creationId xmlns:a16="http://schemas.microsoft.com/office/drawing/2014/main" id="{EDD622AB-EE07-4F4E-A65F-66B24E077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0396" y="4350647"/>
            <a:ext cx="696734" cy="696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ounded Rectangle 8"/>
          <p:cNvSpPr/>
          <p:nvPr/>
        </p:nvSpPr>
        <p:spPr>
          <a:xfrm>
            <a:off x="5391057" y="4025076"/>
            <a:ext cx="1409885" cy="1297858"/>
          </a:xfrm>
          <a:prstGeom prst="roundRect">
            <a:avLst/>
          </a:prstGeom>
          <a:noFill/>
          <a:ln w="25400" cap="flat" cmpd="sng" algn="ctr">
            <a:solidFill>
              <a:srgbClr val="0076D2">
                <a:shade val="50000"/>
              </a:srgbClr>
            </a:solidFill>
            <a:prstDash val="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190962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0"/>
            <a:ext cx="12192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7"/>
          <a:srcRect b="10148"/>
          <a:stretch/>
        </p:blipFill>
        <p:spPr>
          <a:xfrm>
            <a:off x="8206240" y="3611835"/>
            <a:ext cx="1859544" cy="2858194"/>
          </a:xfrm>
          <a:prstGeom prst="rect">
            <a:avLst/>
          </a:prstGeom>
        </p:spPr>
      </p:pic>
      <p:sp>
        <p:nvSpPr>
          <p:cNvPr id="7" name="Rounded Rectangular Callout 6"/>
          <p:cNvSpPr/>
          <p:nvPr/>
        </p:nvSpPr>
        <p:spPr>
          <a:xfrm>
            <a:off x="7526214" y="2729199"/>
            <a:ext cx="3700505" cy="738442"/>
          </a:xfrm>
          <a:prstGeom prst="wedgeRoundRectCallout">
            <a:avLst>
              <a:gd name="adj1" fmla="val 681"/>
              <a:gd name="adj2" fmla="val 88307"/>
              <a:gd name="adj3" fmla="val 16667"/>
            </a:avLst>
          </a:prstGeom>
          <a:solidFill>
            <a:srgbClr val="FD6357">
              <a:lumMod val="20000"/>
              <a:lumOff val="80000"/>
            </a:srgbClr>
          </a:solidFill>
          <a:ln w="25400" cap="flat" cmpd="sng" algn="ctr">
            <a:solidFill>
              <a:srgbClr val="FD6357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3030403020204" pitchFamily="34" charset="0"/>
                <a:ea typeface="+mn-ea"/>
                <a:cs typeface="+mn-cs"/>
              </a:rPr>
              <a:t>It’s a</a:t>
            </a:r>
            <a:r>
              <a:rPr kumimoji="0" lang="en-US" sz="32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3030403020204" pitchFamily="34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3030403020204" pitchFamily="34" charset="0"/>
                <a:ea typeface="+mn-ea"/>
                <a:cs typeface="+mn-cs"/>
              </a:rPr>
              <a:t>biscuit.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74706" y="3242614"/>
            <a:ext cx="1964000" cy="2586732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1470908" y="1848792"/>
            <a:ext cx="5039450" cy="1102978"/>
          </a:xfrm>
          <a:prstGeom prst="wedgeRoundRectCallout">
            <a:avLst>
              <a:gd name="adj1" fmla="val 4245"/>
              <a:gd name="adj2" fmla="val 88010"/>
              <a:gd name="adj3" fmla="val 16667"/>
            </a:avLst>
          </a:prstGeom>
          <a:solidFill>
            <a:srgbClr val="96B4DD">
              <a:lumMod val="20000"/>
              <a:lumOff val="80000"/>
            </a:srgbClr>
          </a:solidFill>
          <a:ln w="25400" cap="flat" cmpd="sng" algn="ctr">
            <a:solidFill>
              <a:srgbClr val="96B4D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3030403020204" pitchFamily="34" charset="0"/>
                <a:ea typeface="+mn-ea"/>
                <a:cs typeface="+mn-cs"/>
              </a:rPr>
              <a:t>It’s round. It’s small and</a:t>
            </a:r>
            <a:r>
              <a:rPr kumimoji="0" lang="en-US" sz="32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3030403020204" pitchFamily="34" charset="0"/>
                <a:ea typeface="+mn-ea"/>
                <a:cs typeface="+mn-cs"/>
              </a:rPr>
              <a:t> brown. </a:t>
            </a:r>
            <a:r>
              <a:rPr lang="en-US" sz="3200" kern="0" noProof="0" dirty="0">
                <a:solidFill>
                  <a:srgbClr val="000000"/>
                </a:solidFill>
                <a:latin typeface="Myriad Pro" panose="020B0503030403020204" pitchFamily="34" charset="0"/>
              </a:rPr>
              <a:t>What is it? 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yriad Pro" panose="020B0503030403020204" pitchFamily="34" charset="0"/>
              <a:ea typeface="+mn-ea"/>
              <a:cs typeface="+mn-cs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4603497" y="3861591"/>
            <a:ext cx="1815770" cy="674387"/>
            <a:chOff x="3871977" y="3861591"/>
            <a:chExt cx="1815770" cy="674387"/>
          </a:xfrm>
        </p:grpSpPr>
        <p:pic>
          <p:nvPicPr>
            <p:cNvPr id="5122" name="Picture 2"/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29444" b="51111" l="11111" r="96667">
                          <a14:foregroundMark x1="13889" y1="45556" x2="12778" y2="38889"/>
                          <a14:foregroundMark x1="13889" y1="37222" x2="13889" y2="37222"/>
                          <a14:foregroundMark x1="15556" y1="36944" x2="15556" y2="36944"/>
                          <a14:foregroundMark x1="19167" y1="35833" x2="19167" y2="35833"/>
                          <a14:foregroundMark x1="22222" y1="35278" x2="22222" y2="35278"/>
                          <a14:foregroundMark x1="25833" y1="35556" x2="25833" y2="35556"/>
                          <a14:foregroundMark x1="30000" y1="35556" x2="30000" y2="35556"/>
                          <a14:foregroundMark x1="34167" y1="35556" x2="34167" y2="35556"/>
                          <a14:foregroundMark x1="39444" y1="35556" x2="39444" y2="35556"/>
                          <a14:foregroundMark x1="42500" y1="35556" x2="43611" y2="35556"/>
                          <a14:foregroundMark x1="48056" y1="35556" x2="48056" y2="35556"/>
                          <a14:foregroundMark x1="52500" y1="35556" x2="52500" y2="35556"/>
                          <a14:foregroundMark x1="58611" y1="35556" x2="58611" y2="35556"/>
                          <a14:foregroundMark x1="65556" y1="35556" x2="66111" y2="35556"/>
                          <a14:foregroundMark x1="71667" y1="35556" x2="72222" y2="35556"/>
                          <a14:foregroundMark x1="76667" y1="35556" x2="76667" y2="35556"/>
                          <a14:foregroundMark x1="81111" y1="35556" x2="81111" y2="35556"/>
                          <a14:foregroundMark x1="83889" y1="35556" x2="85278" y2="35556"/>
                          <a14:foregroundMark x1="87222" y1="35833" x2="87222" y2="35833"/>
                          <a14:foregroundMark x1="89167" y1="37778" x2="89167" y2="37778"/>
                          <a14:foregroundMark x1="89722" y1="39722" x2="90000" y2="40278"/>
                          <a14:foregroundMark x1="90833" y1="42500" x2="90833" y2="43056"/>
                          <a14:foregroundMark x1="90833" y1="43611" x2="90833" y2="43611"/>
                          <a14:foregroundMark x1="91667" y1="45000" x2="91667" y2="45000"/>
                          <a14:foregroundMark x1="93056" y1="43889" x2="93056" y2="43889"/>
                          <a14:foregroundMark x1="14722" y1="46667" x2="14722" y2="46667"/>
                          <a14:foregroundMark x1="13056" y1="46667" x2="13056" y2="46667"/>
                          <a14:foregroundMark x1="12222" y1="45000" x2="12222" y2="45000"/>
                          <a14:foregroundMark x1="11667" y1="43889" x2="11667" y2="43889"/>
                          <a14:foregroundMark x1="11389" y1="41667" x2="11389" y2="41667"/>
                          <a14:foregroundMark x1="12222" y1="40833" x2="12222" y2="40833"/>
                          <a14:foregroundMark x1="62500" y1="35833" x2="62500" y2="358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253" t="29499" r="3414" b="48966"/>
            <a:stretch/>
          </p:blipFill>
          <p:spPr bwMode="auto">
            <a:xfrm>
              <a:off x="3871977" y="3861591"/>
              <a:ext cx="1815770" cy="6743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" name="TextBox 10"/>
            <p:cNvSpPr txBox="1"/>
            <p:nvPr/>
          </p:nvSpPr>
          <p:spPr>
            <a:xfrm>
              <a:off x="4225083" y="4047041"/>
              <a:ext cx="83067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rgbClr val="FF0000"/>
                  </a:solidFill>
                  <a:latin typeface="Myriad Pro"/>
                </a:rPr>
                <a:t>biscuit</a:t>
              </a:r>
            </a:p>
          </p:txBody>
        </p:sp>
      </p:grpSp>
      <p:sp>
        <p:nvSpPr>
          <p:cNvPr id="13" name="Explosion 2 12"/>
          <p:cNvSpPr/>
          <p:nvPr/>
        </p:nvSpPr>
        <p:spPr>
          <a:xfrm>
            <a:off x="344116" y="127006"/>
            <a:ext cx="2830590" cy="1623063"/>
          </a:xfrm>
          <a:prstGeom prst="irregularSeal2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FF0000"/>
                </a:solidFill>
                <a:latin typeface="Myriad Pro"/>
              </a:rPr>
              <a:t>Example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783014" y="628852"/>
            <a:ext cx="3272057" cy="59084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Myriad Pro"/>
              </a:rPr>
              <a:t>What is it?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40115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378550"/>
            <a:ext cx="1564144" cy="74997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53622" y="568388"/>
            <a:ext cx="585929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  <a:latin typeface="Comic Sans MS" pitchFamily="66" charset="0"/>
              </a:rPr>
              <a:t>5 ASSESSMENT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63591" y="1285230"/>
            <a:ext cx="6423058" cy="56579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  <a:latin typeface="Myriad Pro"/>
              </a:rPr>
              <a:t>Look, match and fill in the blanks. 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2220116" y="1922645"/>
            <a:ext cx="2841674" cy="657235"/>
            <a:chOff x="1069144" y="1860882"/>
            <a:chExt cx="2841674" cy="657235"/>
          </a:xfrm>
        </p:grpSpPr>
        <p:sp>
          <p:nvSpPr>
            <p:cNvPr id="8" name="Rounded Rectangle 7"/>
            <p:cNvSpPr/>
            <p:nvPr/>
          </p:nvSpPr>
          <p:spPr>
            <a:xfrm>
              <a:off x="1280160" y="1860882"/>
              <a:ext cx="2630658" cy="657235"/>
            </a:xfrm>
            <a:prstGeom prst="roundRect">
              <a:avLst/>
            </a:prstGeom>
            <a:solidFill>
              <a:schemeClr val="accent2">
                <a:lumMod val="50000"/>
              </a:schemeClr>
            </a:solidFill>
            <a:ln w="28575">
              <a:solidFill>
                <a:srgbClr val="0070C0"/>
              </a:solidFill>
              <a:prstDash val="sysDash"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  <a:latin typeface="Myriad Pro"/>
                </a:rPr>
                <a:t>sw_ _ ts</a:t>
              </a:r>
            </a:p>
          </p:txBody>
        </p:sp>
        <p:sp>
          <p:nvSpPr>
            <p:cNvPr id="10" name="Oval 9"/>
            <p:cNvSpPr/>
            <p:nvPr/>
          </p:nvSpPr>
          <p:spPr>
            <a:xfrm>
              <a:off x="1069144" y="1860882"/>
              <a:ext cx="640080" cy="640080"/>
            </a:xfrm>
            <a:prstGeom prst="ellipse">
              <a:avLst/>
            </a:prstGeom>
            <a:ln w="28575"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chemeClr val="tx1"/>
                  </a:solidFill>
                  <a:latin typeface="Myriad Pro"/>
                </a:rPr>
                <a:t>1</a:t>
              </a: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2220116" y="3017581"/>
            <a:ext cx="2841674" cy="657235"/>
            <a:chOff x="1069144" y="1860882"/>
            <a:chExt cx="2841674" cy="657235"/>
          </a:xfrm>
        </p:grpSpPr>
        <p:sp>
          <p:nvSpPr>
            <p:cNvPr id="17" name="Rounded Rectangle 16"/>
            <p:cNvSpPr/>
            <p:nvPr/>
          </p:nvSpPr>
          <p:spPr>
            <a:xfrm>
              <a:off x="1280160" y="1860882"/>
              <a:ext cx="2630658" cy="657235"/>
            </a:xfrm>
            <a:prstGeom prst="roundRect">
              <a:avLst/>
            </a:prstGeom>
            <a:solidFill>
              <a:srgbClr val="00B050"/>
            </a:solidFill>
            <a:ln w="28575">
              <a:solidFill>
                <a:srgbClr val="0070C0"/>
              </a:solidFill>
              <a:prstDash val="sysDash"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  <a:latin typeface="Myriad Pro"/>
                </a:rPr>
                <a:t>_iscuit_ </a:t>
              </a:r>
            </a:p>
          </p:txBody>
        </p:sp>
        <p:sp>
          <p:nvSpPr>
            <p:cNvPr id="18" name="Oval 17"/>
            <p:cNvSpPr/>
            <p:nvPr/>
          </p:nvSpPr>
          <p:spPr>
            <a:xfrm>
              <a:off x="1069144" y="1860882"/>
              <a:ext cx="640080" cy="640080"/>
            </a:xfrm>
            <a:prstGeom prst="ellipse">
              <a:avLst/>
            </a:prstGeom>
            <a:ln w="28575"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chemeClr val="tx1"/>
                  </a:solidFill>
                  <a:latin typeface="Myriad Pro"/>
                </a:rPr>
                <a:t>2</a:t>
              </a: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2202531" y="5067735"/>
            <a:ext cx="2841674" cy="657235"/>
            <a:chOff x="1069144" y="1860882"/>
            <a:chExt cx="2841674" cy="657235"/>
          </a:xfrm>
        </p:grpSpPr>
        <p:sp>
          <p:nvSpPr>
            <p:cNvPr id="20" name="Rounded Rectangle 19"/>
            <p:cNvSpPr/>
            <p:nvPr/>
          </p:nvSpPr>
          <p:spPr>
            <a:xfrm>
              <a:off x="1280160" y="1860882"/>
              <a:ext cx="2630658" cy="657235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  <a:ln w="28575">
              <a:solidFill>
                <a:srgbClr val="0070C0"/>
              </a:solidFill>
              <a:prstDash val="sysDash"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  <a:latin typeface="Myriad Pro"/>
                </a:rPr>
                <a:t>ch_ col_ te</a:t>
              </a:r>
            </a:p>
          </p:txBody>
        </p:sp>
        <p:sp>
          <p:nvSpPr>
            <p:cNvPr id="21" name="Oval 20"/>
            <p:cNvSpPr/>
            <p:nvPr/>
          </p:nvSpPr>
          <p:spPr>
            <a:xfrm>
              <a:off x="1069144" y="1860882"/>
              <a:ext cx="640080" cy="640080"/>
            </a:xfrm>
            <a:prstGeom prst="ellipse">
              <a:avLst/>
            </a:prstGeom>
            <a:ln w="28575"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chemeClr val="tx1"/>
                  </a:solidFill>
                  <a:latin typeface="Myriad Pro"/>
                </a:rPr>
                <a:t>4</a:t>
              </a: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2202531" y="3967368"/>
            <a:ext cx="2841674" cy="657235"/>
            <a:chOff x="1069144" y="1860882"/>
            <a:chExt cx="2841674" cy="657235"/>
          </a:xfrm>
        </p:grpSpPr>
        <p:sp>
          <p:nvSpPr>
            <p:cNvPr id="23" name="Rounded Rectangle 22"/>
            <p:cNvSpPr/>
            <p:nvPr/>
          </p:nvSpPr>
          <p:spPr>
            <a:xfrm>
              <a:off x="1280160" y="1860882"/>
              <a:ext cx="2630658" cy="657235"/>
            </a:xfrm>
            <a:prstGeom prst="roundRect">
              <a:avLst/>
            </a:prstGeom>
            <a:solidFill>
              <a:srgbClr val="D729A9"/>
            </a:solidFill>
            <a:ln w="28575">
              <a:solidFill>
                <a:srgbClr val="0070C0"/>
              </a:solidFill>
              <a:prstDash val="sysDash"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  <a:latin typeface="Myriad Pro"/>
                </a:rPr>
                <a:t>ice cr_ _ m</a:t>
              </a:r>
            </a:p>
          </p:txBody>
        </p:sp>
        <p:sp>
          <p:nvSpPr>
            <p:cNvPr id="24" name="Oval 23"/>
            <p:cNvSpPr/>
            <p:nvPr/>
          </p:nvSpPr>
          <p:spPr>
            <a:xfrm>
              <a:off x="1069144" y="1860882"/>
              <a:ext cx="640080" cy="640080"/>
            </a:xfrm>
            <a:prstGeom prst="ellipse">
              <a:avLst/>
            </a:prstGeom>
            <a:ln w="28575"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chemeClr val="tx1"/>
                  </a:solidFill>
                  <a:latin typeface="Myriad Pro"/>
                </a:rPr>
                <a:t>3</a:t>
              </a:r>
            </a:p>
          </p:txBody>
        </p:sp>
      </p:grpSp>
      <p:pic>
        <p:nvPicPr>
          <p:cNvPr id="25" name="Picture 4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000" b="96094" l="23906" r="756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918" t="5211" r="24533" b="4471"/>
          <a:stretch/>
        </p:blipFill>
        <p:spPr bwMode="auto">
          <a:xfrm>
            <a:off x="7799107" y="2759209"/>
            <a:ext cx="542096" cy="949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5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412" b="95425" l="10000" r="93659">
                        <a14:foregroundMark x1="22439" y1="22712" x2="35244" y2="14542"/>
                        <a14:foregroundMark x1="40366" y1="28758" x2="57195" y2="13072"/>
                        <a14:foregroundMark x1="44024" y1="32516" x2="44024" y2="32516"/>
                        <a14:foregroundMark x1="41707" y1="56373" x2="58537" y2="41667"/>
                        <a14:foregroundMark x1="52927" y1="51634" x2="52927" y2="51634"/>
                        <a14:foregroundMark x1="17927" y1="57353" x2="31829" y2="41993"/>
                        <a14:foregroundMark x1="19268" y1="86111" x2="36463" y2="72712"/>
                        <a14:foregroundMark x1="42805" y1="86765" x2="56220" y2="73693"/>
                        <a14:foregroundMark x1="64634" y1="88562" x2="76951" y2="78431"/>
                        <a14:foregroundMark x1="64146" y1="26471" x2="76951" y2="14706"/>
                        <a14:foregroundMark x1="76463" y1="22712" x2="76463" y2="22712"/>
                        <a14:foregroundMark x1="74512" y1="15686" x2="74512" y2="15686"/>
                        <a14:foregroundMark x1="74878" y1="54739" x2="74878" y2="547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473" t="6367" r="13140" b="6365"/>
          <a:stretch/>
        </p:blipFill>
        <p:spPr bwMode="auto">
          <a:xfrm>
            <a:off x="7570194" y="3808161"/>
            <a:ext cx="1084327" cy="975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6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3859" r="9453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16" t="10162" r="6722" b="15471"/>
          <a:stretch/>
        </p:blipFill>
        <p:spPr bwMode="auto">
          <a:xfrm>
            <a:off x="7601465" y="4922597"/>
            <a:ext cx="1087212" cy="8127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99375" l="10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9148" y="1611183"/>
            <a:ext cx="1271847" cy="1101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3" name="Straight Arrow Connector 12"/>
          <p:cNvCxnSpPr/>
          <p:nvPr/>
        </p:nvCxnSpPr>
        <p:spPr>
          <a:xfrm>
            <a:off x="5061790" y="2251262"/>
            <a:ext cx="2539675" cy="171610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endCxn id="4105" idx="1"/>
          </p:cNvCxnSpPr>
          <p:nvPr/>
        </p:nvCxnSpPr>
        <p:spPr>
          <a:xfrm flipV="1">
            <a:off x="5061790" y="2161704"/>
            <a:ext cx="2447358" cy="118449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V="1">
            <a:off x="5061790" y="3109315"/>
            <a:ext cx="2539675" cy="118667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flipV="1">
            <a:off x="5061790" y="5387775"/>
            <a:ext cx="2508404" cy="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3509661" y="1964538"/>
            <a:ext cx="5597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FFFF00"/>
                </a:solidFill>
                <a:latin typeface="Myriad Pro"/>
              </a:rPr>
              <a:t>ee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3210246" y="3109315"/>
            <a:ext cx="14414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FFFF00"/>
                </a:solidFill>
                <a:latin typeface="Myriad Pro"/>
              </a:rPr>
              <a:t>b          s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3675120" y="4034376"/>
            <a:ext cx="5613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FFFF00"/>
                </a:solidFill>
                <a:latin typeface="Myriad Pro"/>
              </a:rPr>
              <a:t>ea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3297942" y="5067735"/>
            <a:ext cx="10983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FFFF00"/>
                </a:solidFill>
                <a:latin typeface="Myriad Pro"/>
              </a:rPr>
              <a:t>o      a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00107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951539" y="1670394"/>
            <a:ext cx="436690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  <a:latin typeface="Comic Sans MS" pitchFamily="66" charset="0"/>
              </a:rPr>
              <a:t>1 WARM UP</a:t>
            </a:r>
          </a:p>
        </p:txBody>
      </p:sp>
      <p:sp>
        <p:nvSpPr>
          <p:cNvPr id="5" name="Google Shape;2836;p71"/>
          <p:cNvSpPr/>
          <p:nvPr/>
        </p:nvSpPr>
        <p:spPr>
          <a:xfrm>
            <a:off x="2700158" y="2878588"/>
            <a:ext cx="6869662" cy="1174693"/>
          </a:xfrm>
          <a:custGeom>
            <a:avLst/>
            <a:gdLst/>
            <a:ahLst/>
            <a:cxnLst/>
            <a:rect l="l" t="t" r="r" b="b"/>
            <a:pathLst>
              <a:path w="14136" h="3728" extrusionOk="0">
                <a:moveTo>
                  <a:pt x="7779" y="142"/>
                </a:moveTo>
                <a:cubicBezTo>
                  <a:pt x="9155" y="142"/>
                  <a:pt x="10532" y="145"/>
                  <a:pt x="11911" y="148"/>
                </a:cubicBezTo>
                <a:lnTo>
                  <a:pt x="13430" y="148"/>
                </a:lnTo>
                <a:cubicBezTo>
                  <a:pt x="13512" y="148"/>
                  <a:pt x="13598" y="148"/>
                  <a:pt x="13680" y="152"/>
                </a:cubicBezTo>
                <a:cubicBezTo>
                  <a:pt x="13698" y="152"/>
                  <a:pt x="13724" y="148"/>
                  <a:pt x="13747" y="148"/>
                </a:cubicBezTo>
                <a:cubicBezTo>
                  <a:pt x="13758" y="148"/>
                  <a:pt x="13768" y="149"/>
                  <a:pt x="13775" y="152"/>
                </a:cubicBezTo>
                <a:cubicBezTo>
                  <a:pt x="13848" y="175"/>
                  <a:pt x="13844" y="216"/>
                  <a:pt x="13821" y="284"/>
                </a:cubicBezTo>
                <a:cubicBezTo>
                  <a:pt x="13766" y="425"/>
                  <a:pt x="13657" y="557"/>
                  <a:pt x="13580" y="684"/>
                </a:cubicBezTo>
                <a:cubicBezTo>
                  <a:pt x="13502" y="807"/>
                  <a:pt x="13421" y="925"/>
                  <a:pt x="13343" y="1044"/>
                </a:cubicBezTo>
                <a:cubicBezTo>
                  <a:pt x="13157" y="1316"/>
                  <a:pt x="12966" y="1580"/>
                  <a:pt x="12761" y="1839"/>
                </a:cubicBezTo>
                <a:cubicBezTo>
                  <a:pt x="12738" y="1867"/>
                  <a:pt x="12734" y="1903"/>
                  <a:pt x="12761" y="1935"/>
                </a:cubicBezTo>
                <a:cubicBezTo>
                  <a:pt x="13166" y="2344"/>
                  <a:pt x="13575" y="2753"/>
                  <a:pt x="13980" y="3162"/>
                </a:cubicBezTo>
                <a:lnTo>
                  <a:pt x="13980" y="3162"/>
                </a:lnTo>
                <a:cubicBezTo>
                  <a:pt x="13980" y="3163"/>
                  <a:pt x="13980" y="3163"/>
                  <a:pt x="13980" y="3163"/>
                </a:cubicBezTo>
                <a:cubicBezTo>
                  <a:pt x="14016" y="3226"/>
                  <a:pt x="13643" y="3236"/>
                  <a:pt x="13616" y="3236"/>
                </a:cubicBezTo>
                <a:cubicBezTo>
                  <a:pt x="13489" y="3240"/>
                  <a:pt x="13366" y="3245"/>
                  <a:pt x="13243" y="3249"/>
                </a:cubicBezTo>
                <a:cubicBezTo>
                  <a:pt x="12975" y="3263"/>
                  <a:pt x="12707" y="3276"/>
                  <a:pt x="12438" y="3286"/>
                </a:cubicBezTo>
                <a:cubicBezTo>
                  <a:pt x="11920" y="3308"/>
                  <a:pt x="11401" y="3327"/>
                  <a:pt x="10883" y="3349"/>
                </a:cubicBezTo>
                <a:cubicBezTo>
                  <a:pt x="9833" y="3386"/>
                  <a:pt x="8782" y="3422"/>
                  <a:pt x="7732" y="3454"/>
                </a:cubicBezTo>
                <a:cubicBezTo>
                  <a:pt x="5649" y="3513"/>
                  <a:pt x="3566" y="3549"/>
                  <a:pt x="1479" y="3572"/>
                </a:cubicBezTo>
                <a:cubicBezTo>
                  <a:pt x="1188" y="3577"/>
                  <a:pt x="892" y="3577"/>
                  <a:pt x="596" y="3581"/>
                </a:cubicBezTo>
                <a:lnTo>
                  <a:pt x="405" y="3581"/>
                </a:lnTo>
                <a:cubicBezTo>
                  <a:pt x="374" y="3581"/>
                  <a:pt x="326" y="3590"/>
                  <a:pt x="284" y="3590"/>
                </a:cubicBezTo>
                <a:cubicBezTo>
                  <a:pt x="227" y="3590"/>
                  <a:pt x="179" y="3574"/>
                  <a:pt x="187" y="3499"/>
                </a:cubicBezTo>
                <a:cubicBezTo>
                  <a:pt x="192" y="3467"/>
                  <a:pt x="278" y="3386"/>
                  <a:pt x="301" y="3363"/>
                </a:cubicBezTo>
                <a:cubicBezTo>
                  <a:pt x="351" y="3299"/>
                  <a:pt x="401" y="3240"/>
                  <a:pt x="451" y="3181"/>
                </a:cubicBezTo>
                <a:cubicBezTo>
                  <a:pt x="806" y="2767"/>
                  <a:pt x="1183" y="2381"/>
                  <a:pt x="1583" y="2012"/>
                </a:cubicBezTo>
                <a:cubicBezTo>
                  <a:pt x="1610" y="1985"/>
                  <a:pt x="1606" y="1944"/>
                  <a:pt x="1583" y="1917"/>
                </a:cubicBezTo>
                <a:lnTo>
                  <a:pt x="414" y="589"/>
                </a:lnTo>
                <a:cubicBezTo>
                  <a:pt x="364" y="530"/>
                  <a:pt x="123" y="325"/>
                  <a:pt x="214" y="248"/>
                </a:cubicBezTo>
                <a:cubicBezTo>
                  <a:pt x="223" y="240"/>
                  <a:pt x="244" y="238"/>
                  <a:pt x="269" y="238"/>
                </a:cubicBezTo>
                <a:cubicBezTo>
                  <a:pt x="319" y="238"/>
                  <a:pt x="387" y="248"/>
                  <a:pt x="414" y="248"/>
                </a:cubicBezTo>
                <a:lnTo>
                  <a:pt x="646" y="248"/>
                </a:lnTo>
                <a:cubicBezTo>
                  <a:pt x="915" y="248"/>
                  <a:pt x="1188" y="211"/>
                  <a:pt x="1456" y="198"/>
                </a:cubicBezTo>
                <a:cubicBezTo>
                  <a:pt x="1679" y="190"/>
                  <a:pt x="1895" y="169"/>
                  <a:pt x="2116" y="169"/>
                </a:cubicBezTo>
                <a:cubicBezTo>
                  <a:pt x="2152" y="169"/>
                  <a:pt x="2188" y="169"/>
                  <a:pt x="2224" y="170"/>
                </a:cubicBezTo>
                <a:cubicBezTo>
                  <a:pt x="2318" y="174"/>
                  <a:pt x="2411" y="177"/>
                  <a:pt x="2504" y="177"/>
                </a:cubicBezTo>
                <a:cubicBezTo>
                  <a:pt x="2543" y="177"/>
                  <a:pt x="2581" y="176"/>
                  <a:pt x="2620" y="175"/>
                </a:cubicBezTo>
                <a:cubicBezTo>
                  <a:pt x="2734" y="171"/>
                  <a:pt x="2842" y="155"/>
                  <a:pt x="2951" y="155"/>
                </a:cubicBezTo>
                <a:cubicBezTo>
                  <a:pt x="2973" y="155"/>
                  <a:pt x="2994" y="155"/>
                  <a:pt x="3016" y="157"/>
                </a:cubicBezTo>
                <a:cubicBezTo>
                  <a:pt x="3087" y="164"/>
                  <a:pt x="3159" y="166"/>
                  <a:pt x="3232" y="166"/>
                </a:cubicBezTo>
                <a:cubicBezTo>
                  <a:pt x="3430" y="166"/>
                  <a:pt x="3630" y="147"/>
                  <a:pt x="3829" y="147"/>
                </a:cubicBezTo>
                <a:cubicBezTo>
                  <a:pt x="3844" y="147"/>
                  <a:pt x="3860" y="148"/>
                  <a:pt x="3875" y="148"/>
                </a:cubicBezTo>
                <a:cubicBezTo>
                  <a:pt x="3972" y="149"/>
                  <a:pt x="4070" y="150"/>
                  <a:pt x="4168" y="150"/>
                </a:cubicBezTo>
                <a:cubicBezTo>
                  <a:pt x="4363" y="150"/>
                  <a:pt x="4560" y="148"/>
                  <a:pt x="4757" y="148"/>
                </a:cubicBezTo>
                <a:cubicBezTo>
                  <a:pt x="5765" y="144"/>
                  <a:pt x="6772" y="142"/>
                  <a:pt x="7779" y="142"/>
                </a:cubicBezTo>
                <a:close/>
                <a:moveTo>
                  <a:pt x="13767" y="0"/>
                </a:moveTo>
                <a:cubicBezTo>
                  <a:pt x="13672" y="0"/>
                  <a:pt x="13567" y="16"/>
                  <a:pt x="13493" y="16"/>
                </a:cubicBezTo>
                <a:lnTo>
                  <a:pt x="12984" y="16"/>
                </a:lnTo>
                <a:cubicBezTo>
                  <a:pt x="11670" y="11"/>
                  <a:pt x="10351" y="11"/>
                  <a:pt x="9032" y="7"/>
                </a:cubicBezTo>
                <a:cubicBezTo>
                  <a:pt x="7700" y="7"/>
                  <a:pt x="6372" y="7"/>
                  <a:pt x="5044" y="11"/>
                </a:cubicBezTo>
                <a:cubicBezTo>
                  <a:pt x="4716" y="11"/>
                  <a:pt x="4389" y="16"/>
                  <a:pt x="4062" y="16"/>
                </a:cubicBezTo>
                <a:cubicBezTo>
                  <a:pt x="3789" y="16"/>
                  <a:pt x="3513" y="32"/>
                  <a:pt x="3241" y="32"/>
                </a:cubicBezTo>
                <a:cubicBezTo>
                  <a:pt x="3187" y="32"/>
                  <a:pt x="3133" y="31"/>
                  <a:pt x="3079" y="30"/>
                </a:cubicBezTo>
                <a:cubicBezTo>
                  <a:pt x="3016" y="25"/>
                  <a:pt x="2957" y="7"/>
                  <a:pt x="2897" y="7"/>
                </a:cubicBezTo>
                <a:cubicBezTo>
                  <a:pt x="2825" y="11"/>
                  <a:pt x="2752" y="34"/>
                  <a:pt x="2684" y="39"/>
                </a:cubicBezTo>
                <a:cubicBezTo>
                  <a:pt x="2632" y="43"/>
                  <a:pt x="2580" y="45"/>
                  <a:pt x="2528" y="45"/>
                </a:cubicBezTo>
                <a:cubicBezTo>
                  <a:pt x="2417" y="45"/>
                  <a:pt x="2306" y="37"/>
                  <a:pt x="2197" y="34"/>
                </a:cubicBezTo>
                <a:cubicBezTo>
                  <a:pt x="2163" y="33"/>
                  <a:pt x="2130" y="32"/>
                  <a:pt x="2096" y="32"/>
                </a:cubicBezTo>
                <a:cubicBezTo>
                  <a:pt x="1853" y="32"/>
                  <a:pt x="1614" y="58"/>
                  <a:pt x="1374" y="70"/>
                </a:cubicBezTo>
                <a:cubicBezTo>
                  <a:pt x="1024" y="89"/>
                  <a:pt x="678" y="116"/>
                  <a:pt x="328" y="116"/>
                </a:cubicBezTo>
                <a:cubicBezTo>
                  <a:pt x="289" y="114"/>
                  <a:pt x="245" y="108"/>
                  <a:pt x="202" y="108"/>
                </a:cubicBezTo>
                <a:cubicBezTo>
                  <a:pt x="143" y="108"/>
                  <a:pt x="87" y="119"/>
                  <a:pt x="51" y="166"/>
                </a:cubicBezTo>
                <a:cubicBezTo>
                  <a:pt x="1" y="230"/>
                  <a:pt x="10" y="311"/>
                  <a:pt x="51" y="375"/>
                </a:cubicBezTo>
                <a:cubicBezTo>
                  <a:pt x="137" y="512"/>
                  <a:pt x="273" y="630"/>
                  <a:pt x="383" y="753"/>
                </a:cubicBezTo>
                <a:cubicBezTo>
                  <a:pt x="505" y="894"/>
                  <a:pt x="628" y="1035"/>
                  <a:pt x="751" y="1171"/>
                </a:cubicBezTo>
                <a:cubicBezTo>
                  <a:pt x="981" y="1435"/>
                  <a:pt x="1211" y="1695"/>
                  <a:pt x="1438" y="1959"/>
                </a:cubicBezTo>
                <a:lnTo>
                  <a:pt x="1438" y="1959"/>
                </a:lnTo>
                <a:cubicBezTo>
                  <a:pt x="1058" y="2315"/>
                  <a:pt x="692" y="2688"/>
                  <a:pt x="355" y="3085"/>
                </a:cubicBezTo>
                <a:cubicBezTo>
                  <a:pt x="273" y="3181"/>
                  <a:pt x="192" y="3281"/>
                  <a:pt x="110" y="3381"/>
                </a:cubicBezTo>
                <a:cubicBezTo>
                  <a:pt x="60" y="3440"/>
                  <a:pt x="5" y="3499"/>
                  <a:pt x="14" y="3581"/>
                </a:cubicBezTo>
                <a:cubicBezTo>
                  <a:pt x="31" y="3703"/>
                  <a:pt x="133" y="3727"/>
                  <a:pt x="241" y="3727"/>
                </a:cubicBezTo>
                <a:cubicBezTo>
                  <a:pt x="310" y="3727"/>
                  <a:pt x="382" y="3718"/>
                  <a:pt x="437" y="3718"/>
                </a:cubicBezTo>
                <a:cubicBezTo>
                  <a:pt x="1606" y="3709"/>
                  <a:pt x="2775" y="3695"/>
                  <a:pt x="3943" y="3677"/>
                </a:cubicBezTo>
                <a:cubicBezTo>
                  <a:pt x="6285" y="3636"/>
                  <a:pt x="8632" y="3568"/>
                  <a:pt x="10979" y="3481"/>
                </a:cubicBezTo>
                <a:cubicBezTo>
                  <a:pt x="11620" y="3454"/>
                  <a:pt x="12261" y="3431"/>
                  <a:pt x="12902" y="3404"/>
                </a:cubicBezTo>
                <a:cubicBezTo>
                  <a:pt x="13221" y="3390"/>
                  <a:pt x="13543" y="3372"/>
                  <a:pt x="13862" y="3358"/>
                </a:cubicBezTo>
                <a:cubicBezTo>
                  <a:pt x="13948" y="3354"/>
                  <a:pt x="14044" y="3367"/>
                  <a:pt x="14098" y="3290"/>
                </a:cubicBezTo>
                <a:cubicBezTo>
                  <a:pt x="14135" y="3233"/>
                  <a:pt x="14135" y="3173"/>
                  <a:pt x="14109" y="3115"/>
                </a:cubicBezTo>
                <a:lnTo>
                  <a:pt x="14109" y="3115"/>
                </a:lnTo>
                <a:cubicBezTo>
                  <a:pt x="14106" y="3103"/>
                  <a:pt x="14100" y="3092"/>
                  <a:pt x="14089" y="3081"/>
                </a:cubicBezTo>
                <a:cubicBezTo>
                  <a:pt x="13694" y="2681"/>
                  <a:pt x="13298" y="2281"/>
                  <a:pt x="12903" y="1882"/>
                </a:cubicBezTo>
                <a:lnTo>
                  <a:pt x="12903" y="1882"/>
                </a:lnTo>
                <a:cubicBezTo>
                  <a:pt x="13251" y="1434"/>
                  <a:pt x="13573" y="965"/>
                  <a:pt x="13862" y="480"/>
                </a:cubicBezTo>
                <a:cubicBezTo>
                  <a:pt x="13930" y="366"/>
                  <a:pt x="14126" y="120"/>
                  <a:pt x="13921" y="25"/>
                </a:cubicBezTo>
                <a:cubicBezTo>
                  <a:pt x="13879" y="6"/>
                  <a:pt x="13825" y="0"/>
                  <a:pt x="13767" y="0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76811" y="3050435"/>
            <a:ext cx="471635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Comic Sans MS" panose="030F0702030302020204" pitchFamily="66" charset="0"/>
              </a:rPr>
              <a:t>Guess the food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644" b="91405" l="23214" r="7797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724" t="9829" r="22122" b="8503"/>
          <a:stretch/>
        </p:blipFill>
        <p:spPr bwMode="auto">
          <a:xfrm>
            <a:off x="1326820" y="4292431"/>
            <a:ext cx="1950606" cy="16704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026752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18279" y="1605064"/>
            <a:ext cx="2233532" cy="74680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7129" y="1094936"/>
            <a:ext cx="11569787" cy="1152612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8" name="图片 64547" descr="1-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738" y="700852"/>
            <a:ext cx="1693532" cy="78817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2598524" y="3229624"/>
            <a:ext cx="6786995" cy="2308324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defTabSz="1085912">
              <a:spcBef>
                <a:spcPct val="50000"/>
              </a:spcBef>
            </a:pPr>
            <a:r>
              <a:rPr lang="en-US" altLang="zh-CN" sz="7200" b="1" dirty="0"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</a:rPr>
              <a:t>Thank you    &amp; goodbye!</a:t>
            </a:r>
            <a:endParaRPr lang="zh-CN" altLang="en-US" sz="7200" b="1" dirty="0">
              <a:solidFill>
                <a:srgbClr val="E15C7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黑体" panose="02010609060101010101" pitchFamily="2" charset="-122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665145" y="874340"/>
            <a:ext cx="441192" cy="44119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657552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45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1175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442665" y="759654"/>
            <a:ext cx="743504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  <a:latin typeface="Comic Sans MS" panose="030F0702030302020204" pitchFamily="66" charset="0"/>
              </a:rPr>
              <a:t>Guess the food</a:t>
            </a:r>
          </a:p>
        </p:txBody>
      </p:sp>
      <p:pic>
        <p:nvPicPr>
          <p:cNvPr id="2051" name="Picture 3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423" y="2307150"/>
            <a:ext cx="1633537" cy="1633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454" y="2230949"/>
            <a:ext cx="1633537" cy="1633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4991" y="3573005"/>
            <a:ext cx="1633537" cy="1633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2132" y="2448853"/>
            <a:ext cx="1639887" cy="1633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>
            <a:hlinkClick r:id="rId15" action="ppaction://hlinksldjump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9676" y="3693265"/>
            <a:ext cx="1639887" cy="163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733" b="100000" l="2000" r="99667">
                        <a14:foregroundMark x1="94000" y1="17949" x2="94000" y2="17949"/>
                        <a14:foregroundMark x1="87333" y1="28938" x2="87333" y2="289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654" y="4923692"/>
            <a:ext cx="1693537" cy="1541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>
            <a:hlinkClick r:id="rId19" action="ppaction://hlinksldjump"/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278" b="100000" l="0" r="99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7703" y="5487053"/>
            <a:ext cx="756902" cy="756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89376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0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1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2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0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4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0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3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0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5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871" b="46594"/>
          <a:stretch/>
        </p:blipFill>
        <p:spPr bwMode="auto">
          <a:xfrm>
            <a:off x="2719568" y="608362"/>
            <a:ext cx="3376432" cy="2406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47" r="1723" b="50000"/>
          <a:stretch/>
        </p:blipFill>
        <p:spPr bwMode="auto">
          <a:xfrm>
            <a:off x="6096000" y="616007"/>
            <a:ext cx="3279282" cy="2406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4" t="46617" r="52353"/>
          <a:stretch/>
        </p:blipFill>
        <p:spPr bwMode="auto">
          <a:xfrm>
            <a:off x="2719568" y="3009900"/>
            <a:ext cx="3376432" cy="2252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8" t="50000"/>
          <a:stretch/>
        </p:blipFill>
        <p:spPr bwMode="auto">
          <a:xfrm>
            <a:off x="6096000" y="3022143"/>
            <a:ext cx="3279282" cy="2252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ounded Rectangle 8"/>
          <p:cNvSpPr/>
          <p:nvPr/>
        </p:nvSpPr>
        <p:spPr>
          <a:xfrm>
            <a:off x="4794738" y="5422516"/>
            <a:ext cx="2602523" cy="914400"/>
          </a:xfrm>
          <a:prstGeom prst="roundRect">
            <a:avLst/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noodles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502" y="669051"/>
            <a:ext cx="6603779" cy="4593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ounded Rectangle 10">
            <a:hlinkClick r:id="rId7" action="ppaction://hlinksldjump"/>
          </p:cNvPr>
          <p:cNvSpPr/>
          <p:nvPr/>
        </p:nvSpPr>
        <p:spPr>
          <a:xfrm>
            <a:off x="597877" y="5960605"/>
            <a:ext cx="914400" cy="457200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Comic Sans MS" panose="030F0702030302020204" pitchFamily="66" charset="0"/>
              </a:rPr>
              <a:t>Back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0162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4508441" y="5498729"/>
            <a:ext cx="2602523" cy="914400"/>
          </a:xfrm>
          <a:prstGeom prst="roundRect">
            <a:avLst/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salad</a:t>
            </a:r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396" b="50000"/>
          <a:stretch/>
        </p:blipFill>
        <p:spPr bwMode="auto">
          <a:xfrm>
            <a:off x="2879720" y="879830"/>
            <a:ext cx="1383187" cy="219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1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 r="50000"/>
          <a:stretch/>
        </p:blipFill>
        <p:spPr bwMode="auto">
          <a:xfrm>
            <a:off x="2879721" y="3077317"/>
            <a:ext cx="2929982" cy="219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1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04" r="45115" b="50000"/>
          <a:stretch/>
        </p:blipFill>
        <p:spPr bwMode="auto">
          <a:xfrm>
            <a:off x="4262907" y="879830"/>
            <a:ext cx="1833093" cy="219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1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85" b="50000"/>
          <a:stretch/>
        </p:blipFill>
        <p:spPr bwMode="auto">
          <a:xfrm>
            <a:off x="6096000" y="879830"/>
            <a:ext cx="2643687" cy="219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1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50000"/>
          <a:stretch/>
        </p:blipFill>
        <p:spPr bwMode="auto">
          <a:xfrm>
            <a:off x="5809703" y="3077317"/>
            <a:ext cx="2929984" cy="219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9721" y="879829"/>
            <a:ext cx="5859967" cy="4394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Rounded Rectangle 11">
            <a:hlinkClick r:id="rId7" action="ppaction://hlinksldjump"/>
          </p:cNvPr>
          <p:cNvSpPr/>
          <p:nvPr/>
        </p:nvSpPr>
        <p:spPr>
          <a:xfrm>
            <a:off x="597877" y="5960605"/>
            <a:ext cx="914400" cy="457200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Comic Sans MS" panose="030F0702030302020204" pitchFamily="66" charset="0"/>
              </a:rPr>
              <a:t>Back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53091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4794738" y="5274805"/>
            <a:ext cx="2602523" cy="914400"/>
          </a:xfrm>
          <a:prstGeom prst="roundRect">
            <a:avLst/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bananas</a:t>
            </a:r>
          </a:p>
        </p:txBody>
      </p:sp>
      <p:pic>
        <p:nvPicPr>
          <p:cNvPr id="4098" name="Picture 2" descr="Banana – Vegetables Basket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993"/>
          <a:stretch/>
        </p:blipFill>
        <p:spPr bwMode="auto">
          <a:xfrm>
            <a:off x="2730885" y="872196"/>
            <a:ext cx="673497" cy="4262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Banana – Vegetables Basket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7" b="83168"/>
          <a:stretch/>
        </p:blipFill>
        <p:spPr bwMode="auto">
          <a:xfrm>
            <a:off x="3404381" y="872196"/>
            <a:ext cx="6056731" cy="717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Banana – Vegetables Basket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7" t="16832" r="46725"/>
          <a:stretch/>
        </p:blipFill>
        <p:spPr bwMode="auto">
          <a:xfrm>
            <a:off x="3404382" y="1589648"/>
            <a:ext cx="2912012" cy="3545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Banana – Vegetables Basket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75" t="16832"/>
          <a:stretch/>
        </p:blipFill>
        <p:spPr bwMode="auto">
          <a:xfrm>
            <a:off x="6316393" y="1589649"/>
            <a:ext cx="3144719" cy="3545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Banana – Vegetables Baske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81" y="872195"/>
            <a:ext cx="6730228" cy="4262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ounded Rectangle 11">
            <a:hlinkClick r:id="rId7" action="ppaction://hlinksldjump"/>
          </p:cNvPr>
          <p:cNvSpPr/>
          <p:nvPr/>
        </p:nvSpPr>
        <p:spPr>
          <a:xfrm>
            <a:off x="597877" y="5960605"/>
            <a:ext cx="914400" cy="457200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Comic Sans MS" panose="030F0702030302020204" pitchFamily="66" charset="0"/>
              </a:rPr>
              <a:t>Back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53091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4794738" y="5422516"/>
            <a:ext cx="2602523" cy="914400"/>
          </a:xfrm>
          <a:prstGeom prst="roundRect">
            <a:avLst/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pizza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130" b="50000"/>
          <a:stretch/>
        </p:blipFill>
        <p:spPr bwMode="auto">
          <a:xfrm>
            <a:off x="3724251" y="721213"/>
            <a:ext cx="2184180" cy="2330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 r="53130"/>
          <a:stretch/>
        </p:blipFill>
        <p:spPr bwMode="auto">
          <a:xfrm>
            <a:off x="3724252" y="3051259"/>
            <a:ext cx="2184180" cy="2330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69" r="-301" b="50000"/>
          <a:stretch/>
        </p:blipFill>
        <p:spPr bwMode="auto">
          <a:xfrm>
            <a:off x="5908431" y="721213"/>
            <a:ext cx="2489981" cy="2330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70" t="50000"/>
          <a:stretch/>
        </p:blipFill>
        <p:spPr bwMode="auto">
          <a:xfrm>
            <a:off x="5908431" y="3051259"/>
            <a:ext cx="2475914" cy="2330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4251" y="721213"/>
            <a:ext cx="4660094" cy="4660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Rounded Rectangle 11">
            <a:hlinkClick r:id="rId7" action="ppaction://hlinksldjump"/>
          </p:cNvPr>
          <p:cNvSpPr/>
          <p:nvPr/>
        </p:nvSpPr>
        <p:spPr>
          <a:xfrm>
            <a:off x="597877" y="5960605"/>
            <a:ext cx="914400" cy="457200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Comic Sans MS" panose="030F0702030302020204" pitchFamily="66" charset="0"/>
              </a:rPr>
              <a:t>Back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53091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4794738" y="5422516"/>
            <a:ext cx="2602523" cy="914400"/>
          </a:xfrm>
          <a:prstGeom prst="roundRect">
            <a:avLst/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chicken</a:t>
            </a:r>
          </a:p>
        </p:txBody>
      </p:sp>
      <p:pic>
        <p:nvPicPr>
          <p:cNvPr id="2050" name="Picture 2" descr="Roasted chicken – size M – NaturallyVietnam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959"/>
          <a:stretch/>
        </p:blipFill>
        <p:spPr bwMode="auto">
          <a:xfrm>
            <a:off x="3244669" y="600717"/>
            <a:ext cx="5366347" cy="749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Roasted chicken – size M – NaturallyVietnam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41" r="65042"/>
          <a:stretch/>
        </p:blipFill>
        <p:spPr bwMode="auto">
          <a:xfrm>
            <a:off x="3244669" y="1350497"/>
            <a:ext cx="1875971" cy="392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Roasted chicken – size M – NaturallyVietnam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58" t="16041" r="50000"/>
          <a:stretch/>
        </p:blipFill>
        <p:spPr bwMode="auto">
          <a:xfrm>
            <a:off x="5120640" y="1350498"/>
            <a:ext cx="807202" cy="3924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Roasted chicken – size M – NaturallyVietnam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8449" r="27293"/>
          <a:stretch/>
        </p:blipFill>
        <p:spPr bwMode="auto">
          <a:xfrm>
            <a:off x="5927842" y="1463039"/>
            <a:ext cx="1218546" cy="3811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Roasted chicken – size M – NaturallyVietnam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10" t="18449"/>
          <a:stretch/>
        </p:blipFill>
        <p:spPr bwMode="auto">
          <a:xfrm>
            <a:off x="7033846" y="1463039"/>
            <a:ext cx="1577170" cy="3811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Roasted chicken – size M – NaturallyVietnam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4669" y="600717"/>
            <a:ext cx="5366347" cy="4674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>
            <a:hlinkClick r:id="rId7" action="ppaction://hlinksldjump"/>
          </p:cNvPr>
          <p:cNvSpPr/>
          <p:nvPr/>
        </p:nvSpPr>
        <p:spPr>
          <a:xfrm>
            <a:off x="597877" y="5960605"/>
            <a:ext cx="914400" cy="457200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Comic Sans MS" panose="030F0702030302020204" pitchFamily="66" charset="0"/>
              </a:rPr>
              <a:t>Back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53091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COURSE_TITLE" val="107.Unit 9 - Lesson 3 - Period 1"/>
  <p:tag name="ISPRING_PLAYERS_CUSTOMIZATION_2" val="UEsDBBQAAgAIAOOGAlPDxJh2RwMAAOEJAAAUAAAAdW5pdmVyc2FsL3BsYXllci54bWytVltv0zAUfu6k/YfI74tbCmyrkiFAqngANKnc3io3OU1MEzvYzrLu13Pi3ENamESlVsnx+T6fy+fjem8e08R5AKW5FD5ZuHPigAhkyEXkk69f1lc35M3d5YWXJewIyuGhT3LBSwBLiBOCDhTPDILvmYl90jO4yEycTHGpuDn6ZDlH7nan5YJcXszQRWifxMZkK0qLonC5RoSItEzykkS7gUxppkCDMKBoFQZxGuzK/B2N31QKao4Z6B4yM8/fuCZpOR41H5AUS1eqiL6Yzxf0x6ePmyCGlF1xoQ0TARAHKzmzpdyx4PBJhnkCurTNvCrIDRhTBmFtM8+s+OJGOFoFPqkctilozSLQbiIiQlu/hrMhqDCNdctEuBXsgUeszG2ray/boo5Ex1KZIDc1+gDHnWQq3Lb2nr9HJyL29gnTcc2nB7lY/gOvk7F+2/J9MhabUb5LuI5xqQ/prNNJ0OGuXmprbGX7tZHtumQijoJfOVcQ2tdv7QmYL0i1YStzG6eriwAX8GnNAiPV8T3CULq1bNxWKW6lFNeCWg633X3TUZAm2z0wkytoSjXzHngI8jNTyvbrzqgcPDoy1lg6BHu0SrluUtcQLzZp8uofelP6jVrzU5/rjAX8j8Z8QKK2JlyE8Ljm6GMgxZoawGKXNtdkiVvu2cWk813aO0wDU3cSsCmYiGOYigDPfsgMo52dnoKCYhpdglyNsL2Fk+CYR3GCXzPJMF49SZMydZhk6C2cBCcyOExAW/NJ4E7JAjPUeZbhAPizeH+utx2h45aMdNmK0aMT49ALcm1kyp+s0gdz0qyspM+c3ssL59SnAb3NeAu5np9DjCbBIK5mLuzPEeBceOBQbAY8V7XVzXCIT8z68mk04EvTfTljmulcGrZZZRnPcTB5Vnk15zjPRj4h7FmemPf9hIaXh4WOEp6+N6a4vuNZlcWGP4FT8LD8a7BYYqmdGEq9++T1zbLHgFrEyTjY3ppO7biXoqmD61L7Vv3adjQ3VK2VSmanJOXVvagw1Tx4h3KMlMxFOBKAbVhNrxOcx28VMCeBPWa0eIHHQ2Y+eYkPdc63r267lK8Xtw3WxnVfbVzF8ozrqA64kx+tD1KbiFfPNXz8DVBLAwQUAAIACAAqRipVyqMDbmwGAAAoGQAAHQAAAHVuaXZlcnNhbC9jb21tb25fbWVzc2FnZXMubG5nrVnbbuM2EH0vsP9AGAjQAtvsboFdFEXiBS0zthBZ1Ep0vGlRCIxF20Qk0dXFifvUr+mH9Us6pGTH3gskOQGSIJIxZ4bDM2eG9MXHxyRGG5HlUqWXvXfnb3tIpHMVyXR52Zuyq59/7aG84GnEY5WKy16qeuhj/9UPFzFPlyVfCvj/1Q8IXSQiz+Ex7+unp2cko8ueNwixZZEgsAcOCbFv49DBA+KEA2xdh4yGAzKy3V5/pFABPyuB7sRSpikEgdTCvMhjGYmLNzVqNyeUMToJPewSp9cfqKJQCRrw7DQ0F9/YI8xs6oaDKQC7Qa/v8o1c8gJSiO5KgE/z07ADwpjtjgARz+dgIO9kLIstCkRRQC5ORXXsIen1g9MzyKi3Sx9T6665mw5tCmnz/SprBhJWWEZSoZRnmUlcB0DPwbfEDwOLAKiGpiwMpp5HfUaGEKFmi0zKuNoQmaNUFSgv12uVFSJCMjWE4kcZTlSn3ATXthuCe7O++rXt2Ow2nFCda1ZmKQLnL+bEpf4EO0foi8ULwHs+CYjLIJ3emDLa63uZyEVaiAytV6pQXfA0zUI3pFehRacuqxmHzj5NSWB23p1OBsQ/0yV9xiiD9ew+Cs46OLoBP98g1A04O41QMwwJmGD/usqJ5RN4MQxnNhv3+lYmuKbNgyxWSAbrTIuS2PC4rPhVa2eTu53SYc+rdWMX94DP75usLTqB+rsNHToCsbRHEJZK1jzdIkct1Y+/fPjw+O79h586wQRAKOcYCBmk929bALnMp04lCqFLPsNu67/d7OiUObYLhK7/6WYN1L0BvsLfRrup7wPJa4bagVEMnQuHGMW4VSVa8Y3QzWcjxYPRBygCmdV9R38wV/AiLRsrbEgnGEgEdcV829IEhUJQWbZ9XclOWaxUBu5yFMmc38VALe1Ts0p/vq7qr+KW0lIFAhaphMv0vNn1zHUoHhqSTYDdeKTVYr8oQDqCN5Te6LJ5DS4e0ljxCC0yAYA0QHy9juW8FtGa917Mt41R+HgGTQzITp0A9Gu4e9PrkzRCw4zrxXZE8XFAfADIeC6yE2xDw3VjjnAcd0MY26OxA79MhzCWy1UMv0XXODwCTPBEo1LUcoyDYEb9oU6aVmOO1jzPH1QWHbH0cD+bgG3XolAIFjsA181yDwz8kDD7ZZmYF81gECU2/K7rCpYKBAyZEQNdUkmZF1A2yToWhTDRSr0UPq8GJbFQUF+xgNnJcB+8m2JrpLmDp641DgdsL6EOL9P5qqUdFOc36+OwGkqgySHnG2Oq0WDW/AzqAmJIu1jQa9DA6y4WtwSGRPjTZHMwrYLu7URpJ3pzrjUm3taDhGbTRqoyhzc6JSBNZkfy825uAgJ93WU2dr6jrRXqbhJbyo2AOLJIZI2OQO4tMtRF9Wlq/x5eYdsxnfpL6vGtmfp4tOHpXB8n5lzv6RY+i2RkPtO0N/7/KuXfiBe11J/VXcIdks9nXeM5aizfqQheFCJZF02udcLq8E+JQpf4d0Nos/TT/O+H8hfZmYMx/tn7c3Rc6LJHjUE8M1Ptd+ulI6knfwIDi26OMGPE7a3G2u3AprojNp87nuxs9+romGGnC9Xe2qU1gKvQqRjBGHJsIg9g1EmgC7W3NWePw/DNqaO9/YwMAptB15mJu1wWjZ5NPbfur6acT2+sBzPrUbNhNnPI0S0HQMYygfijFpjTCdlloGoRRyuZqTKOTPnH8t60CchtmYivp+FFphLzNub5jv5Vm/r4nCiqxfmVU6/DPLWv4Nb7c1DAp+9SQLAPY4yFXUvPPpau9rilEZSPToXDgt3oBHWU8GK+gna8UGUatQSqjmBDcoUBrF5zIHjWPIXVAF+EUb1F9dvfOoHoiQ5ElOzB/nBVIfI/O4PoZewxqsuLQjwWzUDTgWFRENKrK5jkFosmC4YHxyGbhzZW9VF5Z9fy5MxsYP+LHEl51RQTlcCr82a/TF/YGbJgxrA1nkD9BabcVJnB0NkFYUc3i059ONLVlWsBEAwQTBaxQOSR63rrgqovfkCZzSGt15/w7B5knSkVd4rNbKAup6Lbmp7uQMoilmmnyJ/XVPWCme2FeDg0F0KQSTjv31czRAQHznl9MxSrZWswa4xd6Bpf4IlIFl0BfUL2Fz76UsNcIDiK628m/vvn3yb76pKw1mSQver5SfQ2X/ft/VNuvtO4eHPwFcf/UEsDBBQAAgAIACpGKlUVHmAbowAAAH8BAAAuAAAAdW5pdmVyc2Fs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KkYqVaenV+h8BAAAbxcAACcAAAB1bml2ZXJzYWwvZmxhc2hfcHVibGlzaGluZ19zZXR0aW5ncy54bWzlWN1u2zYUvvdTEBp6WStpkzUNZAeZLSNGHTuz1K7BMAS0RFtcKFIlKbvu1Z5mD7Yn2aHoOHbitHRWD2l7ETgiz/nO4Xd+eKTg5GPO0JRIRQVvePv1PQ8RnoiU8knDext3nh95SGnMU8wEJw2PCw+dNGtBUY4YVVlEtAZRhQCGq+NCN7xM6+LY92ezWZ2qQppdwUoN+KqeiNwvJFGEayL9guE5/Oh5QZS3QHAAgL9c8IVas1ZDKLBI5yItGUE0Bc85NYfCrMOwyjzfio1wcj2RouRpSzAhkZyMGt5PrbC93355I2Oh2jQn3HCimrBolvUxTlNqvMAsop8IygidZODu4YGHZjTVWcN7cWBQQNq/j1Jh26Njg9ISwAHXC/icaJxije2jtafJR61uFuxSOuc4p0kMO8icv+G146uo122HV/1BHEZXZ/F5z/qwhVIcvo+3UIq7cS/cRt4V/uzyIhz2uv03V/Fg0Iu7F7dawOgaIYG/zlgAzIpSJmRJWKCzMh9xTBnk6B0aFdGQ5QzLCYlFh0IQx5gp4qE/CzL5tcSM6jkUwx4UwzUhxakqSKKHJmwNT8uSeLdwFhAcg1jepsTrZUq8Olo7um+t3x5ro5cB1honGSQPrFWuBf7q0o0YNWWEE02nkJjkziHHJWNRWRRC6qZxurK9urj04QGYYCz4GnPmGY0ES5d8kXxE0j7OyUrFRdeUd0By30NjiDEDJgcF4SjCHKqcamA3WQKocqQ01VV1dxbSp5JihgAP2hBB59E9tpMMS7UW1GVgTW0lzd/7QhP1h2XbLj0oGjEKVkxqOcmHPEVtiWfQlVzELwh3ETuDvGEmd4h0ckJitYUkOmXMRfg3UbIUzUWJGL0GTgSCqipz+C8jaLV3obEUebUK3VUjVVE4pWRG0hMXQ5dgIi9BE1p5wYi2Fj6U9BMakbGQgEvwFCiGdaosfn0r4AIrdQuKb3x8ZjtSt98O3z8zB8TpFPNkS3AoRZIXeif4eI640Dd6QEeCS4igCUpK02rP5Wz1x4dh2Q0gzl8pGmv4iuYlw18TfknICvQOQ74bK9sE/oseOJvN8LQqdFO8FTSUOIWQWEzYSKCTU764PRwAE8yR4GyOcAKXsTJtY0pFqWDFNggLrR7vodWHNK2eJnDrgEWZEukEubf/4uXB4c+vjl4f1/1//vr7+WeVFmPKBcPGnJ1TWg/OQW5ad6ahLyh9Zia6p9sRMjeJmt4zunnOc1Dv9uNweNqKu++68eUGgIq9+/dx4JtZYfPoUA1QT3VyiMLTYesMDcPobS+Ojl0yqi+geHWSQU6OzauF01gwDN85YQPhToUSRk5wAxepwRsXqaEdDS5WxgInF6DVT2zrgmbPaE4h4b6JwnWqoUfV/LdRt/955LeFv6O6JVgm2c7y6MforLsM0HdM+9N+F/6eX1jPsbwmEsVCMOV0s5WaUU7+1zaxnnBReN79ZdBr/wAt+YkyaJ+WnxHXvhsG/sYvtGYnp5zmQKt5+Vh+1m0eHuwF/uatWg3Q1j+SN2v/AlBLAwQUAAIACAAqRipVvOlThncDAADoDAAAIQAAAHVuaXZlcnNhbC9mbGFzaF9za2luX3NldHRpbmdzLnhtbJVXXW/aMBR9769A7L2swMYqBSS+JlXr2mpF9NkhF7Bw7Mh26Niv33XsJA4kDW1Uqb7nHPt++VoN1IHyzhGkooKPu/3u5KbTCTaplMD1CuKEEQ0dTmIYd9/eBt2exQUT8hW0pnynjCW3dWg07oap1oLfbgTXuMktFzImrDv58jP7CXoZs00l0KdrNVuygfKYb/0fs8VVEnfGcDZazO+bBBsRJ4SfHsVO3IZkc9hJkfLIuDYwX5Nsf0pAMsoPrR4xqvSDhrji0/Ju2V/2r5MkEpQC49L9Ytqffm9VMRICK6IfDX8Mp1dqyqM+LsyZ7EgV1Zls1B8NRsMmWUJ2UE3yfLm4Wwya+Rx3r1blQ7+sQMNf3Ro5dv4J5Kc2F0mafKZHEil2JqFnmpH5WjVMkAivHwoW9+ZrFZiAzEGtDakYjbAMQka2Fb+ar4nclEv3pz8kAnO3pWAvpghn08N0SMhgsiVMQdDLlxZUe/H+nGq8TQXBN5WkFwzxhaSqQiuNJfEPvFMe+SxnKSlrwdIY5tZln1kFSsF8Pstmi88tbJ6PEo6XRM9aUp8wt5dUz1pSX03Nnjk7XfLPISvK22JGXE1bioAwcILLImv5MofNWY/muiv/dGfJSbGIYJI12IrGYMoX9DKb9ap34VbAyZHuiMbn6bfhhacsHhX0zgDXc/UdFmiqGdQ13kakUqEzCK+r4dcgVmKfEDXVj7DVObtqLAtj3o1KPsy62vNaphct77Yr8mbXHY2vyrgbE3kAuRKCqW7H6fAm4jb2fb5UmLmNryrIB74VniZzrEnEhQZ1LVnYy3ilP0RrstnH6FLjAUVKbWXrCxi4Y+sqy9M4BLnEhqCgXJKrNsvb092e4a9eU3iHqCpoAK1S73E7TijL2Z7BdQAQudk71C0sEqdMUwZHYA71DFnATZEFCtu/Ll7TXdWe9CxXNaQbRGWnnE0oD6gRrNEvkYd6CVwx5zUJVRZZZaa0Tf58WJpu9Y63a9dKlZ0Rr0shFquST5Jq8aqJ1G7Tcu2CJ0eYchpnIwgB7/gaxGqYEInLSwbmQV3YSxfM81VsVozWGqRJYgbtpF8nyZDzKbvCCzrZSgB/wmbGG+8V+AWnUBAZPRUUF3sjbNUYIz6e2cDGUR8nOuh5JlscvyYx5dT8izJPlRYx/ZfttXQvj7s4H1FucD/EJv8BUEsDBBQAAgAIACpGKlUX293YdwQAAPkWAAAmAAAAdW5pdmVyc2FsL2h0bWxfcHVibGlzaGluZ19zZXR0aW5ncy54bWzdWFFT2zgQfudXaHzTx8bQ0itlnDBcYoZMQ5KL3V6ZmxtGsZVYhyy5kpw0fbpfcz/sfsmtrCQkEKjCkHboAwNe73672t1vtTg4+ZIzNCFSUcHr3kFt30OEJyKlfFz3PsRnL488pDTmKWaCk7rHhYdOGntBUQ4ZVVlEtAZVhQCGq+NC171M6+LY96fTaY2qQpq3gpUa8FUtEblfSKII10T6BcMz+KVnBVHeHMEBAH5ywedmjb09hAKLdCHSkhFEU4icU3MozM51zjzfag1xcj2WouRpUzAhkRwP694vzbB10Hq90LFILZoTblKiGiA0Yn2M05SaIDCL6FeCMkLHGUT75tBDU5rqrO69OjQooO3fRamw7cmxQWkKSAHXc/icaJxije2j9afJF60WAitKZxznNInhDTLHr3ut+CrqtFvhVbcXh9HVeXzRsTFsYRSHn+ItjOJ23Am30XeFP7/sh4NOu/v+Ku71OnG7f2MFGV1LSOCvZyyAzIpSJmSZsEBnZT7kmDJo0VtpVERDkzMsxyQWZxSKOMJMEQ/9XZDx7yVmVM+AC/vAhWtCilNVkEQPTNnqnpYl8W7gLCAEBrW8aYl3y5Z4e7R2dN96vznWxigDrDVOMmgekFWhBf6qaKFGDYtwoukEGpPcOuSoZCwqi0JI3TBBV75XhcsY7oEJRoKvZc48o6Fg6TJfJB+StItzqF//jHtoBEVlkLpeQTiKMAdWUw3pTJYWqhwqTXXF5rO59qmkmCFgLIwdgi6iO+lNMizVWhWXlTRkShp/doUm6i+bXiu6VzViFLyYXnLSD3mKWhJPYQq5qPcJd1E7h0ZhplmIdApCYrWFJjplzEX5D1GyFM1EiRi9hpwIBDQqc/grI2h1WKGRFHklZVhppKoUTiiZkvTExdEluMhLsITRXTCirYfPJf2KhmQkJOASPIEUg5wqi1/bCrjASt2A4kWML+wIandb4acX5oA4nWCebAkO3CN5oXeCj2eIC72wg3QkuIQKmqKkNK3euZyt9vgyLOkPdX6iaqzhK5qXDD8l/DIhK9A7LPluvGxT+G9G4Ow2w5OK6Ia8FTRQnEJJLCa8SGDIUz6/LhwAE8yR4GyGcAK3rzJjY0JFqUBiB4SFVo+P0NpDm1ZPY9jrwKNMiXSC3D949frwza9vj94d1/z//vn35YNG872kz7BxZxeT5r2Lj5vVrfXnG0YPLEF3bM+EzE2jpnecbl7sHMzb3TgcnDbj9sd2fLkBoMre3fs48M1ysHlXqDamW6vC8MftClF4Omieo0EYfejE0bFLD3UF0FUnGXThyPz34LQIDMKPTtiQYidqhJETXM9Fq/feRWtgl4H+yiLgFAIM97EdVjDeGc0ptNizoKoTax7F8ufB1I1bPX2QqpbcO2IqwTLJdtY5z3h6/ria/MSZ3tj9atNNhSKSU2P0na6sn/l/0Assr4lEsRBMOV1dpWaUk+86FdabLQov2r/1Oq2ddh11a7tnQfWnTZ99Wn4HXPvwF/gbP7HugXz9c3Vj739QSwMEFAACAAgAKkYqVVRzGYWwAQAAgQYAAB8AAAB1bml2ZXJzYWwvaHRtbF9za2luX3NldHRpbmdzLmpzjZRBb4IwFMfvfgrCrouZ6IbupuKSJR6WzNuyQ8EnEkvbtIXJjN99tDptoWzSC/331/f6HvR/6Hn14ye+9+wd9Luev9lzrYHSNggLuLcXcNdCrhZ8gbM1rLIccEbAbyDlZe9FP14RZ2if6LBx9a4CCyOiT104c4ncJQqXWLrEL5e4d4nfdoHn4k6FGQ2PCykp6SeUSCCyTyjPkWb8uxf9mGU2YFoC/wfdoASsoI/BeBZ1kteIo1kYzScml9CcIVItaUr7MUp2KacFWZ/zD9Uw6W3FgNcffteVFmdCvkrIm4kXg0WwCLpJxkEIOOedRNNg+uSEMYoBmwWFo/Fo+gdqBW43tEGXmcjkLx0G4TAcmTRDKbS6NF9Eg2hoY6SO1epmK/mJk7CXXcUwjCrgt4SirGA3fEDGaao60kZDNZwopmidkfTERRM1nJw6rArb9W9o5+jHlK8vf8WDGibTaoZ1zbQDSV6cb+TJIIxrt7XXXXuultPQhEOTv5p1CtHIunQZRbfVNXLcbnKl23tk03vU/KMuHPEd8BWluDbVOk8htWN7n6ZLOI+Z3FxQaTeod/wBUEsDBBQAAgAIACpGKlXahn1hYAAAAGIAAAAcAAAAdW5pdmVyc2FsL2xvY2FsX3NldHRpbmdzLnhtbLOxr8jNUShLLSrOzM+zVTLUM1BSSM1Lzk/JzEu3VQoNcdO1UFIoLknMS0nMyc9LtVXKy1dSsLfjssnJT07MCU4tKQEqLFYoyEmsTC0KSc0FMkpS/RJzgSrDw42V9O24AFBLAwQUAAIACAArRipVg+wKbxwGAABHEwAAFwAAAHVuaXZlcnNhbC91bml2ZXJzYWwucG5n7Zd7UNJZFMev62MrN9fN7LGpla3ZTqY5REai9NC1tlkt22J9pJkmtZS6ICmBUI4zWZuRPUwU+c1WjjWaxFCZq4JlhZPAr4dJhttvSuGXoRiRKBGwsNU+mtmd2f7mjzt37r2fe8+555z7nbkH18fHTZ705SQAwOS1a2ISAXDFAfAJZ4KHfSbe6HbT3rlQE+NWgUaF36B94EZa+d1KAIQczzcZ7vbxxLw1SVQAvDoczUWaey4LgCl9a2NWfl+YNtwXxfmK6Lsvw+pf6h0zIdA90ft87KQb8z0S5ywV1lTfqWznzgu2uqTlb07V5mxU3ce+unRKCc/z351AZHfnB6O1t5ioLwArSjtdAEiM8QLgaCAFgH1Ty10BOFvqB8Cc2AEA8o4LxK9v4/NC/aM0qsXwXDty9fkO/RLOLOSa6c4X9vuk0i7lV0nLRlY46Lg4z7pw5AbPwRXWn9l+vzJ3m8L7LZXnoNqheheQR4pbV0fvG/dymC3Y49gvHx84zg4IMF+RJQV+CvbVH6mIN1ydGYj62d1p3xS3Do3AQqzXAmI6y6R+IizYqaPz+7cc5HEIVukTS1gU6aDd4cblycuhqjHE1lGPWHVjB6QaK46VP3TepBawipSxDEVmmoHCZ7DIGqyOxu/HlWPKR09JrMMSlgCjHzWhkERvKJCMWTpU/zgw6Rz7RcfsNvFpIUIgwBYqU2Lr4aJt3Q9KGKHDY3hYz+tM2o9BhZpkZoCcMWLRlEFj8LNa8YEzuHWOmDy4e8/ULaMUXVovqF/GGGC+uIZIWG9m216hETpoQdX2In4E0ddYWJkpKhEs9JnNenVXi8IyqlLbUD+dalPfE8MbBoYEOFF6b6XKLCwaRGBqQASK4XCVkWbSLsc1wun0oGyNlGAaVOpxkDzgNJWvFVXDTPdBfI5ORThjieRJFdoGeJtYRNuVzYp+zcupETliT/RfVJMgD2kXbYWPtSI2EWR7OnqsJaxTBOCXBIxUWYz31L/BjwluFt7sKLnOqt1hrZEqiqOlSnMD2oAOe1rUqd8o9nKSXqDN1GgzfUQQiS7jbHERSZA+CesAvSwuRtGqZHrESY2VqWjzEblF+7BPYhNjzKR8OoMfAXO5R5OFSxD0hnr5FXZ8k+J97hV12YukhpHkPShyeUJ6KEw2BjGsW4jePTLD5s8uKGu4CycaftWiFloPtUfYJN8+IKNEC1qQpsZimWzY8hC/x/1RK8qDSx636nprWZA9Q81qTBpKzx96hm2MVVgjdQLMBpEOambCKZqQ9yW2UVTRP7GcxrDW1LLT+cHTNGw1BJHm+/VQWsNuk3syQwUeMotPtJaWvdlNPpxS8byrk64yw2R/93bruCUq+KKmIHX/JQJaMdP2ebkoBx4SYKQamhFnxvGC3r6bQeaPRnVhcdY0zSjSMdRl8FMJOoe69CyGHJ97OkOHIJm/SQh7CFfCXuZWd8UWKbQvv71X0h3yzId8iu21lNPWekw0Ox3uZSMp2a3d7ONUOt9MErMTyPxZOFvXyQbu35Iq9rOn8GfdoaNFdD6bOEMWyOw6ybt8ImFxQ7+Pl9l2vj1ETxY+hqi7Q6eP+gYtnKrBom969LgrrDqaTis0M3S/hKOFpsgorKPAIDOvn/Ugy3o2R5dCgE0NMDtbwahBeDY1VNW2aFcoocXSorIdztVUjDylKKa8U4VorNn3aNLLMNcsf0glcoMpURzuD0nE5UYVWUMn74QuVqIXSitj97LSRAFNBPSRjBo6Uj2WLohAmyWKvjRptnHhWrsjHC6iH9pUZk8it9du+Hom24aTWgwQkmGTKYWjRfJh2tDuJpJxJOdxbpuiyiJs+oeGwGW823/Gfwmnei5F8Zdsyb1xaOm7ly7vzy7lUd9HUPNTf6RDuPp6797bGRAhdnVUSc3/XvBcloyXd8G6Z+NNGfzVdjkAX9t9A2scLqw49IH2nthYbuglQTMzD4ffmpEpW4023Heo8YsF/77lA7n+r9OdqBN1ok7UiTpRJ+pEnagTdaJO9ONQ9dzyt9+Uw+GcqjDx+FMCltKy8Y/vSqPPx5hZldb2OkIWilbuExVcta+DtbHxMY2rthb/DlBLAwQUAAIACAArRipVPMoRpUsAAABqAAAAGwAAAHVuaXZlcnNhbC91bml2ZXJzYWwucG5nLnhtbLOxr8jNUShLLSrOzM+zVTLUM1Cyt+PlsikoSi3LTC1XqACKGekZQICSQqWtkgkStzwzpSTDVsnCwBAhlpGamZ5RYqtkhiSoDzQSAFBLAQIAABQAAgAIAOOGAlPDxJh2RwMAAOEJAAAUAAAAAAAAAAEAAAAAAAAAAAB1bml2ZXJzYWwvcGxheWVyLnhtbFBLAQIAABQAAgAIACpGKlXKowNubAYAACgZAAAdAAAAAAAAAAEAAAAAAHkDAAB1bml2ZXJzYWwvY29tbW9uX21lc3NhZ2VzLmxuZ1BLAQIAABQAAgAIACpGKlUVHmAbowAAAH8BAAAuAAAAAAAAAAEAAAAAACAKAAB1bml2ZXJzYWwvcGxheWJhY2tfYW5kX25hdmlnYXRpb25fc2V0dGluZ3MueG1sUEsBAgAAFAACAAgAKkYqVaenV+h8BAAAbxcAACcAAAAAAAAAAQAAAAAADwsAAHVuaXZlcnNhbC9mbGFzaF9wdWJsaXNoaW5nX3NldHRpbmdzLnhtbFBLAQIAABQAAgAIACpGKlW86VOGdwMAAOgMAAAhAAAAAAAAAAEAAAAAANAPAAB1bml2ZXJzYWwvZmxhc2hfc2tpbl9zZXR0aW5ncy54bWxQSwECAAAUAAIACAAqRipVF9vd2HcEAAD5FgAAJgAAAAAAAAABAAAAAACGEwAAdW5pdmVyc2FsL2h0bWxfcHVibGlzaGluZ19zZXR0aW5ncy54bWxQSwECAAAUAAIACAAqRipVVHMZhbABAACBBgAAHwAAAAAAAAABAAAAAABBGAAAdW5pdmVyc2FsL2h0bWxfc2tpbl9zZXR0aW5ncy5qc1BLAQIAABQAAgAIACpGKlXahn1hYAAAAGIAAAAcAAAAAAAAAAEAAAAAAC4aAAB1bml2ZXJzYWwvbG9jYWxfc2V0dGluZ3MueG1sUEsBAgAAFAACAAgAK0YqVYPsCm8cBgAARxMAABcAAAAAAAAAAAAAAAAAyBoAAHVuaXZlcnNhbC91bml2ZXJzYWwucG5nUEsBAgAAFAACAAgAK0YqVTzKEaVLAAAAagAAABsAAAAAAAAAAQAAAAAAGSEAAHVuaXZlcnNhbC91bml2ZXJzYWwucG5nLnhtbFBLBQYAAAAACgAKAAYDAACdIQAAAAA="/>
  <p:tag name="ISPRING_LMS_API_VERSION" val="SCORM 2004 (2nd edition)"/>
  <p:tag name="ISPRING_ULTRA_SCORM_COURSE_ID" val="B97847FA-3C77-41CA-B80D-4E80322C1554"/>
  <p:tag name="ISPRING_CMI5_LAUNCH_METHOD" val="any window"/>
  <p:tag name="ISPRINGCLOUDFOLDERID" val="1"/>
  <p:tag name="ISPRINGONLINEFOLDERID" val="1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90,&quot;optimizeImageForResolution&quot;:&quot;T_FALSE&quot;},&quot;audioQuality&quot;:90,&quot;videoQuality&quot;:80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SLIDES" val="0"/>
  <p:tag name="ISPRING_SCORM_PASSING_SCORE" val="0.000000"/>
  <p:tag name="ISPRING_CURRENT_PLAYER_ID" val="universal"/>
  <p:tag name="ISPRING_PRESENTATION_TITLE" val="107.Unit 9 - Lesson 3 - Period 1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OUTPUT_FOLDER" val="[[&quot;\uFFFD\uFFFD~\uFFFD{952061D2-11C4-4E66-9BDA-C22EDC6CA497}&quot;,&quot;D:\\TUAN ANH&quot;],[&quot;\uFFFD\uFFFD|x{7070F873-55FB-4E49-8DA2-6F658BF36F6A}&quot;,&quot;C:\\Users\\Admin\\Desktop\\BAI GIANG PPT WW3 CHUAN 08-9-2022\\Unit 9&quot;]]"/>
  <p:tag name="ISPRING_SCORM_RATE_QUIZZES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14B9336-043E-4EC4-8847-E5685041EB12}:277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A04BC98-862A-4A86-B775-5CA553973B2A}:26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85FD53C-B55F-46C2-A550-2522EFB11654}:27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4C34EE9-FF83-4DAD-A821-2B6EAA917911}:269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47496ED-6583-4602-A5DE-73D315D348D0}:27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433A219-04E8-4C92-B900-B7C4A9281CD6}:27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8ED0A26-4AA9-4FAD-BE7D-A94AFD3B29B7}:267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6244239-B18B-4FED-BDFB-F959DC3654D0}:288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0735425-967E-4F0F-BCBD-6BBE4CC87812}:28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C7B73DC-A9A7-449C-B7A0-1D1F78A2C957}:28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A13373B-CC63-41DD-BC78-F8C2B5DED908}:258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1118412-8F40-4DA1-99C3-25897D7831F0}:284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6F8DCC7-F384-4B7C-BB28-6A4BFC222ADC}:285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0198328-CC32-4A40-A40D-6C36F86BD389}:28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875A314-9425-493D-AD5B-FF1ED8038EEE}:287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80013D6-F0AA-4D11-AB5B-EAF6B72729E9}:262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BE848DA-42E9-4693-9AD8-45D38664C926}:268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46D4D06-B940-4AB0-9630-8D266A479B89}:263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CBBE4B1-4B28-409F-A7E8-C7744065851A}:270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7F539D0-4521-4EC3-8DA8-F6BAD37218CF}:264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10CE46F-245A-417A-8A2E-B4D75B4BD0F0}:27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CAA06AE-2973-40DC-B796-4FBDE81607C7}:257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C301A7D-FBEA-4F0D-B771-240E8A191895}:265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8B6260B-F1F4-4D4B-B046-ECCAF149DAD4}:25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7C36D45-C513-4931-91CE-23ACCA804D26}:26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40DE48A-1D24-4003-9651-16E6A26766B9}:27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8CF3F5D-08AC-48C2-8FDD-C3E6E1F5BA90}:26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925F042-EF0D-4EB7-A2E1-98577FF5F3FC}:27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820E879-9FCA-4C80-90A4-BA73F01F1C9B}:27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D07AF1B-5C96-4E49-B293-A1993673EB40}:276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P.E. Subject for Middle School - 6th Grade: Sports &amp; Games by Slidesgo">
  <a:themeElements>
    <a:clrScheme name="Simple Light">
      <a:dk1>
        <a:srgbClr val="241826"/>
      </a:dk1>
      <a:lt1>
        <a:srgbClr val="FFFFFF"/>
      </a:lt1>
      <a:dk2>
        <a:srgbClr val="EA942B"/>
      </a:dk2>
      <a:lt2>
        <a:srgbClr val="F5D550"/>
      </a:lt2>
      <a:accent1>
        <a:srgbClr val="DE5344"/>
      </a:accent1>
      <a:accent2>
        <a:srgbClr val="E15C7A"/>
      </a:accent2>
      <a:accent3>
        <a:srgbClr val="E5859B"/>
      </a:accent3>
      <a:accent4>
        <a:srgbClr val="01A7CF"/>
      </a:accent4>
      <a:accent5>
        <a:srgbClr val="C9E0E6"/>
      </a:accent5>
      <a:accent6>
        <a:srgbClr val="E7E8ED"/>
      </a:accent6>
      <a:hlink>
        <a:srgbClr val="24182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2369</TotalTime>
  <Words>623</Words>
  <Application>Microsoft Office PowerPoint</Application>
  <PresentationFormat>Widescreen</PresentationFormat>
  <Paragraphs>144</Paragraphs>
  <Slides>30</Slides>
  <Notes>30</Notes>
  <HiddenSlides>0</HiddenSlides>
  <MMClips>7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30</vt:i4>
      </vt:variant>
    </vt:vector>
  </HeadingPairs>
  <TitlesOfParts>
    <vt:vector size="51" baseType="lpstr">
      <vt:lpstr>黑体</vt:lpstr>
      <vt:lpstr>宋体</vt:lpstr>
      <vt:lpstr>Arial</vt:lpstr>
      <vt:lpstr>Bebas Neue</vt:lpstr>
      <vt:lpstr>Calibri</vt:lpstr>
      <vt:lpstr>Calibri Light</vt:lpstr>
      <vt:lpstr>Comic Sans MS</vt:lpstr>
      <vt:lpstr>Life Savers</vt:lpstr>
      <vt:lpstr>Life Savers ExtraBold</vt:lpstr>
      <vt:lpstr>Myriad Pro</vt:lpstr>
      <vt:lpstr>Nunito</vt:lpstr>
      <vt:lpstr>PT Sans</vt:lpstr>
      <vt:lpstr>Quicksand</vt:lpstr>
      <vt:lpstr>Quicksand SemiBold</vt:lpstr>
      <vt:lpstr>Roboto</vt:lpstr>
      <vt:lpstr>Wingdings</vt:lpstr>
      <vt:lpstr>Office Theme</vt:lpstr>
      <vt:lpstr>Science Subject for Elementary - 3rd Grade: Physical, Life, and Earth by Slidesgo</vt:lpstr>
      <vt:lpstr>P.E. Subject for Middle School - 6th Grade: Sports &amp; Games by Slidesgo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107.Unit 9 - Lesson 3 - Period 1</dc:title>
  <dc:creator>Le Thi Phep</dc:creator>
  <cp:lastModifiedBy>Administrator</cp:lastModifiedBy>
  <cp:revision>80</cp:revision>
  <dcterms:created xsi:type="dcterms:W3CDTF">2022-04-30T09:52:47Z</dcterms:created>
  <dcterms:modified xsi:type="dcterms:W3CDTF">2023-03-24T04:19:25Z</dcterms:modified>
</cp:coreProperties>
</file>